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 id="2147483720" r:id="rId5"/>
    <p:sldMasterId id="2147483732" r:id="rId6"/>
    <p:sldMasterId id="2147483756" r:id="rId7"/>
  </p:sldMasterIdLst>
  <p:notesMasterIdLst>
    <p:notesMasterId r:id="rId43"/>
  </p:notesMasterIdLst>
  <p:sldIdLst>
    <p:sldId id="301" r:id="rId8"/>
    <p:sldId id="299" r:id="rId9"/>
    <p:sldId id="258" r:id="rId10"/>
    <p:sldId id="259" r:id="rId11"/>
    <p:sldId id="260" r:id="rId12"/>
    <p:sldId id="302" r:id="rId13"/>
    <p:sldId id="262" r:id="rId14"/>
    <p:sldId id="263" r:id="rId15"/>
    <p:sldId id="264" r:id="rId16"/>
    <p:sldId id="265" r:id="rId17"/>
    <p:sldId id="266" r:id="rId18"/>
    <p:sldId id="267" r:id="rId19"/>
    <p:sldId id="268" r:id="rId20"/>
    <p:sldId id="269" r:id="rId21"/>
    <p:sldId id="271" r:id="rId22"/>
    <p:sldId id="272" r:id="rId23"/>
    <p:sldId id="274" r:id="rId24"/>
    <p:sldId id="275" r:id="rId25"/>
    <p:sldId id="276" r:id="rId26"/>
    <p:sldId id="277" r:id="rId27"/>
    <p:sldId id="278" r:id="rId28"/>
    <p:sldId id="280" r:id="rId29"/>
    <p:sldId id="303" r:id="rId30"/>
    <p:sldId id="281" r:id="rId31"/>
    <p:sldId id="296" r:id="rId32"/>
    <p:sldId id="282" r:id="rId33"/>
    <p:sldId id="283" r:id="rId34"/>
    <p:sldId id="284" r:id="rId35"/>
    <p:sldId id="285" r:id="rId36"/>
    <p:sldId id="286" r:id="rId37"/>
    <p:sldId id="287" r:id="rId38"/>
    <p:sldId id="288" r:id="rId39"/>
    <p:sldId id="289" r:id="rId40"/>
    <p:sldId id="298" r:id="rId41"/>
    <p:sldId id="291" r:id="rId42"/>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0614"/>
    <a:srgbClr val="140A00"/>
    <a:srgbClr val="9C12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324" autoAdjust="0"/>
    <p:restoredTop sz="94660"/>
  </p:normalViewPr>
  <p:slideViewPr>
    <p:cSldViewPr snapToGrid="0">
      <p:cViewPr varScale="1">
        <p:scale>
          <a:sx n="83" d="100"/>
          <a:sy n="83" d="100"/>
        </p:scale>
        <p:origin x="11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notesMaster" Target="notesMasters/notesMaster1.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AE79CA-13B5-453C-826C-09D349AAD276}" type="datetimeFigureOut">
              <a:rPr lang="es-PE" smtClean="0"/>
              <a:t>26/02/2024</a:t>
            </a:fld>
            <a:endParaRPr lang="es-PE"/>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037EE7-2B13-41E5-9932-5F1FC347BFD3}" type="slidenum">
              <a:rPr lang="es-PE" smtClean="0"/>
              <a:t>‹Nº›</a:t>
            </a:fld>
            <a:endParaRPr lang="es-PE"/>
          </a:p>
        </p:txBody>
      </p:sp>
    </p:spTree>
    <p:extLst>
      <p:ext uri="{BB962C8B-B14F-4D97-AF65-F5344CB8AC3E}">
        <p14:creationId xmlns:p14="http://schemas.microsoft.com/office/powerpoint/2010/main" val="4225954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Marcador de imagen de diapositiva"/>
          <p:cNvSpPr>
            <a:spLocks noGrp="1" noRot="1" noChangeAspect="1" noTextEdit="1"/>
          </p:cNvSpPr>
          <p:nvPr>
            <p:ph type="sldImg"/>
          </p:nvPr>
        </p:nvSpPr>
        <p:spPr>
          <a:ln/>
        </p:spPr>
      </p:sp>
      <p:sp>
        <p:nvSpPr>
          <p:cNvPr id="20483" name="2 Marcador de notas"/>
          <p:cNvSpPr>
            <a:spLocks noGrp="1"/>
          </p:cNvSpPr>
          <p:nvPr>
            <p:ph type="body" idx="1"/>
          </p:nvPr>
        </p:nvSpPr>
        <p:spPr>
          <a:noFill/>
          <a:ln/>
        </p:spPr>
        <p:txBody>
          <a:bodyPr/>
          <a:lstStyle/>
          <a:p>
            <a:endParaRPr lang="es-ES" smtClean="0"/>
          </a:p>
        </p:txBody>
      </p:sp>
      <p:sp>
        <p:nvSpPr>
          <p:cNvPr id="20484" name="3 Marcador de número de diapositiva"/>
          <p:cNvSpPr>
            <a:spLocks noGrp="1"/>
          </p:cNvSpPr>
          <p:nvPr>
            <p:ph type="sldNum" sz="quarter" idx="5"/>
          </p:nvPr>
        </p:nvSpPr>
        <p:spPr>
          <a:noFill/>
        </p:spPr>
        <p:txBody>
          <a:bodyPr/>
          <a:lstStyle/>
          <a:p>
            <a:fld id="{D563EC35-9993-4FF9-BFC3-B97E877E197E}" type="slidenum">
              <a:rPr lang="en-US" smtClean="0">
                <a:solidFill>
                  <a:srgbClr val="000000"/>
                </a:solidFill>
              </a:rPr>
              <a:pPr/>
              <a:t>4</a:t>
            </a:fld>
            <a:endParaRPr lang="en-US" smtClean="0">
              <a:solidFill>
                <a:srgbClr val="000000"/>
              </a:solidFill>
            </a:endParaRPr>
          </a:p>
        </p:txBody>
      </p:sp>
    </p:spTree>
    <p:extLst>
      <p:ext uri="{BB962C8B-B14F-4D97-AF65-F5344CB8AC3E}">
        <p14:creationId xmlns:p14="http://schemas.microsoft.com/office/powerpoint/2010/main" val="3740173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88AEC5A-9B91-4ACB-ADB0-D439555180E8}"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4125667732"/>
      </p:ext>
    </p:extLst>
  </p:cSld>
  <p:clrMapOvr>
    <a:masterClrMapping/>
  </p:clrMapOvr>
  <p:transition spd="slow">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C9F5E20-BDD5-4152-8E9F-71FBE8D3D1D2}"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949448678"/>
      </p:ext>
    </p:extLst>
  </p:cSld>
  <p:clrMapOvr>
    <a:masterClrMapping/>
  </p:clrMapOvr>
  <p:transition spd="slow">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47DB5A1-839F-446C-86DD-C341E7DBD070}"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403464537"/>
      </p:ext>
    </p:extLst>
  </p:cSld>
  <p:clrMapOvr>
    <a:masterClrMapping/>
  </p:clrMapOvr>
  <p:transition spd="slow">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8DD8C5-CF9A-497F-A51F-169FBB783FA4}"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4072983516"/>
      </p:ext>
    </p:extLst>
  </p:cSld>
  <p:clrMapOvr>
    <a:masterClrMapping/>
  </p:clrMapOvr>
  <p:transition advClick="0" advTm="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BB637E2-95B5-4068-86F2-E50C54DEA7D6}"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216133854"/>
      </p:ext>
    </p:extLst>
  </p:cSld>
  <p:clrMapOvr>
    <a:masterClrMapping/>
  </p:clrMapOvr>
  <p:transition advClick="0" advTm="0">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9CBFA20-C880-4E50-80ED-31AA401B3360}"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555101595"/>
      </p:ext>
    </p:extLst>
  </p:cSld>
  <p:clrMapOvr>
    <a:masterClrMapping/>
  </p:clrMapOvr>
  <p:transition advClick="0" advTm="0">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F146E9-32DC-451F-9EB3-1C42C51A7CEA}"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236566731"/>
      </p:ext>
    </p:extLst>
  </p:cSld>
  <p:clrMapOvr>
    <a:masterClrMapping/>
  </p:clrMapOvr>
  <p:transition advClick="0" advTm="0">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F96BE0C-BEE2-4BA1-BACD-1202B19F72CA}"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989010785"/>
      </p:ext>
    </p:extLst>
  </p:cSld>
  <p:clrMapOvr>
    <a:masterClrMapping/>
  </p:clrMapOvr>
  <p:transition advClick="0" advTm="0">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CF03EE8-4251-4B43-8C60-0685F168E6D1}"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24729554"/>
      </p:ext>
    </p:extLst>
  </p:cSld>
  <p:clrMapOvr>
    <a:masterClrMapping/>
  </p:clrMapOvr>
  <p:transition advClick="0" advTm="0">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E80F5C9-1F16-4A08-A20B-750E0DF13D77}"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35365036"/>
      </p:ext>
    </p:extLst>
  </p:cSld>
  <p:clrMapOvr>
    <a:masterClrMapping/>
  </p:clrMapOvr>
  <p:transition advClick="0" advTm="0">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5EBC380-F1DB-4946-A9BD-D452F7F27BAF}"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482166041"/>
      </p:ext>
    </p:extLst>
  </p:cSld>
  <p:clrMapOvr>
    <a:masterClrMapping/>
  </p:clrMapOvr>
  <p:transition advClick="0" advTm="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A7D58BE-97C6-4FBC-9CE6-BDDDAD8C50AF}"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941117871"/>
      </p:ext>
    </p:extLst>
  </p:cSld>
  <p:clrMapOvr>
    <a:masterClrMapping/>
  </p:clrMapOvr>
  <p:transition spd="slow">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0738F70-8A67-48D6-94E5-F92D057A458C}"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865385186"/>
      </p:ext>
    </p:extLst>
  </p:cSld>
  <p:clrMapOvr>
    <a:masterClrMapping/>
  </p:clrMapOvr>
  <p:transition advClick="0" advTm="0">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8CB7F5-0FE0-4A7F-972D-ECE93E59E6F2}"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222751614"/>
      </p:ext>
    </p:extLst>
  </p:cSld>
  <p:clrMapOvr>
    <a:masterClrMapping/>
  </p:clrMapOvr>
  <p:transition advClick="0" advTm="0">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6D94165-EAEE-4E05-A5C4-AA8E314DF3DA}"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4167128326"/>
      </p:ext>
    </p:extLst>
  </p:cSld>
  <p:clrMapOvr>
    <a:masterClrMapping/>
  </p:clrMapOvr>
  <p:transition advClick="0" advTm="0">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016B88-D035-4027-917D-D1503AA1DCC9}"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612329841"/>
      </p:ext>
    </p:extLst>
  </p:cSld>
  <p:clrMapOvr>
    <a:masterClrMapping/>
  </p:clrMapOvr>
  <p:transition spd="med" advClick="0" advTm="1500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9B1B61-9042-45F1-8A17-8B83F157D649}"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152108162"/>
      </p:ext>
    </p:extLst>
  </p:cSld>
  <p:clrMapOvr>
    <a:masterClrMapping/>
  </p:clrMapOvr>
  <p:transition spd="med" advClick="0" advTm="15000"/>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3B97B2D-16C1-4CD2-B8DC-67EF5AF221EC}"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797592553"/>
      </p:ext>
    </p:extLst>
  </p:cSld>
  <p:clrMapOvr>
    <a:masterClrMapping/>
  </p:clrMapOvr>
  <p:transition spd="med" advClick="0" advTm="1500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76C1CC8-1F25-45A9-9107-52B0F5AF81FF}"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139292748"/>
      </p:ext>
    </p:extLst>
  </p:cSld>
  <p:clrMapOvr>
    <a:masterClrMapping/>
  </p:clrMapOvr>
  <p:transition spd="med" advClick="0" advTm="1500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F4174EF-8C80-4393-B19A-E28CED85ADC1}"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406062791"/>
      </p:ext>
    </p:extLst>
  </p:cSld>
  <p:clrMapOvr>
    <a:masterClrMapping/>
  </p:clrMapOvr>
  <p:transition spd="med" advClick="0" advTm="1500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7EB0196-B212-42DC-BCEE-6B7569334705}"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489970318"/>
      </p:ext>
    </p:extLst>
  </p:cSld>
  <p:clrMapOvr>
    <a:masterClrMapping/>
  </p:clrMapOvr>
  <p:transition spd="med" advClick="0" advTm="15000"/>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9AFC46B-3BF5-4FC2-96B2-A7D0E9310877}"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638928240"/>
      </p:ext>
    </p:extLst>
  </p:cSld>
  <p:clrMapOvr>
    <a:masterClrMapping/>
  </p:clrMapOvr>
  <p:transition spd="med" advClick="0" advTm="15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6023EC5-93DA-4EB7-A1EE-B2CF5FAE0A62}"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621525889"/>
      </p:ext>
    </p:extLst>
  </p:cSld>
  <p:clrMapOvr>
    <a:masterClrMapping/>
  </p:clrMapOvr>
  <p:transition spd="slow">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369859-DBEA-447E-906D-5CAC63A2CA23}"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732796936"/>
      </p:ext>
    </p:extLst>
  </p:cSld>
  <p:clrMapOvr>
    <a:masterClrMapping/>
  </p:clrMapOvr>
  <p:transition spd="med" advClick="0" advTm="15000"/>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B0CFBE0-E697-4058-8C85-22D754CC1FCF}"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969835957"/>
      </p:ext>
    </p:extLst>
  </p:cSld>
  <p:clrMapOvr>
    <a:masterClrMapping/>
  </p:clrMapOvr>
  <p:transition spd="med" advClick="0" advTm="1500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C0A227E-6F29-4857-8F9F-45F5C215E49B}"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411802515"/>
      </p:ext>
    </p:extLst>
  </p:cSld>
  <p:clrMapOvr>
    <a:masterClrMapping/>
  </p:clrMapOvr>
  <p:transition spd="med" advClick="0" advTm="1500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03D60EF-C386-4985-8955-241A29B9DB7B}"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057370310"/>
      </p:ext>
    </p:extLst>
  </p:cSld>
  <p:clrMapOvr>
    <a:masterClrMapping/>
  </p:clrMapOvr>
  <p:transition spd="med" advClick="0" advTm="15000"/>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5ACF2DF-75DD-46F1-B8E1-162B60CBDCA7}"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487457127"/>
      </p:ext>
    </p:extLst>
  </p:cSld>
  <p:clrMapOvr>
    <a:masterClrMapping/>
  </p:clrMapOvr>
  <p:transition spd="slow">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03371EE-1A07-47C9-B98C-6182C40CDDAB}"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595538794"/>
      </p:ext>
    </p:extLst>
  </p:cSld>
  <p:clrMapOvr>
    <a:masterClrMapping/>
  </p:clrMapOvr>
  <p:transition spd="slow">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52E16B7-EA32-432E-81C4-7200E225B4F7}"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2728133346"/>
      </p:ext>
    </p:extLst>
  </p:cSld>
  <p:clrMapOvr>
    <a:masterClrMapping/>
  </p:clrMapOvr>
  <p:transition spd="slow">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73E232A-9161-4E4A-A4C0-EC1C6E4BF745}"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028166435"/>
      </p:ext>
    </p:extLst>
  </p:cSld>
  <p:clrMapOvr>
    <a:masterClrMapping/>
  </p:clrMapOvr>
  <p:transition spd="slow">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C2C72F0-E664-4DB6-8DF3-6F71CDD4AA54}"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2934343080"/>
      </p:ext>
    </p:extLst>
  </p:cSld>
  <p:clrMapOvr>
    <a:masterClrMapping/>
  </p:clrMapOvr>
  <p:transition spd="slow">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46F4FF0-CB3C-4FC6-AC48-8C806C3EC0F6}"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769664702"/>
      </p:ext>
    </p:extLst>
  </p:cSld>
  <p:clrMapOvr>
    <a:masterClrMapping/>
  </p:clrMapOvr>
  <p:transition spd="slow">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5851F59-F0D1-437F-9268-654BF9A51E4D}"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858178878"/>
      </p:ext>
    </p:extLst>
  </p:cSld>
  <p:clrMapOvr>
    <a:masterClrMapping/>
  </p:clrMapOvr>
  <p:transition spd="slow">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E40F565-E0AF-405C-821B-9E65A8B955CC}"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2699223315"/>
      </p:ext>
    </p:extLst>
  </p:cSld>
  <p:clrMapOvr>
    <a:masterClrMapping/>
  </p:clrMapOvr>
  <p:transition spd="slow">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7198BAD-8437-4F2D-8DF0-60C6E34D3BDF}"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785045757"/>
      </p:ext>
    </p:extLst>
  </p:cSld>
  <p:clrMapOvr>
    <a:masterClrMapping/>
  </p:clrMapOvr>
  <p:transition spd="slow">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C82662-C0B3-4181-BAFD-D3F318175D41}"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930664070"/>
      </p:ext>
    </p:extLst>
  </p:cSld>
  <p:clrMapOvr>
    <a:masterClrMapping/>
  </p:clrMapOvr>
  <p:transition spd="slow">
    <p:rand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120A29E-B879-4CB7-961F-20F07CF49DFE}"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4022596885"/>
      </p:ext>
    </p:extLst>
  </p:cSld>
  <p:clrMapOvr>
    <a:masterClrMapping/>
  </p:clrMapOvr>
  <p:transition spd="slow">
    <p:rand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751C5CB-6018-48C7-AA81-3E7FC0FEB58E}"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727585248"/>
      </p:ext>
    </p:extLst>
  </p:cSld>
  <p:clrMapOvr>
    <a:masterClrMapping/>
  </p:clrMapOvr>
  <p:transition spd="slow">
    <p:rand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A8DB292E-1E42-496A-8F1D-50B2ADAB5A45}"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13923986"/>
      </p:ext>
    </p:extLst>
  </p:cSld>
  <p:clrMapOvr>
    <a:masterClrMapping/>
  </p:clrMapOvr>
  <p:transition spd="med">
    <p:fade thruBlk="1"/>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E2F3BDFD-3887-47C5-A4FA-4B4C71F123A2}"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342917970"/>
      </p:ext>
    </p:extLst>
  </p:cSld>
  <p:clrMapOvr>
    <a:masterClrMapping/>
  </p:clrMapOvr>
  <p:transition spd="med">
    <p:fade thruBlk="1"/>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46926F1D-7AE5-4CAF-92BB-2E5FCC7EF468}"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417372670"/>
      </p:ext>
    </p:extLst>
  </p:cSld>
  <p:clrMapOvr>
    <a:masterClrMapping/>
  </p:clrMapOvr>
  <p:transition spd="med">
    <p:fade thruBlk="1"/>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9930423B-6B51-4321-ACAB-422C508ADD88}"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927974845"/>
      </p:ext>
    </p:extLst>
  </p:cSld>
  <p:clrMapOvr>
    <a:masterClrMapping/>
  </p:clrMapOvr>
  <p:transition spd="med">
    <p:fade thruBlk="1"/>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endParaRPr lang="es-ES">
              <a:solidFill>
                <a:srgbClr val="000000"/>
              </a:solidFill>
            </a:endParaRPr>
          </a:p>
        </p:txBody>
      </p:sp>
      <p:sp>
        <p:nvSpPr>
          <p:cNvPr id="8" name="7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9" name="8 Marcador de número de diapositiva"/>
          <p:cNvSpPr>
            <a:spLocks noGrp="1"/>
          </p:cNvSpPr>
          <p:nvPr>
            <p:ph type="sldNum" sz="quarter" idx="12"/>
          </p:nvPr>
        </p:nvSpPr>
        <p:spPr/>
        <p:txBody>
          <a:bodyPr/>
          <a:lstStyle>
            <a:lvl1pPr>
              <a:defRPr/>
            </a:lvl1pPr>
          </a:lstStyle>
          <a:p>
            <a:fld id="{B1443813-C3B1-44A4-AB9E-BC670835A80F}"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073249260"/>
      </p:ext>
    </p:extLst>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5BE9E24-ECA8-49FA-A8B9-2A64AE6E4B4F}"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413556931"/>
      </p:ext>
    </p:extLst>
  </p:cSld>
  <p:clrMapOvr>
    <a:masterClrMapping/>
  </p:clrMapOvr>
  <p:transition spd="slow">
    <p:rand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endParaRPr lang="es-ES">
              <a:solidFill>
                <a:srgbClr val="000000"/>
              </a:solidFill>
            </a:endParaRPr>
          </a:p>
        </p:txBody>
      </p:sp>
      <p:sp>
        <p:nvSpPr>
          <p:cNvPr id="4" name="3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5" name="4 Marcador de número de diapositiva"/>
          <p:cNvSpPr>
            <a:spLocks noGrp="1"/>
          </p:cNvSpPr>
          <p:nvPr>
            <p:ph type="sldNum" sz="quarter" idx="12"/>
          </p:nvPr>
        </p:nvSpPr>
        <p:spPr/>
        <p:txBody>
          <a:bodyPr/>
          <a:lstStyle>
            <a:lvl1pPr>
              <a:defRPr/>
            </a:lvl1pPr>
          </a:lstStyle>
          <a:p>
            <a:fld id="{D98FF1EC-D5CE-4B44-AF64-999FE8619007}"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049287949"/>
      </p:ext>
    </p:extLst>
  </p:cSld>
  <p:clrMapOvr>
    <a:masterClrMapping/>
  </p:clrMapOvr>
  <p:transition spd="med">
    <p:fade thruBlk="1"/>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solidFill>
                <a:srgbClr val="000000"/>
              </a:solidFill>
            </a:endParaRPr>
          </a:p>
        </p:txBody>
      </p:sp>
      <p:sp>
        <p:nvSpPr>
          <p:cNvPr id="3" name="2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4" name="3 Marcador de número de diapositiva"/>
          <p:cNvSpPr>
            <a:spLocks noGrp="1"/>
          </p:cNvSpPr>
          <p:nvPr>
            <p:ph type="sldNum" sz="quarter" idx="12"/>
          </p:nvPr>
        </p:nvSpPr>
        <p:spPr/>
        <p:txBody>
          <a:bodyPr/>
          <a:lstStyle>
            <a:lvl1pPr>
              <a:defRPr/>
            </a:lvl1pPr>
          </a:lstStyle>
          <a:p>
            <a:fld id="{3F39AC0E-37DA-476D-8E8F-4D4C58BEC4B5}"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788655326"/>
      </p:ext>
    </p:extLst>
  </p:cSld>
  <p:clrMapOvr>
    <a:masterClrMapping/>
  </p:clrMapOvr>
  <p:transition spd="med">
    <p:fade thruBlk="1"/>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1C480882-DBE8-4EEF-A3D0-79C977F54789}"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406148953"/>
      </p:ext>
    </p:extLst>
  </p:cSld>
  <p:clrMapOvr>
    <a:masterClrMapping/>
  </p:clrMapOvr>
  <p:transition spd="med">
    <p:fade thruBlk="1"/>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EC674627-62A5-4DA5-815A-368DEAAAFD25}"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562692908"/>
      </p:ext>
    </p:extLst>
  </p:cSld>
  <p:clrMapOvr>
    <a:masterClrMapping/>
  </p:clrMapOvr>
  <p:transition spd="med">
    <p:fade thruBlk="1"/>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819283D7-0495-42BE-8761-2986A25B3B12}"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579120546"/>
      </p:ext>
    </p:extLst>
  </p:cSld>
  <p:clrMapOvr>
    <a:masterClrMapping/>
  </p:clrMapOvr>
  <p:transition spd="med">
    <p:fade thruBlk="1"/>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9B889524-5F7C-4DA9-948E-541760B82AB0}"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648147798"/>
      </p:ext>
    </p:extLst>
  </p:cSld>
  <p:clrMapOvr>
    <a:masterClrMapping/>
  </p:clrMapOvr>
  <p:transition spd="med">
    <p:fade thruBlk="1"/>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pPr algn="l"/>
            <a:endParaRPr lang="en-AU">
              <a:solidFill>
                <a:srgbClr val="000000"/>
              </a:solidFill>
              <a:latin typeface="Arial" charset="0"/>
            </a:endParaRPr>
          </a:p>
        </p:txBody>
      </p:sp>
      <p:sp>
        <p:nvSpPr>
          <p:cNvPr id="5" name="4 Marcador de pie de página"/>
          <p:cNvSpPr>
            <a:spLocks noGrp="1"/>
          </p:cNvSpPr>
          <p:nvPr>
            <p:ph type="ftr" sz="quarter" idx="11"/>
          </p:nvPr>
        </p:nvSpPr>
        <p:spPr/>
        <p:txBody>
          <a:bodyPr/>
          <a:lstStyle>
            <a:lvl1pPr>
              <a:defRPr/>
            </a:lvl1pPr>
          </a:lstStyle>
          <a:p>
            <a:endParaRPr lang="en-AU">
              <a:solidFill>
                <a:srgbClr val="000000"/>
              </a:solidFill>
              <a:latin typeface="Arial" charset="0"/>
            </a:endParaRPr>
          </a:p>
        </p:txBody>
      </p:sp>
      <p:sp>
        <p:nvSpPr>
          <p:cNvPr id="6" name="5 Marcador de número de diapositiva"/>
          <p:cNvSpPr>
            <a:spLocks noGrp="1"/>
          </p:cNvSpPr>
          <p:nvPr>
            <p:ph type="sldNum" sz="quarter" idx="12"/>
          </p:nvPr>
        </p:nvSpPr>
        <p:spPr/>
        <p:txBody>
          <a:bodyPr/>
          <a:lstStyle>
            <a:lvl1pPr>
              <a:defRPr/>
            </a:lvl1pPr>
          </a:lstStyle>
          <a:p>
            <a:fld id="{8C39C760-CD28-4055-816A-F6B12EDF4422}" type="slidenum">
              <a:rPr lang="en-AU">
                <a:solidFill>
                  <a:srgbClr val="000000"/>
                </a:solidFill>
                <a:latin typeface="Arial" charset="0"/>
              </a:rPr>
              <a:pPr/>
              <a:t>‹Nº›</a:t>
            </a:fld>
            <a:endParaRPr lang="en-AU">
              <a:solidFill>
                <a:srgbClr val="000000"/>
              </a:solidFill>
              <a:latin typeface="Arial" charset="0"/>
            </a:endParaRPr>
          </a:p>
        </p:txBody>
      </p:sp>
    </p:spTree>
    <p:extLst>
      <p:ext uri="{BB962C8B-B14F-4D97-AF65-F5344CB8AC3E}">
        <p14:creationId xmlns:p14="http://schemas.microsoft.com/office/powerpoint/2010/main" val="1890894899"/>
      </p:ext>
    </p:extLst>
  </p:cSld>
  <p:clrMapOvr>
    <a:masterClrMapping/>
  </p:clrMapOvr>
  <p:transition spd="slow">
    <p:fade thruBlk="1"/>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algn="l"/>
            <a:endParaRPr lang="en-AU">
              <a:solidFill>
                <a:srgbClr val="000000"/>
              </a:solidFill>
              <a:latin typeface="Arial" charset="0"/>
            </a:endParaRPr>
          </a:p>
        </p:txBody>
      </p:sp>
      <p:sp>
        <p:nvSpPr>
          <p:cNvPr id="5" name="4 Marcador de pie de página"/>
          <p:cNvSpPr>
            <a:spLocks noGrp="1"/>
          </p:cNvSpPr>
          <p:nvPr>
            <p:ph type="ftr" sz="quarter" idx="11"/>
          </p:nvPr>
        </p:nvSpPr>
        <p:spPr/>
        <p:txBody>
          <a:bodyPr/>
          <a:lstStyle>
            <a:lvl1pPr>
              <a:defRPr/>
            </a:lvl1pPr>
          </a:lstStyle>
          <a:p>
            <a:endParaRPr lang="en-AU">
              <a:solidFill>
                <a:srgbClr val="000000"/>
              </a:solidFill>
              <a:latin typeface="Arial" charset="0"/>
            </a:endParaRPr>
          </a:p>
        </p:txBody>
      </p:sp>
      <p:sp>
        <p:nvSpPr>
          <p:cNvPr id="6" name="5 Marcador de número de diapositiva"/>
          <p:cNvSpPr>
            <a:spLocks noGrp="1"/>
          </p:cNvSpPr>
          <p:nvPr>
            <p:ph type="sldNum" sz="quarter" idx="12"/>
          </p:nvPr>
        </p:nvSpPr>
        <p:spPr/>
        <p:txBody>
          <a:bodyPr/>
          <a:lstStyle>
            <a:lvl1pPr>
              <a:defRPr/>
            </a:lvl1pPr>
          </a:lstStyle>
          <a:p>
            <a:fld id="{19CD9B5C-321B-4F83-8AA1-5DB8950801AE}" type="slidenum">
              <a:rPr lang="en-AU">
                <a:solidFill>
                  <a:srgbClr val="000000"/>
                </a:solidFill>
                <a:latin typeface="Arial" charset="0"/>
              </a:rPr>
              <a:pPr/>
              <a:t>‹Nº›</a:t>
            </a:fld>
            <a:endParaRPr lang="en-AU">
              <a:solidFill>
                <a:srgbClr val="000000"/>
              </a:solidFill>
              <a:latin typeface="Arial" charset="0"/>
            </a:endParaRPr>
          </a:p>
        </p:txBody>
      </p:sp>
    </p:spTree>
    <p:extLst>
      <p:ext uri="{BB962C8B-B14F-4D97-AF65-F5344CB8AC3E}">
        <p14:creationId xmlns:p14="http://schemas.microsoft.com/office/powerpoint/2010/main" val="1816850309"/>
      </p:ext>
    </p:extLst>
  </p:cSld>
  <p:clrMapOvr>
    <a:masterClrMapping/>
  </p:clrMapOvr>
  <p:transition spd="slow">
    <p:fade thruBlk="1"/>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lgn="l"/>
            <a:endParaRPr lang="en-AU">
              <a:solidFill>
                <a:srgbClr val="000000"/>
              </a:solidFill>
              <a:latin typeface="Arial" charset="0"/>
            </a:endParaRPr>
          </a:p>
        </p:txBody>
      </p:sp>
      <p:sp>
        <p:nvSpPr>
          <p:cNvPr id="5" name="4 Marcador de pie de página"/>
          <p:cNvSpPr>
            <a:spLocks noGrp="1"/>
          </p:cNvSpPr>
          <p:nvPr>
            <p:ph type="ftr" sz="quarter" idx="11"/>
          </p:nvPr>
        </p:nvSpPr>
        <p:spPr/>
        <p:txBody>
          <a:bodyPr/>
          <a:lstStyle>
            <a:lvl1pPr>
              <a:defRPr/>
            </a:lvl1pPr>
          </a:lstStyle>
          <a:p>
            <a:endParaRPr lang="en-AU">
              <a:solidFill>
                <a:srgbClr val="000000"/>
              </a:solidFill>
              <a:latin typeface="Arial" charset="0"/>
            </a:endParaRPr>
          </a:p>
        </p:txBody>
      </p:sp>
      <p:sp>
        <p:nvSpPr>
          <p:cNvPr id="6" name="5 Marcador de número de diapositiva"/>
          <p:cNvSpPr>
            <a:spLocks noGrp="1"/>
          </p:cNvSpPr>
          <p:nvPr>
            <p:ph type="sldNum" sz="quarter" idx="12"/>
          </p:nvPr>
        </p:nvSpPr>
        <p:spPr/>
        <p:txBody>
          <a:bodyPr/>
          <a:lstStyle>
            <a:lvl1pPr>
              <a:defRPr/>
            </a:lvl1pPr>
          </a:lstStyle>
          <a:p>
            <a:fld id="{3583A825-87D5-4944-8DE0-C4E62834BEDF}" type="slidenum">
              <a:rPr lang="en-AU">
                <a:solidFill>
                  <a:srgbClr val="000000"/>
                </a:solidFill>
                <a:latin typeface="Arial" charset="0"/>
              </a:rPr>
              <a:pPr/>
              <a:t>‹Nº›</a:t>
            </a:fld>
            <a:endParaRPr lang="en-AU">
              <a:solidFill>
                <a:srgbClr val="000000"/>
              </a:solidFill>
              <a:latin typeface="Arial" charset="0"/>
            </a:endParaRPr>
          </a:p>
        </p:txBody>
      </p:sp>
    </p:spTree>
    <p:extLst>
      <p:ext uri="{BB962C8B-B14F-4D97-AF65-F5344CB8AC3E}">
        <p14:creationId xmlns:p14="http://schemas.microsoft.com/office/powerpoint/2010/main" val="3205041353"/>
      </p:ext>
    </p:extLst>
  </p:cSld>
  <p:clrMapOvr>
    <a:masterClrMapping/>
  </p:clrMapOvr>
  <p:transition spd="slow">
    <p:fade thruBlk="1"/>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pPr algn="l"/>
            <a:endParaRPr lang="en-AU">
              <a:solidFill>
                <a:srgbClr val="000000"/>
              </a:solidFill>
              <a:latin typeface="Arial" charset="0"/>
            </a:endParaRPr>
          </a:p>
        </p:txBody>
      </p:sp>
      <p:sp>
        <p:nvSpPr>
          <p:cNvPr id="6" name="5 Marcador de pie de página"/>
          <p:cNvSpPr>
            <a:spLocks noGrp="1"/>
          </p:cNvSpPr>
          <p:nvPr>
            <p:ph type="ftr" sz="quarter" idx="11"/>
          </p:nvPr>
        </p:nvSpPr>
        <p:spPr/>
        <p:txBody>
          <a:bodyPr/>
          <a:lstStyle>
            <a:lvl1pPr>
              <a:defRPr/>
            </a:lvl1pPr>
          </a:lstStyle>
          <a:p>
            <a:endParaRPr lang="en-AU">
              <a:solidFill>
                <a:srgbClr val="000000"/>
              </a:solidFill>
              <a:latin typeface="Arial" charset="0"/>
            </a:endParaRPr>
          </a:p>
        </p:txBody>
      </p:sp>
      <p:sp>
        <p:nvSpPr>
          <p:cNvPr id="7" name="6 Marcador de número de diapositiva"/>
          <p:cNvSpPr>
            <a:spLocks noGrp="1"/>
          </p:cNvSpPr>
          <p:nvPr>
            <p:ph type="sldNum" sz="quarter" idx="12"/>
          </p:nvPr>
        </p:nvSpPr>
        <p:spPr/>
        <p:txBody>
          <a:bodyPr/>
          <a:lstStyle>
            <a:lvl1pPr>
              <a:defRPr/>
            </a:lvl1pPr>
          </a:lstStyle>
          <a:p>
            <a:fld id="{B32CD96E-9839-4653-843F-6D36D11F5217}" type="slidenum">
              <a:rPr lang="en-AU">
                <a:solidFill>
                  <a:srgbClr val="000000"/>
                </a:solidFill>
                <a:latin typeface="Arial" charset="0"/>
              </a:rPr>
              <a:pPr/>
              <a:t>‹Nº›</a:t>
            </a:fld>
            <a:endParaRPr lang="en-AU">
              <a:solidFill>
                <a:srgbClr val="000000"/>
              </a:solidFill>
              <a:latin typeface="Arial" charset="0"/>
            </a:endParaRPr>
          </a:p>
        </p:txBody>
      </p:sp>
    </p:spTree>
    <p:extLst>
      <p:ext uri="{BB962C8B-B14F-4D97-AF65-F5344CB8AC3E}">
        <p14:creationId xmlns:p14="http://schemas.microsoft.com/office/powerpoint/2010/main" val="2774933418"/>
      </p:ext>
    </p:extLst>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E295E3B-5D2A-4A9D-8A9B-AF3D09E8CE8F}"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523121348"/>
      </p:ext>
    </p:extLst>
  </p:cSld>
  <p:clrMapOvr>
    <a:masterClrMapping/>
  </p:clrMapOvr>
  <p:transition spd="slow">
    <p:random/>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pPr algn="l"/>
            <a:endParaRPr lang="en-AU">
              <a:solidFill>
                <a:srgbClr val="000000"/>
              </a:solidFill>
              <a:latin typeface="Arial" charset="0"/>
            </a:endParaRPr>
          </a:p>
        </p:txBody>
      </p:sp>
      <p:sp>
        <p:nvSpPr>
          <p:cNvPr id="8" name="7 Marcador de pie de página"/>
          <p:cNvSpPr>
            <a:spLocks noGrp="1"/>
          </p:cNvSpPr>
          <p:nvPr>
            <p:ph type="ftr" sz="quarter" idx="11"/>
          </p:nvPr>
        </p:nvSpPr>
        <p:spPr/>
        <p:txBody>
          <a:bodyPr/>
          <a:lstStyle>
            <a:lvl1pPr>
              <a:defRPr/>
            </a:lvl1pPr>
          </a:lstStyle>
          <a:p>
            <a:endParaRPr lang="en-AU">
              <a:solidFill>
                <a:srgbClr val="000000"/>
              </a:solidFill>
              <a:latin typeface="Arial" charset="0"/>
            </a:endParaRPr>
          </a:p>
        </p:txBody>
      </p:sp>
      <p:sp>
        <p:nvSpPr>
          <p:cNvPr id="9" name="8 Marcador de número de diapositiva"/>
          <p:cNvSpPr>
            <a:spLocks noGrp="1"/>
          </p:cNvSpPr>
          <p:nvPr>
            <p:ph type="sldNum" sz="quarter" idx="12"/>
          </p:nvPr>
        </p:nvSpPr>
        <p:spPr/>
        <p:txBody>
          <a:bodyPr/>
          <a:lstStyle>
            <a:lvl1pPr>
              <a:defRPr/>
            </a:lvl1pPr>
          </a:lstStyle>
          <a:p>
            <a:fld id="{DB779436-3BED-4936-9F9D-60D304096076}" type="slidenum">
              <a:rPr lang="en-AU">
                <a:solidFill>
                  <a:srgbClr val="000000"/>
                </a:solidFill>
                <a:latin typeface="Arial" charset="0"/>
              </a:rPr>
              <a:pPr/>
              <a:t>‹Nº›</a:t>
            </a:fld>
            <a:endParaRPr lang="en-AU">
              <a:solidFill>
                <a:srgbClr val="000000"/>
              </a:solidFill>
              <a:latin typeface="Arial" charset="0"/>
            </a:endParaRPr>
          </a:p>
        </p:txBody>
      </p:sp>
    </p:spTree>
    <p:extLst>
      <p:ext uri="{BB962C8B-B14F-4D97-AF65-F5344CB8AC3E}">
        <p14:creationId xmlns:p14="http://schemas.microsoft.com/office/powerpoint/2010/main" val="638718560"/>
      </p:ext>
    </p:extLst>
  </p:cSld>
  <p:clrMapOvr>
    <a:masterClrMapping/>
  </p:clrMapOvr>
  <p:transition spd="slow">
    <p:fade thruBlk="1"/>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pPr algn="l"/>
            <a:endParaRPr lang="en-AU">
              <a:solidFill>
                <a:srgbClr val="000000"/>
              </a:solidFill>
              <a:latin typeface="Arial" charset="0"/>
            </a:endParaRPr>
          </a:p>
        </p:txBody>
      </p:sp>
      <p:sp>
        <p:nvSpPr>
          <p:cNvPr id="4" name="3 Marcador de pie de página"/>
          <p:cNvSpPr>
            <a:spLocks noGrp="1"/>
          </p:cNvSpPr>
          <p:nvPr>
            <p:ph type="ftr" sz="quarter" idx="11"/>
          </p:nvPr>
        </p:nvSpPr>
        <p:spPr/>
        <p:txBody>
          <a:bodyPr/>
          <a:lstStyle>
            <a:lvl1pPr>
              <a:defRPr/>
            </a:lvl1pPr>
          </a:lstStyle>
          <a:p>
            <a:endParaRPr lang="en-AU">
              <a:solidFill>
                <a:srgbClr val="000000"/>
              </a:solidFill>
              <a:latin typeface="Arial" charset="0"/>
            </a:endParaRPr>
          </a:p>
        </p:txBody>
      </p:sp>
      <p:sp>
        <p:nvSpPr>
          <p:cNvPr id="5" name="4 Marcador de número de diapositiva"/>
          <p:cNvSpPr>
            <a:spLocks noGrp="1"/>
          </p:cNvSpPr>
          <p:nvPr>
            <p:ph type="sldNum" sz="quarter" idx="12"/>
          </p:nvPr>
        </p:nvSpPr>
        <p:spPr/>
        <p:txBody>
          <a:bodyPr/>
          <a:lstStyle>
            <a:lvl1pPr>
              <a:defRPr/>
            </a:lvl1pPr>
          </a:lstStyle>
          <a:p>
            <a:fld id="{00DBE65E-6A0D-49E2-80AF-493D01FA8364}" type="slidenum">
              <a:rPr lang="en-AU">
                <a:solidFill>
                  <a:srgbClr val="000000"/>
                </a:solidFill>
                <a:latin typeface="Arial" charset="0"/>
              </a:rPr>
              <a:pPr/>
              <a:t>‹Nº›</a:t>
            </a:fld>
            <a:endParaRPr lang="en-AU">
              <a:solidFill>
                <a:srgbClr val="000000"/>
              </a:solidFill>
              <a:latin typeface="Arial" charset="0"/>
            </a:endParaRPr>
          </a:p>
        </p:txBody>
      </p:sp>
    </p:spTree>
    <p:extLst>
      <p:ext uri="{BB962C8B-B14F-4D97-AF65-F5344CB8AC3E}">
        <p14:creationId xmlns:p14="http://schemas.microsoft.com/office/powerpoint/2010/main" val="1594400470"/>
      </p:ext>
    </p:extLst>
  </p:cSld>
  <p:clrMapOvr>
    <a:masterClrMapping/>
  </p:clrMapOvr>
  <p:transition spd="slow">
    <p:fade thruBlk="1"/>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pPr algn="l"/>
            <a:endParaRPr lang="en-AU">
              <a:solidFill>
                <a:srgbClr val="000000"/>
              </a:solidFill>
              <a:latin typeface="Arial" charset="0"/>
            </a:endParaRPr>
          </a:p>
        </p:txBody>
      </p:sp>
      <p:sp>
        <p:nvSpPr>
          <p:cNvPr id="3" name="2 Marcador de pie de página"/>
          <p:cNvSpPr>
            <a:spLocks noGrp="1"/>
          </p:cNvSpPr>
          <p:nvPr>
            <p:ph type="ftr" sz="quarter" idx="11"/>
          </p:nvPr>
        </p:nvSpPr>
        <p:spPr/>
        <p:txBody>
          <a:bodyPr/>
          <a:lstStyle>
            <a:lvl1pPr>
              <a:defRPr/>
            </a:lvl1pPr>
          </a:lstStyle>
          <a:p>
            <a:endParaRPr lang="en-AU">
              <a:solidFill>
                <a:srgbClr val="000000"/>
              </a:solidFill>
              <a:latin typeface="Arial" charset="0"/>
            </a:endParaRPr>
          </a:p>
        </p:txBody>
      </p:sp>
      <p:sp>
        <p:nvSpPr>
          <p:cNvPr id="4" name="3 Marcador de número de diapositiva"/>
          <p:cNvSpPr>
            <a:spLocks noGrp="1"/>
          </p:cNvSpPr>
          <p:nvPr>
            <p:ph type="sldNum" sz="quarter" idx="12"/>
          </p:nvPr>
        </p:nvSpPr>
        <p:spPr/>
        <p:txBody>
          <a:bodyPr/>
          <a:lstStyle>
            <a:lvl1pPr>
              <a:defRPr/>
            </a:lvl1pPr>
          </a:lstStyle>
          <a:p>
            <a:fld id="{A3739D7A-427B-4FEB-B356-BB03CDC01AB1}" type="slidenum">
              <a:rPr lang="en-AU">
                <a:solidFill>
                  <a:srgbClr val="000000"/>
                </a:solidFill>
                <a:latin typeface="Arial" charset="0"/>
              </a:rPr>
              <a:pPr/>
              <a:t>‹Nº›</a:t>
            </a:fld>
            <a:endParaRPr lang="en-AU">
              <a:solidFill>
                <a:srgbClr val="000000"/>
              </a:solidFill>
              <a:latin typeface="Arial" charset="0"/>
            </a:endParaRPr>
          </a:p>
        </p:txBody>
      </p:sp>
    </p:spTree>
    <p:extLst>
      <p:ext uri="{BB962C8B-B14F-4D97-AF65-F5344CB8AC3E}">
        <p14:creationId xmlns:p14="http://schemas.microsoft.com/office/powerpoint/2010/main" val="199133827"/>
      </p:ext>
    </p:extLst>
  </p:cSld>
  <p:clrMapOvr>
    <a:masterClrMapping/>
  </p:clrMapOvr>
  <p:transition spd="slow">
    <p:fade thruBlk="1"/>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algn="l"/>
            <a:endParaRPr lang="en-AU">
              <a:solidFill>
                <a:srgbClr val="000000"/>
              </a:solidFill>
              <a:latin typeface="Arial" charset="0"/>
            </a:endParaRPr>
          </a:p>
        </p:txBody>
      </p:sp>
      <p:sp>
        <p:nvSpPr>
          <p:cNvPr id="6" name="5 Marcador de pie de página"/>
          <p:cNvSpPr>
            <a:spLocks noGrp="1"/>
          </p:cNvSpPr>
          <p:nvPr>
            <p:ph type="ftr" sz="quarter" idx="11"/>
          </p:nvPr>
        </p:nvSpPr>
        <p:spPr/>
        <p:txBody>
          <a:bodyPr/>
          <a:lstStyle>
            <a:lvl1pPr>
              <a:defRPr/>
            </a:lvl1pPr>
          </a:lstStyle>
          <a:p>
            <a:endParaRPr lang="en-AU">
              <a:solidFill>
                <a:srgbClr val="000000"/>
              </a:solidFill>
              <a:latin typeface="Arial" charset="0"/>
            </a:endParaRPr>
          </a:p>
        </p:txBody>
      </p:sp>
      <p:sp>
        <p:nvSpPr>
          <p:cNvPr id="7" name="6 Marcador de número de diapositiva"/>
          <p:cNvSpPr>
            <a:spLocks noGrp="1"/>
          </p:cNvSpPr>
          <p:nvPr>
            <p:ph type="sldNum" sz="quarter" idx="12"/>
          </p:nvPr>
        </p:nvSpPr>
        <p:spPr/>
        <p:txBody>
          <a:bodyPr/>
          <a:lstStyle>
            <a:lvl1pPr>
              <a:defRPr/>
            </a:lvl1pPr>
          </a:lstStyle>
          <a:p>
            <a:fld id="{724663A8-6C5D-4BD0-A50C-5F81FA9427E0}" type="slidenum">
              <a:rPr lang="en-AU">
                <a:solidFill>
                  <a:srgbClr val="000000"/>
                </a:solidFill>
                <a:latin typeface="Arial" charset="0"/>
              </a:rPr>
              <a:pPr/>
              <a:t>‹Nº›</a:t>
            </a:fld>
            <a:endParaRPr lang="en-AU">
              <a:solidFill>
                <a:srgbClr val="000000"/>
              </a:solidFill>
              <a:latin typeface="Arial" charset="0"/>
            </a:endParaRPr>
          </a:p>
        </p:txBody>
      </p:sp>
    </p:spTree>
    <p:extLst>
      <p:ext uri="{BB962C8B-B14F-4D97-AF65-F5344CB8AC3E}">
        <p14:creationId xmlns:p14="http://schemas.microsoft.com/office/powerpoint/2010/main" val="2593468346"/>
      </p:ext>
    </p:extLst>
  </p:cSld>
  <p:clrMapOvr>
    <a:masterClrMapping/>
  </p:clrMapOvr>
  <p:transition spd="slow">
    <p:fade thruBlk="1"/>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algn="l"/>
            <a:endParaRPr lang="en-AU">
              <a:solidFill>
                <a:srgbClr val="000000"/>
              </a:solidFill>
              <a:latin typeface="Arial" charset="0"/>
            </a:endParaRPr>
          </a:p>
        </p:txBody>
      </p:sp>
      <p:sp>
        <p:nvSpPr>
          <p:cNvPr id="6" name="5 Marcador de pie de página"/>
          <p:cNvSpPr>
            <a:spLocks noGrp="1"/>
          </p:cNvSpPr>
          <p:nvPr>
            <p:ph type="ftr" sz="quarter" idx="11"/>
          </p:nvPr>
        </p:nvSpPr>
        <p:spPr/>
        <p:txBody>
          <a:bodyPr/>
          <a:lstStyle>
            <a:lvl1pPr>
              <a:defRPr/>
            </a:lvl1pPr>
          </a:lstStyle>
          <a:p>
            <a:endParaRPr lang="en-AU">
              <a:solidFill>
                <a:srgbClr val="000000"/>
              </a:solidFill>
              <a:latin typeface="Arial" charset="0"/>
            </a:endParaRPr>
          </a:p>
        </p:txBody>
      </p:sp>
      <p:sp>
        <p:nvSpPr>
          <p:cNvPr id="7" name="6 Marcador de número de diapositiva"/>
          <p:cNvSpPr>
            <a:spLocks noGrp="1"/>
          </p:cNvSpPr>
          <p:nvPr>
            <p:ph type="sldNum" sz="quarter" idx="12"/>
          </p:nvPr>
        </p:nvSpPr>
        <p:spPr/>
        <p:txBody>
          <a:bodyPr/>
          <a:lstStyle>
            <a:lvl1pPr>
              <a:defRPr/>
            </a:lvl1pPr>
          </a:lstStyle>
          <a:p>
            <a:fld id="{28EAD6AF-F387-4354-A3F6-415580A6E6B4}" type="slidenum">
              <a:rPr lang="en-AU">
                <a:solidFill>
                  <a:srgbClr val="000000"/>
                </a:solidFill>
                <a:latin typeface="Arial" charset="0"/>
              </a:rPr>
              <a:pPr/>
              <a:t>‹Nº›</a:t>
            </a:fld>
            <a:endParaRPr lang="en-AU">
              <a:solidFill>
                <a:srgbClr val="000000"/>
              </a:solidFill>
              <a:latin typeface="Arial" charset="0"/>
            </a:endParaRPr>
          </a:p>
        </p:txBody>
      </p:sp>
    </p:spTree>
    <p:extLst>
      <p:ext uri="{BB962C8B-B14F-4D97-AF65-F5344CB8AC3E}">
        <p14:creationId xmlns:p14="http://schemas.microsoft.com/office/powerpoint/2010/main" val="1967138050"/>
      </p:ext>
    </p:extLst>
  </p:cSld>
  <p:clrMapOvr>
    <a:masterClrMapping/>
  </p:clrMapOvr>
  <p:transition spd="slow">
    <p:fade thruBlk="1"/>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algn="l"/>
            <a:endParaRPr lang="en-AU">
              <a:solidFill>
                <a:srgbClr val="000000"/>
              </a:solidFill>
              <a:latin typeface="Arial" charset="0"/>
            </a:endParaRPr>
          </a:p>
        </p:txBody>
      </p:sp>
      <p:sp>
        <p:nvSpPr>
          <p:cNvPr id="5" name="4 Marcador de pie de página"/>
          <p:cNvSpPr>
            <a:spLocks noGrp="1"/>
          </p:cNvSpPr>
          <p:nvPr>
            <p:ph type="ftr" sz="quarter" idx="11"/>
          </p:nvPr>
        </p:nvSpPr>
        <p:spPr/>
        <p:txBody>
          <a:bodyPr/>
          <a:lstStyle>
            <a:lvl1pPr>
              <a:defRPr/>
            </a:lvl1pPr>
          </a:lstStyle>
          <a:p>
            <a:endParaRPr lang="en-AU">
              <a:solidFill>
                <a:srgbClr val="000000"/>
              </a:solidFill>
              <a:latin typeface="Arial" charset="0"/>
            </a:endParaRPr>
          </a:p>
        </p:txBody>
      </p:sp>
      <p:sp>
        <p:nvSpPr>
          <p:cNvPr id="6" name="5 Marcador de número de diapositiva"/>
          <p:cNvSpPr>
            <a:spLocks noGrp="1"/>
          </p:cNvSpPr>
          <p:nvPr>
            <p:ph type="sldNum" sz="quarter" idx="12"/>
          </p:nvPr>
        </p:nvSpPr>
        <p:spPr/>
        <p:txBody>
          <a:bodyPr/>
          <a:lstStyle>
            <a:lvl1pPr>
              <a:defRPr/>
            </a:lvl1pPr>
          </a:lstStyle>
          <a:p>
            <a:fld id="{3C7127A0-F0CC-473F-92D1-497EE391096A}" type="slidenum">
              <a:rPr lang="en-AU">
                <a:solidFill>
                  <a:srgbClr val="000000"/>
                </a:solidFill>
                <a:latin typeface="Arial" charset="0"/>
              </a:rPr>
              <a:pPr/>
              <a:t>‹Nº›</a:t>
            </a:fld>
            <a:endParaRPr lang="en-AU">
              <a:solidFill>
                <a:srgbClr val="000000"/>
              </a:solidFill>
              <a:latin typeface="Arial" charset="0"/>
            </a:endParaRPr>
          </a:p>
        </p:txBody>
      </p:sp>
    </p:spTree>
    <p:extLst>
      <p:ext uri="{BB962C8B-B14F-4D97-AF65-F5344CB8AC3E}">
        <p14:creationId xmlns:p14="http://schemas.microsoft.com/office/powerpoint/2010/main" val="1989918971"/>
      </p:ext>
    </p:extLst>
  </p:cSld>
  <p:clrMapOvr>
    <a:masterClrMapping/>
  </p:clrMapOvr>
  <p:transition spd="slow">
    <p:fade thruBlk="1"/>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algn="l"/>
            <a:endParaRPr lang="en-AU">
              <a:solidFill>
                <a:srgbClr val="000000"/>
              </a:solidFill>
              <a:latin typeface="Arial" charset="0"/>
            </a:endParaRPr>
          </a:p>
        </p:txBody>
      </p:sp>
      <p:sp>
        <p:nvSpPr>
          <p:cNvPr id="5" name="4 Marcador de pie de página"/>
          <p:cNvSpPr>
            <a:spLocks noGrp="1"/>
          </p:cNvSpPr>
          <p:nvPr>
            <p:ph type="ftr" sz="quarter" idx="11"/>
          </p:nvPr>
        </p:nvSpPr>
        <p:spPr/>
        <p:txBody>
          <a:bodyPr/>
          <a:lstStyle>
            <a:lvl1pPr>
              <a:defRPr/>
            </a:lvl1pPr>
          </a:lstStyle>
          <a:p>
            <a:endParaRPr lang="en-AU">
              <a:solidFill>
                <a:srgbClr val="000000"/>
              </a:solidFill>
              <a:latin typeface="Arial" charset="0"/>
            </a:endParaRPr>
          </a:p>
        </p:txBody>
      </p:sp>
      <p:sp>
        <p:nvSpPr>
          <p:cNvPr id="6" name="5 Marcador de número de diapositiva"/>
          <p:cNvSpPr>
            <a:spLocks noGrp="1"/>
          </p:cNvSpPr>
          <p:nvPr>
            <p:ph type="sldNum" sz="quarter" idx="12"/>
          </p:nvPr>
        </p:nvSpPr>
        <p:spPr/>
        <p:txBody>
          <a:bodyPr/>
          <a:lstStyle>
            <a:lvl1pPr>
              <a:defRPr/>
            </a:lvl1pPr>
          </a:lstStyle>
          <a:p>
            <a:fld id="{4B9CABDD-79F2-41C9-B6DC-9508A0862A5F}" type="slidenum">
              <a:rPr lang="en-AU">
                <a:solidFill>
                  <a:srgbClr val="000000"/>
                </a:solidFill>
                <a:latin typeface="Arial" charset="0"/>
              </a:rPr>
              <a:pPr/>
              <a:t>‹Nº›</a:t>
            </a:fld>
            <a:endParaRPr lang="en-AU">
              <a:solidFill>
                <a:srgbClr val="000000"/>
              </a:solidFill>
              <a:latin typeface="Arial" charset="0"/>
            </a:endParaRPr>
          </a:p>
        </p:txBody>
      </p:sp>
    </p:spTree>
    <p:extLst>
      <p:ext uri="{BB962C8B-B14F-4D97-AF65-F5344CB8AC3E}">
        <p14:creationId xmlns:p14="http://schemas.microsoft.com/office/powerpoint/2010/main" val="3887385299"/>
      </p:ext>
    </p:extLst>
  </p:cSld>
  <p:clrMapOvr>
    <a:masterClrMapping/>
  </p:clrMapOvr>
  <p:transition spd="slow">
    <p:fade thruBlk="1"/>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pPr algn="l"/>
            <a:endParaRPr lang="es-ES">
              <a:solidFill>
                <a:srgbClr val="000000"/>
              </a:solidFill>
              <a:latin typeface="Arial" charset="0"/>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latin typeface="Arial" charset="0"/>
            </a:endParaRPr>
          </a:p>
        </p:txBody>
      </p:sp>
      <p:sp>
        <p:nvSpPr>
          <p:cNvPr id="6" name="5 Marcador de número de diapositiva"/>
          <p:cNvSpPr>
            <a:spLocks noGrp="1"/>
          </p:cNvSpPr>
          <p:nvPr>
            <p:ph type="sldNum" sz="quarter" idx="12"/>
          </p:nvPr>
        </p:nvSpPr>
        <p:spPr/>
        <p:txBody>
          <a:bodyPr/>
          <a:lstStyle>
            <a:lvl1pPr>
              <a:defRPr/>
            </a:lvl1pPr>
          </a:lstStyle>
          <a:p>
            <a:fld id="{543F55B2-B91B-4EF6-937F-C5A9BF0F5BF4}" type="slidenum">
              <a:rPr lang="es-ES">
                <a:solidFill>
                  <a:srgbClr val="000000"/>
                </a:solidFill>
                <a:latin typeface="Arial" charset="0"/>
              </a:rPr>
              <a:pPr/>
              <a:t>‹Nº›</a:t>
            </a:fld>
            <a:endParaRPr lang="es-ES">
              <a:solidFill>
                <a:srgbClr val="000000"/>
              </a:solidFill>
              <a:latin typeface="Arial" charset="0"/>
            </a:endParaRPr>
          </a:p>
        </p:txBody>
      </p:sp>
    </p:spTree>
    <p:extLst>
      <p:ext uri="{BB962C8B-B14F-4D97-AF65-F5344CB8AC3E}">
        <p14:creationId xmlns:p14="http://schemas.microsoft.com/office/powerpoint/2010/main" val="295769282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algn="l"/>
            <a:endParaRPr lang="es-ES">
              <a:solidFill>
                <a:srgbClr val="000000"/>
              </a:solidFill>
              <a:latin typeface="Arial" charset="0"/>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latin typeface="Arial" charset="0"/>
            </a:endParaRPr>
          </a:p>
        </p:txBody>
      </p:sp>
      <p:sp>
        <p:nvSpPr>
          <p:cNvPr id="6" name="5 Marcador de número de diapositiva"/>
          <p:cNvSpPr>
            <a:spLocks noGrp="1"/>
          </p:cNvSpPr>
          <p:nvPr>
            <p:ph type="sldNum" sz="quarter" idx="12"/>
          </p:nvPr>
        </p:nvSpPr>
        <p:spPr/>
        <p:txBody>
          <a:bodyPr/>
          <a:lstStyle>
            <a:lvl1pPr>
              <a:defRPr/>
            </a:lvl1pPr>
          </a:lstStyle>
          <a:p>
            <a:fld id="{87A1045C-0C8F-401D-B901-48AB83AEA243}" type="slidenum">
              <a:rPr lang="es-ES">
                <a:solidFill>
                  <a:srgbClr val="000000"/>
                </a:solidFill>
                <a:latin typeface="Arial" charset="0"/>
              </a:rPr>
              <a:pPr/>
              <a:t>‹Nº›</a:t>
            </a:fld>
            <a:endParaRPr lang="es-ES">
              <a:solidFill>
                <a:srgbClr val="000000"/>
              </a:solidFill>
              <a:latin typeface="Arial" charset="0"/>
            </a:endParaRPr>
          </a:p>
        </p:txBody>
      </p:sp>
    </p:spTree>
    <p:extLst>
      <p:ext uri="{BB962C8B-B14F-4D97-AF65-F5344CB8AC3E}">
        <p14:creationId xmlns:p14="http://schemas.microsoft.com/office/powerpoint/2010/main" val="39965523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lgn="l"/>
            <a:endParaRPr lang="es-ES">
              <a:solidFill>
                <a:srgbClr val="000000"/>
              </a:solidFill>
              <a:latin typeface="Arial" charset="0"/>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latin typeface="Arial" charset="0"/>
            </a:endParaRPr>
          </a:p>
        </p:txBody>
      </p:sp>
      <p:sp>
        <p:nvSpPr>
          <p:cNvPr id="6" name="5 Marcador de número de diapositiva"/>
          <p:cNvSpPr>
            <a:spLocks noGrp="1"/>
          </p:cNvSpPr>
          <p:nvPr>
            <p:ph type="sldNum" sz="quarter" idx="12"/>
          </p:nvPr>
        </p:nvSpPr>
        <p:spPr/>
        <p:txBody>
          <a:bodyPr/>
          <a:lstStyle>
            <a:lvl1pPr>
              <a:defRPr/>
            </a:lvl1pPr>
          </a:lstStyle>
          <a:p>
            <a:fld id="{BB886909-14F7-481D-9A53-F05322F27869}" type="slidenum">
              <a:rPr lang="es-ES">
                <a:solidFill>
                  <a:srgbClr val="000000"/>
                </a:solidFill>
                <a:latin typeface="Arial" charset="0"/>
              </a:rPr>
              <a:pPr/>
              <a:t>‹Nº›</a:t>
            </a:fld>
            <a:endParaRPr lang="es-ES">
              <a:solidFill>
                <a:srgbClr val="000000"/>
              </a:solidFill>
              <a:latin typeface="Arial" charset="0"/>
            </a:endParaRPr>
          </a:p>
        </p:txBody>
      </p:sp>
    </p:spTree>
    <p:extLst>
      <p:ext uri="{BB962C8B-B14F-4D97-AF65-F5344CB8AC3E}">
        <p14:creationId xmlns:p14="http://schemas.microsoft.com/office/powerpoint/2010/main" val="3630914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924F09F-20DE-4EBB-981A-4291B98C876B}"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877667670"/>
      </p:ext>
    </p:extLst>
  </p:cSld>
  <p:clrMapOvr>
    <a:masterClrMapping/>
  </p:clrMapOvr>
  <p:transition spd="slow">
    <p:random/>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pPr algn="l"/>
            <a:endParaRPr lang="es-ES">
              <a:solidFill>
                <a:srgbClr val="000000"/>
              </a:solidFill>
              <a:latin typeface="Arial" charset="0"/>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latin typeface="Arial" charset="0"/>
            </a:endParaRPr>
          </a:p>
        </p:txBody>
      </p:sp>
      <p:sp>
        <p:nvSpPr>
          <p:cNvPr id="7" name="6 Marcador de número de diapositiva"/>
          <p:cNvSpPr>
            <a:spLocks noGrp="1"/>
          </p:cNvSpPr>
          <p:nvPr>
            <p:ph type="sldNum" sz="quarter" idx="12"/>
          </p:nvPr>
        </p:nvSpPr>
        <p:spPr/>
        <p:txBody>
          <a:bodyPr/>
          <a:lstStyle>
            <a:lvl1pPr>
              <a:defRPr/>
            </a:lvl1pPr>
          </a:lstStyle>
          <a:p>
            <a:fld id="{35CF62A4-F88D-40AF-8391-8563DE5B367E}" type="slidenum">
              <a:rPr lang="es-ES">
                <a:solidFill>
                  <a:srgbClr val="000000"/>
                </a:solidFill>
                <a:latin typeface="Arial" charset="0"/>
              </a:rPr>
              <a:pPr/>
              <a:t>‹Nº›</a:t>
            </a:fld>
            <a:endParaRPr lang="es-ES">
              <a:solidFill>
                <a:srgbClr val="000000"/>
              </a:solidFill>
              <a:latin typeface="Arial" charset="0"/>
            </a:endParaRPr>
          </a:p>
        </p:txBody>
      </p:sp>
    </p:spTree>
    <p:extLst>
      <p:ext uri="{BB962C8B-B14F-4D97-AF65-F5344CB8AC3E}">
        <p14:creationId xmlns:p14="http://schemas.microsoft.com/office/powerpoint/2010/main" val="231675887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pPr algn="l"/>
            <a:endParaRPr lang="es-ES">
              <a:solidFill>
                <a:srgbClr val="000000"/>
              </a:solidFill>
              <a:latin typeface="Arial" charset="0"/>
            </a:endParaRPr>
          </a:p>
        </p:txBody>
      </p:sp>
      <p:sp>
        <p:nvSpPr>
          <p:cNvPr id="8" name="7 Marcador de pie de página"/>
          <p:cNvSpPr>
            <a:spLocks noGrp="1"/>
          </p:cNvSpPr>
          <p:nvPr>
            <p:ph type="ftr" sz="quarter" idx="11"/>
          </p:nvPr>
        </p:nvSpPr>
        <p:spPr/>
        <p:txBody>
          <a:bodyPr/>
          <a:lstStyle>
            <a:lvl1pPr>
              <a:defRPr/>
            </a:lvl1pPr>
          </a:lstStyle>
          <a:p>
            <a:endParaRPr lang="es-ES">
              <a:solidFill>
                <a:srgbClr val="000000"/>
              </a:solidFill>
              <a:latin typeface="Arial" charset="0"/>
            </a:endParaRPr>
          </a:p>
        </p:txBody>
      </p:sp>
      <p:sp>
        <p:nvSpPr>
          <p:cNvPr id="9" name="8 Marcador de número de diapositiva"/>
          <p:cNvSpPr>
            <a:spLocks noGrp="1"/>
          </p:cNvSpPr>
          <p:nvPr>
            <p:ph type="sldNum" sz="quarter" idx="12"/>
          </p:nvPr>
        </p:nvSpPr>
        <p:spPr/>
        <p:txBody>
          <a:bodyPr/>
          <a:lstStyle>
            <a:lvl1pPr>
              <a:defRPr/>
            </a:lvl1pPr>
          </a:lstStyle>
          <a:p>
            <a:fld id="{B844EF96-B6B5-405E-94A3-C030D31CE0B8}" type="slidenum">
              <a:rPr lang="es-ES">
                <a:solidFill>
                  <a:srgbClr val="000000"/>
                </a:solidFill>
                <a:latin typeface="Arial" charset="0"/>
              </a:rPr>
              <a:pPr/>
              <a:t>‹Nº›</a:t>
            </a:fld>
            <a:endParaRPr lang="es-ES">
              <a:solidFill>
                <a:srgbClr val="000000"/>
              </a:solidFill>
              <a:latin typeface="Arial" charset="0"/>
            </a:endParaRPr>
          </a:p>
        </p:txBody>
      </p:sp>
    </p:spTree>
    <p:extLst>
      <p:ext uri="{BB962C8B-B14F-4D97-AF65-F5344CB8AC3E}">
        <p14:creationId xmlns:p14="http://schemas.microsoft.com/office/powerpoint/2010/main" val="239684386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pPr algn="l"/>
            <a:endParaRPr lang="es-ES">
              <a:solidFill>
                <a:srgbClr val="000000"/>
              </a:solidFill>
              <a:latin typeface="Arial" charset="0"/>
            </a:endParaRPr>
          </a:p>
        </p:txBody>
      </p:sp>
      <p:sp>
        <p:nvSpPr>
          <p:cNvPr id="4" name="3 Marcador de pie de página"/>
          <p:cNvSpPr>
            <a:spLocks noGrp="1"/>
          </p:cNvSpPr>
          <p:nvPr>
            <p:ph type="ftr" sz="quarter" idx="11"/>
          </p:nvPr>
        </p:nvSpPr>
        <p:spPr/>
        <p:txBody>
          <a:bodyPr/>
          <a:lstStyle>
            <a:lvl1pPr>
              <a:defRPr/>
            </a:lvl1pPr>
          </a:lstStyle>
          <a:p>
            <a:endParaRPr lang="es-ES">
              <a:solidFill>
                <a:srgbClr val="000000"/>
              </a:solidFill>
              <a:latin typeface="Arial" charset="0"/>
            </a:endParaRPr>
          </a:p>
        </p:txBody>
      </p:sp>
      <p:sp>
        <p:nvSpPr>
          <p:cNvPr id="5" name="4 Marcador de número de diapositiva"/>
          <p:cNvSpPr>
            <a:spLocks noGrp="1"/>
          </p:cNvSpPr>
          <p:nvPr>
            <p:ph type="sldNum" sz="quarter" idx="12"/>
          </p:nvPr>
        </p:nvSpPr>
        <p:spPr/>
        <p:txBody>
          <a:bodyPr/>
          <a:lstStyle>
            <a:lvl1pPr>
              <a:defRPr/>
            </a:lvl1pPr>
          </a:lstStyle>
          <a:p>
            <a:fld id="{096E13AA-8546-4ECF-A276-22543E79BC53}" type="slidenum">
              <a:rPr lang="es-ES">
                <a:solidFill>
                  <a:srgbClr val="000000"/>
                </a:solidFill>
                <a:latin typeface="Arial" charset="0"/>
              </a:rPr>
              <a:pPr/>
              <a:t>‹Nº›</a:t>
            </a:fld>
            <a:endParaRPr lang="es-ES">
              <a:solidFill>
                <a:srgbClr val="000000"/>
              </a:solidFill>
              <a:latin typeface="Arial" charset="0"/>
            </a:endParaRPr>
          </a:p>
        </p:txBody>
      </p:sp>
    </p:spTree>
    <p:extLst>
      <p:ext uri="{BB962C8B-B14F-4D97-AF65-F5344CB8AC3E}">
        <p14:creationId xmlns:p14="http://schemas.microsoft.com/office/powerpoint/2010/main" val="18221131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pPr algn="l"/>
            <a:endParaRPr lang="es-ES">
              <a:solidFill>
                <a:srgbClr val="000000"/>
              </a:solidFill>
              <a:latin typeface="Arial" charset="0"/>
            </a:endParaRPr>
          </a:p>
        </p:txBody>
      </p:sp>
      <p:sp>
        <p:nvSpPr>
          <p:cNvPr id="3" name="2 Marcador de pie de página"/>
          <p:cNvSpPr>
            <a:spLocks noGrp="1"/>
          </p:cNvSpPr>
          <p:nvPr>
            <p:ph type="ftr" sz="quarter" idx="11"/>
          </p:nvPr>
        </p:nvSpPr>
        <p:spPr/>
        <p:txBody>
          <a:bodyPr/>
          <a:lstStyle>
            <a:lvl1pPr>
              <a:defRPr/>
            </a:lvl1pPr>
          </a:lstStyle>
          <a:p>
            <a:endParaRPr lang="es-ES">
              <a:solidFill>
                <a:srgbClr val="000000"/>
              </a:solidFill>
              <a:latin typeface="Arial" charset="0"/>
            </a:endParaRPr>
          </a:p>
        </p:txBody>
      </p:sp>
      <p:sp>
        <p:nvSpPr>
          <p:cNvPr id="4" name="3 Marcador de número de diapositiva"/>
          <p:cNvSpPr>
            <a:spLocks noGrp="1"/>
          </p:cNvSpPr>
          <p:nvPr>
            <p:ph type="sldNum" sz="quarter" idx="12"/>
          </p:nvPr>
        </p:nvSpPr>
        <p:spPr/>
        <p:txBody>
          <a:bodyPr/>
          <a:lstStyle>
            <a:lvl1pPr>
              <a:defRPr/>
            </a:lvl1pPr>
          </a:lstStyle>
          <a:p>
            <a:fld id="{74D3C776-A485-47E6-9B98-6754E21EBE6C}" type="slidenum">
              <a:rPr lang="es-ES">
                <a:solidFill>
                  <a:srgbClr val="000000"/>
                </a:solidFill>
                <a:latin typeface="Arial" charset="0"/>
              </a:rPr>
              <a:pPr/>
              <a:t>‹Nº›</a:t>
            </a:fld>
            <a:endParaRPr lang="es-ES">
              <a:solidFill>
                <a:srgbClr val="000000"/>
              </a:solidFill>
              <a:latin typeface="Arial" charset="0"/>
            </a:endParaRPr>
          </a:p>
        </p:txBody>
      </p:sp>
    </p:spTree>
    <p:extLst>
      <p:ext uri="{BB962C8B-B14F-4D97-AF65-F5344CB8AC3E}">
        <p14:creationId xmlns:p14="http://schemas.microsoft.com/office/powerpoint/2010/main" val="176810031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algn="l"/>
            <a:endParaRPr lang="es-ES">
              <a:solidFill>
                <a:srgbClr val="000000"/>
              </a:solidFill>
              <a:latin typeface="Arial" charset="0"/>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latin typeface="Arial" charset="0"/>
            </a:endParaRPr>
          </a:p>
        </p:txBody>
      </p:sp>
      <p:sp>
        <p:nvSpPr>
          <p:cNvPr id="7" name="6 Marcador de número de diapositiva"/>
          <p:cNvSpPr>
            <a:spLocks noGrp="1"/>
          </p:cNvSpPr>
          <p:nvPr>
            <p:ph type="sldNum" sz="quarter" idx="12"/>
          </p:nvPr>
        </p:nvSpPr>
        <p:spPr/>
        <p:txBody>
          <a:bodyPr/>
          <a:lstStyle>
            <a:lvl1pPr>
              <a:defRPr/>
            </a:lvl1pPr>
          </a:lstStyle>
          <a:p>
            <a:fld id="{5B9BE27A-3242-42F1-92F5-12EC300F7FA6}" type="slidenum">
              <a:rPr lang="es-ES">
                <a:solidFill>
                  <a:srgbClr val="000000"/>
                </a:solidFill>
                <a:latin typeface="Arial" charset="0"/>
              </a:rPr>
              <a:pPr/>
              <a:t>‹Nº›</a:t>
            </a:fld>
            <a:endParaRPr lang="es-ES">
              <a:solidFill>
                <a:srgbClr val="000000"/>
              </a:solidFill>
              <a:latin typeface="Arial" charset="0"/>
            </a:endParaRPr>
          </a:p>
        </p:txBody>
      </p:sp>
    </p:spTree>
    <p:extLst>
      <p:ext uri="{BB962C8B-B14F-4D97-AF65-F5344CB8AC3E}">
        <p14:creationId xmlns:p14="http://schemas.microsoft.com/office/powerpoint/2010/main" val="166786515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algn="l"/>
            <a:endParaRPr lang="es-ES">
              <a:solidFill>
                <a:srgbClr val="000000"/>
              </a:solidFill>
              <a:latin typeface="Arial" charset="0"/>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latin typeface="Arial" charset="0"/>
            </a:endParaRPr>
          </a:p>
        </p:txBody>
      </p:sp>
      <p:sp>
        <p:nvSpPr>
          <p:cNvPr id="7" name="6 Marcador de número de diapositiva"/>
          <p:cNvSpPr>
            <a:spLocks noGrp="1"/>
          </p:cNvSpPr>
          <p:nvPr>
            <p:ph type="sldNum" sz="quarter" idx="12"/>
          </p:nvPr>
        </p:nvSpPr>
        <p:spPr/>
        <p:txBody>
          <a:bodyPr/>
          <a:lstStyle>
            <a:lvl1pPr>
              <a:defRPr/>
            </a:lvl1pPr>
          </a:lstStyle>
          <a:p>
            <a:fld id="{7AEE0936-A8BD-42A6-B193-2B7145A44AD6}" type="slidenum">
              <a:rPr lang="es-ES">
                <a:solidFill>
                  <a:srgbClr val="000000"/>
                </a:solidFill>
                <a:latin typeface="Arial" charset="0"/>
              </a:rPr>
              <a:pPr/>
              <a:t>‹Nº›</a:t>
            </a:fld>
            <a:endParaRPr lang="es-ES">
              <a:solidFill>
                <a:srgbClr val="000000"/>
              </a:solidFill>
              <a:latin typeface="Arial" charset="0"/>
            </a:endParaRPr>
          </a:p>
        </p:txBody>
      </p:sp>
    </p:spTree>
    <p:extLst>
      <p:ext uri="{BB962C8B-B14F-4D97-AF65-F5344CB8AC3E}">
        <p14:creationId xmlns:p14="http://schemas.microsoft.com/office/powerpoint/2010/main" val="57785932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algn="l"/>
            <a:endParaRPr lang="es-ES">
              <a:solidFill>
                <a:srgbClr val="000000"/>
              </a:solidFill>
              <a:latin typeface="Arial" charset="0"/>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latin typeface="Arial" charset="0"/>
            </a:endParaRPr>
          </a:p>
        </p:txBody>
      </p:sp>
      <p:sp>
        <p:nvSpPr>
          <p:cNvPr id="6" name="5 Marcador de número de diapositiva"/>
          <p:cNvSpPr>
            <a:spLocks noGrp="1"/>
          </p:cNvSpPr>
          <p:nvPr>
            <p:ph type="sldNum" sz="quarter" idx="12"/>
          </p:nvPr>
        </p:nvSpPr>
        <p:spPr/>
        <p:txBody>
          <a:bodyPr/>
          <a:lstStyle>
            <a:lvl1pPr>
              <a:defRPr/>
            </a:lvl1pPr>
          </a:lstStyle>
          <a:p>
            <a:fld id="{7D66BD76-B686-488F-AF7E-317DF32A513F}" type="slidenum">
              <a:rPr lang="es-ES">
                <a:solidFill>
                  <a:srgbClr val="000000"/>
                </a:solidFill>
                <a:latin typeface="Arial" charset="0"/>
              </a:rPr>
              <a:pPr/>
              <a:t>‹Nº›</a:t>
            </a:fld>
            <a:endParaRPr lang="es-ES">
              <a:solidFill>
                <a:srgbClr val="000000"/>
              </a:solidFill>
              <a:latin typeface="Arial" charset="0"/>
            </a:endParaRPr>
          </a:p>
        </p:txBody>
      </p:sp>
    </p:spTree>
    <p:extLst>
      <p:ext uri="{BB962C8B-B14F-4D97-AF65-F5344CB8AC3E}">
        <p14:creationId xmlns:p14="http://schemas.microsoft.com/office/powerpoint/2010/main" val="290586796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algn="l"/>
            <a:endParaRPr lang="es-ES">
              <a:solidFill>
                <a:srgbClr val="000000"/>
              </a:solidFill>
              <a:latin typeface="Arial" charset="0"/>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latin typeface="Arial" charset="0"/>
            </a:endParaRPr>
          </a:p>
        </p:txBody>
      </p:sp>
      <p:sp>
        <p:nvSpPr>
          <p:cNvPr id="6" name="5 Marcador de número de diapositiva"/>
          <p:cNvSpPr>
            <a:spLocks noGrp="1"/>
          </p:cNvSpPr>
          <p:nvPr>
            <p:ph type="sldNum" sz="quarter" idx="12"/>
          </p:nvPr>
        </p:nvSpPr>
        <p:spPr/>
        <p:txBody>
          <a:bodyPr/>
          <a:lstStyle>
            <a:lvl1pPr>
              <a:defRPr/>
            </a:lvl1pPr>
          </a:lstStyle>
          <a:p>
            <a:fld id="{DE074677-288A-4B7A-A9F0-3C9A2C613011}" type="slidenum">
              <a:rPr lang="es-ES">
                <a:solidFill>
                  <a:srgbClr val="000000"/>
                </a:solidFill>
                <a:latin typeface="Arial" charset="0"/>
              </a:rPr>
              <a:pPr/>
              <a:t>‹Nº›</a:t>
            </a:fld>
            <a:endParaRPr lang="es-ES">
              <a:solidFill>
                <a:srgbClr val="000000"/>
              </a:solidFill>
              <a:latin typeface="Arial" charset="0"/>
            </a:endParaRPr>
          </a:p>
        </p:txBody>
      </p:sp>
    </p:spTree>
    <p:extLst>
      <p:ext uri="{BB962C8B-B14F-4D97-AF65-F5344CB8AC3E}">
        <p14:creationId xmlns:p14="http://schemas.microsoft.com/office/powerpoint/2010/main" val="2810938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AA4F930-ECEA-482D-9995-097CF5F107ED}"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629297752"/>
      </p:ext>
    </p:extLst>
  </p:cSld>
  <p:clrMapOvr>
    <a:masterClrMapping/>
  </p:clrMapOvr>
  <p:transition spd="slow">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PE"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FDFCFEB-4F9B-4FD8-92D4-C664495C1DBC}"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157712081"/>
      </p:ext>
    </p:extLst>
  </p:cSld>
  <p:clrMapOvr>
    <a:masterClrMapping/>
  </p:clrMapOvr>
  <p:transition spd="slow">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lgn="ctr" fontAlgn="base">
              <a:spcBef>
                <a:spcPct val="0"/>
              </a:spcBef>
              <a:spcAft>
                <a:spcPct val="0"/>
              </a:spcAft>
              <a:defRPr/>
            </a:pPr>
            <a:endParaRPr lang="es-E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s-E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22EE5356-0E00-4A0A-AE91-7B37C7BA0F04}" type="slidenum">
              <a:rPr lang="es-ES">
                <a:solidFill>
                  <a:srgbClr val="000000"/>
                </a:solidFill>
              </a:rPr>
              <a:pPr fontAlgn="base">
                <a:spcBef>
                  <a:spcPct val="0"/>
                </a:spcBef>
                <a:spcAft>
                  <a:spcPct val="0"/>
                </a:spcAft>
                <a:defRPr/>
              </a:pPr>
              <a:t>‹Nº›</a:t>
            </a:fld>
            <a:endParaRPr lang="es-ES">
              <a:solidFill>
                <a:srgbClr val="000000"/>
              </a:solidFill>
            </a:endParaRPr>
          </a:p>
        </p:txBody>
      </p:sp>
    </p:spTree>
    <p:extLst>
      <p:ext uri="{BB962C8B-B14F-4D97-AF65-F5344CB8AC3E}">
        <p14:creationId xmlns:p14="http://schemas.microsoft.com/office/powerpoint/2010/main" val="5454546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ct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6E708C8C-9AD7-46B7-A31E-43036D07CD56}" type="slidenum">
              <a:rPr lang="en-US">
                <a:solidFill>
                  <a:srgbClr val="000000"/>
                </a:solidFill>
              </a:rPr>
              <a:pPr fontAlgn="base">
                <a:spcBef>
                  <a:spcPct val="0"/>
                </a:spcBef>
                <a:spcAft>
                  <a:spcPct val="0"/>
                </a:spcAft>
                <a:defRPr/>
              </a:pPr>
              <a:t>‹Nº›</a:t>
            </a:fld>
            <a:endParaRPr lang="en-US">
              <a:solidFill>
                <a:srgbClr val="000000"/>
              </a:solidFill>
            </a:endParaRPr>
          </a:p>
        </p:txBody>
      </p:sp>
    </p:spTree>
    <p:extLst>
      <p:ext uri="{BB962C8B-B14F-4D97-AF65-F5344CB8AC3E}">
        <p14:creationId xmlns:p14="http://schemas.microsoft.com/office/powerpoint/2010/main" val="204406857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advClick="0" advTm="0">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algn="ctr" fontAlgn="base">
              <a:spcBef>
                <a:spcPct val="0"/>
              </a:spcBef>
              <a:spcAft>
                <a:spcPct val="0"/>
              </a:spcAft>
              <a:defRPr/>
            </a:pPr>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fontAlgn="base">
              <a:spcBef>
                <a:spcPct val="0"/>
              </a:spcBef>
              <a:spcAft>
                <a:spcPct val="0"/>
              </a:spcAft>
              <a:defRPr/>
            </a:pPr>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Arial" charset="0"/>
              </a:defRPr>
            </a:lvl1pPr>
          </a:lstStyle>
          <a:p>
            <a:pPr fontAlgn="base">
              <a:spcBef>
                <a:spcPct val="0"/>
              </a:spcBef>
              <a:spcAft>
                <a:spcPct val="0"/>
              </a:spcAft>
              <a:defRPr/>
            </a:pPr>
            <a:fld id="{72A68B41-6004-4C59-8B5E-C36738E1FEFF}" type="slidenum">
              <a:rPr lang="es-ES">
                <a:solidFill>
                  <a:srgbClr val="000000"/>
                </a:solidFill>
              </a:rPr>
              <a:pPr fontAlgn="base">
                <a:spcBef>
                  <a:spcPct val="0"/>
                </a:spcBef>
                <a:spcAft>
                  <a:spcPct val="0"/>
                </a:spcAft>
                <a:defRPr/>
              </a:pPr>
              <a:t>‹Nº›</a:t>
            </a:fld>
            <a:endParaRPr lang="es-ES">
              <a:solidFill>
                <a:srgbClr val="000000"/>
              </a:solidFill>
            </a:endParaRPr>
          </a:p>
        </p:txBody>
      </p:sp>
    </p:spTree>
    <p:extLst>
      <p:ext uri="{BB962C8B-B14F-4D97-AF65-F5344CB8AC3E}">
        <p14:creationId xmlns:p14="http://schemas.microsoft.com/office/powerpoint/2010/main" val="293274545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med" advClick="0" advTm="1500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a-ES" smtClean="0"/>
              <a:t>Clic para editar estilo título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a-ES" smtClean="0"/>
              <a:t>Haga clic para modificar el estilo de texto del patrón</a:t>
            </a:r>
          </a:p>
          <a:p>
            <a:pPr lvl="1"/>
            <a:r>
              <a:rPr lang="ca-ES" smtClean="0"/>
              <a:t>Segundo nivel</a:t>
            </a:r>
          </a:p>
          <a:p>
            <a:pPr lvl="2"/>
            <a:r>
              <a:rPr lang="ca-ES" smtClean="0"/>
              <a:t>Tercer nivel</a:t>
            </a:r>
          </a:p>
          <a:p>
            <a:pPr lvl="3"/>
            <a:r>
              <a:rPr lang="ca-ES" smtClean="0"/>
              <a:t>Cuarto nivel</a:t>
            </a:r>
          </a:p>
          <a:p>
            <a:pPr lvl="4"/>
            <a:r>
              <a:rPr lang="ca-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lgn="ctr" fontAlgn="base">
              <a:spcBef>
                <a:spcPct val="0"/>
              </a:spcBef>
              <a:spcAft>
                <a:spcPct val="0"/>
              </a:spcAft>
              <a:defRPr/>
            </a:pPr>
            <a:endParaRPr lang="ca-ES">
              <a:solidFill>
                <a:srgbClr val="000000"/>
              </a:solidFill>
              <a:latin typeface="Times New Roman"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ca-ES">
              <a:solidFill>
                <a:srgbClr val="000000"/>
              </a:solidFill>
              <a:latin typeface="Times New Roman" pitchFamily="18"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5910AA08-0BF2-4F77-8DB4-98208BAC1BA3}" type="slidenum">
              <a:rPr lang="ca-ES">
                <a:solidFill>
                  <a:srgbClr val="000000"/>
                </a:solidFill>
                <a:latin typeface="Times New Roman" pitchFamily="18" charset="0"/>
              </a:rPr>
              <a:pPr fontAlgn="base">
                <a:spcBef>
                  <a:spcPct val="0"/>
                </a:spcBef>
                <a:spcAft>
                  <a:spcPct val="0"/>
                </a:spcAft>
                <a:defRPr/>
              </a:pPr>
              <a:t>‹Nº›</a:t>
            </a:fld>
            <a:endParaRPr lang="ca-ES">
              <a:solidFill>
                <a:srgbClr val="000000"/>
              </a:solidFill>
              <a:latin typeface="Times New Roman" pitchFamily="18" charset="0"/>
            </a:endParaRPr>
          </a:p>
        </p:txBody>
      </p:sp>
    </p:spTree>
    <p:extLst>
      <p:ext uri="{BB962C8B-B14F-4D97-AF65-F5344CB8AC3E}">
        <p14:creationId xmlns:p14="http://schemas.microsoft.com/office/powerpoint/2010/main" val="175234253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ctr" fontAlgn="base">
              <a:spcBef>
                <a:spcPct val="0"/>
              </a:spcBef>
              <a:spcAft>
                <a:spcPct val="0"/>
              </a:spcAft>
            </a:pPr>
            <a:endParaRPr lang="es-E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s-E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21EFBA1-7E53-4000-ACE2-CC50F25724CB}" type="slidenum">
              <a:rPr lang="es-ES">
                <a:solidFill>
                  <a:srgbClr val="000000"/>
                </a:solidFill>
              </a:rPr>
              <a:pPr fontAlgn="base">
                <a:spcBef>
                  <a:spcPct val="0"/>
                </a:spcBef>
                <a:spcAft>
                  <a:spcPct val="0"/>
                </a:spcAft>
              </a:pPr>
              <a:t>‹Nº›</a:t>
            </a:fld>
            <a:endParaRPr lang="es-ES">
              <a:solidFill>
                <a:srgbClr val="000000"/>
              </a:solidFill>
            </a:endParaRPr>
          </a:p>
        </p:txBody>
      </p:sp>
    </p:spTree>
    <p:extLst>
      <p:ext uri="{BB962C8B-B14F-4D97-AF65-F5344CB8AC3E}">
        <p14:creationId xmlns:p14="http://schemas.microsoft.com/office/powerpoint/2010/main" val="298079477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med">
    <p:fade thruBlk="1"/>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AU"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AU">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AU">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EE8B31E1-F6A4-4EFB-8903-119A186564A8}" type="slidenum">
              <a:rPr lang="en-AU">
                <a:solidFill>
                  <a:srgbClr val="000000"/>
                </a:solidFill>
              </a:rPr>
              <a:pPr fontAlgn="base">
                <a:spcBef>
                  <a:spcPct val="0"/>
                </a:spcBef>
                <a:spcAft>
                  <a:spcPct val="0"/>
                </a:spcAft>
              </a:pPr>
              <a:t>‹Nº›</a:t>
            </a:fld>
            <a:endParaRPr lang="en-AU">
              <a:solidFill>
                <a:srgbClr val="000000"/>
              </a:solidFill>
            </a:endParaRPr>
          </a:p>
        </p:txBody>
      </p:sp>
    </p:spTree>
    <p:extLst>
      <p:ext uri="{BB962C8B-B14F-4D97-AF65-F5344CB8AC3E}">
        <p14:creationId xmlns:p14="http://schemas.microsoft.com/office/powerpoint/2010/main" val="199792173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spd="slow">
    <p:fade thruBlk="1"/>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7B5A83B0-F3C8-41F6-A932-276975AB9406}" type="slidenum">
              <a:rPr lang="es-ES">
                <a:solidFill>
                  <a:srgbClr val="000000"/>
                </a:solidFill>
              </a:rPr>
              <a:pPr fontAlgn="base">
                <a:spcBef>
                  <a:spcPct val="0"/>
                </a:spcBef>
                <a:spcAft>
                  <a:spcPct val="0"/>
                </a:spcAft>
              </a:pPr>
              <a:t>‹Nº›</a:t>
            </a:fld>
            <a:endParaRPr lang="es-ES">
              <a:solidFill>
                <a:srgbClr val="000000"/>
              </a:solidFill>
            </a:endParaRPr>
          </a:p>
        </p:txBody>
      </p:sp>
    </p:spTree>
    <p:extLst>
      <p:ext uri="{BB962C8B-B14F-4D97-AF65-F5344CB8AC3E}">
        <p14:creationId xmlns:p14="http://schemas.microsoft.com/office/powerpoint/2010/main" val="2622767909"/>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hyperlink" Target="http://cetese.org/cetese/cuaresma.gif" TargetMode="External"/><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http://tbn0.google.com/images?q=tbn:aUKow2g3klI65M:http://cetese.org/cetese/cuaresma.gif" TargetMode="Externa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eg"/><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68.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hyperlink" Target="http://www.google.com.pe/url?sa=i&amp;rct=j&amp;q=Siempre+orando+ante+Jesus&amp;source=images&amp;cd=&amp;cad=rja&amp;docid=5jgB7zbnj2tfWM&amp;tbnid=jcEFnH9zA4H1rM:&amp;ved=&amp;url=http://ag.org/enrichmentjournal_sp/201102/201102_030_pray_Jesus.htm.cfm&amp;ei=3igsUd3YKMLC0QHwxIDgCA&amp;bvm=bv.42965579,d.dmQ&amp;psig=AFQjCNE2I_I92fAE83gtkjIeqTpVM6NGFw&amp;ust=1361934942921500" TargetMode="External"/><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www.google.com.pe/url?sa=i&amp;rct=j&amp;q=Siempre+orando+ante+Jesus&amp;source=images&amp;cd=&amp;cad=rja&amp;docid=5jgB7zbnj2tfWM&amp;tbnid=jcEFnH9zA4H1rM:&amp;ved=&amp;url=http://ag.org/enrichmentjournal_sp/201102/201102_030_pray_Jesus.htm.cfm&amp;ei=3igsUd3YKMLC0QHwxIDgCA&amp;bvm=bv.42965579,d.dmQ&amp;psig=AFQjCNE2I_I92fAE83gtkjIeqTpVM6NGFw&amp;ust=1361934942921500" TargetMode="External"/><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4"/>
          <a:srcRect l="1109" t="21155" r="1590" b="12371"/>
          <a:stretch/>
        </p:blipFill>
        <p:spPr>
          <a:xfrm>
            <a:off x="631596" y="613847"/>
            <a:ext cx="7871381" cy="5675057"/>
          </a:xfrm>
          <a:prstGeom prst="rect">
            <a:avLst/>
          </a:prstGeom>
          <a:effectLst>
            <a:glow rad="63500">
              <a:schemeClr val="accent2">
                <a:satMod val="175000"/>
                <a:alpha val="40000"/>
              </a:schemeClr>
            </a:glow>
          </a:effectLst>
          <a:scene3d>
            <a:camera prst="orthographicFront"/>
            <a:lightRig rig="threePt" dir="t"/>
          </a:scene3d>
          <a:sp3d>
            <a:bevelT w="139700" prst="cross"/>
          </a:sp3d>
        </p:spPr>
      </p:pic>
      <p:pic>
        <p:nvPicPr>
          <p:cNvPr id="4" name="016. Tu que siempre nos perdona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pic>
        <p:nvPicPr>
          <p:cNvPr id="2" name="016. Tu que siempre nos perdona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
        <p:nvSpPr>
          <p:cNvPr id="8" name="Rectángulo 7"/>
          <p:cNvSpPr/>
          <p:nvPr/>
        </p:nvSpPr>
        <p:spPr>
          <a:xfrm>
            <a:off x="873175" y="5864947"/>
            <a:ext cx="3922195" cy="461665"/>
          </a:xfrm>
          <a:prstGeom prst="rect">
            <a:avLst/>
          </a:prstGeom>
        </p:spPr>
        <p:txBody>
          <a:bodyPr wrap="square">
            <a:spAutoFit/>
          </a:bodyPr>
          <a:lstStyle/>
          <a:p>
            <a:pPr fontAlgn="base">
              <a:spcBef>
                <a:spcPct val="0"/>
              </a:spcBef>
              <a:spcAft>
                <a:spcPct val="0"/>
              </a:spcAft>
            </a:pPr>
            <a:r>
              <a:rPr lang="es-ES" sz="1200" i="1" dirty="0">
                <a:solidFill>
                  <a:schemeClr val="bg1"/>
                </a:solidFill>
                <a:effectLst>
                  <a:glow rad="101600">
                    <a:schemeClr val="accent4">
                      <a:satMod val="175000"/>
                      <a:alpha val="40000"/>
                    </a:schemeClr>
                  </a:glow>
                  <a:outerShdw blurRad="38100" dist="38100" dir="2700000" algn="tl">
                    <a:srgbClr val="000000">
                      <a:alpha val="43137"/>
                    </a:srgbClr>
                  </a:outerShdw>
                </a:effectLst>
                <a:latin typeface="Arial" panose="020B0604020202020204" pitchFamily="34" charset="0"/>
              </a:rPr>
              <a:t>Imagen portada:</a:t>
            </a:r>
          </a:p>
          <a:p>
            <a:pPr fontAlgn="base">
              <a:spcBef>
                <a:spcPct val="0"/>
              </a:spcBef>
              <a:spcAft>
                <a:spcPct val="0"/>
              </a:spcAft>
            </a:pPr>
            <a:r>
              <a:rPr lang="es-ES" sz="1200" i="1" dirty="0">
                <a:solidFill>
                  <a:schemeClr val="bg1"/>
                </a:solidFill>
                <a:effectLst>
                  <a:glow rad="101600">
                    <a:schemeClr val="accent4">
                      <a:satMod val="175000"/>
                      <a:alpha val="40000"/>
                    </a:schemeClr>
                  </a:glow>
                  <a:outerShdw blurRad="38100" dist="38100" dir="2700000" algn="tl">
                    <a:srgbClr val="000000">
                      <a:alpha val="43137"/>
                    </a:srgbClr>
                  </a:outerShdw>
                </a:effectLst>
                <a:latin typeface="Arial" panose="020B0604020202020204" pitchFamily="34" charset="0"/>
              </a:rPr>
              <a:t> P. Érick Félix</a:t>
            </a:r>
            <a:endParaRPr lang="es-PE" sz="1200" dirty="0">
              <a:solidFill>
                <a:schemeClr val="bg1"/>
              </a:solidFill>
              <a:effectLst>
                <a:glow rad="101600">
                  <a:schemeClr val="accent4">
                    <a:satMod val="175000"/>
                    <a:alpha val="4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7290817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mute="1" numSld="999" showWhenStopped="0">
                <p:cTn id="10" repeatCount="indefinite" fill="remove" display="0">
                  <p:stCondLst>
                    <p:cond delay="indefinite"/>
                  </p:stCondLst>
                  <p:endCondLst>
                    <p:cond evt="onStopAudio" delay="0">
                      <p:tgtEl>
                        <p:sldTgt/>
                      </p:tgtEl>
                    </p:cond>
                  </p:endCondLst>
                </p:cTn>
                <p:tgtEl>
                  <p:spTgt spid="4"/>
                </p:tgtEl>
              </p:cMediaNode>
            </p:audio>
            <p:audio>
              <p:cMediaNode vol="80000" numSld="999" showWhenStopped="0">
                <p:cTn id="11" repeatCount="indefinite" fill="remove"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i.pinimg.com/564x/47/a1/b0/47a1b0b78ef584f3582df49ee2ae32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393" y="554182"/>
            <a:ext cx="7898533" cy="5781963"/>
          </a:xfrm>
          <a:prstGeom prst="rect">
            <a:avLst/>
          </a:prstGeom>
          <a:noFill/>
          <a:scene3d>
            <a:camera prst="orthographicFront"/>
            <a:lightRig rig="threePt" dir="t"/>
          </a:scene3d>
          <a:sp3d>
            <a:bevelT prst="angle"/>
          </a:sp3d>
          <a:extLst>
            <a:ext uri="{909E8E84-426E-40DD-AFC4-6F175D3DCCD1}">
              <a14:hiddenFill xmlns:a14="http://schemas.microsoft.com/office/drawing/2010/main">
                <a:solidFill>
                  <a:srgbClr val="FFFFFF"/>
                </a:solidFill>
              </a14:hiddenFill>
            </a:ext>
          </a:extLst>
        </p:spPr>
      </p:pic>
      <p:sp>
        <p:nvSpPr>
          <p:cNvPr id="2" name="Rectangle 2"/>
          <p:cNvSpPr>
            <a:spLocks noChangeArrowheads="1"/>
          </p:cNvSpPr>
          <p:nvPr/>
        </p:nvSpPr>
        <p:spPr bwMode="auto">
          <a:xfrm>
            <a:off x="714231" y="554182"/>
            <a:ext cx="7704856" cy="2554545"/>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MX" sz="3200" b="1" dirty="0" smtClean="0">
                <a:solidFill>
                  <a:schemeClr val="bg1">
                    <a:lumMod val="95000"/>
                  </a:schemeClr>
                </a:solidFill>
                <a:effectLst>
                  <a:glow rad="101600">
                    <a:schemeClr val="accent4">
                      <a:satMod val="175000"/>
                      <a:alpha val="40000"/>
                    </a:schemeClr>
                  </a:glow>
                  <a:outerShdw blurRad="50800" dist="38100" dir="2700000" algn="tl" rotWithShape="0">
                    <a:prstClr val="black"/>
                  </a:outerShdw>
                </a:effectLst>
                <a:latin typeface="Franklin Gothic Book" panose="020B0503020102020204" pitchFamily="34" charset="0"/>
              </a:rPr>
              <a:t>Entonces </a:t>
            </a:r>
            <a:r>
              <a:rPr lang="es-MX" sz="3200" b="1" dirty="0">
                <a:solidFill>
                  <a:schemeClr val="bg1">
                    <a:lumMod val="95000"/>
                  </a:schemeClr>
                </a:solidFill>
                <a:effectLst>
                  <a:glow rad="101600">
                    <a:schemeClr val="accent4">
                      <a:satMod val="175000"/>
                      <a:alpha val="40000"/>
                    </a:schemeClr>
                  </a:glow>
                  <a:outerShdw blurRad="50800" dist="38100" dir="2700000" algn="tl" rotWithShape="0">
                    <a:prstClr val="black"/>
                  </a:outerShdw>
                </a:effectLst>
                <a:latin typeface="Franklin Gothic Book" panose="020B0503020102020204" pitchFamily="34" charset="0"/>
              </a:rPr>
              <a:t>intervinieron los judíos y le preguntaron: “¿Qué signos nos muestras para obrar así?</a:t>
            </a:r>
          </a:p>
          <a:p>
            <a:pPr algn="ctr" fontAlgn="base">
              <a:spcBef>
                <a:spcPct val="0"/>
              </a:spcBef>
              <a:spcAft>
                <a:spcPct val="0"/>
              </a:spcAft>
              <a:defRPr/>
            </a:pPr>
            <a:endParaRPr lang="es-MX" sz="3200" b="1" dirty="0">
              <a:solidFill>
                <a:schemeClr val="bg1">
                  <a:lumMod val="95000"/>
                </a:schemeClr>
              </a:solidFill>
              <a:effectLst>
                <a:glow rad="101600">
                  <a:schemeClr val="accent4">
                    <a:satMod val="175000"/>
                    <a:alpha val="40000"/>
                  </a:schemeClr>
                </a:glow>
                <a:outerShdw blurRad="50800" dist="38100" dir="2700000" algn="tl" rotWithShape="0">
                  <a:prstClr val="black"/>
                </a:outerShdw>
              </a:effectLst>
              <a:latin typeface="Franklin Gothic Book" panose="020B0503020102020204" pitchFamily="34" charset="0"/>
            </a:endParaRPr>
          </a:p>
          <a:p>
            <a:pPr algn="ctr" fontAlgn="base">
              <a:spcBef>
                <a:spcPct val="0"/>
              </a:spcBef>
              <a:spcAft>
                <a:spcPct val="0"/>
              </a:spcAft>
              <a:defRPr/>
            </a:pPr>
            <a:endParaRPr lang="es-ES" sz="3200" b="1" dirty="0">
              <a:solidFill>
                <a:schemeClr val="bg1">
                  <a:lumMod val="95000"/>
                </a:schemeClr>
              </a:solidFill>
              <a:effectLst>
                <a:glow rad="101600">
                  <a:schemeClr val="accent4">
                    <a:satMod val="175000"/>
                    <a:alpha val="40000"/>
                  </a:schemeClr>
                </a:glow>
                <a:outerShdw blurRad="50800" dist="38100" dir="2700000" algn="tl" rotWithShape="0">
                  <a:prstClr val="black"/>
                </a:outerShdw>
              </a:effectLst>
              <a:latin typeface="Franklin Gothic Book" panose="020B0503020102020204" pitchFamily="34" charset="0"/>
            </a:endParaRPr>
          </a:p>
        </p:txBody>
      </p:sp>
      <p:sp>
        <p:nvSpPr>
          <p:cNvPr id="5" name="Rectangle 2"/>
          <p:cNvSpPr>
            <a:spLocks noChangeArrowheads="1"/>
          </p:cNvSpPr>
          <p:nvPr/>
        </p:nvSpPr>
        <p:spPr bwMode="auto">
          <a:xfrm>
            <a:off x="714231" y="5093861"/>
            <a:ext cx="7704856" cy="1077218"/>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MX" sz="3200" b="1" dirty="0" smtClean="0">
                <a:solidFill>
                  <a:schemeClr val="bg1">
                    <a:lumMod val="95000"/>
                  </a:schemeClr>
                </a:solidFill>
                <a:effectLst>
                  <a:glow rad="101600">
                    <a:schemeClr val="accent4">
                      <a:satMod val="175000"/>
                      <a:alpha val="40000"/>
                    </a:schemeClr>
                  </a:glow>
                  <a:outerShdw blurRad="50800" dist="38100" dir="2700000" algn="tl" rotWithShape="0">
                    <a:prstClr val="black"/>
                  </a:outerShdw>
                </a:effectLst>
                <a:latin typeface="Franklin Gothic Book" panose="020B0503020102020204" pitchFamily="34" charset="0"/>
              </a:rPr>
              <a:t>Jesús </a:t>
            </a:r>
            <a:r>
              <a:rPr lang="es-MX" sz="3200" b="1" dirty="0">
                <a:solidFill>
                  <a:schemeClr val="bg1">
                    <a:lumMod val="95000"/>
                  </a:schemeClr>
                </a:solidFill>
                <a:effectLst>
                  <a:glow rad="101600">
                    <a:schemeClr val="accent4">
                      <a:satMod val="175000"/>
                      <a:alpha val="40000"/>
                    </a:schemeClr>
                  </a:glow>
                  <a:outerShdw blurRad="50800" dist="38100" dir="2700000" algn="tl" rotWithShape="0">
                    <a:prstClr val="black"/>
                  </a:outerShdw>
                </a:effectLst>
                <a:latin typeface="Franklin Gothic Book" panose="020B0503020102020204" pitchFamily="34" charset="0"/>
              </a:rPr>
              <a:t>contestó: “Destruyan este templo, y en tres días yo lo levantaré</a:t>
            </a:r>
            <a:r>
              <a:rPr lang="es-MX" sz="3200" b="1" dirty="0" smtClean="0">
                <a:solidFill>
                  <a:schemeClr val="bg1">
                    <a:lumMod val="95000"/>
                  </a:schemeClr>
                </a:solidFill>
                <a:effectLst>
                  <a:glow rad="101600">
                    <a:schemeClr val="accent4">
                      <a:satMod val="175000"/>
                      <a:alpha val="40000"/>
                    </a:schemeClr>
                  </a:glow>
                  <a:outerShdw blurRad="50800" dist="38100" dir="2700000" algn="tl" rotWithShape="0">
                    <a:prstClr val="black"/>
                  </a:outerShdw>
                </a:effectLst>
                <a:latin typeface="Franklin Gothic Book" panose="020B0503020102020204" pitchFamily="34" charset="0"/>
              </a:rPr>
              <a:t>”.</a:t>
            </a:r>
            <a:endParaRPr lang="es-ES" sz="3200" b="1" dirty="0">
              <a:solidFill>
                <a:schemeClr val="bg1">
                  <a:lumMod val="95000"/>
                </a:schemeClr>
              </a:solidFill>
              <a:effectLst>
                <a:glow rad="101600">
                  <a:schemeClr val="accent4">
                    <a:satMod val="175000"/>
                    <a:alpha val="40000"/>
                  </a:schemeClr>
                </a:glow>
                <a:outerShdw blurRad="50800" dist="38100" dir="2700000" algn="tl" rotWithShape="0">
                  <a:prstClr val="black"/>
                </a:outerShdw>
              </a:effectLst>
              <a:latin typeface="Franklin Gothic Book" panose="020B0503020102020204" pitchFamily="34" charset="0"/>
            </a:endParaRPr>
          </a:p>
        </p:txBody>
      </p:sp>
    </p:spTree>
    <p:extLst>
      <p:ext uri="{BB962C8B-B14F-4D97-AF65-F5344CB8AC3E}">
        <p14:creationId xmlns:p14="http://schemas.microsoft.com/office/powerpoint/2010/main" val="36048487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0"/>
                                  </p:iterate>
                                  <p:childTnLst>
                                    <p:set>
                                      <p:cBhvr>
                                        <p:cTn id="6" dur="1" fill="hold">
                                          <p:stCondLst>
                                            <p:cond delay="0"/>
                                          </p:stCondLst>
                                        </p:cTn>
                                        <p:tgtEl>
                                          <p:spTgt spid="2"/>
                                        </p:tgtEl>
                                        <p:attrNameLst>
                                          <p:attrName>style.visibility</p:attrName>
                                        </p:attrNameLst>
                                      </p:cBhvr>
                                      <p:to>
                                        <p:strVal val="visible"/>
                                      </p:to>
                                    </p:set>
                                    <p:anim calcmode="lin" valueType="num">
                                      <p:cBhvr>
                                        <p:cTn id="7" dur="250" fill="hold"/>
                                        <p:tgtEl>
                                          <p:spTgt spid="2"/>
                                        </p:tgtEl>
                                        <p:attrNameLst>
                                          <p:attrName>ppt_w</p:attrName>
                                        </p:attrNameLst>
                                      </p:cBhvr>
                                      <p:tavLst>
                                        <p:tav tm="0">
                                          <p:val>
                                            <p:strVal val="2/3*#ppt_w"/>
                                          </p:val>
                                        </p:tav>
                                        <p:tav tm="100000">
                                          <p:val>
                                            <p:strVal val="#ppt_w"/>
                                          </p:val>
                                        </p:tav>
                                      </p:tavLst>
                                    </p:anim>
                                    <p:anim calcmode="lin" valueType="num">
                                      <p:cBhvr>
                                        <p:cTn id="8" dur="250" fill="hold"/>
                                        <p:tgtEl>
                                          <p:spTgt spid="2"/>
                                        </p:tgtEl>
                                        <p:attrNameLst>
                                          <p:attrName>ppt_h</p:attrName>
                                        </p:attrNameLst>
                                      </p:cBhvr>
                                      <p:tavLst>
                                        <p:tav tm="0">
                                          <p:val>
                                            <p:strVal val="2/3*#ppt_h"/>
                                          </p:val>
                                        </p:tav>
                                        <p:tav tm="100000">
                                          <p:val>
                                            <p:strVal val="#ppt_h"/>
                                          </p:val>
                                        </p:tav>
                                      </p:tavLst>
                                    </p:anim>
                                  </p:childTnLst>
                                </p:cTn>
                              </p:par>
                            </p:childTnLst>
                          </p:cTn>
                        </p:par>
                        <p:par>
                          <p:cTn id="9" fill="hold">
                            <p:stCondLst>
                              <p:cond delay="4250"/>
                            </p:stCondLst>
                            <p:childTnLst>
                              <p:par>
                                <p:cTn id="10" presetID="23" presetClass="entr" presetSubtype="272" fill="hold" grpId="0" nodeType="afterEffect">
                                  <p:stCondLst>
                                    <p:cond delay="0"/>
                                  </p:stCondLst>
                                  <p:iterate type="wd">
                                    <p:tmPct val="100000"/>
                                  </p:iterate>
                                  <p:childTnLst>
                                    <p:set>
                                      <p:cBhvr>
                                        <p:cTn id="11" dur="1" fill="hold">
                                          <p:stCondLst>
                                            <p:cond delay="0"/>
                                          </p:stCondLst>
                                        </p:cTn>
                                        <p:tgtEl>
                                          <p:spTgt spid="5"/>
                                        </p:tgtEl>
                                        <p:attrNameLst>
                                          <p:attrName>style.visibility</p:attrName>
                                        </p:attrNameLst>
                                      </p:cBhvr>
                                      <p:to>
                                        <p:strVal val="visible"/>
                                      </p:to>
                                    </p:set>
                                    <p:anim calcmode="lin" valueType="num">
                                      <p:cBhvr>
                                        <p:cTn id="12" dur="250" fill="hold"/>
                                        <p:tgtEl>
                                          <p:spTgt spid="5"/>
                                        </p:tgtEl>
                                        <p:attrNameLst>
                                          <p:attrName>ppt_w</p:attrName>
                                        </p:attrNameLst>
                                      </p:cBhvr>
                                      <p:tavLst>
                                        <p:tav tm="0">
                                          <p:val>
                                            <p:strVal val="2/3*#ppt_w"/>
                                          </p:val>
                                        </p:tav>
                                        <p:tav tm="100000">
                                          <p:val>
                                            <p:strVal val="#ppt_w"/>
                                          </p:val>
                                        </p:tav>
                                      </p:tavLst>
                                    </p:anim>
                                    <p:anim calcmode="lin" valueType="num">
                                      <p:cBhvr>
                                        <p:cTn id="13" dur="250" fill="hold"/>
                                        <p:tgtEl>
                                          <p:spTgt spid="5"/>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i.pinimg.com/564x/0d/9c/90/0d9c90009e226d9ef30c72194285e44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156" y="691139"/>
            <a:ext cx="7926243" cy="564500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2"/>
          <p:cNvSpPr>
            <a:spLocks noChangeArrowheads="1"/>
          </p:cNvSpPr>
          <p:nvPr/>
        </p:nvSpPr>
        <p:spPr bwMode="auto">
          <a:xfrm>
            <a:off x="608156" y="4699721"/>
            <a:ext cx="7920931" cy="1569660"/>
          </a:xfrm>
          <a:prstGeom prst="rect">
            <a:avLst/>
          </a:prstGeom>
          <a:noFill/>
          <a:ln w="9525">
            <a:noFill/>
            <a:miter lim="800000"/>
            <a:headEnd/>
            <a:tailEnd/>
          </a:ln>
        </p:spPr>
        <p:txBody>
          <a:bodyPr wrap="square">
            <a:spAutoFit/>
          </a:bodyPr>
          <a:lstStyle/>
          <a:p>
            <a:pPr algn="ctr" fontAlgn="base">
              <a:spcBef>
                <a:spcPct val="0"/>
              </a:spcBef>
              <a:spcAft>
                <a:spcPct val="0"/>
              </a:spcAft>
            </a:pPr>
            <a:r>
              <a:rPr lang="es-MX" sz="3200" b="1" dirty="0">
                <a:solidFill>
                  <a:schemeClr val="bg1"/>
                </a:solidFill>
                <a:effectLst>
                  <a:glow rad="63500">
                    <a:srgbClr val="000000">
                      <a:satMod val="175000"/>
                      <a:alpha val="40000"/>
                    </a:srgbClr>
                  </a:glow>
                  <a:outerShdw blurRad="38100" dist="38100" dir="2700000" algn="tl">
                    <a:srgbClr val="000000">
                      <a:alpha val="43137"/>
                    </a:srgbClr>
                  </a:outerShdw>
                </a:effectLst>
                <a:latin typeface="Franklin Gothic Book" panose="020B0503020102020204" pitchFamily="34" charset="0"/>
              </a:rPr>
              <a:t>Los judíos replicaron: “Cuarenta y seis años ha costado construir este </a:t>
            </a:r>
            <a:r>
              <a:rPr lang="es-MX" sz="3200" b="1" dirty="0" smtClean="0">
                <a:solidFill>
                  <a:schemeClr val="bg1"/>
                </a:solidFill>
                <a:effectLst>
                  <a:glow rad="63500">
                    <a:srgbClr val="000000">
                      <a:satMod val="175000"/>
                      <a:alpha val="40000"/>
                    </a:srgbClr>
                  </a:glow>
                  <a:outerShdw blurRad="38100" dist="38100" dir="2700000" algn="tl">
                    <a:srgbClr val="000000">
                      <a:alpha val="43137"/>
                    </a:srgbClr>
                  </a:outerShdw>
                </a:effectLst>
                <a:latin typeface="Franklin Gothic Book" panose="020B0503020102020204" pitchFamily="34" charset="0"/>
              </a:rPr>
              <a:t>templo,                           </a:t>
            </a:r>
            <a:r>
              <a:rPr lang="es-MX" sz="3200" b="1" dirty="0">
                <a:solidFill>
                  <a:schemeClr val="bg1"/>
                </a:solidFill>
                <a:effectLst>
                  <a:glow rad="63500">
                    <a:srgbClr val="000000">
                      <a:satMod val="175000"/>
                      <a:alpha val="40000"/>
                    </a:srgbClr>
                  </a:glow>
                  <a:outerShdw blurRad="38100" dist="38100" dir="2700000" algn="tl">
                    <a:srgbClr val="000000">
                      <a:alpha val="43137"/>
                    </a:srgbClr>
                  </a:outerShdw>
                </a:effectLst>
                <a:latin typeface="Franklin Gothic Book" panose="020B0503020102020204" pitchFamily="34" charset="0"/>
              </a:rPr>
              <a:t>¿y tú lo vas a levantar en tres días?”.</a:t>
            </a:r>
            <a:endParaRPr lang="es-ES" sz="3200" b="1" dirty="0">
              <a:solidFill>
                <a:schemeClr val="bg1"/>
              </a:solidFill>
              <a:effectLst>
                <a:glow rad="63500">
                  <a:srgbClr val="000000">
                    <a:satMod val="175000"/>
                    <a:alpha val="40000"/>
                  </a:srgbClr>
                </a:glow>
                <a:outerShdw blurRad="38100" dist="38100" dir="2700000" algn="tl">
                  <a:srgbClr val="000000">
                    <a:alpha val="43137"/>
                  </a:srgbClr>
                </a:outerShdw>
              </a:effectLst>
              <a:latin typeface="Franklin Gothic Book" panose="020B0503020102020204" pitchFamily="34" charset="0"/>
            </a:endParaRPr>
          </a:p>
        </p:txBody>
      </p:sp>
    </p:spTree>
    <p:extLst>
      <p:ext uri="{BB962C8B-B14F-4D97-AF65-F5344CB8AC3E}">
        <p14:creationId xmlns:p14="http://schemas.microsoft.com/office/powerpoint/2010/main" val="107871404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0"/>
                                  </p:iterate>
                                  <p:childTnLst>
                                    <p:set>
                                      <p:cBhvr>
                                        <p:cTn id="6" dur="1" fill="hold">
                                          <p:stCondLst>
                                            <p:cond delay="0"/>
                                          </p:stCondLst>
                                        </p:cTn>
                                        <p:tgtEl>
                                          <p:spTgt spid="2"/>
                                        </p:tgtEl>
                                        <p:attrNameLst>
                                          <p:attrName>style.visibility</p:attrName>
                                        </p:attrNameLst>
                                      </p:cBhvr>
                                      <p:to>
                                        <p:strVal val="visible"/>
                                      </p:to>
                                    </p:set>
                                    <p:anim calcmode="lin" valueType="num">
                                      <p:cBhvr>
                                        <p:cTn id="7" dur="250" fill="hold"/>
                                        <p:tgtEl>
                                          <p:spTgt spid="2"/>
                                        </p:tgtEl>
                                        <p:attrNameLst>
                                          <p:attrName>ppt_w</p:attrName>
                                        </p:attrNameLst>
                                      </p:cBhvr>
                                      <p:tavLst>
                                        <p:tav tm="0">
                                          <p:val>
                                            <p:strVal val="2/3*#ppt_w"/>
                                          </p:val>
                                        </p:tav>
                                        <p:tav tm="100000">
                                          <p:val>
                                            <p:strVal val="#ppt_w"/>
                                          </p:val>
                                        </p:tav>
                                      </p:tavLst>
                                    </p:anim>
                                    <p:anim calcmode="lin" valueType="num">
                                      <p:cBhvr>
                                        <p:cTn id="8" dur="250" fill="hold"/>
                                        <p:tgtEl>
                                          <p:spTgt spid="2"/>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i.pinimg.com/564x/a9/2e/72/a92e72aca40b4fa4cd914f3dc77ea9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255" y="563418"/>
            <a:ext cx="7877317" cy="573578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2"/>
          <p:cNvSpPr>
            <a:spLocks noChangeArrowheads="1"/>
          </p:cNvSpPr>
          <p:nvPr/>
        </p:nvSpPr>
        <p:spPr bwMode="auto">
          <a:xfrm>
            <a:off x="611154" y="487299"/>
            <a:ext cx="8117206" cy="1815882"/>
          </a:xfrm>
          <a:prstGeom prst="rect">
            <a:avLst/>
          </a:prstGeom>
          <a:noFill/>
          <a:ln w="9525">
            <a:noFill/>
            <a:miter lim="800000"/>
            <a:headEnd/>
            <a:tailEnd/>
          </a:ln>
        </p:spPr>
        <p:txBody>
          <a:bodyPr wrap="square">
            <a:spAutoFit/>
          </a:bodyPr>
          <a:lstStyle/>
          <a:p>
            <a:pPr algn="ctr" fontAlgn="base">
              <a:spcBef>
                <a:spcPct val="50000"/>
              </a:spcBef>
              <a:spcAft>
                <a:spcPct val="0"/>
              </a:spcAft>
            </a:pPr>
            <a:r>
              <a:rPr lang="es-ES" sz="2800" dirty="0" smtClean="0">
                <a:solidFill>
                  <a:schemeClr val="bg1"/>
                </a:solidFill>
                <a:effectLst>
                  <a:glow rad="139700">
                    <a:schemeClr val="accent4">
                      <a:satMod val="175000"/>
                      <a:alpha val="40000"/>
                    </a:schemeClr>
                  </a:glow>
                  <a:outerShdw blurRad="50800" dist="38100" algn="l" rotWithShape="0">
                    <a:prstClr val="black"/>
                  </a:outerShdw>
                </a:effectLst>
                <a:latin typeface="Franklin Gothic Book" panose="020B0503020102020204" pitchFamily="34" charset="0"/>
              </a:rPr>
              <a:t> </a:t>
            </a:r>
            <a:r>
              <a:rPr lang="es-MX" sz="2800" dirty="0">
                <a:solidFill>
                  <a:schemeClr val="bg1"/>
                </a:solidFill>
                <a:effectLst>
                  <a:glow rad="139700">
                    <a:schemeClr val="accent4">
                      <a:satMod val="175000"/>
                      <a:alpha val="40000"/>
                    </a:schemeClr>
                  </a:glow>
                  <a:outerShdw blurRad="50800" dist="38100" algn="l" rotWithShape="0">
                    <a:prstClr val="black"/>
                  </a:outerShdw>
                </a:effectLst>
                <a:latin typeface="Franklin Gothic Book" panose="020B0503020102020204" pitchFamily="34" charset="0"/>
              </a:rPr>
              <a:t>Pero él hablaba del templo de su cuerpo. Y cuando resucitó de entre los muertos, los discípulos se acordaron de que había dicho eso, y dieron fe a la Escritura y a la palabra que había dicho Jesús.</a:t>
            </a:r>
            <a:endParaRPr lang="es-ES" sz="4800" b="1" dirty="0">
              <a:solidFill>
                <a:schemeClr val="bg1"/>
              </a:solidFill>
              <a:effectLst>
                <a:glow rad="139700">
                  <a:schemeClr val="accent4">
                    <a:satMod val="175000"/>
                    <a:alpha val="40000"/>
                  </a:schemeClr>
                </a:glow>
                <a:outerShdw blurRad="50800" dist="38100" algn="l" rotWithShape="0">
                  <a:prstClr val="black"/>
                </a:outerShdw>
              </a:effectLst>
              <a:latin typeface="Franklin Gothic Book" panose="020B0503020102020204" pitchFamily="34" charset="0"/>
            </a:endParaRPr>
          </a:p>
        </p:txBody>
      </p:sp>
    </p:spTree>
    <p:extLst>
      <p:ext uri="{BB962C8B-B14F-4D97-AF65-F5344CB8AC3E}">
        <p14:creationId xmlns:p14="http://schemas.microsoft.com/office/powerpoint/2010/main" val="156925798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0"/>
                                  </p:iterate>
                                  <p:childTnLst>
                                    <p:set>
                                      <p:cBhvr>
                                        <p:cTn id="6" dur="1" fill="hold">
                                          <p:stCondLst>
                                            <p:cond delay="0"/>
                                          </p:stCondLst>
                                        </p:cTn>
                                        <p:tgtEl>
                                          <p:spTgt spid="2"/>
                                        </p:tgtEl>
                                        <p:attrNameLst>
                                          <p:attrName>style.visibility</p:attrName>
                                        </p:attrNameLst>
                                      </p:cBhvr>
                                      <p:to>
                                        <p:strVal val="visible"/>
                                      </p:to>
                                    </p:set>
                                    <p:anim calcmode="lin" valueType="num">
                                      <p:cBhvr>
                                        <p:cTn id="7" dur="250" fill="hold"/>
                                        <p:tgtEl>
                                          <p:spTgt spid="2"/>
                                        </p:tgtEl>
                                        <p:attrNameLst>
                                          <p:attrName>ppt_w</p:attrName>
                                        </p:attrNameLst>
                                      </p:cBhvr>
                                      <p:tavLst>
                                        <p:tav tm="0">
                                          <p:val>
                                            <p:strVal val="2/3*#ppt_w"/>
                                          </p:val>
                                        </p:tav>
                                        <p:tav tm="100000">
                                          <p:val>
                                            <p:strVal val="#ppt_w"/>
                                          </p:val>
                                        </p:tav>
                                      </p:tavLst>
                                    </p:anim>
                                    <p:anim calcmode="lin" valueType="num">
                                      <p:cBhvr>
                                        <p:cTn id="8" dur="250" fill="hold"/>
                                        <p:tgtEl>
                                          <p:spTgt spid="2"/>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s://i.pinimg.com/564x/70/d5/8e/70d58eb2afd6ad2a6b120c26d9a158da.jpg"/>
          <p:cNvPicPr>
            <a:picLocks noChangeAspect="1" noChangeArrowheads="1"/>
          </p:cNvPicPr>
          <p:nvPr/>
        </p:nvPicPr>
        <p:blipFill rotWithShape="1">
          <a:blip r:embed="rId2">
            <a:extLst>
              <a:ext uri="{28A0092B-C50C-407E-A947-70E740481C1C}">
                <a14:useLocalDpi xmlns:a14="http://schemas.microsoft.com/office/drawing/2010/main" val="0"/>
              </a:ext>
            </a:extLst>
          </a:blip>
          <a:srcRect b="12868"/>
          <a:stretch/>
        </p:blipFill>
        <p:spPr bwMode="auto">
          <a:xfrm>
            <a:off x="635867" y="554181"/>
            <a:ext cx="7861589" cy="572654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2"/>
          <p:cNvSpPr>
            <a:spLocks noChangeArrowheads="1"/>
          </p:cNvSpPr>
          <p:nvPr/>
        </p:nvSpPr>
        <p:spPr bwMode="auto">
          <a:xfrm>
            <a:off x="4045531" y="567863"/>
            <a:ext cx="4424217" cy="5262979"/>
          </a:xfrm>
          <a:prstGeom prst="rect">
            <a:avLst/>
          </a:prstGeom>
          <a:noFill/>
          <a:ln w="9525">
            <a:noFill/>
            <a:miter lim="800000"/>
            <a:headEnd/>
            <a:tailEnd/>
          </a:ln>
          <a:effectLst/>
        </p:spPr>
        <p:txBody>
          <a:bodyPr wrap="square">
            <a:spAutoFit/>
          </a:bodyPr>
          <a:lstStyle/>
          <a:p>
            <a:pPr algn="r" fontAlgn="base">
              <a:spcBef>
                <a:spcPct val="0"/>
              </a:spcBef>
              <a:spcAft>
                <a:spcPct val="0"/>
              </a:spcAft>
              <a:defRPr/>
            </a:pPr>
            <a:r>
              <a:rPr lang="es-MX" sz="2800" dirty="0" smtClean="0">
                <a:solidFill>
                  <a:schemeClr val="bg1"/>
                </a:solidFill>
                <a:effectLst>
                  <a:glow rad="101600">
                    <a:schemeClr val="accent4">
                      <a:satMod val="175000"/>
                      <a:alpha val="40000"/>
                    </a:schemeClr>
                  </a:glow>
                  <a:outerShdw blurRad="50800" dist="38100" algn="l" rotWithShape="0">
                    <a:prstClr val="black"/>
                  </a:outerShdw>
                </a:effectLst>
                <a:latin typeface="Franklin Gothic Book" panose="020B0503020102020204" pitchFamily="34" charset="0"/>
              </a:rPr>
              <a:t>Mientras </a:t>
            </a:r>
            <a:r>
              <a:rPr lang="es-MX" sz="2800" dirty="0">
                <a:solidFill>
                  <a:schemeClr val="bg1"/>
                </a:solidFill>
                <a:effectLst>
                  <a:glow rad="101600">
                    <a:schemeClr val="accent4">
                      <a:satMod val="175000"/>
                      <a:alpha val="40000"/>
                    </a:schemeClr>
                  </a:glow>
                  <a:outerShdw blurRad="50800" dist="38100" algn="l" rotWithShape="0">
                    <a:prstClr val="black"/>
                  </a:outerShdw>
                </a:effectLst>
                <a:latin typeface="Franklin Gothic Book" panose="020B0503020102020204" pitchFamily="34" charset="0"/>
              </a:rPr>
              <a:t>estaba en Jerusalén por las fiestas de Pascua, muchos creyeron en su nombre, viendo los signos que hacía; pero Jesús no confiaba en ellos, porque los conocía a todos y no necesitaba el testimonio de nadie acerca de los hombres, porque él conocía lo que hay dentro de cada hombre.</a:t>
            </a:r>
            <a:endParaRPr lang="es-ES" sz="2800" dirty="0">
              <a:solidFill>
                <a:schemeClr val="bg1"/>
              </a:solidFill>
              <a:effectLst>
                <a:glow rad="101600">
                  <a:schemeClr val="accent4">
                    <a:satMod val="175000"/>
                    <a:alpha val="40000"/>
                  </a:schemeClr>
                </a:glow>
                <a:outerShdw blurRad="50800" dist="38100" algn="l" rotWithShape="0">
                  <a:prstClr val="black"/>
                </a:outerShdw>
              </a:effectLst>
              <a:latin typeface="Franklin Gothic Book" panose="020B0503020102020204" pitchFamily="34" charset="0"/>
            </a:endParaRPr>
          </a:p>
        </p:txBody>
      </p:sp>
    </p:spTree>
    <p:extLst>
      <p:ext uri="{BB962C8B-B14F-4D97-AF65-F5344CB8AC3E}">
        <p14:creationId xmlns:p14="http://schemas.microsoft.com/office/powerpoint/2010/main" val="278490415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0"/>
                                  </p:iterate>
                                  <p:childTnLst>
                                    <p:set>
                                      <p:cBhvr>
                                        <p:cTn id="6" dur="1" fill="hold">
                                          <p:stCondLst>
                                            <p:cond delay="0"/>
                                          </p:stCondLst>
                                        </p:cTn>
                                        <p:tgtEl>
                                          <p:spTgt spid="2"/>
                                        </p:tgtEl>
                                        <p:attrNameLst>
                                          <p:attrName>style.visibility</p:attrName>
                                        </p:attrNameLst>
                                      </p:cBhvr>
                                      <p:to>
                                        <p:strVal val="visible"/>
                                      </p:to>
                                    </p:set>
                                    <p:anim calcmode="lin" valueType="num">
                                      <p:cBhvr>
                                        <p:cTn id="7" dur="250" fill="hold"/>
                                        <p:tgtEl>
                                          <p:spTgt spid="2"/>
                                        </p:tgtEl>
                                        <p:attrNameLst>
                                          <p:attrName>ppt_w</p:attrName>
                                        </p:attrNameLst>
                                      </p:cBhvr>
                                      <p:tavLst>
                                        <p:tav tm="0">
                                          <p:val>
                                            <p:strVal val="2/3*#ppt_w"/>
                                          </p:val>
                                        </p:tav>
                                        <p:tav tm="100000">
                                          <p:val>
                                            <p:strVal val="#ppt_w"/>
                                          </p:val>
                                        </p:tav>
                                      </p:tavLst>
                                    </p:anim>
                                    <p:anim calcmode="lin" valueType="num">
                                      <p:cBhvr>
                                        <p:cTn id="8" dur="250" fill="hold"/>
                                        <p:tgtEl>
                                          <p:spTgt spid="2"/>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i.pinimg.com/564x/c5/3f/29/c53f2969af952e639629964b428285dd.jpg"/>
          <p:cNvPicPr>
            <a:picLocks noChangeAspect="1" noChangeArrowheads="1"/>
          </p:cNvPicPr>
          <p:nvPr/>
        </p:nvPicPr>
        <p:blipFill rotWithShape="1">
          <a:blip r:embed="rId2">
            <a:extLst>
              <a:ext uri="{28A0092B-C50C-407E-A947-70E740481C1C}">
                <a14:useLocalDpi xmlns:a14="http://schemas.microsoft.com/office/drawing/2010/main" val="0"/>
              </a:ext>
            </a:extLst>
          </a:blip>
          <a:srcRect b="15818"/>
          <a:stretch/>
        </p:blipFill>
        <p:spPr bwMode="auto">
          <a:xfrm>
            <a:off x="694686" y="585327"/>
            <a:ext cx="7837753" cy="563998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2"/>
          <p:cNvSpPr>
            <a:spLocks noChangeArrowheads="1"/>
          </p:cNvSpPr>
          <p:nvPr/>
        </p:nvSpPr>
        <p:spPr bwMode="auto">
          <a:xfrm>
            <a:off x="509960" y="3405318"/>
            <a:ext cx="7920880" cy="2677656"/>
          </a:xfrm>
          <a:prstGeom prst="rect">
            <a:avLst/>
          </a:prstGeom>
          <a:noFill/>
          <a:ln w="9525">
            <a:noFill/>
            <a:miter lim="800000"/>
            <a:headEnd/>
            <a:tailEnd/>
          </a:ln>
          <a:effectLst/>
        </p:spPr>
        <p:txBody>
          <a:bodyPr wrap="square">
            <a:spAutoFit/>
          </a:bodyPr>
          <a:lstStyle/>
          <a:p>
            <a:pPr algn="ctr" fontAlgn="base">
              <a:spcAft>
                <a:spcPct val="0"/>
              </a:spcAft>
              <a:defRPr/>
            </a:pPr>
            <a:r>
              <a:rPr lang="es-ES" sz="3200" b="1" dirty="0" smtClean="0">
                <a:solidFill>
                  <a:schemeClr val="bg1"/>
                </a:solidFill>
                <a:effectLst>
                  <a:glow rad="139700">
                    <a:schemeClr val="accent4">
                      <a:satMod val="175000"/>
                      <a:alpha val="40000"/>
                    </a:schemeClr>
                  </a:glow>
                  <a:outerShdw blurRad="50800" dist="50800" algn="l" rotWithShape="0">
                    <a:prstClr val="black"/>
                  </a:outerShdw>
                </a:effectLst>
                <a:latin typeface="Franklin Gothic Book" panose="020B0503020102020204" pitchFamily="34" charset="0"/>
              </a:rPr>
              <a:t>Pero </a:t>
            </a:r>
            <a:r>
              <a:rPr lang="es-ES" sz="3200" b="1" dirty="0">
                <a:solidFill>
                  <a:schemeClr val="bg1"/>
                </a:solidFill>
                <a:effectLst>
                  <a:glow rad="139700">
                    <a:schemeClr val="accent4">
                      <a:satMod val="175000"/>
                      <a:alpha val="40000"/>
                    </a:schemeClr>
                  </a:glow>
                  <a:outerShdw blurRad="50800" dist="50800" algn="l" rotWithShape="0">
                    <a:prstClr val="black"/>
                  </a:outerShdw>
                </a:effectLst>
                <a:latin typeface="Franklin Gothic Book" panose="020B0503020102020204" pitchFamily="34" charset="0"/>
              </a:rPr>
              <a:t>el viñador contestó: </a:t>
            </a:r>
          </a:p>
          <a:p>
            <a:pPr algn="ctr" fontAlgn="base">
              <a:spcAft>
                <a:spcPct val="0"/>
              </a:spcAft>
              <a:defRPr/>
            </a:pPr>
            <a:r>
              <a:rPr lang="es-ES" sz="3200" b="1" dirty="0">
                <a:solidFill>
                  <a:schemeClr val="bg1"/>
                </a:solidFill>
                <a:effectLst>
                  <a:glow rad="139700">
                    <a:schemeClr val="accent4">
                      <a:satMod val="175000"/>
                      <a:alpha val="40000"/>
                    </a:schemeClr>
                  </a:glow>
                  <a:outerShdw blurRad="50800" dist="50800" algn="l" rotWithShape="0">
                    <a:prstClr val="black"/>
                  </a:outerShdw>
                </a:effectLst>
                <a:latin typeface="Franklin Gothic Book" panose="020B0503020102020204" pitchFamily="34" charset="0"/>
              </a:rPr>
              <a:t>“Señor, déjala todavía este año; yo removeré la tierra alrededor  de ella y la abonaré, </a:t>
            </a:r>
            <a:r>
              <a:rPr lang="es-ES" sz="3600" b="1" dirty="0" smtClean="0">
                <a:solidFill>
                  <a:schemeClr val="bg1"/>
                </a:solidFill>
                <a:effectLst>
                  <a:glow rad="139700">
                    <a:schemeClr val="accent4">
                      <a:satMod val="175000"/>
                      <a:alpha val="40000"/>
                    </a:schemeClr>
                  </a:glow>
                  <a:outerShdw blurRad="50800" dist="50800" algn="l" rotWithShape="0">
                    <a:prstClr val="black"/>
                  </a:outerShdw>
                </a:effectLst>
                <a:latin typeface="Franklin Gothic Book" panose="020B0503020102020204" pitchFamily="34" charset="0"/>
              </a:rPr>
              <a:t>a </a:t>
            </a:r>
            <a:r>
              <a:rPr lang="es-ES" sz="3600" b="1" dirty="0">
                <a:solidFill>
                  <a:schemeClr val="bg1"/>
                </a:solidFill>
                <a:effectLst>
                  <a:glow rad="139700">
                    <a:schemeClr val="accent4">
                      <a:satMod val="175000"/>
                      <a:alpha val="40000"/>
                    </a:schemeClr>
                  </a:glow>
                  <a:outerShdw blurRad="50800" dist="50800" algn="l" rotWithShape="0">
                    <a:prstClr val="black"/>
                  </a:outerShdw>
                </a:effectLst>
                <a:latin typeface="Franklin Gothic Book" panose="020B0503020102020204" pitchFamily="34" charset="0"/>
              </a:rPr>
              <a:t>ver si comienza a dar fruto. </a:t>
            </a:r>
            <a:r>
              <a:rPr lang="es-ES" sz="3200" b="1" dirty="0">
                <a:solidFill>
                  <a:schemeClr val="bg1"/>
                </a:solidFill>
                <a:effectLst>
                  <a:glow rad="139700">
                    <a:schemeClr val="accent4">
                      <a:satMod val="175000"/>
                      <a:alpha val="40000"/>
                    </a:schemeClr>
                  </a:glow>
                  <a:outerShdw blurRad="50800" dist="50800" algn="l" rotWithShape="0">
                    <a:prstClr val="black"/>
                  </a:outerShdw>
                </a:effectLst>
                <a:latin typeface="Franklin Gothic Book" panose="020B0503020102020204" pitchFamily="34" charset="0"/>
              </a:rPr>
              <a:t>Y si no  da, la cortas”.</a:t>
            </a:r>
            <a:endParaRPr lang="es-ES" sz="2800" b="1" dirty="0">
              <a:solidFill>
                <a:schemeClr val="bg1"/>
              </a:solidFill>
              <a:effectLst>
                <a:glow rad="139700">
                  <a:schemeClr val="accent4">
                    <a:satMod val="175000"/>
                    <a:alpha val="40000"/>
                  </a:schemeClr>
                </a:glow>
                <a:outerShdw blurRad="50800" dist="50800" algn="l" rotWithShape="0">
                  <a:prstClr val="black"/>
                </a:outerShdw>
              </a:effectLst>
              <a:latin typeface="Franklin Gothic Book" panose="020B0503020102020204" pitchFamily="34" charset="0"/>
            </a:endParaRPr>
          </a:p>
        </p:txBody>
      </p:sp>
    </p:spTree>
    <p:extLst>
      <p:ext uri="{BB962C8B-B14F-4D97-AF65-F5344CB8AC3E}">
        <p14:creationId xmlns:p14="http://schemas.microsoft.com/office/powerpoint/2010/main" val="405707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0"/>
                                  </p:iterate>
                                  <p:childTnLst>
                                    <p:set>
                                      <p:cBhvr>
                                        <p:cTn id="6" dur="1" fill="hold">
                                          <p:stCondLst>
                                            <p:cond delay="0"/>
                                          </p:stCondLst>
                                        </p:cTn>
                                        <p:tgtEl>
                                          <p:spTgt spid="2"/>
                                        </p:tgtEl>
                                        <p:attrNameLst>
                                          <p:attrName>style.visibility</p:attrName>
                                        </p:attrNameLst>
                                      </p:cBhvr>
                                      <p:to>
                                        <p:strVal val="visible"/>
                                      </p:to>
                                    </p:set>
                                    <p:anim calcmode="lin" valueType="num">
                                      <p:cBhvr>
                                        <p:cTn id="7" dur="250" fill="hold"/>
                                        <p:tgtEl>
                                          <p:spTgt spid="2"/>
                                        </p:tgtEl>
                                        <p:attrNameLst>
                                          <p:attrName>ppt_w</p:attrName>
                                        </p:attrNameLst>
                                      </p:cBhvr>
                                      <p:tavLst>
                                        <p:tav tm="0">
                                          <p:val>
                                            <p:strVal val="2/3*#ppt_w"/>
                                          </p:val>
                                        </p:tav>
                                        <p:tav tm="100000">
                                          <p:val>
                                            <p:strVal val="#ppt_w"/>
                                          </p:val>
                                        </p:tav>
                                      </p:tavLst>
                                    </p:anim>
                                    <p:anim calcmode="lin" valueType="num">
                                      <p:cBhvr>
                                        <p:cTn id="8" dur="250" fill="hold"/>
                                        <p:tgtEl>
                                          <p:spTgt spid="2"/>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El “Templo” nuevo y definitivo - El Nacional"/>
          <p:cNvPicPr>
            <a:picLocks noChangeAspect="1" noChangeArrowheads="1"/>
          </p:cNvPicPr>
          <p:nvPr/>
        </p:nvPicPr>
        <p:blipFill rotWithShape="1">
          <a:blip r:embed="rId2">
            <a:extLst>
              <a:ext uri="{28A0092B-C50C-407E-A947-70E740481C1C}">
                <a14:useLocalDpi xmlns:a14="http://schemas.microsoft.com/office/drawing/2010/main" val="0"/>
              </a:ext>
            </a:extLst>
          </a:blip>
          <a:srcRect l="2726" t="3163" r="2399" b="5251"/>
          <a:stretch/>
        </p:blipFill>
        <p:spPr bwMode="auto">
          <a:xfrm>
            <a:off x="637312" y="575879"/>
            <a:ext cx="7906324" cy="5704848"/>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1403797" y="594351"/>
            <a:ext cx="5657833" cy="646331"/>
          </a:xfrm>
          <a:prstGeom prst="rect">
            <a:avLst/>
          </a:prstGeom>
          <a:noFill/>
        </p:spPr>
        <p:txBody>
          <a:bodyPr wrap="square" rtlCol="0">
            <a:spAutoFit/>
          </a:bodyPr>
          <a:lstStyle/>
          <a:p>
            <a:pPr algn="ctr" fontAlgn="base">
              <a:spcBef>
                <a:spcPct val="0"/>
              </a:spcBef>
              <a:spcAft>
                <a:spcPct val="0"/>
              </a:spcAft>
            </a:pPr>
            <a:r>
              <a:rPr lang="es-ES_tradnl" sz="3600" b="1" dirty="0">
                <a:solidFill>
                  <a:schemeClr val="bg1"/>
                </a:solidFill>
                <a:effectLst>
                  <a:glow rad="101600">
                    <a:schemeClr val="accent4">
                      <a:satMod val="175000"/>
                      <a:alpha val="40000"/>
                    </a:schemeClr>
                  </a:glow>
                  <a:outerShdw blurRad="50800" dist="38100" algn="l" rotWithShape="0">
                    <a:prstClr val="black"/>
                  </a:outerShdw>
                </a:effectLst>
              </a:rPr>
              <a:t>Preguntas para la lectura:</a:t>
            </a:r>
            <a:endParaRPr lang="es-PE" sz="3600" dirty="0">
              <a:solidFill>
                <a:schemeClr val="bg1"/>
              </a:solidFill>
              <a:effectLst>
                <a:glow rad="101600">
                  <a:schemeClr val="accent4">
                    <a:satMod val="175000"/>
                    <a:alpha val="40000"/>
                  </a:schemeClr>
                </a:glow>
                <a:outerShdw blurRad="50800" dist="38100" algn="l" rotWithShape="0">
                  <a:prstClr val="black"/>
                </a:outerShdw>
              </a:effectLst>
            </a:endParaRPr>
          </a:p>
        </p:txBody>
      </p:sp>
      <p:sp>
        <p:nvSpPr>
          <p:cNvPr id="7" name="6 CuadroTexto"/>
          <p:cNvSpPr txBox="1"/>
          <p:nvPr/>
        </p:nvSpPr>
        <p:spPr>
          <a:xfrm>
            <a:off x="554182" y="4774454"/>
            <a:ext cx="7989454" cy="1200329"/>
          </a:xfrm>
          <a:prstGeom prst="rect">
            <a:avLst/>
          </a:prstGeom>
          <a:noFill/>
          <a:effectLst>
            <a:outerShdw blurRad="50800" dist="38100" dir="2700000" algn="tl" rotWithShape="0">
              <a:prstClr val="black">
                <a:alpha val="40000"/>
              </a:prstClr>
            </a:outerShdw>
          </a:effectLst>
          <a:scene3d>
            <a:camera prst="orthographicFront"/>
            <a:lightRig rig="threePt" dir="t"/>
          </a:scene3d>
          <a:sp3d>
            <a:bevelT prst="slope"/>
          </a:sp3d>
        </p:spPr>
        <p:txBody>
          <a:bodyPr wrap="square" rtlCol="0">
            <a:spAutoFit/>
          </a:bodyPr>
          <a:lstStyle/>
          <a:p>
            <a:pPr algn="ctr" fontAlgn="base">
              <a:spcBef>
                <a:spcPct val="0"/>
              </a:spcBef>
              <a:spcAft>
                <a:spcPct val="0"/>
              </a:spcAft>
            </a:pPr>
            <a:r>
              <a:rPr lang="es-MX" sz="3600" b="1" dirty="0" smtClean="0">
                <a:solidFill>
                  <a:schemeClr val="bg1"/>
                </a:solidFill>
                <a:effectLst>
                  <a:glow rad="63500">
                    <a:srgbClr val="000000">
                      <a:satMod val="175000"/>
                      <a:alpha val="40000"/>
                    </a:srgbClr>
                  </a:glow>
                  <a:outerShdw blurRad="38100" dist="38100" dir="2700000" algn="tl">
                    <a:srgbClr val="000000">
                      <a:alpha val="43137"/>
                    </a:srgbClr>
                  </a:outerShdw>
                </a:effectLst>
                <a:latin typeface="Swis721 Cn BT" panose="020B0506020202030204" pitchFamily="34" charset="0"/>
              </a:rPr>
              <a:t>•</a:t>
            </a:r>
            <a:r>
              <a:rPr lang="es-MX" sz="3600" b="1" dirty="0">
                <a:solidFill>
                  <a:schemeClr val="bg1"/>
                </a:solidFill>
                <a:effectLst>
                  <a:glow rad="63500">
                    <a:srgbClr val="000000">
                      <a:satMod val="175000"/>
                      <a:alpha val="40000"/>
                    </a:srgbClr>
                  </a:glow>
                  <a:outerShdw blurRad="38100" dist="38100" dir="2700000" algn="tl">
                    <a:srgbClr val="000000">
                      <a:alpha val="43137"/>
                    </a:srgbClr>
                  </a:outerShdw>
                </a:effectLst>
                <a:latin typeface="Swis721 Cn BT" panose="020B0506020202030204" pitchFamily="34" charset="0"/>
              </a:rPr>
              <a:t>	¿Por qué motivo va Jesús al </a:t>
            </a:r>
            <a:r>
              <a:rPr lang="es-MX" sz="3600" b="1" dirty="0" smtClean="0">
                <a:solidFill>
                  <a:schemeClr val="bg1"/>
                </a:solidFill>
                <a:effectLst>
                  <a:glow rad="63500">
                    <a:srgbClr val="000000">
                      <a:satMod val="175000"/>
                      <a:alpha val="40000"/>
                    </a:srgbClr>
                  </a:glow>
                  <a:outerShdw blurRad="38100" dist="38100" dir="2700000" algn="tl">
                    <a:srgbClr val="000000">
                      <a:alpha val="43137"/>
                    </a:srgbClr>
                  </a:outerShdw>
                </a:effectLst>
                <a:latin typeface="Swis721 Cn BT" panose="020B0506020202030204" pitchFamily="34" charset="0"/>
              </a:rPr>
              <a:t>Templo ?</a:t>
            </a:r>
          </a:p>
          <a:p>
            <a:pPr algn="ctr" fontAlgn="base">
              <a:spcBef>
                <a:spcPct val="0"/>
              </a:spcBef>
              <a:spcAft>
                <a:spcPct val="0"/>
              </a:spcAft>
            </a:pPr>
            <a:r>
              <a:rPr lang="es-MX" sz="3600" b="1" dirty="0" smtClean="0">
                <a:solidFill>
                  <a:schemeClr val="bg1"/>
                </a:solidFill>
                <a:effectLst>
                  <a:glow rad="63500">
                    <a:srgbClr val="000000">
                      <a:satMod val="175000"/>
                      <a:alpha val="40000"/>
                    </a:srgbClr>
                  </a:glow>
                  <a:outerShdw blurRad="38100" dist="38100" dir="2700000" algn="tl">
                    <a:srgbClr val="000000">
                      <a:alpha val="43137"/>
                    </a:srgbClr>
                  </a:outerShdw>
                </a:effectLst>
                <a:latin typeface="Swis721 Cn BT" panose="020B0506020202030204" pitchFamily="34" charset="0"/>
              </a:rPr>
              <a:t> </a:t>
            </a:r>
            <a:r>
              <a:rPr lang="es-MX" sz="3600" b="1" dirty="0">
                <a:solidFill>
                  <a:schemeClr val="bg1"/>
                </a:solidFill>
                <a:effectLst>
                  <a:glow rad="63500">
                    <a:srgbClr val="000000">
                      <a:satMod val="175000"/>
                      <a:alpha val="40000"/>
                    </a:srgbClr>
                  </a:glow>
                  <a:outerShdw blurRad="38100" dist="38100" dir="2700000" algn="tl">
                    <a:srgbClr val="000000">
                      <a:alpha val="43137"/>
                    </a:srgbClr>
                  </a:outerShdw>
                </a:effectLst>
                <a:latin typeface="Swis721 Cn BT" panose="020B0506020202030204" pitchFamily="34" charset="0"/>
              </a:rPr>
              <a:t>¿Con qué realidad se </a:t>
            </a:r>
            <a:r>
              <a:rPr lang="es-MX" sz="3600" b="1" dirty="0" smtClean="0">
                <a:solidFill>
                  <a:schemeClr val="bg1"/>
                </a:solidFill>
                <a:effectLst>
                  <a:glow rad="63500">
                    <a:srgbClr val="000000">
                      <a:satMod val="175000"/>
                      <a:alpha val="40000"/>
                    </a:srgbClr>
                  </a:glow>
                  <a:outerShdw blurRad="38100" dist="38100" dir="2700000" algn="tl">
                    <a:srgbClr val="000000">
                      <a:alpha val="43137"/>
                    </a:srgbClr>
                  </a:outerShdw>
                </a:effectLst>
                <a:latin typeface="Swis721 Cn BT" panose="020B0506020202030204" pitchFamily="34" charset="0"/>
              </a:rPr>
              <a:t>encuentra?</a:t>
            </a:r>
            <a:endParaRPr lang="es-PE" sz="3600" b="1" dirty="0">
              <a:solidFill>
                <a:schemeClr val="bg1"/>
              </a:solidFill>
              <a:effectLst>
                <a:glow rad="63500">
                  <a:srgbClr val="000000">
                    <a:satMod val="175000"/>
                    <a:alpha val="40000"/>
                  </a:srgbClr>
                </a:glow>
                <a:outerShdw blurRad="38100" dist="38100" dir="2700000" algn="tl">
                  <a:srgbClr val="000000">
                    <a:alpha val="43137"/>
                  </a:srgbClr>
                </a:outerShdw>
              </a:effectLst>
              <a:latin typeface="Swis721 Cn BT" panose="020B0506020202030204" pitchFamily="34" charset="0"/>
            </a:endParaRPr>
          </a:p>
        </p:txBody>
      </p:sp>
    </p:spTree>
    <p:extLst>
      <p:ext uri="{BB962C8B-B14F-4D97-AF65-F5344CB8AC3E}">
        <p14:creationId xmlns:p14="http://schemas.microsoft.com/office/powerpoint/2010/main" val="11725425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down)">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Por qué Jesús se vio obligado a expulsar a los mercaderes del Templo? -  Todo tiene un porqué - CO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629" y="620688"/>
            <a:ext cx="7889297" cy="5650803"/>
          </a:xfrm>
          <a:prstGeom prst="rect">
            <a:avLst/>
          </a:prstGeom>
          <a:noFill/>
          <a:extLst>
            <a:ext uri="{909E8E84-426E-40DD-AFC4-6F175D3DCCD1}">
              <a14:hiddenFill xmlns:a14="http://schemas.microsoft.com/office/drawing/2010/main">
                <a:solidFill>
                  <a:srgbClr val="FFFFFF"/>
                </a:solidFill>
              </a14:hiddenFill>
            </a:ext>
          </a:extLst>
        </p:spPr>
      </p:pic>
      <p:sp>
        <p:nvSpPr>
          <p:cNvPr id="8" name="7 CuadroTexto"/>
          <p:cNvSpPr txBox="1"/>
          <p:nvPr/>
        </p:nvSpPr>
        <p:spPr>
          <a:xfrm>
            <a:off x="347730" y="620688"/>
            <a:ext cx="8235243" cy="1077218"/>
          </a:xfrm>
          <a:prstGeom prst="rect">
            <a:avLst/>
          </a:prstGeom>
          <a:noFill/>
          <a:ln>
            <a:noFill/>
          </a:ln>
          <a:effectLst>
            <a:outerShdw blurRad="107950" dist="12700" dir="5400000" algn="ctr">
              <a:srgbClr val="000000"/>
            </a:outerShdw>
          </a:effectLst>
        </p:spPr>
        <p:txBody>
          <a:bodyPr wrap="square" rtlCol="0">
            <a:spAutoFit/>
          </a:bodyPr>
          <a:lstStyle/>
          <a:p>
            <a:pPr marL="457200" indent="-457200" algn="ctr" fontAlgn="base">
              <a:spcBef>
                <a:spcPct val="0"/>
              </a:spcBef>
              <a:spcAft>
                <a:spcPct val="0"/>
              </a:spcAft>
              <a:buFont typeface="Arial" panose="020B0604020202020204" pitchFamily="34" charset="0"/>
              <a:buChar char="•"/>
            </a:pPr>
            <a:r>
              <a:rPr lang="es-ES_tradnl" sz="3200" b="1" dirty="0">
                <a:solidFill>
                  <a:schemeClr val="bg1"/>
                </a:solidFill>
                <a:effectLst>
                  <a:outerShdw blurRad="38100" dist="38100" dir="2700000" algn="tl">
                    <a:srgbClr val="000000">
                      <a:alpha val="43137"/>
                    </a:srgbClr>
                  </a:outerShdw>
                </a:effectLst>
                <a:latin typeface="Adobe Gothic Std B" panose="020B0800000000000000" pitchFamily="34" charset="-128"/>
                <a:ea typeface="Adobe Gothic Std B" panose="020B0800000000000000" pitchFamily="34" charset="-128"/>
              </a:rPr>
              <a:t>¿Qué </a:t>
            </a:r>
            <a:r>
              <a:rPr lang="es-ES_tradnl" sz="3200" b="1" dirty="0" smtClean="0">
                <a:solidFill>
                  <a:schemeClr val="bg1"/>
                </a:solidFill>
                <a:effectLst>
                  <a:outerShdw blurRad="38100" dist="38100" dir="2700000" algn="tl">
                    <a:srgbClr val="000000">
                      <a:alpha val="43137"/>
                    </a:srgbClr>
                  </a:outerShdw>
                </a:effectLst>
                <a:latin typeface="Adobe Gothic Std B" panose="020B0800000000000000" pitchFamily="34" charset="-128"/>
                <a:ea typeface="Adobe Gothic Std B" panose="020B0800000000000000" pitchFamily="34" charset="-128"/>
              </a:rPr>
              <a:t> gesto realiza Jesús en el Templo? </a:t>
            </a:r>
            <a:endParaRPr lang="es-PE" sz="3200" b="1" dirty="0">
              <a:solidFill>
                <a:schemeClr val="bg1"/>
              </a:solidFill>
              <a:effectLst>
                <a:outerShdw blurRad="38100" dist="38100" dir="2700000" algn="tl">
                  <a:srgbClr val="000000">
                    <a:alpha val="43137"/>
                  </a:srgbClr>
                </a:outerShdw>
              </a:effectLst>
              <a:latin typeface="Adobe Gothic Std B" panose="020B0800000000000000" pitchFamily="34" charset="-128"/>
              <a:ea typeface="Adobe Gothic Std B" panose="020B0800000000000000" pitchFamily="34" charset="-128"/>
            </a:endParaRPr>
          </a:p>
        </p:txBody>
      </p:sp>
      <p:sp>
        <p:nvSpPr>
          <p:cNvPr id="4" name="7 CuadroTexto"/>
          <p:cNvSpPr txBox="1"/>
          <p:nvPr/>
        </p:nvSpPr>
        <p:spPr>
          <a:xfrm>
            <a:off x="1402083" y="4319854"/>
            <a:ext cx="4490718" cy="1077218"/>
          </a:xfrm>
          <a:prstGeom prst="rect">
            <a:avLst/>
          </a:prstGeom>
          <a:noFill/>
          <a:ln>
            <a:noFill/>
          </a:ln>
          <a:effectLst>
            <a:outerShdw blurRad="107950" dist="12700" dir="5400000" algn="ctr">
              <a:srgbClr val="000000"/>
            </a:outerShdw>
          </a:effectLst>
        </p:spPr>
        <p:txBody>
          <a:bodyPr wrap="square" rtlCol="0">
            <a:spAutoFit/>
          </a:bodyPr>
          <a:lstStyle/>
          <a:p>
            <a:pPr marL="457200" indent="-457200" algn="ctr" fontAlgn="base">
              <a:spcBef>
                <a:spcPct val="0"/>
              </a:spcBef>
              <a:spcAft>
                <a:spcPct val="0"/>
              </a:spcAft>
              <a:buFont typeface="Arial" panose="020B0604020202020204" pitchFamily="34" charset="0"/>
              <a:buChar char="•"/>
            </a:pPr>
            <a:r>
              <a:rPr lang="es-ES_tradnl" sz="3200" b="1" dirty="0" smtClean="0">
                <a:solidFill>
                  <a:schemeClr val="bg1"/>
                </a:solidFill>
                <a:effectLst>
                  <a:outerShdw blurRad="38100" dist="38100" dir="2700000" algn="tl">
                    <a:srgbClr val="000000">
                      <a:alpha val="43137"/>
                    </a:srgbClr>
                  </a:outerShdw>
                </a:effectLst>
                <a:latin typeface="Adobe Gothic Std B" panose="020B0800000000000000" pitchFamily="34" charset="-128"/>
                <a:ea typeface="Adobe Gothic Std B" panose="020B0800000000000000" pitchFamily="34" charset="-128"/>
              </a:rPr>
              <a:t>¿qué quiere mostrar con ello?</a:t>
            </a:r>
            <a:endParaRPr lang="es-PE" sz="3200" b="1" dirty="0">
              <a:solidFill>
                <a:schemeClr val="bg1"/>
              </a:solidFill>
              <a:effectLst>
                <a:outerShdw blurRad="38100" dist="38100" dir="2700000" algn="tl">
                  <a:srgbClr val="000000">
                    <a:alpha val="43137"/>
                  </a:srgbClr>
                </a:outerShdw>
              </a:effectLst>
              <a:latin typeface="Adobe Gothic Std B" panose="020B0800000000000000" pitchFamily="34" charset="-128"/>
              <a:ea typeface="Adobe Gothic Std B" panose="020B0800000000000000" pitchFamily="34" charset="-128"/>
            </a:endParaRPr>
          </a:p>
        </p:txBody>
      </p:sp>
    </p:spTree>
    <p:extLst>
      <p:ext uri="{BB962C8B-B14F-4D97-AF65-F5344CB8AC3E}">
        <p14:creationId xmlns:p14="http://schemas.microsoft.com/office/powerpoint/2010/main" val="36249403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1000"/>
                                        <p:tgtEl>
                                          <p:spTgt spid="8"/>
                                        </p:tgtEl>
                                      </p:cBhvr>
                                    </p:animEffect>
                                  </p:childTnLst>
                                </p:cTn>
                              </p:par>
                            </p:childTnLst>
                          </p:cTn>
                        </p:par>
                        <p:par>
                          <p:cTn id="8" fill="hold">
                            <p:stCondLst>
                              <p:cond delay="1000"/>
                            </p:stCondLst>
                            <p:childTnLst>
                              <p:par>
                                <p:cTn id="9" presetID="5"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heckerboard(across)">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386" name="Picture 2" descr="https://i.pinimg.com/564x/c4/9c/65/c49c656ce72b2ebca1d7d8f075990b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744" y="514610"/>
            <a:ext cx="7885455" cy="5663088"/>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3161" y="1004372"/>
            <a:ext cx="6304619" cy="2062103"/>
          </a:xfrm>
          <a:prstGeom prst="roundRect">
            <a:avLst/>
          </a:prstGeom>
          <a:scene3d>
            <a:camera prst="orthographicFront"/>
            <a:lightRig rig="threePt" dir="t"/>
          </a:scene3d>
          <a:sp3d>
            <a:bevelT prst="convex"/>
          </a:sp3d>
        </p:spPr>
      </p:pic>
      <p:sp>
        <p:nvSpPr>
          <p:cNvPr id="4" name="3 CuadroTexto"/>
          <p:cNvSpPr txBox="1"/>
          <p:nvPr/>
        </p:nvSpPr>
        <p:spPr>
          <a:xfrm>
            <a:off x="1088103" y="4288264"/>
            <a:ext cx="6615023" cy="1754326"/>
          </a:xfrm>
          <a:prstGeom prst="rect">
            <a:avLst/>
          </a:prstGeom>
          <a:noFill/>
          <a:scene3d>
            <a:camera prst="orthographicFront"/>
            <a:lightRig rig="threePt" dir="t"/>
          </a:scene3d>
          <a:sp3d>
            <a:bevelT/>
          </a:sp3d>
        </p:spPr>
        <p:txBody>
          <a:bodyPr wrap="square" rtlCol="0">
            <a:spAutoFit/>
          </a:bodyPr>
          <a:lstStyle/>
          <a:p>
            <a:pPr marL="457200" indent="-457200" algn="ctr" fontAlgn="base">
              <a:spcBef>
                <a:spcPct val="0"/>
              </a:spcBef>
              <a:spcAft>
                <a:spcPct val="0"/>
              </a:spcAft>
              <a:buFont typeface="Arial" panose="020B0604020202020204" pitchFamily="34" charset="0"/>
              <a:buChar char="•"/>
            </a:pPr>
            <a:r>
              <a:rPr lang="es-ES_tradnl" sz="3600" b="1" dirty="0" smtClean="0">
                <a:solidFill>
                  <a:srgbClr val="FFFF00"/>
                </a:solidFill>
                <a:effectLst>
                  <a:glow rad="101600">
                    <a:schemeClr val="tx2">
                      <a:lumMod val="95000"/>
                      <a:lumOff val="5000"/>
                      <a:alpha val="60000"/>
                    </a:schemeClr>
                  </a:glow>
                </a:effectLst>
                <a:latin typeface="Square721 Cn BT" panose="020B0406020202050204" pitchFamily="34" charset="0"/>
              </a:rPr>
              <a:t>¿Cómo reaccionan los discípulos?                            ¿cómo reaccionan los judíos?                ¿ Qué es lo que dicen?</a:t>
            </a:r>
            <a:endParaRPr lang="es-PE" sz="3600" b="1" dirty="0">
              <a:solidFill>
                <a:srgbClr val="FFFF00"/>
              </a:solidFill>
              <a:effectLst>
                <a:glow rad="101600">
                  <a:schemeClr val="tx2">
                    <a:lumMod val="95000"/>
                    <a:lumOff val="5000"/>
                    <a:alpha val="60000"/>
                  </a:schemeClr>
                </a:glow>
              </a:effectLst>
              <a:latin typeface="Square721 Cn BT" panose="020B0406020202050204" pitchFamily="34" charset="0"/>
            </a:endParaRPr>
          </a:p>
        </p:txBody>
      </p:sp>
    </p:spTree>
    <p:extLst>
      <p:ext uri="{BB962C8B-B14F-4D97-AF65-F5344CB8AC3E}">
        <p14:creationId xmlns:p14="http://schemas.microsoft.com/office/powerpoint/2010/main" val="1935273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s://i.pinimg.com/564x/ab/67/5d/ab675d05975dc395c6fcd52e57e68f41.jpg"/>
          <p:cNvPicPr>
            <a:picLocks noChangeAspect="1" noChangeArrowheads="1"/>
          </p:cNvPicPr>
          <p:nvPr/>
        </p:nvPicPr>
        <p:blipFill rotWithShape="1">
          <a:blip r:embed="rId2">
            <a:extLst>
              <a:ext uri="{28A0092B-C50C-407E-A947-70E740481C1C}">
                <a14:useLocalDpi xmlns:a14="http://schemas.microsoft.com/office/drawing/2010/main" val="0"/>
              </a:ext>
            </a:extLst>
          </a:blip>
          <a:srcRect b="13900"/>
          <a:stretch/>
        </p:blipFill>
        <p:spPr bwMode="auto">
          <a:xfrm>
            <a:off x="617392" y="537729"/>
            <a:ext cx="7870825" cy="5779943"/>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960583" y="4202542"/>
            <a:ext cx="6604648" cy="1754326"/>
          </a:xfrm>
          <a:prstGeom prst="rect">
            <a:avLst/>
          </a:prstGeom>
          <a:noFill/>
          <a:scene3d>
            <a:camera prst="orthographicFront"/>
            <a:lightRig rig="threePt" dir="t"/>
          </a:scene3d>
          <a:sp3d>
            <a:bevelT w="165100" prst="coolSlant"/>
          </a:sp3d>
        </p:spPr>
        <p:txBody>
          <a:bodyPr wrap="square" rtlCol="0">
            <a:spAutoFit/>
          </a:bodyPr>
          <a:lstStyle/>
          <a:p>
            <a:pPr marL="571500" indent="-571500" algn="ctr" fontAlgn="base">
              <a:spcBef>
                <a:spcPct val="0"/>
              </a:spcBef>
              <a:spcAft>
                <a:spcPct val="0"/>
              </a:spcAft>
              <a:buFont typeface="Arial" panose="020B0604020202020204" pitchFamily="34" charset="0"/>
              <a:buChar char="•"/>
            </a:pPr>
            <a:r>
              <a:rPr lang="es-ES_tradnl" sz="3600" b="1" dirty="0" smtClean="0">
                <a:solidFill>
                  <a:schemeClr val="bg1"/>
                </a:solidFill>
                <a:effectLst>
                  <a:glow rad="101600">
                    <a:srgbClr val="000000">
                      <a:lumMod val="95000"/>
                      <a:lumOff val="5000"/>
                      <a:alpha val="60000"/>
                    </a:srgbClr>
                  </a:glow>
                  <a:outerShdw blurRad="38100" dist="38100" dir="2700000" algn="tl">
                    <a:srgbClr val="000000">
                      <a:alpha val="43137"/>
                    </a:srgbClr>
                  </a:outerShdw>
                </a:effectLst>
              </a:rPr>
              <a:t>¿Qué responde Jesús? </a:t>
            </a:r>
          </a:p>
          <a:p>
            <a:pPr marL="571500" indent="-571500" algn="ctr" fontAlgn="base">
              <a:spcBef>
                <a:spcPct val="0"/>
              </a:spcBef>
              <a:spcAft>
                <a:spcPct val="0"/>
              </a:spcAft>
              <a:buFont typeface="Arial" panose="020B0604020202020204" pitchFamily="34" charset="0"/>
              <a:buChar char="•"/>
            </a:pPr>
            <a:r>
              <a:rPr lang="es-ES_tradnl" sz="3600" b="1" dirty="0" smtClean="0">
                <a:solidFill>
                  <a:schemeClr val="bg1"/>
                </a:solidFill>
                <a:effectLst>
                  <a:glow rad="101600">
                    <a:srgbClr val="000000">
                      <a:lumMod val="95000"/>
                      <a:lumOff val="5000"/>
                      <a:alpha val="60000"/>
                    </a:srgbClr>
                  </a:glow>
                  <a:outerShdw blurRad="38100" dist="38100" dir="2700000" algn="tl">
                    <a:srgbClr val="000000">
                      <a:alpha val="43137"/>
                    </a:srgbClr>
                  </a:outerShdw>
                </a:effectLst>
              </a:rPr>
              <a:t>‘Qué </a:t>
            </a:r>
            <a:r>
              <a:rPr lang="es-ES_tradnl" sz="3600" b="1" dirty="0" err="1" smtClean="0">
                <a:solidFill>
                  <a:schemeClr val="bg1"/>
                </a:solidFill>
                <a:effectLst>
                  <a:glow rad="101600">
                    <a:srgbClr val="000000">
                      <a:lumMod val="95000"/>
                      <a:lumOff val="5000"/>
                      <a:alpha val="60000"/>
                    </a:srgbClr>
                  </a:glow>
                  <a:outerShdw blurRad="38100" dist="38100" dir="2700000" algn="tl">
                    <a:srgbClr val="000000">
                      <a:alpha val="43137"/>
                    </a:srgbClr>
                  </a:outerShdw>
                </a:effectLst>
              </a:rPr>
              <a:t>eplicaciones</a:t>
            </a:r>
            <a:r>
              <a:rPr lang="es-ES_tradnl" sz="3600" b="1" dirty="0" smtClean="0">
                <a:solidFill>
                  <a:schemeClr val="bg1"/>
                </a:solidFill>
                <a:effectLst>
                  <a:glow rad="101600">
                    <a:srgbClr val="000000">
                      <a:lumMod val="95000"/>
                      <a:lumOff val="5000"/>
                      <a:alpha val="60000"/>
                    </a:srgbClr>
                  </a:glow>
                  <a:outerShdw blurRad="38100" dist="38100" dir="2700000" algn="tl">
                    <a:srgbClr val="000000">
                      <a:alpha val="43137"/>
                    </a:srgbClr>
                  </a:outerShdw>
                </a:effectLst>
              </a:rPr>
              <a:t> añade el evangelista Juan?</a:t>
            </a:r>
            <a:endParaRPr lang="es-PE" sz="3600" b="1" dirty="0">
              <a:solidFill>
                <a:schemeClr val="bg1"/>
              </a:solidFill>
              <a:effectLst>
                <a:glow rad="101600">
                  <a:srgbClr val="000000">
                    <a:lumMod val="95000"/>
                    <a:lumOff val="5000"/>
                    <a:alpha val="60000"/>
                  </a:srgb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35282010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sultado de imagen para jesus el viÃ±ad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555854"/>
            <a:ext cx="7853898" cy="5728810"/>
          </a:xfrm>
          <a:prstGeom prst="rect">
            <a:avLst/>
          </a:prstGeom>
          <a:noFill/>
          <a:extLst>
            <a:ext uri="{909E8E84-426E-40DD-AFC4-6F175D3DCCD1}">
              <a14:hiddenFill xmlns:a14="http://schemas.microsoft.com/office/drawing/2010/main">
                <a:solidFill>
                  <a:srgbClr val="FFFFFF"/>
                </a:solidFill>
              </a14:hiddenFill>
            </a:ext>
          </a:extLst>
        </p:spPr>
      </p:pic>
      <p:sp>
        <p:nvSpPr>
          <p:cNvPr id="10" name="9 CuadroTexto"/>
          <p:cNvSpPr txBox="1"/>
          <p:nvPr/>
        </p:nvSpPr>
        <p:spPr>
          <a:xfrm>
            <a:off x="683568" y="3853229"/>
            <a:ext cx="7853898" cy="2431435"/>
          </a:xfrm>
          <a:prstGeom prst="rect">
            <a:avLst/>
          </a:prstGeom>
          <a:noFill/>
        </p:spPr>
        <p:txBody>
          <a:bodyPr wrap="square" rtlCol="0">
            <a:spAutoFit/>
          </a:bodyPr>
          <a:lstStyle/>
          <a:p>
            <a:pPr algn="ctr" fontAlgn="base">
              <a:spcBef>
                <a:spcPct val="0"/>
              </a:spcBef>
              <a:spcAft>
                <a:spcPct val="0"/>
              </a:spcAft>
            </a:pPr>
            <a:r>
              <a:rPr lang="es-PE" sz="3200" i="1" u="sng" dirty="0" smtClean="0">
                <a:solidFill>
                  <a:srgbClr val="FFFF00"/>
                </a:solidFill>
                <a:effectLst>
                  <a:glow rad="101600">
                    <a:srgbClr val="003A2C"/>
                  </a:glow>
                </a:effectLst>
                <a:latin typeface="Tekton Pro" pitchFamily="34" charset="0"/>
              </a:rPr>
              <a:t>Motivación</a:t>
            </a:r>
            <a:r>
              <a:rPr lang="es-PE" sz="3200" i="1" dirty="0" smtClean="0">
                <a:solidFill>
                  <a:srgbClr val="FFFF00"/>
                </a:solidFill>
                <a:effectLst>
                  <a:glow rad="101600">
                    <a:srgbClr val="003A2C"/>
                  </a:glow>
                </a:effectLst>
                <a:latin typeface="Tekton Pro" pitchFamily="34" charset="0"/>
              </a:rPr>
              <a:t>:</a:t>
            </a:r>
            <a:r>
              <a:rPr lang="es-MX" sz="3200" i="1" dirty="0">
                <a:solidFill>
                  <a:srgbClr val="FFFF00"/>
                </a:solidFill>
                <a:effectLst>
                  <a:glow rad="101600">
                    <a:srgbClr val="003A2C"/>
                  </a:glow>
                </a:effectLst>
                <a:latin typeface="Tekton Pro" pitchFamily="34" charset="0"/>
              </a:rPr>
              <a:t>: </a:t>
            </a:r>
            <a:r>
              <a:rPr lang="es-MX" sz="2400" i="1" dirty="0">
                <a:solidFill>
                  <a:schemeClr val="bg1"/>
                </a:solidFill>
                <a:effectLst>
                  <a:glow rad="101600">
                    <a:srgbClr val="003A2C"/>
                  </a:glow>
                </a:effectLst>
                <a:latin typeface="Tekton Pro" pitchFamily="34" charset="0"/>
              </a:rPr>
              <a:t>Algunos consideran que la actitud de Jesús en el templo fue violenta. Otros se preguntan si no reaccionaría hoy de la misma manera ante muchas realidades de nuestra Iglesia, de nuestras parroquias, de nuestra comunidad, de nuestras familias cristianas, de cada uno de nosotros, sus seguidores</a:t>
            </a:r>
            <a:r>
              <a:rPr lang="es-MX" sz="2400" i="1" dirty="0" smtClean="0">
                <a:solidFill>
                  <a:schemeClr val="bg1"/>
                </a:solidFill>
                <a:effectLst>
                  <a:glow rad="101600">
                    <a:srgbClr val="003A2C"/>
                  </a:glow>
                </a:effectLst>
                <a:latin typeface="Tekton Pro" pitchFamily="34" charset="0"/>
              </a:rPr>
              <a:t>.</a:t>
            </a:r>
            <a:endParaRPr lang="es-MX" sz="2400" i="1" dirty="0">
              <a:solidFill>
                <a:schemeClr val="bg1"/>
              </a:solidFill>
              <a:effectLst>
                <a:glow rad="101600">
                  <a:srgbClr val="003A2C"/>
                </a:glow>
              </a:effectLst>
              <a:latin typeface="Tekton Pro" pitchFamily="34" charset="0"/>
            </a:endParaRPr>
          </a:p>
        </p:txBody>
      </p:sp>
      <p:sp>
        <p:nvSpPr>
          <p:cNvPr id="8" name="AutoShape 2"/>
          <p:cNvSpPr>
            <a:spLocks noChangeArrowheads="1"/>
          </p:cNvSpPr>
          <p:nvPr/>
        </p:nvSpPr>
        <p:spPr bwMode="auto">
          <a:xfrm>
            <a:off x="683568" y="620248"/>
            <a:ext cx="2911985" cy="802266"/>
          </a:xfrm>
          <a:prstGeom prst="roundRect">
            <a:avLst>
              <a:gd name="adj" fmla="val 16667"/>
            </a:avLst>
          </a:prstGeom>
          <a:solidFill>
            <a:srgbClr val="631363"/>
          </a:solidFill>
          <a:ln w="12700">
            <a:solidFill>
              <a:srgbClr val="FFFF00"/>
            </a:solidFill>
            <a:round/>
            <a:headEnd/>
            <a:tailEnd/>
          </a:ln>
          <a:effectLst>
            <a:outerShdw dist="28398" dir="3806097" algn="ctr" rotWithShape="0">
              <a:srgbClr val="7F5F00"/>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s-PE" sz="2000" b="1" dirty="0">
                <a:solidFill>
                  <a:srgbClr val="FFFFFF"/>
                </a:solidFill>
                <a:effectLst>
                  <a:outerShdw blurRad="38100" dist="38100" dir="2700000" algn="tl">
                    <a:srgbClr val="000000">
                      <a:alpha val="43137"/>
                    </a:srgbClr>
                  </a:outerShdw>
                </a:effectLst>
                <a:latin typeface="Calibri" panose="020F0502020204030204" pitchFamily="34" charset="0"/>
              </a:rPr>
              <a:t>MEDITATIO</a:t>
            </a:r>
          </a:p>
          <a:p>
            <a:pPr algn="ctr" eaLnBrk="0" fontAlgn="base" hangingPunct="0">
              <a:spcBef>
                <a:spcPct val="0"/>
              </a:spcBef>
              <a:spcAft>
                <a:spcPct val="0"/>
              </a:spcAft>
            </a:pPr>
            <a:r>
              <a:rPr lang="es-PE" sz="2000" b="1" dirty="0">
                <a:solidFill>
                  <a:srgbClr val="FFFF00"/>
                </a:solidFill>
                <a:effectLst>
                  <a:outerShdw blurRad="38100" dist="38100" dir="2700000" algn="tl">
                    <a:srgbClr val="000000">
                      <a:alpha val="43137"/>
                    </a:srgbClr>
                  </a:outerShdw>
                </a:effectLst>
                <a:latin typeface="Calibri" panose="020F0502020204030204" pitchFamily="34" charset="0"/>
              </a:rPr>
              <a:t>¿Qué ME dice el texto?</a:t>
            </a:r>
            <a:endParaRPr lang="es-PE" sz="3600" dirty="0">
              <a:solidFill>
                <a:srgbClr val="FFFF00"/>
              </a:solidFill>
              <a:effectLst>
                <a:outerShdw blurRad="38100" dist="38100" dir="2700000" algn="tl">
                  <a:srgbClr val="000000">
                    <a:alpha val="43137"/>
                  </a:srgbClr>
                </a:outerShdw>
              </a:effectLst>
              <a:latin typeface="Arial" panose="020B0604020202020204" pitchFamily="34" charset="0"/>
            </a:endParaRPr>
          </a:p>
        </p:txBody>
      </p:sp>
    </p:spTree>
    <p:extLst>
      <p:ext uri="{BB962C8B-B14F-4D97-AF65-F5344CB8AC3E}">
        <p14:creationId xmlns:p14="http://schemas.microsoft.com/office/powerpoint/2010/main" val="39068505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esús limpia el templo (Juan 2:13-25) | Historia bíbl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151" y="624685"/>
            <a:ext cx="7883013" cy="5692988"/>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8" name="Rectangle 3"/>
          <p:cNvSpPr>
            <a:spLocks noChangeArrowheads="1"/>
          </p:cNvSpPr>
          <p:nvPr/>
        </p:nvSpPr>
        <p:spPr bwMode="auto">
          <a:xfrm>
            <a:off x="5969717" y="477849"/>
            <a:ext cx="2362913" cy="646331"/>
          </a:xfrm>
          <a:prstGeom prst="rect">
            <a:avLst/>
          </a:prstGeom>
          <a:noFill/>
          <a:ln w="9525">
            <a:noFill/>
            <a:miter lim="800000"/>
            <a:headEnd/>
            <a:tailEnd/>
          </a:ln>
          <a:effectLst/>
        </p:spPr>
        <p:txBody>
          <a:bodyPr wrap="square">
            <a:spAutoFit/>
          </a:bodyPr>
          <a:lstStyle/>
          <a:p>
            <a:pPr fontAlgn="base">
              <a:spcBef>
                <a:spcPct val="0"/>
              </a:spcBef>
              <a:spcAft>
                <a:spcPct val="0"/>
              </a:spcAft>
              <a:defRPr/>
            </a:pPr>
            <a:r>
              <a:rPr lang="es-ES" sz="2800" dirty="0">
                <a:ln w="18415" cmpd="sng">
                  <a:solidFill>
                    <a:srgbClr val="FFFFFF"/>
                  </a:solidFill>
                  <a:prstDash val="solid"/>
                </a:ln>
                <a:solidFill>
                  <a:srgbClr val="FFFFFF"/>
                </a:solidFill>
                <a:effectLst>
                  <a:glow rad="127000">
                    <a:schemeClr val="tx1">
                      <a:lumMod val="95000"/>
                      <a:lumOff val="5000"/>
                    </a:schemeClr>
                  </a:glow>
                  <a:innerShdw blurRad="63500" dist="76200" dir="10800000">
                    <a:prstClr val="black"/>
                  </a:innerShdw>
                </a:effectLst>
                <a:latin typeface="Comic Sans MS" pitchFamily="66" charset="0"/>
              </a:rPr>
              <a:t>Juan </a:t>
            </a:r>
            <a:r>
              <a:rPr lang="es-ES" sz="2800" dirty="0" smtClean="0">
                <a:ln w="18415" cmpd="sng">
                  <a:solidFill>
                    <a:srgbClr val="FFFFFF"/>
                  </a:solidFill>
                  <a:prstDash val="solid"/>
                </a:ln>
                <a:solidFill>
                  <a:srgbClr val="FFFFFF"/>
                </a:solidFill>
                <a:effectLst>
                  <a:glow rad="127000">
                    <a:schemeClr val="tx1">
                      <a:lumMod val="95000"/>
                      <a:lumOff val="5000"/>
                    </a:schemeClr>
                  </a:glow>
                  <a:innerShdw blurRad="63500" dist="76200" dir="10800000">
                    <a:prstClr val="black"/>
                  </a:innerShdw>
                </a:effectLst>
                <a:latin typeface="Comic Sans MS" pitchFamily="66" charset="0"/>
              </a:rPr>
              <a:t>2,13-25</a:t>
            </a:r>
            <a:r>
              <a:rPr lang="es-ES" sz="3600" dirty="0" smtClean="0">
                <a:ln w="18415" cmpd="sng">
                  <a:solidFill>
                    <a:srgbClr val="FFFFFF"/>
                  </a:solidFill>
                  <a:prstDash val="solid"/>
                </a:ln>
                <a:solidFill>
                  <a:srgbClr val="FFFFFF"/>
                </a:solidFill>
                <a:effectLst>
                  <a:glow rad="127000">
                    <a:schemeClr val="tx1">
                      <a:lumMod val="95000"/>
                      <a:lumOff val="5000"/>
                    </a:schemeClr>
                  </a:glow>
                  <a:innerShdw blurRad="63500" dist="76200" dir="10800000">
                    <a:prstClr val="black"/>
                  </a:innerShdw>
                </a:effectLst>
                <a:latin typeface="Comic Sans MS" pitchFamily="66" charset="0"/>
              </a:rPr>
              <a:t> </a:t>
            </a:r>
            <a:endParaRPr lang="es-ES" sz="3600" dirty="0">
              <a:ln w="18415" cmpd="sng">
                <a:solidFill>
                  <a:srgbClr val="FFFFFF"/>
                </a:solidFill>
                <a:prstDash val="solid"/>
              </a:ln>
              <a:solidFill>
                <a:srgbClr val="FFFFFF"/>
              </a:solidFill>
              <a:effectLst>
                <a:glow rad="127000">
                  <a:schemeClr val="tx1">
                    <a:lumMod val="95000"/>
                    <a:lumOff val="5000"/>
                  </a:schemeClr>
                </a:glow>
                <a:innerShdw blurRad="63500" dist="76200" dir="10800000">
                  <a:prstClr val="black"/>
                </a:innerShdw>
              </a:effectLst>
              <a:latin typeface="Comic Sans MS" pitchFamily="66" charset="0"/>
            </a:endParaRPr>
          </a:p>
        </p:txBody>
      </p:sp>
      <p:sp>
        <p:nvSpPr>
          <p:cNvPr id="9" name="WordArt 2" descr="Bolsa de papel"/>
          <p:cNvSpPr>
            <a:spLocks noChangeArrowheads="1" noChangeShapeType="1" noTextEdit="1"/>
          </p:cNvSpPr>
          <p:nvPr/>
        </p:nvSpPr>
        <p:spPr bwMode="auto">
          <a:xfrm>
            <a:off x="1314509" y="3810333"/>
            <a:ext cx="6984775" cy="1117449"/>
          </a:xfrm>
          <a:prstGeom prst="rect">
            <a:avLst/>
          </a:prstGeom>
          <a:ln>
            <a:noFill/>
          </a:ln>
          <a:extLst>
            <a:ext uri="{AF507438-7753-43E0-B8FC-AC1667EBCBE1}">
              <a14:hiddenEffects xmlns:a14="http://schemas.microsoft.com/office/drawing/2010/main">
                <a:effectLst/>
              </a14:hiddenEffects>
            </a:ext>
          </a:extLst>
        </p:spPr>
        <p:txBody>
          <a:bodyPr wrap="none" fromWordArt="1">
            <a:prstTxWarp prst="textChevronInverted">
              <a:avLst/>
            </a:prstTxWarp>
            <a:scene3d>
              <a:camera prst="legacyPerspectiveTopLeft">
                <a:rot lat="0" lon="20519999" rev="0"/>
              </a:camera>
              <a:lightRig rig="legacyHarsh3" dir="r"/>
            </a:scene3d>
            <a:sp3d extrusionH="430200" prstMaterial="legacyMatte">
              <a:extrusionClr>
                <a:srgbClr val="006600"/>
              </a:extrusionClr>
            </a:sp3d>
          </a:bodyPr>
          <a:lstStyle/>
          <a:p>
            <a:pPr algn="ctr" fontAlgn="base">
              <a:spcBef>
                <a:spcPct val="0"/>
              </a:spcBef>
              <a:spcAft>
                <a:spcPct val="0"/>
              </a:spcAft>
            </a:pPr>
            <a:r>
              <a:rPr lang="es-PE" b="1" dirty="0" smtClean="0">
                <a:ln w="17780" cmpd="sng">
                  <a:solidFill>
                    <a:srgbClr val="FFFFFF"/>
                  </a:solidFill>
                  <a:prstDash val="solid"/>
                  <a:miter lim="800000"/>
                </a:ln>
                <a:solidFill>
                  <a:srgbClr val="FFFF00"/>
                </a:solidFill>
                <a:effectLst>
                  <a:outerShdw blurRad="50800" algn="tl" rotWithShape="0">
                    <a:srgbClr val="000000"/>
                  </a:outerShdw>
                </a:effectLst>
                <a:latin typeface="Agency FB" panose="020B0503020202020204" pitchFamily="34" charset="0"/>
              </a:rPr>
              <a:t>UNA ALIANZA LIBERADORA</a:t>
            </a:r>
            <a:endParaRPr lang="es-ES" b="1" dirty="0">
              <a:ln w="17780" cmpd="sng">
                <a:solidFill>
                  <a:srgbClr val="FFFFFF"/>
                </a:solidFill>
                <a:prstDash val="solid"/>
                <a:miter lim="800000"/>
              </a:ln>
              <a:solidFill>
                <a:srgbClr val="FFFF00"/>
              </a:solidFill>
              <a:effectLst>
                <a:outerShdw blurRad="50800" algn="tl" rotWithShape="0">
                  <a:srgbClr val="000000"/>
                </a:outerShdw>
              </a:effectLst>
              <a:latin typeface="Agency FB" panose="020B0503020202020204" pitchFamily="34" charset="0"/>
            </a:endParaRPr>
          </a:p>
        </p:txBody>
      </p:sp>
      <p:sp>
        <p:nvSpPr>
          <p:cNvPr id="10" name="Rectangle 3"/>
          <p:cNvSpPr>
            <a:spLocks noChangeArrowheads="1"/>
          </p:cNvSpPr>
          <p:nvPr/>
        </p:nvSpPr>
        <p:spPr bwMode="auto">
          <a:xfrm>
            <a:off x="5684363" y="5843490"/>
            <a:ext cx="2614921" cy="400110"/>
          </a:xfrm>
          <a:prstGeom prst="rect">
            <a:avLst/>
          </a:prstGeom>
          <a:noFill/>
          <a:ln w="9525">
            <a:noFill/>
            <a:miter lim="800000"/>
            <a:headEnd/>
            <a:tailEnd/>
          </a:ln>
          <a:effectLst/>
        </p:spPr>
        <p:txBody>
          <a:bodyPr wrap="square">
            <a:spAutoFit/>
          </a:bodyPr>
          <a:lstStyle/>
          <a:p>
            <a:pPr algn="r" fontAlgn="base">
              <a:spcBef>
                <a:spcPct val="0"/>
              </a:spcBef>
              <a:spcAft>
                <a:spcPct val="0"/>
              </a:spcAft>
              <a:defRPr/>
            </a:pPr>
            <a:r>
              <a:rPr lang="es-ES" sz="2000" dirty="0" smtClean="0">
                <a:ln w="18415" cmpd="sng">
                  <a:solidFill>
                    <a:srgbClr val="FFFFFF"/>
                  </a:solidFill>
                  <a:prstDash val="solid"/>
                </a:ln>
                <a:solidFill>
                  <a:srgbClr val="FFFFFF"/>
                </a:solidFill>
                <a:effectLst>
                  <a:glow rad="101600">
                    <a:schemeClr val="accent4">
                      <a:satMod val="175000"/>
                      <a:alpha val="40000"/>
                    </a:schemeClr>
                  </a:glow>
                  <a:outerShdw blurRad="50800" dist="63500" algn="l" rotWithShape="0">
                    <a:prstClr val="black"/>
                  </a:outerShdw>
                </a:effectLst>
                <a:latin typeface="Comic Sans MS" pitchFamily="66" charset="0"/>
              </a:rPr>
              <a:t>3 Marzo 2024.</a:t>
            </a:r>
            <a:endParaRPr lang="es-ES" sz="2000" dirty="0">
              <a:ln w="18415" cmpd="sng">
                <a:solidFill>
                  <a:srgbClr val="FFFFFF"/>
                </a:solidFill>
                <a:prstDash val="solid"/>
              </a:ln>
              <a:solidFill>
                <a:srgbClr val="FFFFFF"/>
              </a:solidFill>
              <a:effectLst>
                <a:glow rad="101600">
                  <a:schemeClr val="accent4">
                    <a:satMod val="175000"/>
                    <a:alpha val="40000"/>
                  </a:schemeClr>
                </a:glow>
                <a:outerShdw blurRad="50800" dist="63500" algn="l" rotWithShape="0">
                  <a:prstClr val="black"/>
                </a:outerShdw>
              </a:effectLst>
              <a:latin typeface="Comic Sans MS" pitchFamily="66" charset="0"/>
            </a:endParaRPr>
          </a:p>
        </p:txBody>
      </p:sp>
      <p:grpSp>
        <p:nvGrpSpPr>
          <p:cNvPr id="11" name="Group 114"/>
          <p:cNvGrpSpPr>
            <a:grpSpLocks/>
          </p:cNvGrpSpPr>
          <p:nvPr/>
        </p:nvGrpSpPr>
        <p:grpSpPr bwMode="auto">
          <a:xfrm>
            <a:off x="750806" y="699061"/>
            <a:ext cx="4509135" cy="609600"/>
            <a:chOff x="878" y="714"/>
            <a:chExt cx="7101" cy="960"/>
          </a:xfrm>
          <a:effectLst>
            <a:glow rad="63500">
              <a:schemeClr val="accent2">
                <a:satMod val="175000"/>
                <a:alpha val="40000"/>
              </a:schemeClr>
            </a:glow>
          </a:effectLst>
        </p:grpSpPr>
        <p:sp>
          <p:nvSpPr>
            <p:cNvPr id="12" name="Rectangle 32"/>
            <p:cNvSpPr>
              <a:spLocks noChangeArrowheads="1"/>
            </p:cNvSpPr>
            <p:nvPr/>
          </p:nvSpPr>
          <p:spPr bwMode="auto">
            <a:xfrm>
              <a:off x="878" y="890"/>
              <a:ext cx="7101" cy="784"/>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0800000" scaled="1"/>
              <a:tileRect/>
            </a:gradFill>
            <a:ln w="9525">
              <a:solidFill>
                <a:srgbClr val="969696"/>
              </a:solidFill>
              <a:miter lim="800000"/>
              <a:headEnd/>
              <a:tailEnd/>
            </a:ln>
            <a:scene3d>
              <a:camera prst="orthographicFront"/>
              <a:lightRig rig="threePt" dir="t"/>
            </a:scene3d>
            <a:sp3d>
              <a:bevelT/>
            </a:sp3d>
          </p:spPr>
          <p:txBody>
            <a:bodyPr rot="0" vert="horz" wrap="square" lIns="91440" tIns="45720" rIns="91440" bIns="45720" anchor="t" anchorCtr="0" upright="1">
              <a:noAutofit/>
            </a:bodyPr>
            <a:lstStyle/>
            <a:p>
              <a:endParaRPr lang="es-PE"/>
            </a:p>
          </p:txBody>
        </p:sp>
        <p:sp>
          <p:nvSpPr>
            <p:cNvPr id="13" name="Text Box 29"/>
            <p:cNvSpPr txBox="1">
              <a:spLocks noChangeArrowheads="1"/>
            </p:cNvSpPr>
            <p:nvPr/>
          </p:nvSpPr>
          <p:spPr bwMode="auto">
            <a:xfrm>
              <a:off x="2318" y="714"/>
              <a:ext cx="5400" cy="677"/>
            </a:xfrm>
            <a:prstGeom prst="rect">
              <a:avLst/>
            </a:prstGeom>
            <a:solidFill>
              <a:srgbClr val="FFFFFF"/>
            </a:solidFill>
            <a:ln w="9525">
              <a:solidFill>
                <a:srgbClr val="000000"/>
              </a:solidFill>
              <a:miter lim="800000"/>
              <a:headEnd/>
              <a:tailEnd/>
            </a:ln>
            <a:scene3d>
              <a:camera prst="orthographicFront"/>
              <a:lightRig rig="threePt" dir="t"/>
            </a:scene3d>
            <a:sp3d>
              <a:bevelT/>
            </a:sp3d>
          </p:spPr>
          <p:txBody>
            <a:bodyPr rot="0" vert="horz" wrap="square" lIns="91440" tIns="45720" rIns="91440" bIns="45720" anchor="t" anchorCtr="0" upright="1">
              <a:noAutofit/>
            </a:bodyPr>
            <a:lstStyle/>
            <a:p>
              <a:pPr indent="19050" algn="ctr">
                <a:spcAft>
                  <a:spcPts val="0"/>
                </a:spcAft>
              </a:pPr>
              <a:r>
                <a:rPr lang="es-ES_tradnl" sz="1100" b="1" dirty="0">
                  <a:solidFill>
                    <a:srgbClr val="7030A0"/>
                  </a:solidFill>
                  <a:effectLst/>
                  <a:latin typeface="Arial Rounded MT Bold" panose="020F0704030504030204" pitchFamily="34" charset="0"/>
                  <a:ea typeface="Times New Roman" panose="02020603050405020304" pitchFamily="18" charset="0"/>
                </a:rPr>
                <a:t>LECTIO DIVINA – 3º DOMINGO CUARESMA - B</a:t>
              </a:r>
              <a:endParaRPr lang="es-PE" sz="1200" dirty="0">
                <a:solidFill>
                  <a:srgbClr val="880000"/>
                </a:solidFill>
                <a:effectLst/>
                <a:latin typeface="Times New Roman" panose="02020603050405020304" pitchFamily="18" charset="0"/>
                <a:ea typeface="Times New Roman" panose="02020603050405020304" pitchFamily="18" charset="0"/>
              </a:endParaRPr>
            </a:p>
            <a:p>
              <a:pPr indent="19050" algn="ctr">
                <a:spcAft>
                  <a:spcPts val="0"/>
                </a:spcAft>
              </a:pPr>
              <a:r>
                <a:rPr lang="es-ES_tradnl" sz="1100" b="1" dirty="0">
                  <a:solidFill>
                    <a:srgbClr val="990099"/>
                  </a:solidFill>
                  <a:effectLst/>
                  <a:latin typeface="Arial Rounded MT Bold" panose="020F0704030504030204" pitchFamily="34" charset="0"/>
                  <a:ea typeface="Times New Roman" panose="02020603050405020304" pitchFamily="18" charset="0"/>
                </a:rPr>
                <a:t>UNA ALIANZA LIBERADORA</a:t>
              </a:r>
              <a:endParaRPr lang="es-PE" sz="1200" dirty="0">
                <a:solidFill>
                  <a:srgbClr val="880000"/>
                </a:solidFill>
                <a:effectLst/>
                <a:latin typeface="Times New Roman" panose="02020603050405020304" pitchFamily="18" charset="0"/>
                <a:ea typeface="Times New Roman" panose="02020603050405020304" pitchFamily="18" charset="0"/>
              </a:endParaRPr>
            </a:p>
          </p:txBody>
        </p:sp>
        <p:pic>
          <p:nvPicPr>
            <p:cNvPr id="14" name="Picture 113" descr="Ver imagen en tamaño completo">
              <a:hlinkClick r:id="rId3"/>
            </p:cNvPr>
            <p:cNvPicPr>
              <a:picLocks noChangeAspect="1" noChangeArrowheads="1"/>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1021" y="714"/>
              <a:ext cx="1077" cy="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6654942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1750" fill="hold"/>
                                        <p:tgtEl>
                                          <p:spTgt spid="8"/>
                                        </p:tgtEl>
                                        <p:attrNameLst>
                                          <p:attrName>ppt_w</p:attrName>
                                        </p:attrNameLst>
                                      </p:cBhvr>
                                      <p:tavLst>
                                        <p:tav tm="0">
                                          <p:val>
                                            <p:fltVal val="0"/>
                                          </p:val>
                                        </p:tav>
                                        <p:tav tm="100000">
                                          <p:val>
                                            <p:strVal val="#ppt_w"/>
                                          </p:val>
                                        </p:tav>
                                      </p:tavLst>
                                    </p:anim>
                                    <p:anim calcmode="lin" valueType="num">
                                      <p:cBhvr>
                                        <p:cTn id="8" dur="1750" fill="hold"/>
                                        <p:tgtEl>
                                          <p:spTgt spid="8"/>
                                        </p:tgtEl>
                                        <p:attrNameLst>
                                          <p:attrName>ppt_h</p:attrName>
                                        </p:attrNameLst>
                                      </p:cBhvr>
                                      <p:tavLst>
                                        <p:tav tm="0">
                                          <p:val>
                                            <p:fltVal val="0"/>
                                          </p:val>
                                        </p:tav>
                                        <p:tav tm="100000">
                                          <p:val>
                                            <p:strVal val="#ppt_h"/>
                                          </p:val>
                                        </p:tav>
                                      </p:tavLst>
                                    </p:anim>
                                  </p:childTnLst>
                                </p:cTn>
                              </p:par>
                            </p:childTnLst>
                          </p:cTn>
                        </p:par>
                        <p:par>
                          <p:cTn id="9" fill="hold">
                            <p:stCondLst>
                              <p:cond delay="1925"/>
                            </p:stCondLst>
                            <p:childTnLst>
                              <p:par>
                                <p:cTn id="10" presetID="23" presetClass="entr" presetSubtype="16" fill="hold" grpId="0" nodeType="afterEffect">
                                  <p:stCondLst>
                                    <p:cond delay="0"/>
                                  </p:stCondLst>
                                  <p:iterate type="wd">
                                    <p:tmPct val="10000"/>
                                  </p:iterate>
                                  <p:childTnLst>
                                    <p:set>
                                      <p:cBhvr>
                                        <p:cTn id="11" dur="1" fill="hold">
                                          <p:stCondLst>
                                            <p:cond delay="0"/>
                                          </p:stCondLst>
                                        </p:cTn>
                                        <p:tgtEl>
                                          <p:spTgt spid="9"/>
                                        </p:tgtEl>
                                        <p:attrNameLst>
                                          <p:attrName>style.visibility</p:attrName>
                                        </p:attrNameLst>
                                      </p:cBhvr>
                                      <p:to>
                                        <p:strVal val="visible"/>
                                      </p:to>
                                    </p:set>
                                    <p:anim calcmode="lin" valueType="num">
                                      <p:cBhvr>
                                        <p:cTn id="12" dur="1750" fill="hold"/>
                                        <p:tgtEl>
                                          <p:spTgt spid="9"/>
                                        </p:tgtEl>
                                        <p:attrNameLst>
                                          <p:attrName>ppt_w</p:attrName>
                                        </p:attrNameLst>
                                      </p:cBhvr>
                                      <p:tavLst>
                                        <p:tav tm="0">
                                          <p:val>
                                            <p:fltVal val="0"/>
                                          </p:val>
                                        </p:tav>
                                        <p:tav tm="100000">
                                          <p:val>
                                            <p:strVal val="#ppt_w"/>
                                          </p:val>
                                        </p:tav>
                                      </p:tavLst>
                                    </p:anim>
                                    <p:anim calcmode="lin" valueType="num">
                                      <p:cBhvr>
                                        <p:cTn id="13" dur="1750" fill="hold"/>
                                        <p:tgtEl>
                                          <p:spTgt spid="9"/>
                                        </p:tgtEl>
                                        <p:attrNameLst>
                                          <p:attrName>ppt_h</p:attrName>
                                        </p:attrNameLst>
                                      </p:cBhvr>
                                      <p:tavLst>
                                        <p:tav tm="0">
                                          <p:val>
                                            <p:fltVal val="0"/>
                                          </p:val>
                                        </p:tav>
                                        <p:tav tm="100000">
                                          <p:val>
                                            <p:strVal val="#ppt_h"/>
                                          </p:val>
                                        </p:tav>
                                      </p:tavLst>
                                    </p:anim>
                                  </p:childTnLst>
                                </p:cTn>
                              </p:par>
                            </p:childTnLst>
                          </p:cTn>
                        </p:par>
                        <p:par>
                          <p:cTn id="14" fill="hold">
                            <p:stCondLst>
                              <p:cond delay="4025"/>
                            </p:stCondLst>
                            <p:childTnLst>
                              <p:par>
                                <p:cTn id="15" presetID="23" presetClass="entr" presetSubtype="16" fill="hold" grpId="0" nodeType="afterEffect">
                                  <p:stCondLst>
                                    <p:cond delay="0"/>
                                  </p:stCondLst>
                                  <p:iterate type="wd">
                                    <p:tmPct val="10000"/>
                                  </p:iterate>
                                  <p:childTnLst>
                                    <p:set>
                                      <p:cBhvr>
                                        <p:cTn id="16" dur="1" fill="hold">
                                          <p:stCondLst>
                                            <p:cond delay="0"/>
                                          </p:stCondLst>
                                        </p:cTn>
                                        <p:tgtEl>
                                          <p:spTgt spid="10"/>
                                        </p:tgtEl>
                                        <p:attrNameLst>
                                          <p:attrName>style.visibility</p:attrName>
                                        </p:attrNameLst>
                                      </p:cBhvr>
                                      <p:to>
                                        <p:strVal val="visible"/>
                                      </p:to>
                                    </p:set>
                                    <p:anim calcmode="lin" valueType="num">
                                      <p:cBhvr>
                                        <p:cTn id="17" dur="1750" fill="hold"/>
                                        <p:tgtEl>
                                          <p:spTgt spid="10"/>
                                        </p:tgtEl>
                                        <p:attrNameLst>
                                          <p:attrName>ppt_w</p:attrName>
                                        </p:attrNameLst>
                                      </p:cBhvr>
                                      <p:tavLst>
                                        <p:tav tm="0">
                                          <p:val>
                                            <p:fltVal val="0"/>
                                          </p:val>
                                        </p:tav>
                                        <p:tav tm="100000">
                                          <p:val>
                                            <p:strVal val="#ppt_w"/>
                                          </p:val>
                                        </p:tav>
                                      </p:tavLst>
                                    </p:anim>
                                    <p:anim calcmode="lin" valueType="num">
                                      <p:cBhvr>
                                        <p:cTn id="18" dur="175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 name="Imagen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322" y="543664"/>
            <a:ext cx="7900613" cy="5779863"/>
          </a:xfrm>
          <a:prstGeom prst="rect">
            <a:avLst/>
          </a:prstGeom>
        </p:spPr>
      </p:pic>
      <p:sp>
        <p:nvSpPr>
          <p:cNvPr id="33794" name="Rectangle 2"/>
          <p:cNvSpPr>
            <a:spLocks noGrp="1" noChangeArrowheads="1"/>
          </p:cNvSpPr>
          <p:nvPr>
            <p:ph type="ctrTitle"/>
          </p:nvPr>
        </p:nvSpPr>
        <p:spPr>
          <a:xfrm>
            <a:off x="464540" y="3809197"/>
            <a:ext cx="7874854" cy="1058995"/>
          </a:xfrm>
          <a:effectLst>
            <a:outerShdw dist="38100" algn="ctr" rotWithShape="0">
              <a:schemeClr val="bg2"/>
            </a:outerShdw>
          </a:effectLst>
        </p:spPr>
        <p:txBody>
          <a:bodyPr/>
          <a:lstStyle/>
          <a:p>
            <a:pPr marL="571500" lvl="0" indent="-571500" algn="l">
              <a:buFont typeface="Arial" panose="020B0604020202020204" pitchFamily="34" charset="0"/>
              <a:buChar char="•"/>
            </a:pPr>
            <a:r>
              <a:rPr lang="es-MX" sz="3600" b="1" dirty="0">
                <a:solidFill>
                  <a:schemeClr val="bg1"/>
                </a:solidFill>
                <a:effectLst>
                  <a:glow rad="101600">
                    <a:srgbClr val="C00000">
                      <a:alpha val="60000"/>
                    </a:srgbClr>
                  </a:glow>
                </a:effectLst>
              </a:rPr>
              <a:t>•	¿Es Jesús y su mensaje el centro de nuestro culto? ¿Qué deberíamos “purificar” en nuestras celebraciones?</a:t>
            </a:r>
            <a:endParaRPr lang="es-PE" sz="3600" b="1" dirty="0">
              <a:solidFill>
                <a:schemeClr val="bg1"/>
              </a:solidFill>
              <a:effectLst>
                <a:glow rad="101600">
                  <a:srgbClr val="C00000">
                    <a:alpha val="60000"/>
                  </a:srgbClr>
                </a:glow>
              </a:effectLst>
            </a:endParaRPr>
          </a:p>
        </p:txBody>
      </p:sp>
    </p:spTree>
    <p:extLst>
      <p:ext uri="{BB962C8B-B14F-4D97-AF65-F5344CB8AC3E}">
        <p14:creationId xmlns:p14="http://schemas.microsoft.com/office/powerpoint/2010/main" val="16143810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3794"/>
                                        </p:tgtEl>
                                        <p:attrNameLst>
                                          <p:attrName>style.visibility</p:attrName>
                                        </p:attrNameLst>
                                      </p:cBhvr>
                                      <p:to>
                                        <p:strVal val="visible"/>
                                      </p:to>
                                    </p:set>
                                    <p:anim calcmode="lin" valueType="num">
                                      <p:cBhvr>
                                        <p:cTn id="7" dur="1000" fill="hold"/>
                                        <p:tgtEl>
                                          <p:spTgt spid="33794"/>
                                        </p:tgtEl>
                                        <p:attrNameLst>
                                          <p:attrName>ppt_w</p:attrName>
                                        </p:attrNameLst>
                                      </p:cBhvr>
                                      <p:tavLst>
                                        <p:tav tm="0">
                                          <p:val>
                                            <p:fltVal val="0"/>
                                          </p:val>
                                        </p:tav>
                                        <p:tav tm="100000">
                                          <p:val>
                                            <p:strVal val="#ppt_w"/>
                                          </p:val>
                                        </p:tav>
                                      </p:tavLst>
                                    </p:anim>
                                    <p:anim calcmode="lin" valueType="num">
                                      <p:cBhvr>
                                        <p:cTn id="8" dur="1000" fill="hold"/>
                                        <p:tgtEl>
                                          <p:spTgt spid="3379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434" name="Picture 2" descr="https://i.pinimg.com/564x/ff/d3/7d/ffd37d3c508aa2b8c05b8f6a26c343c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819" y="558800"/>
            <a:ext cx="7904969" cy="5731164"/>
          </a:xfrm>
          <a:prstGeom prst="rect">
            <a:avLst/>
          </a:prstGeom>
          <a:noFill/>
          <a:extLst>
            <a:ext uri="{909E8E84-426E-40DD-AFC4-6F175D3DCCD1}">
              <a14:hiddenFill xmlns:a14="http://schemas.microsoft.com/office/drawing/2010/main">
                <a:solidFill>
                  <a:srgbClr val="FFFFFF"/>
                </a:solidFill>
              </a14:hiddenFill>
            </a:ext>
          </a:extLst>
        </p:spPr>
      </p:pic>
      <p:sp>
        <p:nvSpPr>
          <p:cNvPr id="35842" name="Rectangle 2"/>
          <p:cNvSpPr>
            <a:spLocks noGrp="1" noChangeArrowheads="1"/>
          </p:cNvSpPr>
          <p:nvPr>
            <p:ph type="ctrTitle"/>
          </p:nvPr>
        </p:nvSpPr>
        <p:spPr>
          <a:xfrm>
            <a:off x="320852" y="3117785"/>
            <a:ext cx="8189937" cy="1196637"/>
          </a:xfrm>
        </p:spPr>
        <p:txBody>
          <a:bodyPr/>
          <a:lstStyle/>
          <a:p>
            <a:pPr marL="457200" indent="-457200">
              <a:buFont typeface="Arial" panose="020B0604020202020204" pitchFamily="34" charset="0"/>
              <a:buChar char="•"/>
            </a:pPr>
            <a:r>
              <a:rPr lang="es-MX" sz="2800" b="1" dirty="0">
                <a:ln w="6600">
                  <a:solidFill>
                    <a:schemeClr val="accent2"/>
                  </a:solidFill>
                  <a:prstDash val="solid"/>
                </a:ln>
                <a:solidFill>
                  <a:srgbClr val="FFFFFF"/>
                </a:solidFill>
                <a:effectLst>
                  <a:outerShdw dist="38100" dir="2700000" algn="tl" rotWithShape="0">
                    <a:schemeClr val="accent2"/>
                  </a:outerShdw>
                </a:effectLst>
              </a:rPr>
              <a:t>	El gesto profético de Jesús revela su celo por hacer la voluntad del Padre. ¿Qué actitudes concretas me invita a tomar</a:t>
            </a:r>
            <a:r>
              <a:rPr lang="es-MX" sz="2800" b="1" dirty="0" smtClean="0">
                <a:ln w="6600">
                  <a:solidFill>
                    <a:schemeClr val="accent2"/>
                  </a:solidFill>
                  <a:prstDash val="solid"/>
                </a:ln>
                <a:solidFill>
                  <a:srgbClr val="FFFFFF"/>
                </a:solidFill>
                <a:effectLst>
                  <a:outerShdw dist="38100" dir="2700000" algn="tl" rotWithShape="0">
                    <a:schemeClr val="accent2"/>
                  </a:outerShdw>
                </a:effectLst>
              </a:rPr>
              <a:t>?</a:t>
            </a:r>
            <a:r>
              <a:rPr lang="es-PE" sz="2800" b="1" dirty="0" smtClean="0">
                <a:ln w="6600">
                  <a:solidFill>
                    <a:schemeClr val="accent2"/>
                  </a:solidFill>
                  <a:prstDash val="solid"/>
                </a:ln>
                <a:solidFill>
                  <a:srgbClr val="FFFFFF"/>
                </a:solidFill>
                <a:effectLst>
                  <a:outerShdw dist="38100" dir="2700000" algn="tl" rotWithShape="0">
                    <a:schemeClr val="accent2"/>
                  </a:outerShdw>
                </a:effectLst>
              </a:rPr>
              <a:t> </a:t>
            </a:r>
            <a:endParaRPr lang="es-ES" sz="1800" b="1"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11792134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5842"/>
                                        </p:tgtEl>
                                        <p:attrNameLst>
                                          <p:attrName>style.visibility</p:attrName>
                                        </p:attrNameLst>
                                      </p:cBhvr>
                                      <p:to>
                                        <p:strVal val="visible"/>
                                      </p:to>
                                    </p:set>
                                    <p:anim by="(-#ppt_w*2)" calcmode="lin" valueType="num">
                                      <p:cBhvr rctx="PPT">
                                        <p:cTn id="7" dur="500" autoRev="1" fill="hold">
                                          <p:stCondLst>
                                            <p:cond delay="0"/>
                                          </p:stCondLst>
                                        </p:cTn>
                                        <p:tgtEl>
                                          <p:spTgt spid="35842"/>
                                        </p:tgtEl>
                                        <p:attrNameLst>
                                          <p:attrName>ppt_w</p:attrName>
                                        </p:attrNameLst>
                                      </p:cBhvr>
                                    </p:anim>
                                    <p:anim by="(#ppt_w*0.50)" calcmode="lin" valueType="num">
                                      <p:cBhvr>
                                        <p:cTn id="8" dur="500" decel="50000" autoRev="1" fill="hold">
                                          <p:stCondLst>
                                            <p:cond delay="0"/>
                                          </p:stCondLst>
                                        </p:cTn>
                                        <p:tgtEl>
                                          <p:spTgt spid="35842"/>
                                        </p:tgtEl>
                                        <p:attrNameLst>
                                          <p:attrName>ppt_x</p:attrName>
                                        </p:attrNameLst>
                                      </p:cBhvr>
                                    </p:anim>
                                    <p:anim from="(-#ppt_h/2)" to="(#ppt_y)" calcmode="lin" valueType="num">
                                      <p:cBhvr>
                                        <p:cTn id="9" dur="1000" fill="hold">
                                          <p:stCondLst>
                                            <p:cond delay="0"/>
                                          </p:stCondLst>
                                        </p:cTn>
                                        <p:tgtEl>
                                          <p:spTgt spid="35842"/>
                                        </p:tgtEl>
                                        <p:attrNameLst>
                                          <p:attrName>ppt_y</p:attrName>
                                        </p:attrNameLst>
                                      </p:cBhvr>
                                    </p:anim>
                                    <p:animRot by="21600000">
                                      <p:cBhvr>
                                        <p:cTn id="10" dur="1000" fill="hold">
                                          <p:stCondLst>
                                            <p:cond delay="0"/>
                                          </p:stCondLst>
                                        </p:cTn>
                                        <p:tgtEl>
                                          <p:spTgt spid="3584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s://i.pinimg.com/564x/d5/d1/90/d5d1906b98bbcdec33662785eaebcaa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894" y="540166"/>
            <a:ext cx="7827976" cy="5731845"/>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5579" y="1108364"/>
            <a:ext cx="6254494" cy="2297724"/>
          </a:xfrm>
          <a:prstGeom prst="rect">
            <a:avLst/>
          </a:prstGeom>
        </p:spPr>
      </p:pic>
      <p:sp>
        <p:nvSpPr>
          <p:cNvPr id="6" name="5 Rectángulo"/>
          <p:cNvSpPr/>
          <p:nvPr/>
        </p:nvSpPr>
        <p:spPr>
          <a:xfrm>
            <a:off x="645894" y="3717478"/>
            <a:ext cx="7959144" cy="2677656"/>
          </a:xfrm>
          <a:prstGeom prst="rect">
            <a:avLst/>
          </a:prstGeom>
        </p:spPr>
        <p:txBody>
          <a:bodyPr wrap="square">
            <a:spAutoFit/>
          </a:bodyPr>
          <a:lstStyle/>
          <a:p>
            <a:pPr algn="ctr" fontAlgn="base">
              <a:spcBef>
                <a:spcPct val="0"/>
              </a:spcBef>
              <a:spcAft>
                <a:spcPct val="0"/>
              </a:spcAft>
            </a:pPr>
            <a:r>
              <a:rPr lang="es-MX" sz="2800" b="1" dirty="0" smtClean="0">
                <a:solidFill>
                  <a:srgbClr val="FFFF00"/>
                </a:solidFill>
                <a:effectLst>
                  <a:glow rad="139700">
                    <a:schemeClr val="accent4">
                      <a:satMod val="175000"/>
                      <a:alpha val="40000"/>
                    </a:schemeClr>
                  </a:glow>
                  <a:outerShdw blurRad="50800" dist="63500" algn="l" rotWithShape="0">
                    <a:prstClr val="black"/>
                  </a:outerShdw>
                </a:effectLst>
                <a:latin typeface="Square721 BT" panose="020B0504020202060204" pitchFamily="34" charset="0"/>
              </a:rPr>
              <a:t>•</a:t>
            </a:r>
            <a:r>
              <a:rPr lang="es-MX" sz="2800" b="1" dirty="0">
                <a:solidFill>
                  <a:srgbClr val="FFFF00"/>
                </a:solidFill>
                <a:effectLst>
                  <a:glow rad="139700">
                    <a:schemeClr val="accent4">
                      <a:satMod val="175000"/>
                      <a:alpha val="40000"/>
                    </a:schemeClr>
                  </a:glow>
                  <a:outerShdw blurRad="50800" dist="63500" algn="l" rotWithShape="0">
                    <a:prstClr val="black"/>
                  </a:outerShdw>
                </a:effectLst>
                <a:latin typeface="Square721 BT" panose="020B0504020202060204" pitchFamily="34" charset="0"/>
              </a:rPr>
              <a:t>	¿Descubro constantemente que mi comunidad es “templo de Dios” en Cristo Jesús? ¿Qué cosas hacen perder credibilidad a la Iglesia o a mi comunidad? Yo, ¿qué puedo hacer al respecto?</a:t>
            </a:r>
            <a:endParaRPr lang="es-ES_tradnl" sz="2800" b="1" dirty="0" smtClean="0">
              <a:solidFill>
                <a:srgbClr val="FFFF00"/>
              </a:solidFill>
              <a:effectLst>
                <a:glow rad="139700">
                  <a:schemeClr val="accent4">
                    <a:satMod val="175000"/>
                    <a:alpha val="40000"/>
                  </a:schemeClr>
                </a:glow>
                <a:outerShdw blurRad="50800" dist="63500" algn="l" rotWithShape="0">
                  <a:prstClr val="black"/>
                </a:outerShdw>
              </a:effectLst>
              <a:latin typeface="Square721 BT" panose="020B0504020202060204" pitchFamily="34" charset="0"/>
            </a:endParaRPr>
          </a:p>
          <a:p>
            <a:pPr fontAlgn="base">
              <a:spcBef>
                <a:spcPct val="0"/>
              </a:spcBef>
              <a:spcAft>
                <a:spcPct val="0"/>
              </a:spcAft>
            </a:pPr>
            <a:endParaRPr lang="es-PE" sz="2800" b="1" dirty="0">
              <a:solidFill>
                <a:srgbClr val="FFFF00"/>
              </a:solidFill>
              <a:effectLst>
                <a:glow rad="139700">
                  <a:schemeClr val="accent4">
                    <a:satMod val="175000"/>
                    <a:alpha val="40000"/>
                  </a:schemeClr>
                </a:glow>
                <a:outerShdw blurRad="50800" dist="63500" algn="l" rotWithShape="0">
                  <a:prstClr val="black"/>
                </a:outerShdw>
              </a:effectLst>
              <a:latin typeface="Square721 BT" panose="020B0504020202060204" pitchFamily="34" charset="0"/>
            </a:endParaRPr>
          </a:p>
        </p:txBody>
      </p:sp>
    </p:spTree>
    <p:extLst>
      <p:ext uri="{BB962C8B-B14F-4D97-AF65-F5344CB8AC3E}">
        <p14:creationId xmlns:p14="http://schemas.microsoft.com/office/powerpoint/2010/main" val="37474174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1250" fill="hold"/>
                                        <p:tgtEl>
                                          <p:spTgt spid="6"/>
                                        </p:tgtEl>
                                        <p:attrNameLst>
                                          <p:attrName>ppt_w</p:attrName>
                                        </p:attrNameLst>
                                      </p:cBhvr>
                                      <p:tavLst>
                                        <p:tav tm="0">
                                          <p:val>
                                            <p:fltVal val="0"/>
                                          </p:val>
                                        </p:tav>
                                        <p:tav tm="100000">
                                          <p:val>
                                            <p:strVal val="#ppt_w"/>
                                          </p:val>
                                        </p:tav>
                                      </p:tavLst>
                                    </p:anim>
                                    <p:anim calcmode="lin" valueType="num">
                                      <p:cBhvr>
                                        <p:cTn id="8" dur="1250" fill="hold"/>
                                        <p:tgtEl>
                                          <p:spTgt spid="6"/>
                                        </p:tgtEl>
                                        <p:attrNameLst>
                                          <p:attrName>ppt_h</p:attrName>
                                        </p:attrNameLst>
                                      </p:cBhvr>
                                      <p:tavLst>
                                        <p:tav tm="0">
                                          <p:val>
                                            <p:fltVal val="0"/>
                                          </p:val>
                                        </p:tav>
                                        <p:tav tm="100000">
                                          <p:val>
                                            <p:strVal val="#ppt_h"/>
                                          </p:val>
                                        </p:tav>
                                      </p:tavLst>
                                    </p:anim>
                                    <p:anim calcmode="lin" valueType="num">
                                      <p:cBhvr>
                                        <p:cTn id="9" dur="1250" fill="hold"/>
                                        <p:tgtEl>
                                          <p:spTgt spid="6"/>
                                        </p:tgtEl>
                                        <p:attrNameLst>
                                          <p:attrName>style.rotation</p:attrName>
                                        </p:attrNameLst>
                                      </p:cBhvr>
                                      <p:tavLst>
                                        <p:tav tm="0">
                                          <p:val>
                                            <p:fltVal val="360"/>
                                          </p:val>
                                        </p:tav>
                                        <p:tav tm="100000">
                                          <p:val>
                                            <p:fltVal val="0"/>
                                          </p:val>
                                        </p:tav>
                                      </p:tavLst>
                                    </p:anim>
                                    <p:animEffect transition="in" filter="fade">
                                      <p:cBhvr>
                                        <p:cTn id="10"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s://i.pinimg.com/564x/14/b8/8b/14b88b154782fbddd9542bdbf37651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576" y="549402"/>
            <a:ext cx="7855818" cy="5749798"/>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866766" y="3914055"/>
            <a:ext cx="7233515" cy="1384995"/>
          </a:xfrm>
          <a:prstGeom prst="rect">
            <a:avLst/>
          </a:prstGeom>
        </p:spPr>
        <p:txBody>
          <a:bodyPr wrap="square">
            <a:spAutoFit/>
          </a:bodyPr>
          <a:lstStyle/>
          <a:p>
            <a:pPr algn="ctr" fontAlgn="base">
              <a:spcBef>
                <a:spcPct val="0"/>
              </a:spcBef>
              <a:spcAft>
                <a:spcPct val="0"/>
              </a:spcAft>
            </a:pPr>
            <a:r>
              <a:rPr lang="es-MX" sz="2800" b="1" dirty="0" smtClean="0">
                <a:solidFill>
                  <a:srgbClr val="FFFF00"/>
                </a:solidFill>
                <a:effectLst>
                  <a:glow rad="228600">
                    <a:schemeClr val="accent4">
                      <a:satMod val="175000"/>
                      <a:alpha val="40000"/>
                    </a:schemeClr>
                  </a:glow>
                  <a:outerShdw blurRad="50800" dist="63500" algn="l" rotWithShape="0">
                    <a:prstClr val="black"/>
                  </a:outerShdw>
                </a:effectLst>
                <a:latin typeface="Square721 BT" panose="020B0504020202060204" pitchFamily="34" charset="0"/>
              </a:rPr>
              <a:t>.¿</a:t>
            </a:r>
            <a:r>
              <a:rPr lang="es-MX" sz="2800" b="1" dirty="0">
                <a:solidFill>
                  <a:srgbClr val="FFFF00"/>
                </a:solidFill>
                <a:effectLst>
                  <a:glow rad="228600">
                    <a:schemeClr val="accent4">
                      <a:satMod val="175000"/>
                      <a:alpha val="40000"/>
                    </a:schemeClr>
                  </a:glow>
                  <a:outerShdw blurRad="50800" dist="63500" algn="l" rotWithShape="0">
                    <a:prstClr val="black"/>
                  </a:outerShdw>
                </a:effectLst>
                <a:latin typeface="Square721 BT" panose="020B0504020202060204" pitchFamily="34" charset="0"/>
              </a:rPr>
              <a:t>Qué deberíamos cambiar en nuestras vidas para que nuestras comunidades sean más coherentes y vivas?</a:t>
            </a:r>
            <a:endParaRPr lang="es-PE" sz="2800" b="1" dirty="0">
              <a:solidFill>
                <a:srgbClr val="FFFF00"/>
              </a:solidFill>
              <a:effectLst>
                <a:glow rad="228600">
                  <a:schemeClr val="accent4">
                    <a:satMod val="175000"/>
                    <a:alpha val="40000"/>
                  </a:schemeClr>
                </a:glow>
                <a:outerShdw blurRad="50800" dist="63500" algn="l" rotWithShape="0">
                  <a:prstClr val="black"/>
                </a:outerShdw>
              </a:effectLst>
              <a:latin typeface="Square721 BT" panose="020B0504020202060204" pitchFamily="34" charset="0"/>
            </a:endParaRPr>
          </a:p>
        </p:txBody>
      </p:sp>
    </p:spTree>
    <p:extLst>
      <p:ext uri="{BB962C8B-B14F-4D97-AF65-F5344CB8AC3E}">
        <p14:creationId xmlns:p14="http://schemas.microsoft.com/office/powerpoint/2010/main" val="38466870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1250" fill="hold"/>
                                        <p:tgtEl>
                                          <p:spTgt spid="6"/>
                                        </p:tgtEl>
                                        <p:attrNameLst>
                                          <p:attrName>ppt_w</p:attrName>
                                        </p:attrNameLst>
                                      </p:cBhvr>
                                      <p:tavLst>
                                        <p:tav tm="0">
                                          <p:val>
                                            <p:fltVal val="0"/>
                                          </p:val>
                                        </p:tav>
                                        <p:tav tm="100000">
                                          <p:val>
                                            <p:strVal val="#ppt_w"/>
                                          </p:val>
                                        </p:tav>
                                      </p:tavLst>
                                    </p:anim>
                                    <p:anim calcmode="lin" valueType="num">
                                      <p:cBhvr>
                                        <p:cTn id="8" dur="1250" fill="hold"/>
                                        <p:tgtEl>
                                          <p:spTgt spid="6"/>
                                        </p:tgtEl>
                                        <p:attrNameLst>
                                          <p:attrName>ppt_h</p:attrName>
                                        </p:attrNameLst>
                                      </p:cBhvr>
                                      <p:tavLst>
                                        <p:tav tm="0">
                                          <p:val>
                                            <p:fltVal val="0"/>
                                          </p:val>
                                        </p:tav>
                                        <p:tav tm="100000">
                                          <p:val>
                                            <p:strVal val="#ppt_h"/>
                                          </p:val>
                                        </p:tav>
                                      </p:tavLst>
                                    </p:anim>
                                    <p:anim calcmode="lin" valueType="num">
                                      <p:cBhvr>
                                        <p:cTn id="9" dur="1250" fill="hold"/>
                                        <p:tgtEl>
                                          <p:spTgt spid="6"/>
                                        </p:tgtEl>
                                        <p:attrNameLst>
                                          <p:attrName>style.rotation</p:attrName>
                                        </p:attrNameLst>
                                      </p:cBhvr>
                                      <p:tavLst>
                                        <p:tav tm="0">
                                          <p:val>
                                            <p:fltVal val="360"/>
                                          </p:val>
                                        </p:tav>
                                        <p:tav tm="100000">
                                          <p:val>
                                            <p:fltVal val="0"/>
                                          </p:val>
                                        </p:tav>
                                      </p:tavLst>
                                    </p:anim>
                                    <p:animEffect transition="in" filter="fade">
                                      <p:cBhvr>
                                        <p:cTn id="10"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s://i.pinimg.com/564x/2d/44/af/2d44aff4c994a5db3836307b55c42d9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597126" y="587317"/>
            <a:ext cx="7937273" cy="5693410"/>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606364" y="1652002"/>
            <a:ext cx="2951255" cy="461665"/>
          </a:xfrm>
          <a:prstGeom prst="rect">
            <a:avLst/>
          </a:prstGeom>
          <a:noFill/>
          <a:effectLst>
            <a:softEdge rad="635000"/>
          </a:effectLst>
        </p:spPr>
        <p:txBody>
          <a:bodyPr wrap="square" rtlCol="0">
            <a:spAutoFit/>
          </a:bodyPr>
          <a:lstStyle/>
          <a:p>
            <a:pPr algn="ctr" fontAlgn="base">
              <a:spcBef>
                <a:spcPct val="0"/>
              </a:spcBef>
              <a:spcAft>
                <a:spcPct val="0"/>
              </a:spcAft>
            </a:pPr>
            <a:r>
              <a:rPr lang="es-PE" sz="2400" u="sng" dirty="0" smtClean="0">
                <a:solidFill>
                  <a:schemeClr val="bg1"/>
                </a:solidFill>
                <a:effectLst>
                  <a:glow rad="101600">
                    <a:srgbClr val="000000"/>
                  </a:glow>
                  <a:outerShdw blurRad="38100" dist="38100" dir="2700000" algn="tl">
                    <a:srgbClr val="000000">
                      <a:alpha val="43137"/>
                    </a:srgbClr>
                  </a:outerShdw>
                </a:effectLst>
                <a:latin typeface="Square721 BT" panose="020B0504020202060204" pitchFamily="34" charset="0"/>
              </a:rPr>
              <a:t>Motivación</a:t>
            </a:r>
            <a:r>
              <a:rPr lang="es-PE" sz="2400" dirty="0" smtClean="0">
                <a:solidFill>
                  <a:schemeClr val="bg1"/>
                </a:solidFill>
                <a:effectLst>
                  <a:glow rad="101600">
                    <a:srgbClr val="000000"/>
                  </a:glow>
                  <a:outerShdw blurRad="38100" dist="38100" dir="2700000" algn="tl">
                    <a:srgbClr val="000000">
                      <a:alpha val="43137"/>
                    </a:srgbClr>
                  </a:outerShdw>
                </a:effectLst>
                <a:latin typeface="Square721 BT" panose="020B0504020202060204" pitchFamily="34" charset="0"/>
              </a:rPr>
              <a:t>:</a:t>
            </a:r>
            <a:endParaRPr lang="es-ES_tradnl" sz="2400" spc="-150" dirty="0">
              <a:solidFill>
                <a:schemeClr val="bg1"/>
              </a:solidFill>
              <a:effectLst>
                <a:glow rad="101600">
                  <a:srgbClr val="000000">
                    <a:lumMod val="95000"/>
                    <a:lumOff val="5000"/>
                    <a:alpha val="40000"/>
                  </a:srgbClr>
                </a:glow>
              </a:effectLst>
              <a:latin typeface="Square721 BT" panose="020B0504020202060204" pitchFamily="34" charset="0"/>
            </a:endParaRPr>
          </a:p>
        </p:txBody>
      </p:sp>
      <p:sp>
        <p:nvSpPr>
          <p:cNvPr id="9" name="Rectángulo redondeado 8"/>
          <p:cNvSpPr>
            <a:spLocks noChangeArrowheads="1"/>
          </p:cNvSpPr>
          <p:nvPr/>
        </p:nvSpPr>
        <p:spPr bwMode="auto">
          <a:xfrm>
            <a:off x="611560" y="587317"/>
            <a:ext cx="3147640" cy="1064685"/>
          </a:xfrm>
          <a:prstGeom prst="roundRect">
            <a:avLst>
              <a:gd name="adj" fmla="val 16667"/>
            </a:avLst>
          </a:prstGeom>
          <a:solidFill>
            <a:srgbClr val="611567"/>
          </a:solidFill>
          <a:ln w="38100">
            <a:solidFill>
              <a:srgbClr val="FFFF00"/>
            </a:solidFill>
            <a:headEnd/>
            <a:tailEnd/>
          </a:ln>
          <a:effectLst>
            <a:outerShdw blurRad="57150" dist="19050" dir="5400000" algn="ctr" rotWithShape="0">
              <a:srgbClr val="000000">
                <a:alpha val="63000"/>
              </a:srgbClr>
            </a:outerShdw>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indent="19050" algn="ctr" fontAlgn="base">
              <a:spcBef>
                <a:spcPct val="0"/>
              </a:spcBef>
              <a:spcAft>
                <a:spcPct val="0"/>
              </a:spcAft>
              <a:defRPr/>
            </a:pPr>
            <a:r>
              <a:rPr lang="es-ES_tradnl" b="1" kern="0" dirty="0">
                <a:solidFill>
                  <a:srgbClr val="FFFFFF"/>
                </a:solidFill>
                <a:ea typeface="Times New Roman" panose="02020603050405020304" pitchFamily="18" charset="0"/>
              </a:rPr>
              <a:t>ORATIO</a:t>
            </a:r>
            <a:endParaRPr lang="es-PE" kern="0" dirty="0">
              <a:solidFill>
                <a:srgbClr val="FFFFFF"/>
              </a:solidFill>
              <a:ea typeface="Times New Roman" panose="02020603050405020304" pitchFamily="18" charset="0"/>
            </a:endParaRPr>
          </a:p>
          <a:p>
            <a:pPr indent="19050" algn="ctr" fontAlgn="base">
              <a:spcBef>
                <a:spcPct val="0"/>
              </a:spcBef>
              <a:spcAft>
                <a:spcPct val="0"/>
              </a:spcAft>
              <a:defRPr/>
            </a:pPr>
            <a:r>
              <a:rPr lang="es-ES_tradnl" b="1" kern="0" dirty="0">
                <a:solidFill>
                  <a:srgbClr val="880000"/>
                </a:solidFill>
                <a:ea typeface="Times New Roman" panose="02020603050405020304" pitchFamily="18" charset="0"/>
              </a:rPr>
              <a:t>¿</a:t>
            </a:r>
            <a:r>
              <a:rPr lang="es-ES_tradnl" b="1" kern="0" dirty="0">
                <a:solidFill>
                  <a:srgbClr val="FFFF00"/>
                </a:solidFill>
                <a:ea typeface="Times New Roman" panose="02020603050405020304" pitchFamily="18" charset="0"/>
              </a:rPr>
              <a:t>Qué le digo al Señor motivado por su Palabra?</a:t>
            </a:r>
            <a:endParaRPr lang="es-PE" sz="2800" kern="0" dirty="0">
              <a:solidFill>
                <a:srgbClr val="FFFF00"/>
              </a:solidFill>
              <a:ea typeface="Times New Roman" panose="02020603050405020304" pitchFamily="18" charset="0"/>
            </a:endParaRPr>
          </a:p>
        </p:txBody>
      </p:sp>
      <p:sp>
        <p:nvSpPr>
          <p:cNvPr id="6" name="4 CuadroTexto"/>
          <p:cNvSpPr txBox="1"/>
          <p:nvPr/>
        </p:nvSpPr>
        <p:spPr>
          <a:xfrm>
            <a:off x="684879" y="2778495"/>
            <a:ext cx="4284291" cy="3046988"/>
          </a:xfrm>
          <a:prstGeom prst="rect">
            <a:avLst/>
          </a:prstGeom>
          <a:noFill/>
          <a:effectLst>
            <a:softEdge rad="635000"/>
          </a:effectLst>
        </p:spPr>
        <p:txBody>
          <a:bodyPr wrap="square" rtlCol="0">
            <a:spAutoFit/>
          </a:bodyPr>
          <a:lstStyle/>
          <a:p>
            <a:pPr algn="ctr" fontAlgn="base">
              <a:spcBef>
                <a:spcPct val="0"/>
              </a:spcBef>
              <a:spcAft>
                <a:spcPct val="0"/>
              </a:spcAft>
            </a:pPr>
            <a:r>
              <a:rPr lang="es-MX" sz="2400" b="1" dirty="0" smtClean="0">
                <a:solidFill>
                  <a:schemeClr val="bg1"/>
                </a:solidFill>
                <a:effectLst>
                  <a:glow rad="101600">
                    <a:srgbClr val="000000"/>
                  </a:glow>
                  <a:outerShdw blurRad="38100" dist="38100" dir="2700000" algn="tl">
                    <a:srgbClr val="000000">
                      <a:alpha val="43137"/>
                    </a:srgbClr>
                  </a:outerShdw>
                </a:effectLst>
                <a:latin typeface="Square721 BT" panose="020B0504020202060204" pitchFamily="34" charset="0"/>
              </a:rPr>
              <a:t>El </a:t>
            </a:r>
            <a:r>
              <a:rPr lang="es-MX" sz="2400" b="1" dirty="0">
                <a:solidFill>
                  <a:schemeClr val="bg1"/>
                </a:solidFill>
                <a:effectLst>
                  <a:glow rad="101600">
                    <a:srgbClr val="000000"/>
                  </a:glow>
                  <a:outerShdw blurRad="38100" dist="38100" dir="2700000" algn="tl">
                    <a:srgbClr val="000000">
                      <a:alpha val="43137"/>
                    </a:srgbClr>
                  </a:outerShdw>
                </a:effectLst>
                <a:latin typeface="Square721 BT" panose="020B0504020202060204" pitchFamily="34" charset="0"/>
              </a:rPr>
              <a:t>gesto simbólico de Jesús y sus palabras siguen siendo actuales. Es el momento de escucharle y expresar con confianza todo lo que nos ha sugerido la lectura y meditación de este pasaje.</a:t>
            </a:r>
            <a:endParaRPr lang="es-ES_tradnl" sz="2400" b="1" spc="-150" dirty="0">
              <a:solidFill>
                <a:schemeClr val="bg1"/>
              </a:solidFill>
              <a:effectLst>
                <a:glow rad="101600">
                  <a:srgbClr val="000000">
                    <a:lumMod val="95000"/>
                    <a:lumOff val="5000"/>
                    <a:alpha val="40000"/>
                  </a:srgbClr>
                </a:glow>
              </a:effectLst>
              <a:latin typeface="Square721 BT" panose="020B0504020202060204" pitchFamily="34" charset="0"/>
            </a:endParaRPr>
          </a:p>
        </p:txBody>
      </p:sp>
    </p:spTree>
    <p:extLst>
      <p:ext uri="{BB962C8B-B14F-4D97-AF65-F5344CB8AC3E}">
        <p14:creationId xmlns:p14="http://schemas.microsoft.com/office/powerpoint/2010/main" val="26092490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750" fill="hold"/>
                                        <p:tgtEl>
                                          <p:spTgt spid="5"/>
                                        </p:tgtEl>
                                        <p:attrNameLst>
                                          <p:attrName>ppt_w</p:attrName>
                                        </p:attrNameLst>
                                      </p:cBhvr>
                                      <p:tavLst>
                                        <p:tav tm="0">
                                          <p:val>
                                            <p:fltVal val="0"/>
                                          </p:val>
                                        </p:tav>
                                        <p:tav tm="100000">
                                          <p:val>
                                            <p:strVal val="#ppt_w"/>
                                          </p:val>
                                        </p:tav>
                                      </p:tavLst>
                                    </p:anim>
                                    <p:anim calcmode="lin" valueType="num">
                                      <p:cBhvr>
                                        <p:cTn id="8" dur="175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1925"/>
                            </p:stCondLst>
                            <p:childTnLst>
                              <p:par>
                                <p:cTn id="10" presetID="23" presetClass="entr" presetSubtype="16" fill="hold" grpId="0" nodeType="afterEffect">
                                  <p:stCondLst>
                                    <p:cond delay="0"/>
                                  </p:stCondLst>
                                  <p:iterate type="wd">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1750" fill="hold"/>
                                        <p:tgtEl>
                                          <p:spTgt spid="6"/>
                                        </p:tgtEl>
                                        <p:attrNameLst>
                                          <p:attrName>ppt_w</p:attrName>
                                        </p:attrNameLst>
                                      </p:cBhvr>
                                      <p:tavLst>
                                        <p:tav tm="0">
                                          <p:val>
                                            <p:fltVal val="0"/>
                                          </p:val>
                                        </p:tav>
                                        <p:tav tm="100000">
                                          <p:val>
                                            <p:strVal val="#ppt_w"/>
                                          </p:val>
                                        </p:tav>
                                      </p:tavLst>
                                    </p:anim>
                                    <p:anim calcmode="lin" valueType="num">
                                      <p:cBhvr>
                                        <p:cTn id="13" dur="175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data:image/jpeg;base64,/9j/4AAQSkZJRgABAQAAAQABAAD/2wBDAAkGBwgHBgkIBwgKCgkLDRYPDQwMDRsUFRAWIB0iIiAdHx8kKDQsJCYxJx8fLT0tMTU3Ojo6Iys/RD84QzQ5Ojf/2wBDAQoKCg0MDRoPDxo3JR8lNzc3Nzc3Nzc3Nzc3Nzc3Nzc3Nzc3Nzc3Nzc3Nzc3Nzc3Nzc3Nzc3Nzc3Nzc3Nzc3Nzf/wAARCADCAQMDASIAAhEBAxEB/8QAHAAAAgMBAQEBAAAAAAAAAAAABAUAAwYCAQcI/8QANhAAAQQBBAEEAQIFAwMFAQAAAQACAxEEBRIhMUEGEyJRYRQyI3GBkaEVM1IkkrE0QkNyc8H/xAAZAQADAQEBAAAAAAAAAAAAAAACAwQBAAX/xAAiEQADAQADAQEAAgMBAAAAAAAAAQIRAyExEkEEUSIyYRP/2gAMAwEAAhEDEQA/APqEtMZRSrJdymOY5KZjZK9PhWhJA8h5XC6d2vFaug0j1o5VzBypG3pEsYl1Rx1A2ymWOzpCwso9JhANos+FFz10Ye5MzYIifwsnqMjpnmWXiMc0nuovLiQDwsn6izAxhiaaB7I+l499sKejF+qNWMjjAwnk8AeT9Jl6V0V/tCXKbch+RH0PpD4Wjtfk/wCpZbLc51Y8Z8/lbyKFuDhGSUAbW7pD+fASrrFgxLWZf1FmxafjufJV1Qbf7ivlmqahlaplb3mmXw0DoLS+rMp+bkndyXH4M+guNG9PyZBa+Rm37S4tT2x3y30hNgYMzyAAeVpMHQ3vIL+lpdP0FkdW3/Ce4+nBgoCkuuVsYuNIx82OYscsHxaAkU+QWPsePtfScvSRKKA5Wdz/AEyXWQAsXKkZUb4ZSTUXiM0B/Rc488Gc0bqbJ4IV+oaRJjOO9p29LKzST6flGncAqmKV+CLlr03elvML/wBLK0gO6Pgo6aGfT5PdiNs7pKtKyRm4IlbxI0LS4UgzcNrXcvH2jVfjEuRz6Z9SklrZCARxyvoWDqEeQ1ovkr4fqOJNhu9/HJaQbcPtbT0Jrn6rZHIbcOOU+BVH0aTpLMpnaPbM1zy2xf4VWRHafHTBRn8ll2l0rCCn2RFVpbNFa9LivTRW8UuQipYShXNIKrmtMYVA/pNMWTlJYyQQj8Z5tJ5Z1HDrvm1EM2TgKKT4OOMp1kpbJySj8jygX90n8SwakUUvWttdAKxjU9sLCyJiKjjXEDLq0bHGpuSzGewxG1aZKJYOgu3VFGXfhAyyGPHc937nLzv5HIZ+irXNUiw4pHvNAf5KykY/Wv8A1mUag7a0/wDuPgKjWsj9dqj2yE/p4ex/yKY6Ziy5TPdlIZBXxH/EKGqxDEg3Gha2SLPnHyJDMWKu3fa99X5hgxWYW75ubuk/C9ZmxT6kxziAIGVCw+PykWoyyajlSzG7kO0X/wAQpqGwuzPYuB/qOoF+34A8LdYOIyKMAN5CE0fTfZbfkrQ4+MaHaRTbZUsSKooq6COhhJpWxYtEcI6KAAcBcpYu7QMMcfSEyMZpP7U4dFwh5YSiqOgJ5DK6rpcc8LgWi18r9XaG7HlLmi2lfcciCwRSyXqTS/fxXtIG4chLinFah3VI+bejpTHIYH+StniudgZRDv2ONhY+CB2Ln3VU7lbnMiEseM//AJM5KqV/T0nucQ5lxI8/G3x0SByPtJtNjOk6kHt4jceR9Fd6PqL8TIMRJLb4TXV8SPLgGRAOxfHgqrjrGTXOmv0iUZbw4Oo+U8locHtfOfTGoSMkax7vk00R+Fthl73fI39FVahKLJogRaXzw9prds+1TJHY6TuO8O0SSRcHhLpY+elpZMYlriAlORARdhW8XKtw4WNbRRMJIcFy9lFdxN5tUNpowOa40FFy39oUScOLckcFAP7TPIAa9wPIQJYSeAh42UpFACtjbZVrYSfCIhgN9I65EkdhZix2RwmDYuel7i4x4JCOEQBtQ8vJ2BTQtyWlxbGPvlIvU2U3GjcC7aAFqXQ/xNx8L5167M0uSY474PhSWvoFMzWJDJlSARN3STy8fgfa1GpNgwMJkG6oY/3ny8/SH9L4ZihjLhRAJLj4Sr1Bnfq8/wBphPtR9D7U9R32NlneI8ytmmNCad1Af8WplhafxdWAKBQel4plcw/fFLW40AAaxo4CmoqhYVYOJQBITaKAUOF7BH+EbHH1whmOwb5DiOMAdK5opdtb9L3anqBDorc3jhUuZaLpcFqxyYmL5Ykrz8USMcK5pPnsu0FkxqfkgfFnyH1HpzsfJc/bVo3Ay/1GFGxzq2LQ+qsESQOIHIWHwZHsuPzvpZx+jbXQ5khO10je2/IFN9Fzd0fsPcCHdWh4GB+Lz2Glv80FhXHMAOC0qtEjQwnDsHObPH0TyFq8DMbMxrg7tZvVGmXFbK0XQ5Xmg5JDvbcaHhPmm0Kcn0KB9NbzYKMiLXdrOY80sQHkeE4xMls1AcFMlgZg0DG7aoJTn48e40QEyDjsNHwleSHOJtN4t+jBa+Bq8EQH0r3tI7C9Yy1f9dGMrEaiKEXCiz6OJNHZtUAAHpX5sgumcBCNcSeUMbhYvAmIN+kwxmxnwlsbuUZASD+EHIujGuhsxoA4XVKuF3xpdF3NBRv0nr04yHBkZd+FmM7T/wBbqFln5PCeatP7ULWnt7gApFIxr3Fwr48lFIP4ZTXwNJ059cOcKCwmnwSZmQHEHk2VqvW2ojLm9mMAtbwqdLhjixmbWjc4Xf4QcqyRnG3odpeL7TC+uuAnmLHQ/PlItU1RunMjhjbufVmkuPqqWPqJy8+pbLE+jfxNAH5RLQAF84Z60c39wI/mi8T1vE9217lqmkKpb+m/augLSLA16HKaNjhym0c7S27Rq86FuGix1DtcFwpD5GQG2SeEl1D1Hj4gO9w4XOt8CmGPS61RNtrkhYif1xGXFsQtCSeq8qf/AG2FLqWxiWfpptUhbIxwsdL5lmQfp9QlAFU6wtFJrmYW/NhN9pRnzszJhIxpa+qIKWoaY/6TnBphvHtxkct6KX6g2TG1DcBTXGwvNNzfZx2tl6DqWiycUahgxvYwOe3kEKqFqJa9B8ee8cRv53BCwNMU/H2rZoXwsbYPC6jYH08dpiloBo0uDlH227hYpN8RzNwfCefpZrT5aO13ScxB8BEkPLfIWoW0OP1cgsFqr/UWfk1Cs1CMcyNIR0T8eYAteLRpsBnbTjvA30FTMId38Mop2A2QXdKoYHtmySnTbMZRu/n/AGURPsj7/wAKJv2YLshvKpDCmM8B+kM6EhOi1hevDmJvPKMirhCsFHkomHwuvtAUMID0rmjyVTCOArzwFFXpPXpn/UExfqmn4jO3OL3fgBc6/lDGxyGmiQvcFhzteys0/wC1EPbjvzXZQmuQunmo/tHJQJtazjJOxnTTb387z5TGBzDNtZQZEOVTq0wx42tiHzcaaqMYUBA02Ty932UjkvrWP447w8zpo2vfNMLJ6SwZpkdtjgaG+S7hE68JBEBBEXH7VGj+mzqOFPLmZDjLtOyMGgEniy6wop/C8I/GZksJDscnyA4WlkmltDt2yvyE50zSII8bIifhFzaFS7qc0+U0/wBB/Q4sL45txLbfG43Ss5uFROpk0c6uvloS6RI/HlADiAt3puS+WNvJKyuRg7HCRgqx0tF6aJMdHwoHjLPlJBOr7mwE2vnWrxOnmduJP4X0nXW/wi0eQss/TqBftt5NC/C1PDFP1JlsTTw19kNZ/wDYps6FsLB7c8BNXQKPyvTUb8eLJlkMjmv+bQeAFXqejQ5uRjY7cQQlu0AtPJHklX8PAuSNbJOTnXHWYLv1jmnbNGK+wuv00M/8RlAoX1FpbtKzR+hmMkZ4LCbTHT4JBCHPaRah5EpeFUUqWibKibGHR32bC1no/Jjl2wucb+lm9bZskBqkb6NJjzHSvsRt7RcNqfQOSdfRsPUmHFHiOk6PillcWVjX0DYPYW01R8WpYTomnkCxf2vmZmdiZz45LHNK1tOSVdPDTBwYQb4+03ws8xAA/JhWcxpmvjABukdiTgGjyFK3jDw1+OzHyKcACPIRbdKijfviJH4SLTskNmZzTSaK1LciHeGCQWn8faE0sZdGKYAfCrnmEfdf1XYeLoG0BlMdK4/SP6WgHRzY76CiD/RKLfpHBmTPdpbNMSURkHgpc829W8UItlJIvY4ko7HFpfFyUyxW3S3k6QFMYQigqst7mxuDOXOFD8K9nxC5A3usjgKGhH6U6fiNxYNoHJSL1DL7b9jB2bK0s0rIYnSSEBrRZJWF1zU25OQ4w/tA7QvpBQvqhNqrvajkmPykr4/hW+no92OHv/c7slDZGSyTGAdRs0i9EmB+I6Cg5HqZfxykxwcRj21tHP4VI0rabiJYfxwj4nigi43A0kw88CsWMx5o2OZvJa7sV2u2QUbe2x+UzO0+AqZy0N4RVyU/QJmU+kKMtoPQARuhN9s2hMh7bNorTJADwgTHtf4hOru3vQkLGuADmgqzOkDn9rmBwsLvoyFknD8Yi9o78KufBnnt5kcCRVg0m0dOHKtoVQCZPJS8E2pb7RmXaIwODnDc77PKIOO1kJaBynMoAHhLMk7bKFvew5x+GQ1/HDwR5CmiRkhrAfiZAXfyVmryfxSvdPlbFj5Eg6ZET/VZ+GZlDXSdR9/NlF/F0hDUh9aYBZlDIjFA8leaDKWOY8nzuWj9QRsy8Vr20QR/ZXRXSRHa/wAmzH6ZkksBB5HYT3DfHK8Ho/SyhbJiZNNvgrR6efcZ7kdbvLUNem/g3kZIynRGvwjYJJpR70Mm8t7APISyPMMRAkHx+iihiujcMrFc5jjzbfKbxCqRqdHzJJTtlYeAmpMZ8pNo+rxGGsloa/7A7VmTr2AGHaC5w/CfUf2gMGtxf8gosqfUzAaGOSos+UZjNBkQAtJCTyxlr1oZS323WEjyD8+FVwUymK09gb9pnig8JZE+zSa4o4HKPlMsNaLCj3CNpc4gAKM6Wb9Z6i/HwXxwkhxaSSPoBQ0xKWvDH+t/WbsmebT8J1Rt+LnA9oSLKb+gZIT2ylhWOL5nueTZcSSU9iySdOY0f/GeUXIsgZxvKwLm9w4u6ME07wmvpx57d2vNKbHJgFzeQRar0WRv6iQDiivMp+ouX4zVsf8AHhExSmuUHHy0K5vaSg2GibhD5Epom1yCV5M22G1piSTFGTP8jyjNLeSLCWyRne4+E00gDzSH9Gvw8zpdrlxjZBc4cr3Uh/EVOGz+Lyu/TJ8HcMpocq73uEKOBwpf5RCnOs7nm47SzMksHlFSm+0uzDQKzQ5SRnNVJfKQ3klVsjkg0XJ32HSCuVcJQdSa01yVfr8zYsQg110ioF9vRHgZW1rW3+1aPTMwZEToXng8crF40tS2Oj2nGmSOZMDfaoTwka0vz8ciYgt+Tf8AIXGLK6CQOZf5CeSQfqAJAPk0JdkQ+27cBwewjfa0Hfwbwuh1CEB4DXqY8mbhFzHNc6EHi0BiWBuYeQtNg50EsYjma26rlbHoumU4s8GQ03wV2zCMjHe20ON9lFnTsZ53RUL+l4zTpYCTG9xBH2n1baA0W/6fKO41ES+PLDjye1EG/wDDtNTNJwQlsrNzuEdlAi0BIfkNv9V6HEv6HSzyNpDukyxvAQ+NtI+Q5RsDQCt5GZQU34tJ/Cy+uYrsrEypJB23aLWqA4ooTUImuwpWkcUpGBLxn54zMd8WS8NbwHkWj9Oic6N7ewWrVappsAwciTaLsm1m9Ie0ZDmXx0tt6gmsrTjR9Ufp0ssD/lEbofSL0LKY7NlIPBdYSnVYmwzSPb4K50OYiawe1FcLtj5t9I+n4cm8BFuoJVpUgLAT2mTzY4Ki8Ki1htVZkwbGaPKFyMtsDCS6qCzubrXNNd2Vy03C3Mz5IwWbSRfYRvp7UXbnNlv8WswcwyyWTYTPFzWh7I2NFu8rUgm/wYeoM8+81sd15pc6bmulc0FpAb5KBnzo3SSMLRbPP2gG6g6GXg0Cuw5M+gwyh7BzyvXuorKYGtB23c78J/FkNlbYKxsHAhx3BLNQeGtdfFBMgRtSLW5Q1jqKz0wyWZqH6fUt3ZHQSjVdcdlSFj3d8UCq9WkJyrHdoDMxG48Zmc63Bt/1VcysRNVvtIZYEw3jnvtO4HhjmkdLM6YKia9x7WhZ8tjB+4La9ARtdFnZOzY7tWahh7SRVgrPaTM6Kcc9LYY87MvYH1aJMCjMkOw523+wp7imKdgc0NP8kRrmlskxAYxyFnscPx37fkOeUzUvQH2bXT8N7gNjrH1aZPglijbYuvpJtEe0TsIeRY6ta3gt8EUny010LaaEhAvkD+yice3EfAUR7P8ARmgU5uwUA9nKZzx9oXZynw+hiorjG2qKPxySQha2hXxu2tWcj1HNhPvj3/bB6CGmmD4ZWu+yFXG7/q3k/Soi+bZvw5TsxIymtxNGBM0DsFYXT4wzMquV9O1HT5J4JWsaSRz/ADCxEeA5mpOO01S75eDtTM56geGukABJKX6LKY389plrTAZn7vBSXGk9vJ7oEpNLoGX2fRtIzaYA7uuUdJqVkjoLM6Zkghtf1KZOdvJIXn1PZbL6ONTfLPuDbS12GXFgcWg1ZJKf4+M2ZtEofL0KJ4PL7vsFDuDEvoFxtOhaRueDx4TjEw8FkYJ4eOnJZFoDHVckorzuRw0BgArKn/7l3o1TKO8zCwi24xbz2UmytOjLiWSDjwSmr9ABaf8Aq8j/ALkDL6fby33JSD2dyzw1xIuGK8MpgG4HsFOdPyJIRT74+13iaLFEAQXAj8qZUQjNDtbuiWsGEepB3fSSa1mbg5rR/Nd+57dm/CSarlNa11mjzyimewKZm9RlcZ/cAsNPKtkdjZkLW05riOQeQVQ2Zjskukrafj/NGvw4sdvxLvtpB8J7eImXbPIY6bEGignenxF2QCewOPyl+nRnIeGXu+lptOxi0NBHLfK5dmbhY3Ec1wezynWESY7qnNFqzDxA4cn4nz9Jrgab/EMZ+Lz0ftFC14Y/DnA1RpcIcpvxPRKKzNKgmaZIq554QOfp0jJyx7fgPKP0kvjqNxJZ4tWLg1dk9Vj6AYsKSF+6NxIaOkW7Vpo4wxwII7taA4cb220bXEdhJdTwSQ5sjflXDh5S/wDyc/6hLkTWM8bqcu0dqIWPDkDAKUTd/wCC+v7NbLGC0oFzDuTQhUuhBNopeGi8tN9LuieAinw0LCoYNgc4+Ef1p2lDWFk25yGxnWMqvCLa732bx4NIWIe3LMyu0hhJnjcwQY8kj+tpBKxMzvbyi5r97XgkELZ52LenP44LaNLBwNMZfZPxJABTVXQSMbqxfJmTE3VpHJ+6x4T7WDsyJQfJSOcgkUEqkB+jfRsuiGlaGHI+Jd9cALHYjzG5rgnrJ3NYK/mo7nssiujVYGS0Gr5TWNzHDk8rHabkF0gJJoFaPHma9g5A54SLkdNB7m1+3tUyZpiNEBdPugb7S/Iie7jtCkH9jCLKMvQHSsaByXeEsgZI3o1SMDqYdzlzk37LXva0EtSbPyAXHb2EXkTsDavsLNZmQ5slE9IpkXVF2TMB47FrM6rOZnU2ymGTkvcwn6CWOidt3+SmpYLbFjmj3GNf92Uxhhloe24ltdEpfOAXbAPNk/aZaVI4FgPQ7XPsRodou6HMAeKN8L6HjYwcLHBIsLIzYNsjyYR8gbW20B7cvHj4+TRRCOF+AthumuaHmN7acOwfIWlw2NMQc4csPf4SGTFdFIOPl2w/+QtJhR/9KAeyKKdE49Mp9HWQI5AGuAO7yVIcKOMDhU5hdG2IovHkL4wT2qN66FYWkUOFU5rJbFA0rC4AcqhrmxTlp6dyEKeswn6SL6URFqLdMw6UVJfyrGlcbp67pDyxDY7nsK9x4tKM/KMcgI6vlFK1nF2GwRDbfG5dZGMDIXDglDAueJGD63NV2LOZ4gx3+4ELnGboRCwSYrmOF8chYTUMNkUspaKG4raskMMzXO4jfwfwUj13HG2cBov9wP4XeBS+z5H6jEbM54+0kna2rA6Wk9T4RdmxOug4VaUZmC6JnHIK7dRj9B9OY2WTb2m5jMQ+f9Er0Vu3MAPla7L0x0kHA5qwpOZqWVcK1CNkjo3WwkDynGFluIbZISSRj4pdsgpo/wAoiCQ7gWeEvpoM10MzixoJsogO+QH90ghyi1pIdZDkW3UR71CuDyluX+G/Qy3UTSEyZiRYdwhXZxdJtB/cOEDkZBHG7mjYWqTdPMzLcRTSf5pVPLuJc48quXJ3OoffKP0zSZc2Y7r2XfSJ4jF2U4GnvzHWD8R/lTU8YYzC2lvMDSWYkNAeFmvU0FF1BLV6wqnEYOZp97492mOJH7cYceyUN7LzLdXZ4RzI3NjAcjaZJ+mj0LJDnezJ+13S0ml3g5or9p/ysPp73RytIW30+QZEbb/cE6AWbgCOeBjwOWncEdjPAaGjwlOkv3Qbb6FInEkLcpzT1wU+qxaYlpfqVNawu45peR5EYjFOQ3qUPdppMd7w4ELKx6s9gdHJ+5n91z19o6Wsxm63h7NzTf2pLGHNa4dtWe9PazFlzHHLhZFclaHFcS1zHjlhpEk/QaWFwPA4UXVD6URGFftrocUuiaXDvn0VwOEkPwclZwv1LzZ4u0x9t1m3EgrpsQa62opeGg/6b2w0tPLeEM6H2skSt4Du0bM5wfTVW/HMrDZ4PP8AJdrfpmkyIhJGW1w4f2KWT1KQyT9wGw/lNYw5rdkhuuig87FJIlj7Hf5S2HJ8/wDU2kmXEkcxvyicszBjuljLHsvjtfWf0jMpr3FvEnxeCsfqmkz6bLL7Ld203VdhFHaOr0wc+E/DyBKxvAK3mnuGRis3cktCGdjY2q45EYDJa5afteYG7EkEMoILeFJ/KhuSr+PWMD1zTQTu28d8LOyNkhkG0GrX0d8LMhnItL8jSYX8e2AelDHK10yqoT8MM3LLXcXbjyjI5GuNh1m+U2yPSzQNzbQDdDmiJAJtxJVC5JYlxWnDp6G4DkDhLp53yC2n5OTzF9PZ0oLGspp4spvg+i5BT5asH6RfSBxmZ0XS35UgdIznyvoOl6aMaMAD/CK03SI8NtbRf2mNBo4CRT+mMnECysDI/wCizeo4H+oPka1waWji/JsBaLNkppCz0h9yfbXBPNIuKezLrULYvTbWPD99sZK9vA7Db5/rRReb6eg2yvBLA0cgt87d39eCtNomFE9zT7TXF3Jv6CY6nCyTHFY7dzndt7Bqv/AXoqJwhbaZ83fo7IJJmiYVC3c7jvmqH5ukzxopMDObETuBaDf58j+6c/oI5Xlux3J5JPZu/wDyio9CbGWuDehxz/VL+Unh2h2llwALfPaZvjpwlA5IQWJjvgN1Y+k3jDZGdUfpG51HKsYPLK2WMxOo2Fl/UeklwblYrdkzOx/yC1eRiE06PgjpVyuZLE1uQ3a48X+UyVhj7PnmCxzM+HIjBY4O+Q+l9Rx6dGx3kgWkz9Cic73GVZP906gZ7cbW/QpHbWGFiiiiAw8Kri6P81FFhxYVPKii04qyOlXikmIc+VFFv4D+l1Kkf7jh4pRRAw0UYoG53A7QOvtBY0kAmvpRRHxms+eYvxy/jx8z0mOtgCWMgc12oog5/BvF6G6XywWiZv8AcUUXh16ehJ0AC08KmRjfcb8R/ZRRFPoxjvHa0MbTR48ImhtPHlRROXhNXpU9UyKKLgULs/ykcf8A6lyiibx+mV4a30//AL5//FM3c48X5P8A/FFF6C9Iq9E8/Eza+05j/wBtv8lFEt/7HP8A1L2AbRwuo/3KKJi8B/S93YQ2aAYTYHaii2fTT3B5j5+0UFFFz9OZFFFFhh//2Q=="/>
          <p:cNvSpPr>
            <a:spLocks noChangeAspect="1" noChangeArrowheads="1"/>
          </p:cNvSpPr>
          <p:nvPr/>
        </p:nvSpPr>
        <p:spPr bwMode="auto">
          <a:xfrm>
            <a:off x="63500" y="-1571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endParaRPr lang="es-PE" sz="2400">
              <a:solidFill>
                <a:srgbClr val="000000"/>
              </a:solidFill>
            </a:endParaRPr>
          </a:p>
        </p:txBody>
      </p:sp>
      <p:sp>
        <p:nvSpPr>
          <p:cNvPr id="4" name="AutoShape 4" descr="data:image/jpeg;base64,/9j/4AAQSkZJRgABAQAAAQABAAD/2wBDAAkGBwgHBgkIBwgKCgkLDRYPDQwMDRsUFRAWIB0iIiAdHx8kKDQsJCYxJx8fLT0tMTU3Ojo6Iys/RD84QzQ5Ojf/2wBDAQoKCg0MDRoPDxo3JR8lNzc3Nzc3Nzc3Nzc3Nzc3Nzc3Nzc3Nzc3Nzc3Nzc3Nzc3Nzc3Nzc3Nzc3Nzc3Nzc3Nzf/wAARCADCAQMDASIAAhEBAxEB/8QAHAAAAgMBAQEBAAAAAAAAAAAABAUAAwYCAQcI/8QANhAAAQQBBAEEAQIFAwMFAQAAAQACAxEEBRIhMUEGEyJRYRQyI3GBkaEVM1IkkrE0QkNyc8H/xAAZAQADAQEBAAAAAAAAAAAAAAACAwQBAAX/xAAiEQADAQADAQEAAgMBAAAAAAAAAQIRAyExEkEEUSIyYRP/2gAMAwEAAhEDEQA/APqEtMZRSrJdymOY5KZjZK9PhWhJA8h5XC6d2vFaug0j1o5VzBypG3pEsYl1Rx1A2ymWOzpCwso9JhANos+FFz10Ye5MzYIifwsnqMjpnmWXiMc0nuovLiQDwsn6izAxhiaaB7I+l499sKejF+qNWMjjAwnk8AeT9Jl6V0V/tCXKbch+RH0PpD4Wjtfk/wCpZbLc51Y8Z8/lbyKFuDhGSUAbW7pD+fASrrFgxLWZf1FmxafjufJV1Qbf7ivlmqahlaplb3mmXw0DoLS+rMp+bkndyXH4M+guNG9PyZBa+Rm37S4tT2x3y30hNgYMzyAAeVpMHQ3vIL+lpdP0FkdW3/Ce4+nBgoCkuuVsYuNIx82OYscsHxaAkU+QWPsePtfScvSRKKA5Wdz/AEyXWQAsXKkZUb4ZSTUXiM0B/Rc488Gc0bqbJ4IV+oaRJjOO9p29LKzST6flGncAqmKV+CLlr03elvML/wBLK0gO6Pgo6aGfT5PdiNs7pKtKyRm4IlbxI0LS4UgzcNrXcvH2jVfjEuRz6Z9SklrZCARxyvoWDqEeQ1ovkr4fqOJNhu9/HJaQbcPtbT0Jrn6rZHIbcOOU+BVH0aTpLMpnaPbM1zy2xf4VWRHafHTBRn8ll2l0rCCn2RFVpbNFa9LivTRW8UuQipYShXNIKrmtMYVA/pNMWTlJYyQQj8Z5tJ5Z1HDrvm1EM2TgKKT4OOMp1kpbJySj8jygX90n8SwakUUvWttdAKxjU9sLCyJiKjjXEDLq0bHGpuSzGewxG1aZKJYOgu3VFGXfhAyyGPHc937nLzv5HIZ+irXNUiw4pHvNAf5KykY/Wv8A1mUag7a0/wDuPgKjWsj9dqj2yE/p4ex/yKY6Ziy5TPdlIZBXxH/EKGqxDEg3Gha2SLPnHyJDMWKu3fa99X5hgxWYW75ubuk/C9ZmxT6kxziAIGVCw+PykWoyyajlSzG7kO0X/wAQpqGwuzPYuB/qOoF+34A8LdYOIyKMAN5CE0fTfZbfkrQ4+MaHaRTbZUsSKooq6COhhJpWxYtEcI6KAAcBcpYu7QMMcfSEyMZpP7U4dFwh5YSiqOgJ5DK6rpcc8LgWi18r9XaG7HlLmi2lfcciCwRSyXqTS/fxXtIG4chLinFah3VI+bejpTHIYH+StniudgZRDv2ONhY+CB2Ln3VU7lbnMiEseM//AJM5KqV/T0nucQ5lxI8/G3x0SByPtJtNjOk6kHt4jceR9Fd6PqL8TIMRJLb4TXV8SPLgGRAOxfHgqrjrGTXOmv0iUZbw4Oo+U8locHtfOfTGoSMkax7vk00R+Fthl73fI39FVahKLJogRaXzw9prds+1TJHY6TuO8O0SSRcHhLpY+elpZMYlriAlORARdhW8XKtw4WNbRRMJIcFy9lFdxN5tUNpowOa40FFy39oUScOLckcFAP7TPIAa9wPIQJYSeAh42UpFACtjbZVrYSfCIhgN9I65EkdhZix2RwmDYuel7i4x4JCOEQBtQ8vJ2BTQtyWlxbGPvlIvU2U3GjcC7aAFqXQ/xNx8L5167M0uSY474PhSWvoFMzWJDJlSARN3STy8fgfa1GpNgwMJkG6oY/3ny8/SH9L4ZihjLhRAJLj4Sr1Bnfq8/wBphPtR9D7U9R32NlneI8ytmmNCad1Af8WplhafxdWAKBQel4plcw/fFLW40AAaxo4CmoqhYVYOJQBITaKAUOF7BH+EbHH1whmOwb5DiOMAdK5opdtb9L3anqBDorc3jhUuZaLpcFqxyYmL5Ykrz8USMcK5pPnsu0FkxqfkgfFnyH1HpzsfJc/bVo3Ay/1GFGxzq2LQ+qsESQOIHIWHwZHsuPzvpZx+jbXQ5khO10je2/IFN9Fzd0fsPcCHdWh4GB+Lz2Glv80FhXHMAOC0qtEjQwnDsHObPH0TyFq8DMbMxrg7tZvVGmXFbK0XQ5Xmg5JDvbcaHhPmm0Kcn0KB9NbzYKMiLXdrOY80sQHkeE4xMls1AcFMlgZg0DG7aoJTn48e40QEyDjsNHwleSHOJtN4t+jBa+Bq8EQH0r3tI7C9Yy1f9dGMrEaiKEXCiz6OJNHZtUAAHpX5sgumcBCNcSeUMbhYvAmIN+kwxmxnwlsbuUZASD+EHIujGuhsxoA4XVKuF3xpdF3NBRv0nr04yHBkZd+FmM7T/wBbqFln5PCeatP7ULWnt7gApFIxr3Fwr48lFIP4ZTXwNJ059cOcKCwmnwSZmQHEHk2VqvW2ojLm9mMAtbwqdLhjixmbWjc4Xf4QcqyRnG3odpeL7TC+uuAnmLHQ/PlItU1RunMjhjbufVmkuPqqWPqJy8+pbLE+jfxNAH5RLQAF84Z60c39wI/mi8T1vE9217lqmkKpb+m/augLSLA16HKaNjhym0c7S27Rq86FuGix1DtcFwpD5GQG2SeEl1D1Hj4gO9w4XOt8CmGPS61RNtrkhYif1xGXFsQtCSeq8qf/AG2FLqWxiWfpptUhbIxwsdL5lmQfp9QlAFU6wtFJrmYW/NhN9pRnzszJhIxpa+qIKWoaY/6TnBphvHtxkct6KX6g2TG1DcBTXGwvNNzfZx2tl6DqWiycUahgxvYwOe3kEKqFqJa9B8ee8cRv53BCwNMU/H2rZoXwsbYPC6jYH08dpiloBo0uDlH227hYpN8RzNwfCefpZrT5aO13ScxB8BEkPLfIWoW0OP1cgsFqr/UWfk1Cs1CMcyNIR0T8eYAteLRpsBnbTjvA30FTMId38Mop2A2QXdKoYHtmySnTbMZRu/n/AGURPsj7/wAKJv2YLshvKpDCmM8B+kM6EhOi1hevDmJvPKMirhCsFHkomHwuvtAUMID0rmjyVTCOArzwFFXpPXpn/UExfqmn4jO3OL3fgBc6/lDGxyGmiQvcFhzteys0/wC1EPbjvzXZQmuQunmo/tHJQJtazjJOxnTTb387z5TGBzDNtZQZEOVTq0wx42tiHzcaaqMYUBA02Ty932UjkvrWP447w8zpo2vfNMLJ6SwZpkdtjgaG+S7hE68JBEBBEXH7VGj+mzqOFPLmZDjLtOyMGgEniy6wop/C8I/GZksJDscnyA4WlkmltDt2yvyE50zSII8bIifhFzaFS7qc0+U0/wBB/Q4sL45txLbfG43Ss5uFROpk0c6uvloS6RI/HlADiAt3puS+WNvJKyuRg7HCRgqx0tF6aJMdHwoHjLPlJBOr7mwE2vnWrxOnmduJP4X0nXW/wi0eQss/TqBftt5NC/C1PDFP1JlsTTw19kNZ/wDYps6FsLB7c8BNXQKPyvTUb8eLJlkMjmv+bQeAFXqejQ5uRjY7cQQlu0AtPJHklX8PAuSNbJOTnXHWYLv1jmnbNGK+wuv00M/8RlAoX1FpbtKzR+hmMkZ4LCbTHT4JBCHPaRah5EpeFUUqWibKibGHR32bC1no/Jjl2wucb+lm9bZskBqkb6NJjzHSvsRt7RcNqfQOSdfRsPUmHFHiOk6PillcWVjX0DYPYW01R8WpYTomnkCxf2vmZmdiZz45LHNK1tOSVdPDTBwYQb4+03ws8xAA/JhWcxpmvjABukdiTgGjyFK3jDw1+OzHyKcACPIRbdKijfviJH4SLTskNmZzTSaK1LciHeGCQWn8faE0sZdGKYAfCrnmEfdf1XYeLoG0BlMdK4/SP6WgHRzY76CiD/RKLfpHBmTPdpbNMSURkHgpc829W8UItlJIvY4ko7HFpfFyUyxW3S3k6QFMYQigqst7mxuDOXOFD8K9nxC5A3usjgKGhH6U6fiNxYNoHJSL1DL7b9jB2bK0s0rIYnSSEBrRZJWF1zU25OQ4w/tA7QvpBQvqhNqrvajkmPykr4/hW+no92OHv/c7slDZGSyTGAdRs0i9EmB+I6Cg5HqZfxykxwcRj21tHP4VI0rabiJYfxwj4nigi43A0kw88CsWMx5o2OZvJa7sV2u2QUbe2x+UzO0+AqZy0N4RVyU/QJmU+kKMtoPQARuhN9s2hMh7bNorTJADwgTHtf4hOru3vQkLGuADmgqzOkDn9rmBwsLvoyFknD8Yi9o78KufBnnt5kcCRVg0m0dOHKtoVQCZPJS8E2pb7RmXaIwODnDc77PKIOO1kJaBynMoAHhLMk7bKFvew5x+GQ1/HDwR5CmiRkhrAfiZAXfyVmryfxSvdPlbFj5Eg6ZET/VZ+GZlDXSdR9/NlF/F0hDUh9aYBZlDIjFA8leaDKWOY8nzuWj9QRsy8Vr20QR/ZXRXSRHa/wAmzH6ZkksBB5HYT3DfHK8Ho/SyhbJiZNNvgrR6efcZ7kdbvLUNem/g3kZIynRGvwjYJJpR70Mm8t7APISyPMMRAkHx+iihiujcMrFc5jjzbfKbxCqRqdHzJJTtlYeAmpMZ8pNo+rxGGsloa/7A7VmTr2AGHaC5w/CfUf2gMGtxf8gosqfUzAaGOSos+UZjNBkQAtJCTyxlr1oZS323WEjyD8+FVwUymK09gb9pnig8JZE+zSa4o4HKPlMsNaLCj3CNpc4gAKM6Wb9Z6i/HwXxwkhxaSSPoBQ0xKWvDH+t/WbsmebT8J1Rt+LnA9oSLKb+gZIT2ylhWOL5nueTZcSSU9iySdOY0f/GeUXIsgZxvKwLm9w4u6ME07wmvpx57d2vNKbHJgFzeQRar0WRv6iQDiivMp+ouX4zVsf8AHhExSmuUHHy0K5vaSg2GibhD5Epom1yCV5M22G1piSTFGTP8jyjNLeSLCWyRne4+E00gDzSH9Gvw8zpdrlxjZBc4cr3Uh/EVOGz+Lyu/TJ8HcMpocq73uEKOBwpf5RCnOs7nm47SzMksHlFSm+0uzDQKzQ5SRnNVJfKQ3klVsjkg0XJ32HSCuVcJQdSa01yVfr8zYsQg110ioF9vRHgZW1rW3+1aPTMwZEToXng8crF40tS2Oj2nGmSOZMDfaoTwka0vz8ciYgt+Tf8AIXGLK6CQOZf5CeSQfqAJAPk0JdkQ+27cBwewjfa0Hfwbwuh1CEB4DXqY8mbhFzHNc6EHi0BiWBuYeQtNg50EsYjma26rlbHoumU4s8GQ03wV2zCMjHe20ON9lFnTsZ53RUL+l4zTpYCTG9xBH2n1baA0W/6fKO41ES+PLDjye1EG/wDDtNTNJwQlsrNzuEdlAi0BIfkNv9V6HEv6HSzyNpDukyxvAQ+NtI+Q5RsDQCt5GZQU34tJ/Cy+uYrsrEypJB23aLWqA4ooTUImuwpWkcUpGBLxn54zMd8WS8NbwHkWj9Oic6N7ewWrVappsAwciTaLsm1m9Ie0ZDmXx0tt6gmsrTjR9Ufp0ssD/lEbofSL0LKY7NlIPBdYSnVYmwzSPb4K50OYiawe1FcLtj5t9I+n4cm8BFuoJVpUgLAT2mTzY4Ki8Ki1htVZkwbGaPKFyMtsDCS6qCzubrXNNd2Vy03C3Mz5IwWbSRfYRvp7UXbnNlv8WswcwyyWTYTPFzWh7I2NFu8rUgm/wYeoM8+81sd15pc6bmulc0FpAb5KBnzo3SSMLRbPP2gG6g6GXg0Cuw5M+gwyh7BzyvXuorKYGtB23c78J/FkNlbYKxsHAhx3BLNQeGtdfFBMgRtSLW5Q1jqKz0wyWZqH6fUt3ZHQSjVdcdlSFj3d8UCq9WkJyrHdoDMxG48Zmc63Bt/1VcysRNVvtIZYEw3jnvtO4HhjmkdLM6YKia9x7WhZ8tjB+4La9ARtdFnZOzY7tWahh7SRVgrPaTM6Kcc9LYY87MvYH1aJMCjMkOw523+wp7imKdgc0NP8kRrmlskxAYxyFnscPx37fkOeUzUvQH2bXT8N7gNjrH1aZPglijbYuvpJtEe0TsIeRY6ta3gt8EUny010LaaEhAvkD+yice3EfAUR7P8ARmgU5uwUA9nKZzx9oXZynw+hiorjG2qKPxySQha2hXxu2tWcj1HNhPvj3/bB6CGmmD4ZWu+yFXG7/q3k/Soi+bZvw5TsxIymtxNGBM0DsFYXT4wzMquV9O1HT5J4JWsaSRz/ADCxEeA5mpOO01S75eDtTM56geGukABJKX6LKY389plrTAZn7vBSXGk9vJ7oEpNLoGX2fRtIzaYA7uuUdJqVkjoLM6Zkghtf1KZOdvJIXn1PZbL6ONTfLPuDbS12GXFgcWg1ZJKf4+M2ZtEofL0KJ4PL7vsFDuDEvoFxtOhaRueDx4TjEw8FkYJ4eOnJZFoDHVckorzuRw0BgArKn/7l3o1TKO8zCwi24xbz2UmytOjLiWSDjwSmr9ABaf8Aq8j/ALkDL6fby33JSD2dyzw1xIuGK8MpgG4HsFOdPyJIRT74+13iaLFEAQXAj8qZUQjNDtbuiWsGEepB3fSSa1mbg5rR/Nd+57dm/CSarlNa11mjzyimewKZm9RlcZ/cAsNPKtkdjZkLW05riOQeQVQ2Zjskukrafj/NGvw4sdvxLvtpB8J7eImXbPIY6bEGignenxF2QCewOPyl+nRnIeGXu+lptOxi0NBHLfK5dmbhY3Ec1wezynWESY7qnNFqzDxA4cn4nz9Jrgab/EMZ+Lz0ftFC14Y/DnA1RpcIcpvxPRKKzNKgmaZIq554QOfp0jJyx7fgPKP0kvjqNxJZ4tWLg1dk9Vj6AYsKSF+6NxIaOkW7Vpo4wxwII7taA4cb220bXEdhJdTwSQ5sjflXDh5S/wDyc/6hLkTWM8bqcu0dqIWPDkDAKUTd/wCC+v7NbLGC0oFzDuTQhUuhBNopeGi8tN9LuieAinw0LCoYNgc4+Ef1p2lDWFk25yGxnWMqvCLa732bx4NIWIe3LMyu0hhJnjcwQY8kj+tpBKxMzvbyi5r97XgkELZ52LenP44LaNLBwNMZfZPxJABTVXQSMbqxfJmTE3VpHJ+6x4T7WDsyJQfJSOcgkUEqkB+jfRsuiGlaGHI+Jd9cALHYjzG5rgnrJ3NYK/mo7nssiujVYGS0Gr5TWNzHDk8rHabkF0gJJoFaPHma9g5A54SLkdNB7m1+3tUyZpiNEBdPugb7S/Iie7jtCkH9jCLKMvQHSsaByXeEsgZI3o1SMDqYdzlzk37LXva0EtSbPyAXHb2EXkTsDavsLNZmQ5slE9IpkXVF2TMB47FrM6rOZnU2ymGTkvcwn6CWOidt3+SmpYLbFjmj3GNf92Uxhhloe24ltdEpfOAXbAPNk/aZaVI4FgPQ7XPsRodou6HMAeKN8L6HjYwcLHBIsLIzYNsjyYR8gbW20B7cvHj4+TRRCOF+AthumuaHmN7acOwfIWlw2NMQc4csPf4SGTFdFIOPl2w/+QtJhR/9KAeyKKdE49Mp9HWQI5AGuAO7yVIcKOMDhU5hdG2IovHkL4wT2qN66FYWkUOFU5rJbFA0rC4AcqhrmxTlp6dyEKeswn6SL6URFqLdMw6UVJfyrGlcbp67pDyxDY7nsK9x4tKM/KMcgI6vlFK1nF2GwRDbfG5dZGMDIXDglDAueJGD63NV2LOZ4gx3+4ELnGboRCwSYrmOF8chYTUMNkUspaKG4raskMMzXO4jfwfwUj13HG2cBov9wP4XeBS+z5H6jEbM54+0kna2rA6Wk9T4RdmxOug4VaUZmC6JnHIK7dRj9B9OY2WTb2m5jMQ+f9Er0Vu3MAPla7L0x0kHA5qwpOZqWVcK1CNkjo3WwkDynGFluIbZISSRj4pdsgpo/wAoiCQ7gWeEvpoM10MzixoJsogO+QH90ghyi1pIdZDkW3UR71CuDyluX+G/Qy3UTSEyZiRYdwhXZxdJtB/cOEDkZBHG7mjYWqTdPMzLcRTSf5pVPLuJc48quXJ3OoffKP0zSZc2Y7r2XfSJ4jF2U4GnvzHWD8R/lTU8YYzC2lvMDSWYkNAeFmvU0FF1BLV6wqnEYOZp97492mOJH7cYceyUN7LzLdXZ4RzI3NjAcjaZJ+mj0LJDnezJ+13S0ml3g5or9p/ysPp73RytIW30+QZEbb/cE6AWbgCOeBjwOWncEdjPAaGjwlOkv3Qbb6FInEkLcpzT1wU+qxaYlpfqVNawu45peR5EYjFOQ3qUPdppMd7w4ELKx6s9gdHJ+5n91z19o6Wsxm63h7NzTf2pLGHNa4dtWe9PazFlzHHLhZFclaHFcS1zHjlhpEk/QaWFwPA4UXVD6URGFftrocUuiaXDvn0VwOEkPwclZwv1LzZ4u0x9t1m3EgrpsQa62opeGg/6b2w0tPLeEM6H2skSt4Du0bM5wfTVW/HMrDZ4PP8AJdrfpmkyIhJGW1w4f2KWT1KQyT9wGw/lNYw5rdkhuuig87FJIlj7Hf5S2HJ8/wDU2kmXEkcxvyicszBjuljLHsvjtfWf0jMpr3FvEnxeCsfqmkz6bLL7Ld203VdhFHaOr0wc+E/DyBKxvAK3mnuGRis3cktCGdjY2q45EYDJa5afteYG7EkEMoILeFJ/KhuSr+PWMD1zTQTu28d8LOyNkhkG0GrX0d8LMhnItL8jSYX8e2AelDHK10yqoT8MM3LLXcXbjyjI5GuNh1m+U2yPSzQNzbQDdDmiJAJtxJVC5JYlxWnDp6G4DkDhLp53yC2n5OTzF9PZ0oLGspp4spvg+i5BT5asH6RfSBxmZ0XS35UgdIznyvoOl6aMaMAD/CK03SI8NtbRf2mNBo4CRT+mMnECysDI/wCizeo4H+oPka1waWji/JsBaLNkppCz0h9yfbXBPNIuKezLrULYvTbWPD99sZK9vA7Db5/rRReb6eg2yvBLA0cgt87d39eCtNomFE9zT7TXF3Jv6CY6nCyTHFY7dzndt7Bqv/AXoqJwhbaZ83fo7IJJmiYVC3c7jvmqH5ukzxopMDObETuBaDf58j+6c/oI5Xlux3J5JPZu/wDyio9CbGWuDehxz/VL+Unh2h2llwALfPaZvjpwlA5IQWJjvgN1Y+k3jDZGdUfpG51HKsYPLK2WMxOo2Fl/UeklwblYrdkzOx/yC1eRiE06PgjpVyuZLE1uQ3a48X+UyVhj7PnmCxzM+HIjBY4O+Q+l9Rx6dGx3kgWkz9Cic73GVZP906gZ7cbW/QpHbWGFiiiiAw8Kri6P81FFhxYVPKii04qyOlXikmIc+VFFv4D+l1Kkf7jh4pRRAw0UYoG53A7QOvtBY0kAmvpRRHxms+eYvxy/jx8z0mOtgCWMgc12oog5/BvF6G6XywWiZv8AcUUXh16ehJ0AC08KmRjfcb8R/ZRRFPoxjvHa0MbTR48ImhtPHlRROXhNXpU9UyKKLgULs/ykcf8A6lyiibx+mV4a30//AL5//FM3c48X5P8A/FFF6C9Iq9E8/Eza+05j/wBtv8lFEt/7HP8A1L2AbRwuo/3KKJi8B/S93YQ2aAYTYHaii2fTT3B5j5+0UFFFz9OZFFFFhh//2Q=="/>
          <p:cNvSpPr>
            <a:spLocks noChangeAspect="1" noChangeArrowheads="1"/>
          </p:cNvSpPr>
          <p:nvPr/>
        </p:nvSpPr>
        <p:spPr bwMode="auto">
          <a:xfrm>
            <a:off x="215900" y="-47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endParaRPr lang="es-PE" sz="2400">
              <a:solidFill>
                <a:srgbClr val="000000"/>
              </a:solidFill>
            </a:endParaRPr>
          </a:p>
        </p:txBody>
      </p:sp>
      <p:sp>
        <p:nvSpPr>
          <p:cNvPr id="6" name="4 CuadroTexto"/>
          <p:cNvSpPr txBox="1"/>
          <p:nvPr/>
        </p:nvSpPr>
        <p:spPr>
          <a:xfrm>
            <a:off x="713768" y="3458876"/>
            <a:ext cx="7896651" cy="2677656"/>
          </a:xfrm>
          <a:prstGeom prst="rect">
            <a:avLst/>
          </a:prstGeom>
          <a:noFill/>
          <a:effectLst>
            <a:softEdge rad="635000"/>
          </a:effectLst>
        </p:spPr>
        <p:txBody>
          <a:bodyPr wrap="square" rtlCol="0">
            <a:spAutoFit/>
          </a:bodyPr>
          <a:lstStyle/>
          <a:p>
            <a:pPr fontAlgn="base">
              <a:spcBef>
                <a:spcPct val="0"/>
              </a:spcBef>
              <a:spcAft>
                <a:spcPct val="0"/>
              </a:spcAft>
            </a:pPr>
            <a:r>
              <a:rPr lang="es-MX" sz="2400" dirty="0" smtClean="0">
                <a:solidFill>
                  <a:schemeClr val="bg1"/>
                </a:solidFill>
                <a:effectLst>
                  <a:glow rad="101600">
                    <a:srgbClr val="000000"/>
                  </a:glow>
                  <a:outerShdw blurRad="38100" dist="38100" dir="2700000" algn="tl">
                    <a:srgbClr val="000000">
                      <a:alpha val="43137"/>
                    </a:srgbClr>
                  </a:outerShdw>
                </a:effectLst>
                <a:latin typeface="Square721 BT" panose="020B0504020202060204" pitchFamily="34" charset="0"/>
              </a:rPr>
              <a:t>•Cada </a:t>
            </a:r>
            <a:r>
              <a:rPr lang="es-MX" sz="2400" dirty="0">
                <a:solidFill>
                  <a:schemeClr val="bg1"/>
                </a:solidFill>
                <a:effectLst>
                  <a:glow rad="101600">
                    <a:srgbClr val="000000"/>
                  </a:glow>
                  <a:outerShdw blurRad="38100" dist="38100" dir="2700000" algn="tl">
                    <a:srgbClr val="000000">
                      <a:alpha val="43137"/>
                    </a:srgbClr>
                  </a:outerShdw>
                </a:effectLst>
                <a:latin typeface="Square721 BT" panose="020B0504020202060204" pitchFamily="34" charset="0"/>
              </a:rPr>
              <a:t>participante menciona alguna actitud que debe ser </a:t>
            </a:r>
            <a:r>
              <a:rPr lang="es-MX" sz="2400" dirty="0" smtClean="0">
                <a:solidFill>
                  <a:schemeClr val="bg1"/>
                </a:solidFill>
                <a:effectLst>
                  <a:glow rad="101600">
                    <a:srgbClr val="000000"/>
                  </a:glow>
                  <a:outerShdw blurRad="38100" dist="38100" dir="2700000" algn="tl">
                    <a:srgbClr val="000000">
                      <a:alpha val="43137"/>
                    </a:srgbClr>
                  </a:outerShdw>
                </a:effectLst>
                <a:latin typeface="Square721 BT" panose="020B0504020202060204" pitchFamily="34" charset="0"/>
              </a:rPr>
              <a:t>purificado </a:t>
            </a:r>
            <a:r>
              <a:rPr lang="es-MX" sz="2400" dirty="0">
                <a:solidFill>
                  <a:schemeClr val="bg1"/>
                </a:solidFill>
                <a:effectLst>
                  <a:glow rad="101600">
                    <a:srgbClr val="000000"/>
                  </a:glow>
                  <a:outerShdw blurRad="38100" dist="38100" dir="2700000" algn="tl">
                    <a:srgbClr val="000000">
                      <a:alpha val="43137"/>
                    </a:srgbClr>
                  </a:outerShdw>
                </a:effectLst>
                <a:latin typeface="Square721 BT" panose="020B0504020202060204" pitchFamily="34" charset="0"/>
              </a:rPr>
              <a:t>para convertirse en piedra viva de la Iglesia. La asamblea responde: “Ayúdanos, Señor, en la construcción de tu Reino</a:t>
            </a:r>
            <a:r>
              <a:rPr lang="es-MX" sz="2400" dirty="0" smtClean="0">
                <a:solidFill>
                  <a:schemeClr val="bg1"/>
                </a:solidFill>
                <a:effectLst>
                  <a:glow rad="101600">
                    <a:srgbClr val="000000"/>
                  </a:glow>
                  <a:outerShdw blurRad="38100" dist="38100" dir="2700000" algn="tl">
                    <a:srgbClr val="000000">
                      <a:alpha val="43137"/>
                    </a:srgbClr>
                  </a:outerShdw>
                </a:effectLst>
                <a:latin typeface="Square721 BT" panose="020B0504020202060204" pitchFamily="34" charset="0"/>
              </a:rPr>
              <a:t>”</a:t>
            </a:r>
          </a:p>
          <a:p>
            <a:pPr fontAlgn="base">
              <a:spcBef>
                <a:spcPct val="0"/>
              </a:spcBef>
              <a:spcAft>
                <a:spcPct val="0"/>
              </a:spcAft>
            </a:pPr>
            <a:endParaRPr lang="es-MX" sz="2400" dirty="0">
              <a:solidFill>
                <a:schemeClr val="bg1"/>
              </a:solidFill>
              <a:effectLst>
                <a:glow rad="101600">
                  <a:srgbClr val="000000"/>
                </a:glow>
                <a:outerShdw blurRad="38100" dist="38100" dir="2700000" algn="tl">
                  <a:srgbClr val="000000">
                    <a:alpha val="43137"/>
                  </a:srgbClr>
                </a:outerShdw>
              </a:effectLst>
              <a:latin typeface="Square721 BT" panose="020B0504020202060204" pitchFamily="34" charset="0"/>
            </a:endParaRPr>
          </a:p>
          <a:p>
            <a:pPr fontAlgn="base">
              <a:spcBef>
                <a:spcPct val="0"/>
              </a:spcBef>
              <a:spcAft>
                <a:spcPct val="0"/>
              </a:spcAft>
            </a:pPr>
            <a:r>
              <a:rPr lang="es-MX" sz="2400" dirty="0" smtClean="0">
                <a:solidFill>
                  <a:schemeClr val="bg1"/>
                </a:solidFill>
                <a:effectLst>
                  <a:glow rad="101600">
                    <a:srgbClr val="000000"/>
                  </a:glow>
                  <a:outerShdw blurRad="38100" dist="38100" dir="2700000" algn="tl">
                    <a:srgbClr val="000000">
                      <a:alpha val="43137"/>
                    </a:srgbClr>
                  </a:outerShdw>
                </a:effectLst>
                <a:latin typeface="Square721 BT" panose="020B0504020202060204" pitchFamily="34" charset="0"/>
              </a:rPr>
              <a:t>•Se </a:t>
            </a:r>
            <a:r>
              <a:rPr lang="es-MX" sz="2400" dirty="0">
                <a:solidFill>
                  <a:schemeClr val="bg1"/>
                </a:solidFill>
                <a:effectLst>
                  <a:glow rad="101600">
                    <a:srgbClr val="000000"/>
                  </a:glow>
                  <a:outerShdw blurRad="38100" dist="38100" dir="2700000" algn="tl">
                    <a:srgbClr val="000000">
                      <a:alpha val="43137"/>
                    </a:srgbClr>
                  </a:outerShdw>
                </a:effectLst>
                <a:latin typeface="Square721 BT" panose="020B0504020202060204" pitchFamily="34" charset="0"/>
              </a:rPr>
              <a:t>puede, también, recitar el salmo responsorial </a:t>
            </a:r>
            <a:r>
              <a:rPr lang="es-MX" sz="2400" dirty="0" err="1" smtClean="0">
                <a:solidFill>
                  <a:schemeClr val="bg1"/>
                </a:solidFill>
                <a:effectLst>
                  <a:glow rad="101600">
                    <a:srgbClr val="000000"/>
                  </a:glow>
                  <a:outerShdw blurRad="38100" dist="38100" dir="2700000" algn="tl">
                    <a:srgbClr val="000000">
                      <a:alpha val="43137"/>
                    </a:srgbClr>
                  </a:outerShdw>
                </a:effectLst>
                <a:latin typeface="Square721 BT" panose="020B0504020202060204" pitchFamily="34" charset="0"/>
              </a:rPr>
              <a:t>ue</a:t>
            </a:r>
            <a:r>
              <a:rPr lang="es-MX" sz="2400" dirty="0" smtClean="0">
                <a:solidFill>
                  <a:schemeClr val="bg1"/>
                </a:solidFill>
                <a:effectLst>
                  <a:glow rad="101600">
                    <a:srgbClr val="000000"/>
                  </a:glow>
                  <a:outerShdw blurRad="38100" dist="38100" dir="2700000" algn="tl">
                    <a:srgbClr val="000000">
                      <a:alpha val="43137"/>
                    </a:srgbClr>
                  </a:outerShdw>
                </a:effectLst>
                <a:latin typeface="Square721 BT" panose="020B0504020202060204" pitchFamily="34" charset="0"/>
              </a:rPr>
              <a:t> </a:t>
            </a:r>
            <a:r>
              <a:rPr lang="es-MX" sz="2400" dirty="0">
                <a:solidFill>
                  <a:schemeClr val="bg1"/>
                </a:solidFill>
                <a:effectLst>
                  <a:glow rad="101600">
                    <a:srgbClr val="000000"/>
                  </a:glow>
                  <a:outerShdw blurRad="38100" dist="38100" dir="2700000" algn="tl">
                    <a:srgbClr val="000000">
                      <a:alpha val="43137"/>
                    </a:srgbClr>
                  </a:outerShdw>
                </a:effectLst>
                <a:latin typeface="Square721 BT" panose="020B0504020202060204" pitchFamily="34" charset="0"/>
              </a:rPr>
              <a:t>corresponde a este domingo (Salmo 18). </a:t>
            </a:r>
            <a:endParaRPr lang="es-ES_tradnl" sz="2400" spc="-150" dirty="0">
              <a:solidFill>
                <a:schemeClr val="bg1"/>
              </a:solidFill>
              <a:effectLst>
                <a:glow rad="101600">
                  <a:srgbClr val="000000">
                    <a:lumMod val="95000"/>
                    <a:lumOff val="5000"/>
                    <a:alpha val="40000"/>
                  </a:srgbClr>
                </a:glow>
              </a:effectLst>
              <a:latin typeface="Square721 BT" panose="020B0504020202060204" pitchFamily="34" charset="0"/>
            </a:endParaRPr>
          </a:p>
        </p:txBody>
      </p:sp>
    </p:spTree>
    <p:extLst>
      <p:ext uri="{BB962C8B-B14F-4D97-AF65-F5344CB8AC3E}">
        <p14:creationId xmlns:p14="http://schemas.microsoft.com/office/powerpoint/2010/main" val="264750147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1750" fill="hold"/>
                                        <p:tgtEl>
                                          <p:spTgt spid="6"/>
                                        </p:tgtEl>
                                        <p:attrNameLst>
                                          <p:attrName>ppt_w</p:attrName>
                                        </p:attrNameLst>
                                      </p:cBhvr>
                                      <p:tavLst>
                                        <p:tav tm="0">
                                          <p:val>
                                            <p:fltVal val="0"/>
                                          </p:val>
                                        </p:tav>
                                        <p:tav tm="100000">
                                          <p:val>
                                            <p:strVal val="#ppt_w"/>
                                          </p:val>
                                        </p:tav>
                                      </p:tavLst>
                                    </p:anim>
                                    <p:anim calcmode="lin" valueType="num">
                                      <p:cBhvr>
                                        <p:cTn id="8" dur="175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039" y="565498"/>
            <a:ext cx="7925774" cy="5719392"/>
          </a:xfrm>
          <a:prstGeom prst="rect">
            <a:avLst/>
          </a:prstGeom>
          <a:scene3d>
            <a:camera prst="orthographicFront"/>
            <a:lightRig rig="threePt" dir="t"/>
          </a:scene3d>
          <a:sp3d>
            <a:bevelT prst="convex"/>
          </a:sp3d>
        </p:spPr>
      </p:pic>
      <p:sp>
        <p:nvSpPr>
          <p:cNvPr id="3075" name="Text Box 3"/>
          <p:cNvSpPr txBox="1">
            <a:spLocks noChangeArrowheads="1"/>
          </p:cNvSpPr>
          <p:nvPr/>
        </p:nvSpPr>
        <p:spPr bwMode="auto">
          <a:xfrm>
            <a:off x="766252" y="604135"/>
            <a:ext cx="3841750" cy="707886"/>
          </a:xfrm>
          <a:prstGeom prst="rect">
            <a:avLst/>
          </a:prstGeom>
          <a:noFill/>
          <a:ln w="9525">
            <a:noFill/>
            <a:miter lim="800000"/>
            <a:headEnd/>
            <a:tailEnd/>
          </a:ln>
          <a:effectLst>
            <a:outerShdw dist="35921" dir="2700000" algn="ctr" rotWithShape="0">
              <a:schemeClr val="bg1"/>
            </a:outerShdw>
          </a:effectLst>
        </p:spPr>
        <p:txBody>
          <a:bodyPr>
            <a:spAutoFit/>
          </a:bodyPr>
          <a:lstStyle/>
          <a:p>
            <a:pPr fontAlgn="base">
              <a:spcBef>
                <a:spcPct val="0"/>
              </a:spcBef>
              <a:spcAft>
                <a:spcPct val="0"/>
              </a:spcAft>
              <a:defRPr/>
            </a:pPr>
            <a:r>
              <a:rPr lang="ca-ES" sz="4000" b="1" i="1" dirty="0">
                <a:solidFill>
                  <a:srgbClr val="5D007E"/>
                </a:solidFill>
                <a:latin typeface="Comic Sans MS" pitchFamily="66" charset="0"/>
              </a:rPr>
              <a:t> </a:t>
            </a:r>
            <a:r>
              <a:rPr lang="ca-ES" sz="2800" b="1" i="1" dirty="0" err="1">
                <a:solidFill>
                  <a:schemeClr val="bg1"/>
                </a:solidFill>
                <a:effectLst>
                  <a:glow rad="139700">
                    <a:schemeClr val="accent4">
                      <a:satMod val="175000"/>
                      <a:alpha val="40000"/>
                    </a:schemeClr>
                  </a:glow>
                  <a:outerShdw blurRad="38100" dist="38100" dir="2700000" algn="tl">
                    <a:srgbClr val="000000">
                      <a:alpha val="43137"/>
                    </a:srgbClr>
                  </a:outerShdw>
                </a:effectLst>
                <a:latin typeface="Comic Sans MS" pitchFamily="66" charset="0"/>
              </a:rPr>
              <a:t>Salmo</a:t>
            </a:r>
            <a:r>
              <a:rPr lang="ca-ES" sz="2800" b="1" i="1" dirty="0">
                <a:solidFill>
                  <a:schemeClr val="bg1"/>
                </a:solidFill>
                <a:effectLst>
                  <a:glow rad="139700">
                    <a:schemeClr val="accent4">
                      <a:satMod val="175000"/>
                      <a:alpha val="40000"/>
                    </a:schemeClr>
                  </a:glow>
                  <a:outerShdw blurRad="38100" dist="38100" dir="2700000" algn="tl">
                    <a:srgbClr val="000000">
                      <a:alpha val="43137"/>
                    </a:srgbClr>
                  </a:outerShdw>
                </a:effectLst>
                <a:latin typeface="Comic Sans MS" pitchFamily="66" charset="0"/>
              </a:rPr>
              <a:t> </a:t>
            </a:r>
            <a:r>
              <a:rPr lang="ca-ES" sz="2800" b="1" i="1" dirty="0" smtClean="0">
                <a:solidFill>
                  <a:schemeClr val="bg1"/>
                </a:solidFill>
                <a:effectLst>
                  <a:glow rad="139700">
                    <a:schemeClr val="accent4">
                      <a:satMod val="175000"/>
                      <a:alpha val="40000"/>
                    </a:schemeClr>
                  </a:glow>
                  <a:outerShdw blurRad="38100" dist="38100" dir="2700000" algn="tl">
                    <a:srgbClr val="000000">
                      <a:alpha val="43137"/>
                    </a:srgbClr>
                  </a:outerShdw>
                </a:effectLst>
                <a:latin typeface="Comic Sans MS" pitchFamily="66" charset="0"/>
              </a:rPr>
              <a:t>18</a:t>
            </a:r>
            <a:endParaRPr lang="ca-ES" sz="2800" b="1" i="1" dirty="0">
              <a:solidFill>
                <a:schemeClr val="bg1"/>
              </a:solidFill>
              <a:effectLst>
                <a:glow rad="139700">
                  <a:schemeClr val="accent4">
                    <a:satMod val="175000"/>
                    <a:alpha val="40000"/>
                  </a:schemeClr>
                </a:glow>
                <a:outerShdw blurRad="38100" dist="38100" dir="2700000" algn="tl">
                  <a:srgbClr val="000000">
                    <a:alpha val="43137"/>
                  </a:srgbClr>
                </a:outerShdw>
              </a:effectLst>
              <a:latin typeface="Comic Sans MS" pitchFamily="66" charset="0"/>
            </a:endParaRPr>
          </a:p>
        </p:txBody>
      </p:sp>
      <p:sp>
        <p:nvSpPr>
          <p:cNvPr id="6" name="Rectangle 4"/>
          <p:cNvSpPr>
            <a:spLocks noChangeArrowheads="1"/>
          </p:cNvSpPr>
          <p:nvPr/>
        </p:nvSpPr>
        <p:spPr bwMode="auto">
          <a:xfrm>
            <a:off x="903398" y="5668940"/>
            <a:ext cx="7350089" cy="523220"/>
          </a:xfrm>
          <a:prstGeom prst="rect">
            <a:avLst/>
          </a:prstGeom>
          <a:noFill/>
          <a:ln w="9525">
            <a:noFill/>
            <a:miter lim="800000"/>
            <a:headEnd/>
            <a:tailEnd/>
          </a:ln>
          <a:effectLst>
            <a:outerShdw dist="35921" dir="2700000" algn="ctr" rotWithShape="0">
              <a:schemeClr val="tx1"/>
            </a:outerShdw>
          </a:effectLst>
        </p:spPr>
        <p:txBody>
          <a:bodyPr wrap="none">
            <a:spAutoFit/>
          </a:bodyPr>
          <a:lstStyle/>
          <a:p>
            <a:pPr algn="ctr" fontAlgn="base">
              <a:spcBef>
                <a:spcPct val="0"/>
              </a:spcBef>
              <a:spcAft>
                <a:spcPct val="0"/>
              </a:spcAft>
              <a:defRPr/>
            </a:pPr>
            <a:r>
              <a:rPr lang="ca-ES" sz="2800" b="1" i="1" dirty="0" smtClean="0">
                <a:solidFill>
                  <a:srgbClr val="FFFF00"/>
                </a:solidFill>
                <a:latin typeface="Comic Sans MS" pitchFamily="66" charset="0"/>
              </a:rPr>
              <a:t> </a:t>
            </a:r>
            <a:r>
              <a:rPr lang="ca-ES" sz="2800" b="1" i="1" dirty="0" err="1">
                <a:solidFill>
                  <a:srgbClr val="FFFF00"/>
                </a:solidFill>
                <a:latin typeface="Comic Sans MS" pitchFamily="66" charset="0"/>
              </a:rPr>
              <a:t>Señor</a:t>
            </a:r>
            <a:r>
              <a:rPr lang="ca-ES" sz="2800" b="1" i="1" dirty="0">
                <a:solidFill>
                  <a:srgbClr val="FFFF00"/>
                </a:solidFill>
                <a:latin typeface="Comic Sans MS" pitchFamily="66" charset="0"/>
              </a:rPr>
              <a:t> </a:t>
            </a:r>
            <a:r>
              <a:rPr lang="ca-ES" sz="2800" b="1" i="1" dirty="0" smtClean="0">
                <a:solidFill>
                  <a:srgbClr val="FFFF00"/>
                </a:solidFill>
                <a:latin typeface="Comic Sans MS" pitchFamily="66" charset="0"/>
              </a:rPr>
              <a:t>tu </a:t>
            </a:r>
            <a:r>
              <a:rPr lang="ca-ES" sz="2800" b="1" i="1" dirty="0" err="1" smtClean="0">
                <a:solidFill>
                  <a:srgbClr val="FFFF00"/>
                </a:solidFill>
                <a:latin typeface="Comic Sans MS" pitchFamily="66" charset="0"/>
              </a:rPr>
              <a:t>tienes</a:t>
            </a:r>
            <a:r>
              <a:rPr lang="ca-ES" sz="2800" b="1" i="1" dirty="0" smtClean="0">
                <a:solidFill>
                  <a:srgbClr val="FFFF00"/>
                </a:solidFill>
                <a:latin typeface="Comic Sans MS" pitchFamily="66" charset="0"/>
              </a:rPr>
              <a:t> </a:t>
            </a:r>
            <a:r>
              <a:rPr lang="ca-ES" sz="2800" b="1" i="1" dirty="0" err="1" smtClean="0">
                <a:solidFill>
                  <a:srgbClr val="FFFF00"/>
                </a:solidFill>
                <a:latin typeface="Comic Sans MS" pitchFamily="66" charset="0"/>
              </a:rPr>
              <a:t>Palabra</a:t>
            </a:r>
            <a:r>
              <a:rPr lang="ca-ES" sz="2800" b="1" i="1" dirty="0" smtClean="0">
                <a:solidFill>
                  <a:srgbClr val="FFFF00"/>
                </a:solidFill>
                <a:latin typeface="Comic Sans MS" pitchFamily="66" charset="0"/>
              </a:rPr>
              <a:t> de vida eterna.</a:t>
            </a:r>
            <a:endParaRPr lang="ca-ES" sz="1100" b="1" i="1" dirty="0">
              <a:solidFill>
                <a:srgbClr val="FFFF00"/>
              </a:solidFill>
              <a:latin typeface="Comic Sans MS" pitchFamily="66" charset="0"/>
            </a:endParaRPr>
          </a:p>
        </p:txBody>
      </p:sp>
      <p:sp>
        <p:nvSpPr>
          <p:cNvPr id="3077" name="Rectangle 5"/>
          <p:cNvSpPr>
            <a:spLocks noChangeArrowheads="1"/>
          </p:cNvSpPr>
          <p:nvPr/>
        </p:nvSpPr>
        <p:spPr bwMode="auto">
          <a:xfrm>
            <a:off x="690192" y="3831921"/>
            <a:ext cx="7835621" cy="1384995"/>
          </a:xfrm>
          <a:prstGeom prst="rect">
            <a:avLst/>
          </a:prstGeom>
          <a:noFill/>
          <a:ln w="9525">
            <a:noFill/>
            <a:miter lim="800000"/>
            <a:headEnd/>
            <a:tailEnd/>
          </a:ln>
        </p:spPr>
        <p:txBody>
          <a:bodyPr wrap="square">
            <a:spAutoFit/>
          </a:bodyPr>
          <a:lstStyle/>
          <a:p>
            <a:pPr algn="ctr" fontAlgn="base">
              <a:spcBef>
                <a:spcPct val="0"/>
              </a:spcBef>
              <a:spcAft>
                <a:spcPct val="0"/>
              </a:spcAft>
            </a:pPr>
            <a:r>
              <a:rPr lang="ca-ES" sz="2800" b="1" i="1" dirty="0" smtClean="0">
                <a:solidFill>
                  <a:schemeClr val="bg1"/>
                </a:solidFill>
                <a:effectLst>
                  <a:outerShdw blurRad="38100" dist="38100" dir="2700000" algn="tl">
                    <a:srgbClr val="000000">
                      <a:alpha val="43137"/>
                    </a:srgbClr>
                  </a:outerShdw>
                </a:effectLst>
                <a:latin typeface="Comic Sans MS" pitchFamily="66" charset="0"/>
              </a:rPr>
              <a:t>La  </a:t>
            </a:r>
            <a:r>
              <a:rPr lang="ca-ES" sz="2800" b="1" i="1" dirty="0" err="1" smtClean="0">
                <a:solidFill>
                  <a:schemeClr val="bg1"/>
                </a:solidFill>
                <a:effectLst>
                  <a:outerShdw blurRad="38100" dist="38100" dir="2700000" algn="tl">
                    <a:srgbClr val="000000">
                      <a:alpha val="43137"/>
                    </a:srgbClr>
                  </a:outerShdw>
                </a:effectLst>
                <a:latin typeface="Comic Sans MS" pitchFamily="66" charset="0"/>
              </a:rPr>
              <a:t>ley</a:t>
            </a:r>
            <a:r>
              <a:rPr lang="ca-ES" sz="2800" b="1" i="1" dirty="0" smtClean="0">
                <a:solidFill>
                  <a:schemeClr val="bg1"/>
                </a:solidFill>
                <a:effectLst>
                  <a:outerShdw blurRad="38100" dist="38100" dir="2700000" algn="tl">
                    <a:srgbClr val="000000">
                      <a:alpha val="43137"/>
                    </a:srgbClr>
                  </a:outerShdw>
                </a:effectLst>
                <a:latin typeface="Comic Sans MS" pitchFamily="66" charset="0"/>
              </a:rPr>
              <a:t> del </a:t>
            </a:r>
            <a:r>
              <a:rPr lang="ca-ES" sz="2800" b="1" i="1" dirty="0" err="1" smtClean="0">
                <a:solidFill>
                  <a:schemeClr val="bg1"/>
                </a:solidFill>
                <a:effectLst>
                  <a:outerShdw blurRad="38100" dist="38100" dir="2700000" algn="tl">
                    <a:srgbClr val="000000">
                      <a:alpha val="43137"/>
                    </a:srgbClr>
                  </a:outerShdw>
                </a:effectLst>
                <a:latin typeface="Comic Sans MS" pitchFamily="66" charset="0"/>
              </a:rPr>
              <a:t>Señor</a:t>
            </a:r>
            <a:r>
              <a:rPr lang="ca-ES" sz="2800" b="1" i="1" dirty="0" smtClean="0">
                <a:solidFill>
                  <a:schemeClr val="bg1"/>
                </a:solidFill>
                <a:effectLst>
                  <a:outerShdw blurRad="38100" dist="38100" dir="2700000" algn="tl">
                    <a:srgbClr val="000000">
                      <a:alpha val="43137"/>
                    </a:srgbClr>
                  </a:outerShdw>
                </a:effectLst>
                <a:latin typeface="Comic Sans MS" pitchFamily="66" charset="0"/>
              </a:rPr>
              <a:t> es   </a:t>
            </a:r>
            <a:r>
              <a:rPr lang="ca-ES" sz="2800" b="1" i="1" dirty="0" err="1" smtClean="0">
                <a:solidFill>
                  <a:schemeClr val="bg1"/>
                </a:solidFill>
                <a:effectLst>
                  <a:outerShdw blurRad="38100" dist="38100" dir="2700000" algn="tl">
                    <a:srgbClr val="000000">
                      <a:alpha val="43137"/>
                    </a:srgbClr>
                  </a:outerShdw>
                </a:effectLst>
                <a:latin typeface="Comic Sans MS" pitchFamily="66" charset="0"/>
              </a:rPr>
              <a:t>perfect</a:t>
            </a:r>
            <a:r>
              <a:rPr lang="ca-ES" sz="2800" b="1" i="1" dirty="0" smtClean="0">
                <a:solidFill>
                  <a:schemeClr val="bg1"/>
                </a:solidFill>
                <a:effectLst>
                  <a:outerShdw blurRad="38100" dist="38100" dir="2700000" algn="tl">
                    <a:srgbClr val="000000">
                      <a:alpha val="43137"/>
                    </a:srgbClr>
                  </a:outerShdw>
                </a:effectLst>
                <a:latin typeface="Comic Sans MS" pitchFamily="66" charset="0"/>
              </a:rPr>
              <a:t> y es descanso del </a:t>
            </a:r>
            <a:r>
              <a:rPr lang="ca-ES" sz="2800" b="1" i="1" dirty="0" err="1" smtClean="0">
                <a:solidFill>
                  <a:schemeClr val="bg1"/>
                </a:solidFill>
                <a:effectLst>
                  <a:outerShdw blurRad="38100" dist="38100" dir="2700000" algn="tl">
                    <a:srgbClr val="000000">
                      <a:alpha val="43137"/>
                    </a:srgbClr>
                  </a:outerShdw>
                </a:effectLst>
                <a:latin typeface="Comic Sans MS" pitchFamily="66" charset="0"/>
              </a:rPr>
              <a:t>alma</a:t>
            </a:r>
            <a:r>
              <a:rPr lang="ca-ES" sz="2800" b="1" i="1" dirty="0" smtClean="0">
                <a:solidFill>
                  <a:schemeClr val="bg1"/>
                </a:solidFill>
                <a:effectLst>
                  <a:outerShdw blurRad="38100" dist="38100" dir="2700000" algn="tl">
                    <a:srgbClr val="000000">
                      <a:alpha val="43137"/>
                    </a:srgbClr>
                  </a:outerShdw>
                </a:effectLst>
                <a:latin typeface="Comic Sans MS" pitchFamily="66" charset="0"/>
              </a:rPr>
              <a:t>; el </a:t>
            </a:r>
            <a:r>
              <a:rPr lang="ca-ES" sz="2800" b="1" i="1" dirty="0" err="1" smtClean="0">
                <a:solidFill>
                  <a:schemeClr val="bg1"/>
                </a:solidFill>
                <a:effectLst>
                  <a:outerShdw blurRad="38100" dist="38100" dir="2700000" algn="tl">
                    <a:srgbClr val="000000">
                      <a:alpha val="43137"/>
                    </a:srgbClr>
                  </a:outerShdw>
                </a:effectLst>
                <a:latin typeface="Comic Sans MS" pitchFamily="66" charset="0"/>
              </a:rPr>
              <a:t>precepto</a:t>
            </a:r>
            <a:r>
              <a:rPr lang="ca-ES" sz="2800" b="1" i="1" dirty="0" smtClean="0">
                <a:solidFill>
                  <a:schemeClr val="bg1"/>
                </a:solidFill>
                <a:effectLst>
                  <a:outerShdw blurRad="38100" dist="38100" dir="2700000" algn="tl">
                    <a:srgbClr val="000000">
                      <a:alpha val="43137"/>
                    </a:srgbClr>
                  </a:outerShdw>
                </a:effectLst>
                <a:latin typeface="Comic Sans MS" pitchFamily="66" charset="0"/>
              </a:rPr>
              <a:t> dl </a:t>
            </a:r>
            <a:r>
              <a:rPr lang="ca-ES" sz="2800" b="1" i="1" dirty="0" err="1" smtClean="0">
                <a:solidFill>
                  <a:schemeClr val="bg1"/>
                </a:solidFill>
                <a:effectLst>
                  <a:outerShdw blurRad="38100" dist="38100" dir="2700000" algn="tl">
                    <a:srgbClr val="000000">
                      <a:alpha val="43137"/>
                    </a:srgbClr>
                  </a:outerShdw>
                </a:effectLst>
                <a:latin typeface="Comic Sans MS" pitchFamily="66" charset="0"/>
              </a:rPr>
              <a:t>Señor</a:t>
            </a:r>
            <a:r>
              <a:rPr lang="ca-ES" sz="2800" b="1" i="1" dirty="0" smtClean="0">
                <a:solidFill>
                  <a:schemeClr val="bg1"/>
                </a:solidFill>
                <a:effectLst>
                  <a:outerShdw blurRad="38100" dist="38100" dir="2700000" algn="tl">
                    <a:srgbClr val="000000">
                      <a:alpha val="43137"/>
                    </a:srgbClr>
                  </a:outerShdw>
                </a:effectLst>
                <a:latin typeface="Comic Sans MS" pitchFamily="66" charset="0"/>
              </a:rPr>
              <a:t> es </a:t>
            </a:r>
            <a:r>
              <a:rPr lang="ca-ES" sz="2800" b="1" i="1" dirty="0" err="1" smtClean="0">
                <a:solidFill>
                  <a:schemeClr val="bg1"/>
                </a:solidFill>
                <a:effectLst>
                  <a:outerShdw blurRad="38100" dist="38100" dir="2700000" algn="tl">
                    <a:srgbClr val="000000">
                      <a:alpha val="43137"/>
                    </a:srgbClr>
                  </a:outerShdw>
                </a:effectLst>
                <a:latin typeface="Comic Sans MS" pitchFamily="66" charset="0"/>
              </a:rPr>
              <a:t>fiel</a:t>
            </a:r>
            <a:r>
              <a:rPr lang="ca-ES" sz="2800" b="1" i="1" dirty="0" smtClean="0">
                <a:solidFill>
                  <a:schemeClr val="bg1"/>
                </a:solidFill>
                <a:effectLst>
                  <a:outerShdw blurRad="38100" dist="38100" dir="2700000" algn="tl">
                    <a:srgbClr val="000000">
                      <a:alpha val="43137"/>
                    </a:srgbClr>
                  </a:outerShdw>
                </a:effectLst>
                <a:latin typeface="Comic Sans MS" pitchFamily="66" charset="0"/>
              </a:rPr>
              <a:t> e </a:t>
            </a:r>
            <a:r>
              <a:rPr lang="ca-ES" sz="2800" b="1" i="1" dirty="0" err="1" smtClean="0">
                <a:solidFill>
                  <a:schemeClr val="bg1"/>
                </a:solidFill>
                <a:effectLst>
                  <a:outerShdw blurRad="38100" dist="38100" dir="2700000" algn="tl">
                    <a:srgbClr val="000000">
                      <a:alpha val="43137"/>
                    </a:srgbClr>
                  </a:outerShdw>
                </a:effectLst>
                <a:latin typeface="Comic Sans MS" pitchFamily="66" charset="0"/>
              </a:rPr>
              <a:t>instruye</a:t>
            </a:r>
            <a:r>
              <a:rPr lang="ca-ES" sz="2800" b="1" i="1" dirty="0" smtClean="0">
                <a:solidFill>
                  <a:schemeClr val="bg1"/>
                </a:solidFill>
                <a:effectLst>
                  <a:outerShdw blurRad="38100" dist="38100" dir="2700000" algn="tl">
                    <a:srgbClr val="000000">
                      <a:alpha val="43137"/>
                    </a:srgbClr>
                  </a:outerShdw>
                </a:effectLst>
                <a:latin typeface="Comic Sans MS" pitchFamily="66" charset="0"/>
              </a:rPr>
              <a:t> al </a:t>
            </a:r>
            <a:r>
              <a:rPr lang="ca-ES" sz="2800" b="1" i="1" dirty="0" err="1" smtClean="0">
                <a:solidFill>
                  <a:schemeClr val="bg1"/>
                </a:solidFill>
                <a:effectLst>
                  <a:outerShdw blurRad="38100" dist="38100" dir="2700000" algn="tl">
                    <a:srgbClr val="000000">
                      <a:alpha val="43137"/>
                    </a:srgbClr>
                  </a:outerShdw>
                </a:effectLst>
                <a:latin typeface="Comic Sans MS" pitchFamily="66" charset="0"/>
              </a:rPr>
              <a:t>ignorante</a:t>
            </a:r>
            <a:r>
              <a:rPr lang="ca-ES" sz="2800" b="1" i="1" dirty="0" smtClean="0">
                <a:solidFill>
                  <a:schemeClr val="bg1"/>
                </a:solidFill>
                <a:effectLst>
                  <a:outerShdw blurRad="38100" dist="38100" dir="2700000" algn="tl">
                    <a:srgbClr val="000000">
                      <a:alpha val="43137"/>
                    </a:srgbClr>
                  </a:outerShdw>
                </a:effectLst>
                <a:latin typeface="Comic Sans MS" pitchFamily="66" charset="0"/>
              </a:rPr>
              <a:t>..</a:t>
            </a:r>
            <a:endParaRPr lang="ca-ES" sz="2800" b="1" i="1" dirty="0">
              <a:solidFill>
                <a:schemeClr val="bg1"/>
              </a:solidFill>
              <a:effectLst>
                <a:outerShdw blurRad="38100" dist="38100" dir="2700000" algn="tl">
                  <a:srgbClr val="000000">
                    <a:alpha val="43137"/>
                  </a:srgbClr>
                </a:outerShdw>
              </a:effectLst>
              <a:latin typeface="Comic Sans MS" pitchFamily="66" charset="0"/>
            </a:endParaRPr>
          </a:p>
        </p:txBody>
      </p:sp>
      <p:sp>
        <p:nvSpPr>
          <p:cNvPr id="2" name="AutoShape 2" descr="Imagen relacionada"/>
          <p:cNvSpPr>
            <a:spLocks noChangeAspect="1" noChangeArrowheads="1"/>
          </p:cNvSpPr>
          <p:nvPr/>
        </p:nvSpPr>
        <p:spPr bwMode="auto">
          <a:xfrm>
            <a:off x="155575" y="-144463"/>
            <a:ext cx="2205076" cy="220508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spTree>
    <p:extLst>
      <p:ext uri="{BB962C8B-B14F-4D97-AF65-F5344CB8AC3E}">
        <p14:creationId xmlns:p14="http://schemas.microsoft.com/office/powerpoint/2010/main" val="118506045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3077"/>
                                        </p:tgtEl>
                                        <p:attrNameLst>
                                          <p:attrName>style.visibility</p:attrName>
                                        </p:attrNameLst>
                                      </p:cBhvr>
                                      <p:to>
                                        <p:strVal val="visible"/>
                                      </p:to>
                                    </p:set>
                                    <p:anim calcmode="lin" valueType="num">
                                      <p:cBhvr>
                                        <p:cTn id="7" dur="750" fill="hold"/>
                                        <p:tgtEl>
                                          <p:spTgt spid="3077"/>
                                        </p:tgtEl>
                                        <p:attrNameLst>
                                          <p:attrName>ppt_w</p:attrName>
                                        </p:attrNameLst>
                                      </p:cBhvr>
                                      <p:tavLst>
                                        <p:tav tm="0">
                                          <p:val>
                                            <p:fltVal val="0"/>
                                          </p:val>
                                        </p:tav>
                                        <p:tav tm="100000">
                                          <p:val>
                                            <p:strVal val="#ppt_w"/>
                                          </p:val>
                                        </p:tav>
                                      </p:tavLst>
                                    </p:anim>
                                    <p:anim calcmode="lin" valueType="num">
                                      <p:cBhvr>
                                        <p:cTn id="8" dur="750" fill="hold"/>
                                        <p:tgtEl>
                                          <p:spTgt spid="3077"/>
                                        </p:tgtEl>
                                        <p:attrNameLst>
                                          <p:attrName>ppt_h</p:attrName>
                                        </p:attrNameLst>
                                      </p:cBhvr>
                                      <p:tavLst>
                                        <p:tav tm="0">
                                          <p:val>
                                            <p:fltVal val="0"/>
                                          </p:val>
                                        </p:tav>
                                        <p:tav tm="100000">
                                          <p:val>
                                            <p:strVal val="#ppt_h"/>
                                          </p:val>
                                        </p:tav>
                                      </p:tavLst>
                                    </p:anim>
                                  </p:childTnLst>
                                </p:cTn>
                              </p:par>
                            </p:childTnLst>
                          </p:cTn>
                        </p:par>
                        <p:par>
                          <p:cTn id="9" fill="hold">
                            <p:stCondLst>
                              <p:cond delay="7125"/>
                            </p:stCondLst>
                            <p:childTnLst>
                              <p:par>
                                <p:cTn id="10" presetID="23" presetClass="entr" presetSubtype="16" fill="hold" grpId="0" nodeType="after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750" fill="hold"/>
                                        <p:tgtEl>
                                          <p:spTgt spid="6"/>
                                        </p:tgtEl>
                                        <p:attrNameLst>
                                          <p:attrName>ppt_w</p:attrName>
                                        </p:attrNameLst>
                                      </p:cBhvr>
                                      <p:tavLst>
                                        <p:tav tm="0">
                                          <p:val>
                                            <p:fltVal val="0"/>
                                          </p:val>
                                        </p:tav>
                                        <p:tav tm="100000">
                                          <p:val>
                                            <p:strVal val="#ppt_w"/>
                                          </p:val>
                                        </p:tav>
                                      </p:tavLst>
                                    </p:anim>
                                    <p:anim calcmode="lin" valueType="num">
                                      <p:cBhvr>
                                        <p:cTn id="13" dur="75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07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574" y="561613"/>
            <a:ext cx="7984902" cy="5726919"/>
          </a:xfrm>
          <a:prstGeom prst="rect">
            <a:avLst/>
          </a:prstGeom>
          <a:scene3d>
            <a:camera prst="orthographicFront"/>
            <a:lightRig rig="threePt" dir="t"/>
          </a:scene3d>
          <a:sp3d>
            <a:bevelT prst="convex"/>
          </a:sp3d>
        </p:spPr>
      </p:pic>
      <p:sp>
        <p:nvSpPr>
          <p:cNvPr id="8195" name="Rectangle 3"/>
          <p:cNvSpPr>
            <a:spLocks noChangeArrowheads="1"/>
          </p:cNvSpPr>
          <p:nvPr/>
        </p:nvSpPr>
        <p:spPr bwMode="auto">
          <a:xfrm>
            <a:off x="579549" y="4080640"/>
            <a:ext cx="4887441" cy="954107"/>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algn="ctr" fontAlgn="base">
              <a:spcBef>
                <a:spcPct val="0"/>
              </a:spcBef>
              <a:spcAft>
                <a:spcPct val="0"/>
              </a:spcAft>
              <a:defRPr/>
            </a:pPr>
            <a:r>
              <a:rPr lang="ca-ES" sz="2800" b="1" i="1" dirty="0" err="1" smtClean="0">
                <a:solidFill>
                  <a:srgbClr val="FFFF00"/>
                </a:solidFill>
                <a:effectLst>
                  <a:outerShdw blurRad="38100" dist="38100" dir="2700000" algn="tl">
                    <a:srgbClr val="C0C0C0"/>
                  </a:outerShdw>
                </a:effectLst>
                <a:latin typeface="Comic Sans MS" pitchFamily="66" charset="0"/>
              </a:rPr>
              <a:t>Señor</a:t>
            </a:r>
            <a:r>
              <a:rPr lang="ca-ES" sz="2800" b="1" i="1" dirty="0" smtClean="0">
                <a:solidFill>
                  <a:srgbClr val="FFFF00"/>
                </a:solidFill>
                <a:effectLst>
                  <a:outerShdw blurRad="38100" dist="38100" dir="2700000" algn="tl">
                    <a:srgbClr val="C0C0C0"/>
                  </a:outerShdw>
                </a:effectLst>
                <a:latin typeface="Comic Sans MS" pitchFamily="66" charset="0"/>
              </a:rPr>
              <a:t> tu </a:t>
            </a:r>
            <a:r>
              <a:rPr lang="ca-ES" sz="2800" b="1" i="1" dirty="0" err="1" smtClean="0">
                <a:solidFill>
                  <a:srgbClr val="FFFF00"/>
                </a:solidFill>
                <a:effectLst>
                  <a:outerShdw blurRad="38100" dist="38100" dir="2700000" algn="tl">
                    <a:srgbClr val="C0C0C0"/>
                  </a:outerShdw>
                </a:effectLst>
                <a:latin typeface="Comic Sans MS" pitchFamily="66" charset="0"/>
              </a:rPr>
              <a:t>tienes</a:t>
            </a:r>
            <a:r>
              <a:rPr lang="ca-ES" sz="2800" b="1" i="1" dirty="0" smtClean="0">
                <a:solidFill>
                  <a:srgbClr val="FFFF00"/>
                </a:solidFill>
                <a:effectLst>
                  <a:outerShdw blurRad="38100" dist="38100" dir="2700000" algn="tl">
                    <a:srgbClr val="C0C0C0"/>
                  </a:outerShdw>
                </a:effectLst>
                <a:latin typeface="Comic Sans MS" pitchFamily="66" charset="0"/>
              </a:rPr>
              <a:t> </a:t>
            </a:r>
            <a:r>
              <a:rPr lang="ca-ES" sz="2800" b="1" i="1" dirty="0" err="1" smtClean="0">
                <a:solidFill>
                  <a:srgbClr val="FFFF00"/>
                </a:solidFill>
                <a:effectLst>
                  <a:outerShdw blurRad="38100" dist="38100" dir="2700000" algn="tl">
                    <a:srgbClr val="C0C0C0"/>
                  </a:outerShdw>
                </a:effectLst>
                <a:latin typeface="Comic Sans MS" pitchFamily="66" charset="0"/>
              </a:rPr>
              <a:t>palabras</a:t>
            </a:r>
            <a:r>
              <a:rPr lang="ca-ES" sz="2800" b="1" i="1" dirty="0" smtClean="0">
                <a:solidFill>
                  <a:srgbClr val="FFFF00"/>
                </a:solidFill>
                <a:effectLst>
                  <a:outerShdw blurRad="38100" dist="38100" dir="2700000" algn="tl">
                    <a:srgbClr val="C0C0C0"/>
                  </a:outerShdw>
                </a:effectLst>
                <a:latin typeface="Comic Sans MS" pitchFamily="66" charset="0"/>
              </a:rPr>
              <a:t>  de vida eterna.</a:t>
            </a:r>
            <a:endParaRPr lang="ca-ES" sz="1100" b="1" i="1" dirty="0">
              <a:solidFill>
                <a:srgbClr val="FFFF00"/>
              </a:solidFill>
              <a:effectLst>
                <a:outerShdw blurRad="38100" dist="38100" dir="2700000" algn="tl">
                  <a:srgbClr val="C0C0C0"/>
                </a:outerShdw>
              </a:effectLst>
              <a:latin typeface="Comic Sans MS" pitchFamily="66" charset="0"/>
            </a:endParaRPr>
          </a:p>
        </p:txBody>
      </p:sp>
      <p:sp>
        <p:nvSpPr>
          <p:cNvPr id="5" name="Rectangle 5"/>
          <p:cNvSpPr>
            <a:spLocks noChangeArrowheads="1"/>
          </p:cNvSpPr>
          <p:nvPr/>
        </p:nvSpPr>
        <p:spPr bwMode="auto">
          <a:xfrm>
            <a:off x="431574" y="1094638"/>
            <a:ext cx="7835621" cy="1384995"/>
          </a:xfrm>
          <a:prstGeom prst="rect">
            <a:avLst/>
          </a:prstGeom>
          <a:noFill/>
          <a:ln w="9525">
            <a:noFill/>
            <a:miter lim="800000"/>
            <a:headEnd/>
            <a:tailEnd/>
          </a:ln>
        </p:spPr>
        <p:txBody>
          <a:bodyPr wrap="square">
            <a:spAutoFit/>
          </a:bodyPr>
          <a:lstStyle/>
          <a:p>
            <a:pPr algn="ctr" fontAlgn="base">
              <a:spcBef>
                <a:spcPct val="0"/>
              </a:spcBef>
              <a:spcAft>
                <a:spcPct val="0"/>
              </a:spcAft>
            </a:pPr>
            <a:r>
              <a:rPr lang="ca-ES" sz="2800" b="1" i="1" dirty="0" smtClean="0">
                <a:solidFill>
                  <a:schemeClr val="bg1"/>
                </a:solidFill>
                <a:effectLst>
                  <a:outerShdw blurRad="38100" dist="38100" dir="2700000" algn="tl">
                    <a:srgbClr val="000000">
                      <a:alpha val="43137"/>
                    </a:srgbClr>
                  </a:outerShdw>
                </a:effectLst>
                <a:latin typeface="Comic Sans MS" pitchFamily="66" charset="0"/>
              </a:rPr>
              <a:t>La  </a:t>
            </a:r>
            <a:r>
              <a:rPr lang="ca-ES" sz="2800" b="1" i="1" dirty="0" err="1" smtClean="0">
                <a:solidFill>
                  <a:schemeClr val="bg1"/>
                </a:solidFill>
                <a:effectLst>
                  <a:outerShdw blurRad="38100" dist="38100" dir="2700000" algn="tl">
                    <a:srgbClr val="000000">
                      <a:alpha val="43137"/>
                    </a:srgbClr>
                  </a:outerShdw>
                </a:effectLst>
                <a:latin typeface="Comic Sans MS" pitchFamily="66" charset="0"/>
              </a:rPr>
              <a:t>mandamientos</a:t>
            </a:r>
            <a:r>
              <a:rPr lang="ca-ES" sz="2800" b="1" i="1" dirty="0" smtClean="0">
                <a:solidFill>
                  <a:schemeClr val="bg1"/>
                </a:solidFill>
                <a:effectLst>
                  <a:outerShdw blurRad="38100" dist="38100" dir="2700000" algn="tl">
                    <a:srgbClr val="000000">
                      <a:alpha val="43137"/>
                    </a:srgbClr>
                  </a:outerShdw>
                </a:effectLst>
                <a:latin typeface="Comic Sans MS" pitchFamily="66" charset="0"/>
              </a:rPr>
              <a:t> </a:t>
            </a:r>
            <a:r>
              <a:rPr lang="ca-ES" sz="2800" b="1" i="1" dirty="0" err="1" smtClean="0">
                <a:solidFill>
                  <a:schemeClr val="bg1"/>
                </a:solidFill>
                <a:effectLst>
                  <a:outerShdw blurRad="38100" dist="38100" dir="2700000" algn="tl">
                    <a:srgbClr val="000000">
                      <a:alpha val="43137"/>
                    </a:srgbClr>
                  </a:outerShdw>
                </a:effectLst>
                <a:latin typeface="Comic Sans MS" pitchFamily="66" charset="0"/>
              </a:rPr>
              <a:t>delel</a:t>
            </a:r>
            <a:r>
              <a:rPr lang="ca-ES" sz="2800" b="1" i="1" dirty="0" smtClean="0">
                <a:solidFill>
                  <a:schemeClr val="bg1"/>
                </a:solidFill>
                <a:effectLst>
                  <a:outerShdw blurRad="38100" dist="38100" dir="2700000" algn="tl">
                    <a:srgbClr val="000000">
                      <a:alpha val="43137"/>
                    </a:srgbClr>
                  </a:outerShdw>
                </a:effectLst>
                <a:latin typeface="Comic Sans MS" pitchFamily="66" charset="0"/>
              </a:rPr>
              <a:t> </a:t>
            </a:r>
            <a:r>
              <a:rPr lang="ca-ES" sz="2800" b="1" i="1" dirty="0" err="1" smtClean="0">
                <a:solidFill>
                  <a:schemeClr val="bg1"/>
                </a:solidFill>
                <a:effectLst>
                  <a:outerShdw blurRad="38100" dist="38100" dir="2700000" algn="tl">
                    <a:srgbClr val="000000">
                      <a:alpha val="43137"/>
                    </a:srgbClr>
                  </a:outerShdw>
                </a:effectLst>
                <a:latin typeface="Comic Sans MS" pitchFamily="66" charset="0"/>
              </a:rPr>
              <a:t>Señor</a:t>
            </a:r>
            <a:r>
              <a:rPr lang="ca-ES" sz="2800" b="1" i="1" dirty="0" smtClean="0">
                <a:solidFill>
                  <a:schemeClr val="bg1"/>
                </a:solidFill>
                <a:effectLst>
                  <a:outerShdw blurRad="38100" dist="38100" dir="2700000" algn="tl">
                    <a:srgbClr val="000000">
                      <a:alpha val="43137"/>
                    </a:srgbClr>
                  </a:outerShdw>
                </a:effectLst>
                <a:latin typeface="Comic Sans MS" pitchFamily="66" charset="0"/>
              </a:rPr>
              <a:t> son rectos y </a:t>
            </a:r>
            <a:r>
              <a:rPr lang="ca-ES" sz="2800" b="1" i="1" dirty="0" err="1" smtClean="0">
                <a:solidFill>
                  <a:schemeClr val="bg1"/>
                </a:solidFill>
                <a:effectLst>
                  <a:outerShdw blurRad="38100" dist="38100" dir="2700000" algn="tl">
                    <a:srgbClr val="000000">
                      <a:alpha val="43137"/>
                    </a:srgbClr>
                  </a:outerShdw>
                </a:effectLst>
                <a:latin typeface="Comic Sans MS" pitchFamily="66" charset="0"/>
              </a:rPr>
              <a:t>alegran</a:t>
            </a:r>
            <a:r>
              <a:rPr lang="ca-ES" sz="2800" b="1" i="1" dirty="0" smtClean="0">
                <a:solidFill>
                  <a:schemeClr val="bg1"/>
                </a:solidFill>
                <a:effectLst>
                  <a:outerShdw blurRad="38100" dist="38100" dir="2700000" algn="tl">
                    <a:srgbClr val="000000">
                      <a:alpha val="43137"/>
                    </a:srgbClr>
                  </a:outerShdw>
                </a:effectLst>
                <a:latin typeface="Comic Sans MS" pitchFamily="66" charset="0"/>
              </a:rPr>
              <a:t> el </a:t>
            </a:r>
            <a:r>
              <a:rPr lang="ca-ES" sz="2800" b="1" i="1" dirty="0" err="1" smtClean="0">
                <a:solidFill>
                  <a:schemeClr val="bg1"/>
                </a:solidFill>
                <a:effectLst>
                  <a:outerShdw blurRad="38100" dist="38100" dir="2700000" algn="tl">
                    <a:srgbClr val="000000">
                      <a:alpha val="43137"/>
                    </a:srgbClr>
                  </a:outerShdw>
                </a:effectLst>
                <a:latin typeface="Comic Sans MS" pitchFamily="66" charset="0"/>
              </a:rPr>
              <a:t>corazón</a:t>
            </a:r>
            <a:r>
              <a:rPr lang="ca-ES" sz="2800" b="1" i="1" dirty="0" smtClean="0">
                <a:solidFill>
                  <a:schemeClr val="bg1"/>
                </a:solidFill>
                <a:effectLst>
                  <a:outerShdw blurRad="38100" dist="38100" dir="2700000" algn="tl">
                    <a:srgbClr val="000000">
                      <a:alpha val="43137"/>
                    </a:srgbClr>
                  </a:outerShdw>
                </a:effectLst>
                <a:latin typeface="Comic Sans MS" pitchFamily="66" charset="0"/>
              </a:rPr>
              <a:t>; la norma del </a:t>
            </a:r>
            <a:r>
              <a:rPr lang="ca-ES" sz="2800" b="1" i="1" dirty="0" err="1" smtClean="0">
                <a:solidFill>
                  <a:schemeClr val="bg1"/>
                </a:solidFill>
                <a:effectLst>
                  <a:outerShdw blurRad="38100" dist="38100" dir="2700000" algn="tl">
                    <a:srgbClr val="000000">
                      <a:alpha val="43137"/>
                    </a:srgbClr>
                  </a:outerShdw>
                </a:effectLst>
                <a:latin typeface="Comic Sans MS" pitchFamily="66" charset="0"/>
              </a:rPr>
              <a:t>Señor</a:t>
            </a:r>
            <a:r>
              <a:rPr lang="ca-ES" sz="2800" b="1" i="1" dirty="0" smtClean="0">
                <a:solidFill>
                  <a:schemeClr val="bg1"/>
                </a:solidFill>
                <a:effectLst>
                  <a:outerShdw blurRad="38100" dist="38100" dir="2700000" algn="tl">
                    <a:srgbClr val="000000">
                      <a:alpha val="43137"/>
                    </a:srgbClr>
                  </a:outerShdw>
                </a:effectLst>
                <a:latin typeface="Comic Sans MS" pitchFamily="66" charset="0"/>
              </a:rPr>
              <a:t> es límpida y da </a:t>
            </a:r>
            <a:r>
              <a:rPr lang="ca-ES" sz="2800" b="1" i="1" dirty="0" err="1" smtClean="0">
                <a:solidFill>
                  <a:schemeClr val="bg1"/>
                </a:solidFill>
                <a:effectLst>
                  <a:outerShdw blurRad="38100" dist="38100" dir="2700000" algn="tl">
                    <a:srgbClr val="000000">
                      <a:alpha val="43137"/>
                    </a:srgbClr>
                  </a:outerShdw>
                </a:effectLst>
                <a:latin typeface="Comic Sans MS" pitchFamily="66" charset="0"/>
              </a:rPr>
              <a:t>luz</a:t>
            </a:r>
            <a:r>
              <a:rPr lang="ca-ES" sz="2800" b="1" i="1" dirty="0" smtClean="0">
                <a:solidFill>
                  <a:schemeClr val="bg1"/>
                </a:solidFill>
                <a:effectLst>
                  <a:outerShdw blurRad="38100" dist="38100" dir="2700000" algn="tl">
                    <a:srgbClr val="000000">
                      <a:alpha val="43137"/>
                    </a:srgbClr>
                  </a:outerShdw>
                </a:effectLst>
                <a:latin typeface="Comic Sans MS" pitchFamily="66" charset="0"/>
              </a:rPr>
              <a:t> a </a:t>
            </a:r>
            <a:r>
              <a:rPr lang="ca-ES" sz="2800" b="1" i="1" dirty="0" err="1" smtClean="0">
                <a:solidFill>
                  <a:schemeClr val="bg1"/>
                </a:solidFill>
                <a:effectLst>
                  <a:outerShdw blurRad="38100" dist="38100" dir="2700000" algn="tl">
                    <a:srgbClr val="000000">
                      <a:alpha val="43137"/>
                    </a:srgbClr>
                  </a:outerShdw>
                </a:effectLst>
                <a:latin typeface="Comic Sans MS" pitchFamily="66" charset="0"/>
              </a:rPr>
              <a:t>losojos</a:t>
            </a:r>
            <a:r>
              <a:rPr lang="ca-ES" sz="2800" b="1" i="1" dirty="0" smtClean="0">
                <a:solidFill>
                  <a:schemeClr val="bg1"/>
                </a:solidFill>
                <a:effectLst>
                  <a:outerShdw blurRad="38100" dist="38100" dir="2700000" algn="tl">
                    <a:srgbClr val="000000">
                      <a:alpha val="43137"/>
                    </a:srgbClr>
                  </a:outerShdw>
                </a:effectLst>
                <a:latin typeface="Comic Sans MS" pitchFamily="66" charset="0"/>
              </a:rPr>
              <a:t>.  ;</a:t>
            </a:r>
            <a:endParaRPr lang="ca-ES" sz="2800" b="1" i="1" dirty="0">
              <a:solidFill>
                <a:schemeClr val="bg1"/>
              </a:solidFill>
              <a:effectLst>
                <a:outerShdw blurRad="38100" dist="38100" dir="2700000" algn="tl">
                  <a:srgbClr val="000000">
                    <a:alpha val="43137"/>
                  </a:srgbClr>
                </a:outerShdw>
              </a:effectLst>
              <a:latin typeface="Comic Sans MS" pitchFamily="66" charset="0"/>
            </a:endParaRPr>
          </a:p>
        </p:txBody>
      </p:sp>
    </p:spTree>
    <p:extLst>
      <p:ext uri="{BB962C8B-B14F-4D97-AF65-F5344CB8AC3E}">
        <p14:creationId xmlns:p14="http://schemas.microsoft.com/office/powerpoint/2010/main" val="370021535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7500"/>
                            </p:stCondLst>
                            <p:childTnLst>
                              <p:par>
                                <p:cTn id="10" presetID="23" presetClass="entr" presetSubtype="16" fill="hold" grpId="0" nodeType="afterEffect">
                                  <p:stCondLst>
                                    <p:cond delay="0"/>
                                  </p:stCondLst>
                                  <p:iterate type="lt">
                                    <p:tmPct val="10000"/>
                                  </p:iterate>
                                  <p:childTnLst>
                                    <p:set>
                                      <p:cBhvr>
                                        <p:cTn id="11" dur="1" fill="hold">
                                          <p:stCondLst>
                                            <p:cond delay="0"/>
                                          </p:stCondLst>
                                        </p:cTn>
                                        <p:tgtEl>
                                          <p:spTgt spid="8195"/>
                                        </p:tgtEl>
                                        <p:attrNameLst>
                                          <p:attrName>style.visibility</p:attrName>
                                        </p:attrNameLst>
                                      </p:cBhvr>
                                      <p:to>
                                        <p:strVal val="visible"/>
                                      </p:to>
                                    </p:set>
                                    <p:anim calcmode="lin" valueType="num">
                                      <p:cBhvr>
                                        <p:cTn id="12" dur="750" fill="hold"/>
                                        <p:tgtEl>
                                          <p:spTgt spid="8195"/>
                                        </p:tgtEl>
                                        <p:attrNameLst>
                                          <p:attrName>ppt_w</p:attrName>
                                        </p:attrNameLst>
                                      </p:cBhvr>
                                      <p:tavLst>
                                        <p:tav tm="0">
                                          <p:val>
                                            <p:fltVal val="0"/>
                                          </p:val>
                                        </p:tav>
                                        <p:tav tm="100000">
                                          <p:val>
                                            <p:strVal val="#ppt_w"/>
                                          </p:val>
                                        </p:tav>
                                      </p:tavLst>
                                    </p:anim>
                                    <p:anim calcmode="lin" valueType="num">
                                      <p:cBhvr>
                                        <p:cTn id="13" dur="750" fill="hold"/>
                                        <p:tgtEl>
                                          <p:spTgt spid="819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213" y="520111"/>
            <a:ext cx="7893721" cy="5764779"/>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7171" name="Rectangle 3"/>
          <p:cNvSpPr>
            <a:spLocks noChangeArrowheads="1"/>
          </p:cNvSpPr>
          <p:nvPr/>
        </p:nvSpPr>
        <p:spPr bwMode="auto">
          <a:xfrm>
            <a:off x="1107768" y="5661248"/>
            <a:ext cx="7088799" cy="523220"/>
          </a:xfrm>
          <a:prstGeom prst="rect">
            <a:avLst/>
          </a:prstGeom>
          <a:noFill/>
          <a:ln w="9525">
            <a:noFill/>
            <a:miter lim="800000"/>
            <a:headEnd/>
            <a:tailEnd/>
          </a:ln>
          <a:effectLst>
            <a:outerShdw dist="35921" dir="2700000" algn="ctr" rotWithShape="0">
              <a:schemeClr val="tx1"/>
            </a:outerShdw>
          </a:effectLst>
        </p:spPr>
        <p:txBody>
          <a:bodyPr wrap="none">
            <a:spAutoFit/>
          </a:bodyPr>
          <a:lstStyle/>
          <a:p>
            <a:pPr algn="ctr" fontAlgn="base">
              <a:spcBef>
                <a:spcPct val="0"/>
              </a:spcBef>
              <a:spcAft>
                <a:spcPct val="0"/>
              </a:spcAft>
              <a:defRPr/>
            </a:pPr>
            <a:r>
              <a:rPr lang="ca-ES" sz="2800" i="1" dirty="0">
                <a:solidFill>
                  <a:srgbClr val="FFFF00"/>
                </a:solidFill>
                <a:latin typeface="Comic Sans MS" pitchFamily="66" charset="0"/>
              </a:rPr>
              <a:t> </a:t>
            </a:r>
            <a:r>
              <a:rPr lang="ca-ES" sz="2800" b="1" i="1" dirty="0">
                <a:solidFill>
                  <a:srgbClr val="FFFF00"/>
                </a:solidFill>
                <a:effectLst>
                  <a:outerShdw blurRad="38100" dist="38100" dir="2700000" algn="tl">
                    <a:srgbClr val="C0C0C0"/>
                  </a:outerShdw>
                </a:effectLst>
                <a:latin typeface="Comic Sans MS" pitchFamily="66" charset="0"/>
              </a:rPr>
              <a:t>El </a:t>
            </a:r>
            <a:r>
              <a:rPr lang="ca-ES" sz="2800" b="1" i="1" dirty="0" err="1">
                <a:solidFill>
                  <a:srgbClr val="FFFF00"/>
                </a:solidFill>
                <a:effectLst>
                  <a:outerShdw blurRad="38100" dist="38100" dir="2700000" algn="tl">
                    <a:srgbClr val="C0C0C0"/>
                  </a:outerShdw>
                </a:effectLst>
                <a:latin typeface="Comic Sans MS" pitchFamily="66" charset="0"/>
              </a:rPr>
              <a:t>Señor</a:t>
            </a:r>
            <a:r>
              <a:rPr lang="ca-ES" sz="2800" b="1" i="1" dirty="0">
                <a:solidFill>
                  <a:srgbClr val="FFFF00"/>
                </a:solidFill>
                <a:effectLst>
                  <a:outerShdw blurRad="38100" dist="38100" dir="2700000" algn="tl">
                    <a:srgbClr val="C0C0C0"/>
                  </a:outerShdw>
                </a:effectLst>
                <a:latin typeface="Comic Sans MS" pitchFamily="66" charset="0"/>
              </a:rPr>
              <a:t> es </a:t>
            </a:r>
            <a:r>
              <a:rPr lang="ca-ES" sz="2800" b="1" i="1" dirty="0" err="1">
                <a:solidFill>
                  <a:srgbClr val="FFFF00"/>
                </a:solidFill>
                <a:effectLst>
                  <a:outerShdw blurRad="38100" dist="38100" dir="2700000" algn="tl">
                    <a:srgbClr val="C0C0C0"/>
                  </a:outerShdw>
                </a:effectLst>
                <a:latin typeface="Comic Sans MS" pitchFamily="66" charset="0"/>
              </a:rPr>
              <a:t>compasivo</a:t>
            </a:r>
            <a:r>
              <a:rPr lang="ca-ES" sz="2800" b="1" i="1" dirty="0">
                <a:solidFill>
                  <a:srgbClr val="FFFF00"/>
                </a:solidFill>
                <a:effectLst>
                  <a:outerShdw blurRad="38100" dist="38100" dir="2700000" algn="tl">
                    <a:srgbClr val="C0C0C0"/>
                  </a:outerShdw>
                </a:effectLst>
                <a:latin typeface="Comic Sans MS" pitchFamily="66" charset="0"/>
              </a:rPr>
              <a:t> y </a:t>
            </a:r>
            <a:r>
              <a:rPr lang="ca-ES" sz="2800" b="1" i="1" dirty="0" err="1">
                <a:solidFill>
                  <a:srgbClr val="FFFF00"/>
                </a:solidFill>
                <a:effectLst>
                  <a:outerShdw blurRad="38100" dist="38100" dir="2700000" algn="tl">
                    <a:srgbClr val="C0C0C0"/>
                  </a:outerShdw>
                </a:effectLst>
                <a:latin typeface="Comic Sans MS" pitchFamily="66" charset="0"/>
              </a:rPr>
              <a:t>misericordioso</a:t>
            </a:r>
            <a:endParaRPr lang="ca-ES" sz="1100" b="1" i="1" dirty="0">
              <a:solidFill>
                <a:srgbClr val="FFFF00"/>
              </a:solidFill>
              <a:effectLst>
                <a:outerShdw blurRad="38100" dist="38100" dir="2700000" algn="tl">
                  <a:srgbClr val="C0C0C0"/>
                </a:outerShdw>
              </a:effectLst>
              <a:latin typeface="Comic Sans MS" pitchFamily="66" charset="0"/>
            </a:endParaRPr>
          </a:p>
        </p:txBody>
      </p:sp>
      <p:sp>
        <p:nvSpPr>
          <p:cNvPr id="7172" name="Rectangle 4"/>
          <p:cNvSpPr>
            <a:spLocks noChangeArrowheads="1"/>
          </p:cNvSpPr>
          <p:nvPr/>
        </p:nvSpPr>
        <p:spPr bwMode="auto">
          <a:xfrm>
            <a:off x="619213" y="3997063"/>
            <a:ext cx="8018650" cy="1384995"/>
          </a:xfrm>
          <a:prstGeom prst="rect">
            <a:avLst/>
          </a:prstGeom>
          <a:noFill/>
          <a:ln w="9525">
            <a:noFill/>
            <a:miter lim="800000"/>
            <a:headEnd/>
            <a:tailEnd/>
          </a:ln>
        </p:spPr>
        <p:txBody>
          <a:bodyPr wrap="square">
            <a:spAutoFit/>
          </a:bodyPr>
          <a:lstStyle/>
          <a:p>
            <a:pPr algn="ctr" fontAlgn="base">
              <a:spcBef>
                <a:spcPct val="0"/>
              </a:spcBef>
              <a:spcAft>
                <a:spcPct val="0"/>
              </a:spcAft>
            </a:pPr>
            <a:r>
              <a:rPr lang="ca-ES" sz="2800" b="1" i="1" dirty="0" smtClean="0">
                <a:solidFill>
                  <a:srgbClr val="FFFFFF">
                    <a:lumMod val="95000"/>
                  </a:srgbClr>
                </a:solidFill>
                <a:effectLst>
                  <a:glow rad="101600">
                    <a:schemeClr val="accent4">
                      <a:satMod val="175000"/>
                      <a:alpha val="40000"/>
                    </a:schemeClr>
                  </a:glow>
                  <a:outerShdw blurRad="50800" dist="38100" algn="l" rotWithShape="0">
                    <a:prstClr val="black"/>
                  </a:outerShdw>
                </a:effectLst>
                <a:latin typeface="Comic Sans MS" pitchFamily="66" charset="0"/>
              </a:rPr>
              <a:t>La </a:t>
            </a:r>
            <a:r>
              <a:rPr lang="ca-ES" sz="2800" b="1" i="1" dirty="0" err="1" smtClean="0">
                <a:solidFill>
                  <a:srgbClr val="FFFFFF">
                    <a:lumMod val="95000"/>
                  </a:srgbClr>
                </a:solidFill>
                <a:effectLst>
                  <a:glow rad="101600">
                    <a:schemeClr val="accent4">
                      <a:satMod val="175000"/>
                      <a:alpha val="40000"/>
                    </a:schemeClr>
                  </a:glow>
                  <a:outerShdw blurRad="50800" dist="38100" algn="l" rotWithShape="0">
                    <a:prstClr val="black"/>
                  </a:outerShdw>
                </a:effectLst>
                <a:latin typeface="Comic Sans MS" pitchFamily="66" charset="0"/>
              </a:rPr>
              <a:t>voluntad</a:t>
            </a:r>
            <a:r>
              <a:rPr lang="ca-ES" sz="2800" b="1" i="1" dirty="0" smtClean="0">
                <a:solidFill>
                  <a:srgbClr val="FFFFFF">
                    <a:lumMod val="95000"/>
                  </a:srgbClr>
                </a:solidFill>
                <a:effectLst>
                  <a:glow rad="101600">
                    <a:schemeClr val="accent4">
                      <a:satMod val="175000"/>
                      <a:alpha val="40000"/>
                    </a:schemeClr>
                  </a:glow>
                  <a:outerShdw blurRad="50800" dist="38100" algn="l" rotWithShape="0">
                    <a:prstClr val="black"/>
                  </a:outerShdw>
                </a:effectLst>
                <a:latin typeface="Comic Sans MS" pitchFamily="66" charset="0"/>
              </a:rPr>
              <a:t> del </a:t>
            </a:r>
            <a:r>
              <a:rPr lang="ca-ES" sz="2800" b="1" i="1" dirty="0" err="1" smtClean="0">
                <a:solidFill>
                  <a:srgbClr val="FFFFFF">
                    <a:lumMod val="95000"/>
                  </a:srgbClr>
                </a:solidFill>
                <a:effectLst>
                  <a:glow rad="101600">
                    <a:schemeClr val="accent4">
                      <a:satMod val="175000"/>
                      <a:alpha val="40000"/>
                    </a:schemeClr>
                  </a:glow>
                  <a:outerShdw blurRad="50800" dist="38100" algn="l" rotWithShape="0">
                    <a:prstClr val="black"/>
                  </a:outerShdw>
                </a:effectLst>
                <a:latin typeface="Comic Sans MS" pitchFamily="66" charset="0"/>
              </a:rPr>
              <a:t>Señor</a:t>
            </a:r>
            <a:r>
              <a:rPr lang="ca-ES" sz="2800" b="1" i="1" dirty="0" smtClean="0">
                <a:solidFill>
                  <a:srgbClr val="FFFFFF">
                    <a:lumMod val="95000"/>
                  </a:srgbClr>
                </a:solidFill>
                <a:effectLst>
                  <a:glow rad="101600">
                    <a:schemeClr val="accent4">
                      <a:satMod val="175000"/>
                      <a:alpha val="40000"/>
                    </a:schemeClr>
                  </a:glow>
                  <a:outerShdw blurRad="50800" dist="38100" algn="l" rotWithShape="0">
                    <a:prstClr val="black"/>
                  </a:outerShdw>
                </a:effectLst>
                <a:latin typeface="Comic Sans MS" pitchFamily="66" charset="0"/>
              </a:rPr>
              <a:t> es pura y </a:t>
            </a:r>
            <a:r>
              <a:rPr lang="ca-ES" sz="2800" b="1" i="1" dirty="0" err="1" smtClean="0">
                <a:solidFill>
                  <a:srgbClr val="FFFFFF">
                    <a:lumMod val="95000"/>
                  </a:srgbClr>
                </a:solidFill>
                <a:effectLst>
                  <a:glow rad="101600">
                    <a:schemeClr val="accent4">
                      <a:satMod val="175000"/>
                      <a:alpha val="40000"/>
                    </a:schemeClr>
                  </a:glow>
                  <a:outerShdw blurRad="50800" dist="38100" algn="l" rotWithShape="0">
                    <a:prstClr val="black"/>
                  </a:outerShdw>
                </a:effectLst>
                <a:latin typeface="Comic Sans MS" pitchFamily="66" charset="0"/>
              </a:rPr>
              <a:t>eternamente</a:t>
            </a:r>
            <a:r>
              <a:rPr lang="ca-ES" sz="2800" b="1" i="1" dirty="0" smtClean="0">
                <a:solidFill>
                  <a:srgbClr val="FFFFFF">
                    <a:lumMod val="95000"/>
                  </a:srgbClr>
                </a:solidFill>
                <a:effectLst>
                  <a:glow rad="101600">
                    <a:schemeClr val="accent4">
                      <a:satMod val="175000"/>
                      <a:alpha val="40000"/>
                    </a:schemeClr>
                  </a:glow>
                  <a:outerShdw blurRad="50800" dist="38100" algn="l" rotWithShape="0">
                    <a:prstClr val="black"/>
                  </a:outerShdw>
                </a:effectLst>
                <a:latin typeface="Comic Sans MS" pitchFamily="66" charset="0"/>
              </a:rPr>
              <a:t> estable ; los </a:t>
            </a:r>
            <a:r>
              <a:rPr lang="ca-ES" sz="2800" b="1" i="1" dirty="0" err="1" smtClean="0">
                <a:solidFill>
                  <a:srgbClr val="FFFFFF">
                    <a:lumMod val="95000"/>
                  </a:srgbClr>
                </a:solidFill>
                <a:effectLst>
                  <a:glow rad="101600">
                    <a:schemeClr val="accent4">
                      <a:satMod val="175000"/>
                      <a:alpha val="40000"/>
                    </a:schemeClr>
                  </a:glow>
                  <a:outerShdw blurRad="50800" dist="38100" algn="l" rotWithShape="0">
                    <a:prstClr val="black"/>
                  </a:outerShdw>
                </a:effectLst>
                <a:latin typeface="Comic Sans MS" pitchFamily="66" charset="0"/>
              </a:rPr>
              <a:t>mandamientos</a:t>
            </a:r>
            <a:r>
              <a:rPr lang="ca-ES" sz="2800" b="1" i="1" dirty="0" smtClean="0">
                <a:solidFill>
                  <a:srgbClr val="FFFFFF">
                    <a:lumMod val="95000"/>
                  </a:srgbClr>
                </a:solidFill>
                <a:effectLst>
                  <a:glow rad="101600">
                    <a:schemeClr val="accent4">
                      <a:satMod val="175000"/>
                      <a:alpha val="40000"/>
                    </a:schemeClr>
                  </a:glow>
                  <a:outerShdw blurRad="50800" dist="38100" algn="l" rotWithShape="0">
                    <a:prstClr val="black"/>
                  </a:outerShdw>
                </a:effectLst>
                <a:latin typeface="Comic Sans MS" pitchFamily="66" charset="0"/>
              </a:rPr>
              <a:t> </a:t>
            </a:r>
            <a:r>
              <a:rPr lang="ca-ES" sz="2800" b="1" i="1" dirty="0" err="1" smtClean="0">
                <a:solidFill>
                  <a:srgbClr val="FFFFFF">
                    <a:lumMod val="95000"/>
                  </a:srgbClr>
                </a:solidFill>
                <a:effectLst>
                  <a:glow rad="101600">
                    <a:schemeClr val="accent4">
                      <a:satMod val="175000"/>
                      <a:alpha val="40000"/>
                    </a:schemeClr>
                  </a:glow>
                  <a:outerShdw blurRad="50800" dist="38100" algn="l" rotWithShape="0">
                    <a:prstClr val="black"/>
                  </a:outerShdw>
                </a:effectLst>
                <a:latin typeface="Comic Sans MS" pitchFamily="66" charset="0"/>
              </a:rPr>
              <a:t>delSeñor</a:t>
            </a:r>
            <a:r>
              <a:rPr lang="ca-ES" sz="2800" b="1" i="1" dirty="0" smtClean="0">
                <a:solidFill>
                  <a:srgbClr val="FFFFFF">
                    <a:lumMod val="95000"/>
                  </a:srgbClr>
                </a:solidFill>
                <a:effectLst>
                  <a:glow rad="101600">
                    <a:schemeClr val="accent4">
                      <a:satMod val="175000"/>
                      <a:alpha val="40000"/>
                    </a:schemeClr>
                  </a:glow>
                  <a:outerShdw blurRad="50800" dist="38100" algn="l" rotWithShape="0">
                    <a:prstClr val="black"/>
                  </a:outerShdw>
                </a:effectLst>
                <a:latin typeface="Comic Sans MS" pitchFamily="66" charset="0"/>
              </a:rPr>
              <a:t> son </a:t>
            </a:r>
            <a:r>
              <a:rPr lang="ca-ES" sz="2800" b="1" i="1" dirty="0" err="1" smtClean="0">
                <a:solidFill>
                  <a:srgbClr val="FFFFFF">
                    <a:lumMod val="95000"/>
                  </a:srgbClr>
                </a:solidFill>
                <a:effectLst>
                  <a:glow rad="101600">
                    <a:schemeClr val="accent4">
                      <a:satMod val="175000"/>
                      <a:alpha val="40000"/>
                    </a:schemeClr>
                  </a:glow>
                  <a:outerShdw blurRad="50800" dist="38100" algn="l" rotWithShape="0">
                    <a:prstClr val="black"/>
                  </a:outerShdw>
                </a:effectLst>
                <a:latin typeface="Comic Sans MS" pitchFamily="66" charset="0"/>
              </a:rPr>
              <a:t>verdaderos</a:t>
            </a:r>
            <a:r>
              <a:rPr lang="ca-ES" sz="2800" b="1" i="1" dirty="0" smtClean="0">
                <a:solidFill>
                  <a:srgbClr val="FFFFFF">
                    <a:lumMod val="95000"/>
                  </a:srgbClr>
                </a:solidFill>
                <a:effectLst>
                  <a:glow rad="101600">
                    <a:schemeClr val="accent4">
                      <a:satMod val="175000"/>
                      <a:alpha val="40000"/>
                    </a:schemeClr>
                  </a:glow>
                  <a:outerShdw blurRad="50800" dist="38100" algn="l" rotWithShape="0">
                    <a:prstClr val="black"/>
                  </a:outerShdw>
                </a:effectLst>
                <a:latin typeface="Comic Sans MS" pitchFamily="66" charset="0"/>
              </a:rPr>
              <a:t> y </a:t>
            </a:r>
            <a:r>
              <a:rPr lang="ca-ES" sz="2800" b="1" i="1" dirty="0" err="1" smtClean="0">
                <a:solidFill>
                  <a:srgbClr val="FFFFFF">
                    <a:lumMod val="95000"/>
                  </a:srgbClr>
                </a:solidFill>
                <a:effectLst>
                  <a:glow rad="101600">
                    <a:schemeClr val="accent4">
                      <a:satMod val="175000"/>
                      <a:alpha val="40000"/>
                    </a:schemeClr>
                  </a:glow>
                  <a:outerShdw blurRad="50800" dist="38100" algn="l" rotWithShape="0">
                    <a:prstClr val="black"/>
                  </a:outerShdw>
                </a:effectLst>
                <a:latin typeface="Comic Sans MS" pitchFamily="66" charset="0"/>
              </a:rPr>
              <a:t>eternamente</a:t>
            </a:r>
            <a:r>
              <a:rPr lang="ca-ES" sz="2800" b="1" i="1" dirty="0" smtClean="0">
                <a:solidFill>
                  <a:srgbClr val="FFFFFF">
                    <a:lumMod val="95000"/>
                  </a:srgbClr>
                </a:solidFill>
                <a:effectLst>
                  <a:glow rad="101600">
                    <a:schemeClr val="accent4">
                      <a:satMod val="175000"/>
                      <a:alpha val="40000"/>
                    </a:schemeClr>
                  </a:glow>
                  <a:outerShdw blurRad="50800" dist="38100" algn="l" rotWithShape="0">
                    <a:prstClr val="black"/>
                  </a:outerShdw>
                </a:effectLst>
                <a:latin typeface="Comic Sans MS" pitchFamily="66" charset="0"/>
              </a:rPr>
              <a:t> justos  .</a:t>
            </a:r>
            <a:endParaRPr lang="ca-ES" sz="2800" b="1" i="1" dirty="0">
              <a:solidFill>
                <a:srgbClr val="FFFFFF">
                  <a:lumMod val="95000"/>
                </a:srgbClr>
              </a:solidFill>
              <a:effectLst>
                <a:glow rad="101600">
                  <a:schemeClr val="accent4">
                    <a:satMod val="175000"/>
                    <a:alpha val="40000"/>
                  </a:schemeClr>
                </a:glow>
                <a:outerShdw blurRad="50800" dist="38100" algn="l" rotWithShape="0">
                  <a:prstClr val="black"/>
                </a:outerShdw>
              </a:effectLst>
              <a:latin typeface="Comic Sans MS" pitchFamily="66" charset="0"/>
            </a:endParaRPr>
          </a:p>
        </p:txBody>
      </p:sp>
    </p:spTree>
    <p:extLst>
      <p:ext uri="{BB962C8B-B14F-4D97-AF65-F5344CB8AC3E}">
        <p14:creationId xmlns:p14="http://schemas.microsoft.com/office/powerpoint/2010/main" val="378243935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7172"/>
                                        </p:tgtEl>
                                        <p:attrNameLst>
                                          <p:attrName>style.visibility</p:attrName>
                                        </p:attrNameLst>
                                      </p:cBhvr>
                                      <p:to>
                                        <p:strVal val="visible"/>
                                      </p:to>
                                    </p:set>
                                    <p:anim calcmode="lin" valueType="num">
                                      <p:cBhvr>
                                        <p:cTn id="7" dur="750" fill="hold"/>
                                        <p:tgtEl>
                                          <p:spTgt spid="7172"/>
                                        </p:tgtEl>
                                        <p:attrNameLst>
                                          <p:attrName>ppt_w</p:attrName>
                                        </p:attrNameLst>
                                      </p:cBhvr>
                                      <p:tavLst>
                                        <p:tav tm="0">
                                          <p:val>
                                            <p:fltVal val="0"/>
                                          </p:val>
                                        </p:tav>
                                        <p:tav tm="100000">
                                          <p:val>
                                            <p:strVal val="#ppt_w"/>
                                          </p:val>
                                        </p:tav>
                                      </p:tavLst>
                                    </p:anim>
                                    <p:anim calcmode="lin" valueType="num">
                                      <p:cBhvr>
                                        <p:cTn id="8" dur="750" fill="hold"/>
                                        <p:tgtEl>
                                          <p:spTgt spid="7172"/>
                                        </p:tgtEl>
                                        <p:attrNameLst>
                                          <p:attrName>ppt_h</p:attrName>
                                        </p:attrNameLst>
                                      </p:cBhvr>
                                      <p:tavLst>
                                        <p:tav tm="0">
                                          <p:val>
                                            <p:fltVal val="0"/>
                                          </p:val>
                                        </p:tav>
                                        <p:tav tm="100000">
                                          <p:val>
                                            <p:strVal val="#ppt_h"/>
                                          </p:val>
                                        </p:tav>
                                      </p:tavLst>
                                    </p:anim>
                                  </p:childTnLst>
                                </p:cTn>
                              </p:par>
                            </p:childTnLst>
                          </p:cTn>
                        </p:par>
                        <p:par>
                          <p:cTn id="9" fill="hold">
                            <p:stCondLst>
                              <p:cond delay="8100"/>
                            </p:stCondLst>
                            <p:childTnLst>
                              <p:par>
                                <p:cTn id="10" presetID="23" presetClass="entr" presetSubtype="16" fill="hold" grpId="0" nodeType="afterEffect">
                                  <p:stCondLst>
                                    <p:cond delay="0"/>
                                  </p:stCondLst>
                                  <p:iterate type="lt">
                                    <p:tmPct val="10000"/>
                                  </p:iterate>
                                  <p:childTnLst>
                                    <p:set>
                                      <p:cBhvr>
                                        <p:cTn id="11" dur="1" fill="hold">
                                          <p:stCondLst>
                                            <p:cond delay="0"/>
                                          </p:stCondLst>
                                        </p:cTn>
                                        <p:tgtEl>
                                          <p:spTgt spid="7171"/>
                                        </p:tgtEl>
                                        <p:attrNameLst>
                                          <p:attrName>style.visibility</p:attrName>
                                        </p:attrNameLst>
                                      </p:cBhvr>
                                      <p:to>
                                        <p:strVal val="visible"/>
                                      </p:to>
                                    </p:set>
                                    <p:anim calcmode="lin" valueType="num">
                                      <p:cBhvr>
                                        <p:cTn id="12" dur="750" fill="hold"/>
                                        <p:tgtEl>
                                          <p:spTgt spid="7171"/>
                                        </p:tgtEl>
                                        <p:attrNameLst>
                                          <p:attrName>ppt_w</p:attrName>
                                        </p:attrNameLst>
                                      </p:cBhvr>
                                      <p:tavLst>
                                        <p:tav tm="0">
                                          <p:val>
                                            <p:fltVal val="0"/>
                                          </p:val>
                                        </p:tav>
                                        <p:tav tm="100000">
                                          <p:val>
                                            <p:strVal val="#ppt_w"/>
                                          </p:val>
                                        </p:tav>
                                      </p:tavLst>
                                    </p:anim>
                                    <p:anim calcmode="lin" valueType="num">
                                      <p:cBhvr>
                                        <p:cTn id="13" dur="750" fill="hold"/>
                                        <p:tgtEl>
                                          <p:spTgt spid="717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717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171" y="600315"/>
            <a:ext cx="7919521" cy="5684574"/>
          </a:xfrm>
          <a:prstGeom prst="rect">
            <a:avLst/>
          </a:prstGeom>
        </p:spPr>
      </p:pic>
      <p:sp>
        <p:nvSpPr>
          <p:cNvPr id="6147" name="Rectangle 3"/>
          <p:cNvSpPr>
            <a:spLocks noChangeArrowheads="1"/>
          </p:cNvSpPr>
          <p:nvPr/>
        </p:nvSpPr>
        <p:spPr bwMode="auto">
          <a:xfrm>
            <a:off x="419395" y="5497897"/>
            <a:ext cx="8138767" cy="584775"/>
          </a:xfrm>
          <a:prstGeom prst="rect">
            <a:avLst/>
          </a:prstGeom>
          <a:noFill/>
          <a:ln w="9525">
            <a:noFill/>
            <a:miter lim="800000"/>
            <a:headEnd/>
            <a:tailEnd/>
          </a:ln>
          <a:effectLst>
            <a:outerShdw dist="35921" dir="2700000" algn="ctr" rotWithShape="0">
              <a:schemeClr val="tx1"/>
            </a:outerShdw>
          </a:effectLst>
        </p:spPr>
        <p:txBody>
          <a:bodyPr wrap="none">
            <a:spAutoFit/>
          </a:bodyPr>
          <a:lstStyle/>
          <a:p>
            <a:pPr algn="ctr" fontAlgn="base">
              <a:spcBef>
                <a:spcPct val="0"/>
              </a:spcBef>
              <a:spcAft>
                <a:spcPct val="0"/>
              </a:spcAft>
              <a:defRPr/>
            </a:pPr>
            <a:r>
              <a:rPr lang="ca-ES" sz="3200" b="1" i="1" dirty="0">
                <a:ln w="6600">
                  <a:solidFill>
                    <a:schemeClr val="accent2"/>
                  </a:solidFill>
                  <a:prstDash val="solid"/>
                </a:ln>
                <a:solidFill>
                  <a:srgbClr val="FFFF00"/>
                </a:solidFill>
                <a:effectLst>
                  <a:outerShdw dist="38100" dir="2700000" algn="tl" rotWithShape="0">
                    <a:schemeClr val="accent2"/>
                  </a:outerShdw>
                </a:effectLst>
                <a:latin typeface="Comic Sans MS" pitchFamily="66" charset="0"/>
              </a:rPr>
              <a:t> El </a:t>
            </a:r>
            <a:r>
              <a:rPr lang="ca-ES" sz="3200" b="1" i="1" dirty="0" err="1">
                <a:ln w="6600">
                  <a:solidFill>
                    <a:schemeClr val="accent2"/>
                  </a:solidFill>
                  <a:prstDash val="solid"/>
                </a:ln>
                <a:solidFill>
                  <a:srgbClr val="FFFF00"/>
                </a:solidFill>
                <a:effectLst>
                  <a:outerShdw dist="38100" dir="2700000" algn="tl" rotWithShape="0">
                    <a:schemeClr val="accent2"/>
                  </a:outerShdw>
                </a:effectLst>
                <a:latin typeface="Comic Sans MS" pitchFamily="66" charset="0"/>
              </a:rPr>
              <a:t>Señor</a:t>
            </a:r>
            <a:r>
              <a:rPr lang="ca-ES" sz="3200" b="1" i="1" dirty="0">
                <a:ln w="6600">
                  <a:solidFill>
                    <a:schemeClr val="accent2"/>
                  </a:solidFill>
                  <a:prstDash val="solid"/>
                </a:ln>
                <a:solidFill>
                  <a:srgbClr val="FFFF00"/>
                </a:solidFill>
                <a:effectLst>
                  <a:outerShdw dist="38100" dir="2700000" algn="tl" rotWithShape="0">
                    <a:schemeClr val="accent2"/>
                  </a:outerShdw>
                </a:effectLst>
                <a:latin typeface="Comic Sans MS" pitchFamily="66" charset="0"/>
              </a:rPr>
              <a:t> es </a:t>
            </a:r>
            <a:r>
              <a:rPr lang="ca-ES" sz="3200" b="1" i="1" dirty="0" err="1">
                <a:ln w="6600">
                  <a:solidFill>
                    <a:schemeClr val="accent2"/>
                  </a:solidFill>
                  <a:prstDash val="solid"/>
                </a:ln>
                <a:solidFill>
                  <a:srgbClr val="FFFF00"/>
                </a:solidFill>
                <a:effectLst>
                  <a:outerShdw dist="38100" dir="2700000" algn="tl" rotWithShape="0">
                    <a:schemeClr val="accent2"/>
                  </a:outerShdw>
                </a:effectLst>
                <a:latin typeface="Comic Sans MS" pitchFamily="66" charset="0"/>
              </a:rPr>
              <a:t>compasivo</a:t>
            </a:r>
            <a:r>
              <a:rPr lang="ca-ES" sz="3200" b="1" i="1" dirty="0">
                <a:ln w="6600">
                  <a:solidFill>
                    <a:schemeClr val="accent2"/>
                  </a:solidFill>
                  <a:prstDash val="solid"/>
                </a:ln>
                <a:solidFill>
                  <a:srgbClr val="FFFF00"/>
                </a:solidFill>
                <a:effectLst>
                  <a:outerShdw dist="38100" dir="2700000" algn="tl" rotWithShape="0">
                    <a:schemeClr val="accent2"/>
                  </a:outerShdw>
                </a:effectLst>
                <a:latin typeface="Comic Sans MS" pitchFamily="66" charset="0"/>
              </a:rPr>
              <a:t> y </a:t>
            </a:r>
            <a:r>
              <a:rPr lang="ca-ES" sz="3200" b="1" i="1" dirty="0" err="1">
                <a:ln w="6600">
                  <a:solidFill>
                    <a:schemeClr val="accent2"/>
                  </a:solidFill>
                  <a:prstDash val="solid"/>
                </a:ln>
                <a:solidFill>
                  <a:srgbClr val="FFFF00"/>
                </a:solidFill>
                <a:effectLst>
                  <a:outerShdw dist="38100" dir="2700000" algn="tl" rotWithShape="0">
                    <a:schemeClr val="accent2"/>
                  </a:outerShdw>
                </a:effectLst>
                <a:latin typeface="Comic Sans MS" pitchFamily="66" charset="0"/>
              </a:rPr>
              <a:t>misericordioso</a:t>
            </a:r>
            <a:endParaRPr lang="ca-ES" sz="1200" b="1" i="1" dirty="0">
              <a:ln w="6600">
                <a:solidFill>
                  <a:schemeClr val="accent2"/>
                </a:solidFill>
                <a:prstDash val="solid"/>
              </a:ln>
              <a:solidFill>
                <a:srgbClr val="FFFF00"/>
              </a:solidFill>
              <a:effectLst>
                <a:outerShdw dist="38100" dir="2700000" algn="tl" rotWithShape="0">
                  <a:schemeClr val="accent2"/>
                </a:outerShdw>
              </a:effectLst>
              <a:latin typeface="Comic Sans MS" pitchFamily="66" charset="0"/>
            </a:endParaRPr>
          </a:p>
        </p:txBody>
      </p:sp>
      <p:sp>
        <p:nvSpPr>
          <p:cNvPr id="5" name="Rectangle 4"/>
          <p:cNvSpPr>
            <a:spLocks noChangeArrowheads="1"/>
          </p:cNvSpPr>
          <p:nvPr/>
        </p:nvSpPr>
        <p:spPr bwMode="auto">
          <a:xfrm>
            <a:off x="619171" y="1027032"/>
            <a:ext cx="3749629" cy="2246769"/>
          </a:xfrm>
          <a:prstGeom prst="rect">
            <a:avLst/>
          </a:prstGeom>
          <a:noFill/>
          <a:ln w="9525">
            <a:noFill/>
            <a:miter lim="800000"/>
            <a:headEnd/>
            <a:tailEnd/>
          </a:ln>
        </p:spPr>
        <p:txBody>
          <a:bodyPr wrap="square">
            <a:spAutoFit/>
          </a:bodyPr>
          <a:lstStyle/>
          <a:p>
            <a:pPr algn="ctr" fontAlgn="base">
              <a:spcBef>
                <a:spcPct val="0"/>
              </a:spcBef>
              <a:spcAft>
                <a:spcPct val="0"/>
              </a:spcAft>
            </a:pPr>
            <a:r>
              <a:rPr lang="ca-ES" sz="2800" b="1" i="1" dirty="0" err="1" smtClean="0">
                <a:solidFill>
                  <a:srgbClr val="FFFFFF">
                    <a:lumMod val="95000"/>
                  </a:srgbClr>
                </a:solidFill>
                <a:effectLst>
                  <a:glow rad="101600">
                    <a:schemeClr val="accent4">
                      <a:satMod val="175000"/>
                      <a:alpha val="40000"/>
                    </a:schemeClr>
                  </a:glow>
                  <a:outerShdw blurRad="50800" dist="38100" algn="l" rotWithShape="0">
                    <a:prstClr val="black"/>
                  </a:outerShdw>
                </a:effectLst>
                <a:latin typeface="Comic Sans MS" pitchFamily="66" charset="0"/>
              </a:rPr>
              <a:t>Más</a:t>
            </a:r>
            <a:r>
              <a:rPr lang="ca-ES" sz="2800" b="1" i="1" dirty="0" smtClean="0">
                <a:solidFill>
                  <a:srgbClr val="FFFFFF">
                    <a:lumMod val="95000"/>
                  </a:srgbClr>
                </a:solidFill>
                <a:effectLst>
                  <a:glow rad="101600">
                    <a:schemeClr val="accent4">
                      <a:satMod val="175000"/>
                      <a:alpha val="40000"/>
                    </a:schemeClr>
                  </a:glow>
                  <a:outerShdw blurRad="50800" dist="38100" algn="l" rotWithShape="0">
                    <a:prstClr val="black"/>
                  </a:outerShdw>
                </a:effectLst>
                <a:latin typeface="Comic Sans MS" pitchFamily="66" charset="0"/>
              </a:rPr>
              <a:t> preciosos que   el oro , </a:t>
            </a:r>
            <a:r>
              <a:rPr lang="ca-ES" sz="2800" b="1" i="1" dirty="0" err="1" smtClean="0">
                <a:solidFill>
                  <a:srgbClr val="FFFFFF">
                    <a:lumMod val="95000"/>
                  </a:srgbClr>
                </a:solidFill>
                <a:effectLst>
                  <a:glow rad="101600">
                    <a:schemeClr val="accent4">
                      <a:satMod val="175000"/>
                      <a:alpha val="40000"/>
                    </a:schemeClr>
                  </a:glow>
                  <a:outerShdw blurRad="50800" dist="38100" algn="l" rotWithShape="0">
                    <a:prstClr val="black"/>
                  </a:outerShdw>
                </a:effectLst>
                <a:latin typeface="Comic Sans MS" pitchFamily="66" charset="0"/>
              </a:rPr>
              <a:t>más</a:t>
            </a:r>
            <a:r>
              <a:rPr lang="ca-ES" sz="2800" b="1" i="1" dirty="0" smtClean="0">
                <a:solidFill>
                  <a:srgbClr val="FFFFFF">
                    <a:lumMod val="95000"/>
                  </a:srgbClr>
                </a:solidFill>
                <a:effectLst>
                  <a:glow rad="101600">
                    <a:schemeClr val="accent4">
                      <a:satMod val="175000"/>
                      <a:alpha val="40000"/>
                    </a:schemeClr>
                  </a:glow>
                  <a:outerShdw blurRad="50800" dist="38100" algn="l" rotWithShape="0">
                    <a:prstClr val="black"/>
                  </a:outerShdw>
                </a:effectLst>
                <a:latin typeface="Comic Sans MS" pitchFamily="66" charset="0"/>
              </a:rPr>
              <a:t> que el oro fino; </a:t>
            </a:r>
            <a:r>
              <a:rPr lang="ca-ES" sz="2800" b="1" i="1" dirty="0" err="1" smtClean="0">
                <a:solidFill>
                  <a:srgbClr val="FFFFFF">
                    <a:lumMod val="95000"/>
                  </a:srgbClr>
                </a:solidFill>
                <a:effectLst>
                  <a:glow rad="101600">
                    <a:schemeClr val="accent4">
                      <a:satMod val="175000"/>
                      <a:alpha val="40000"/>
                    </a:schemeClr>
                  </a:glow>
                  <a:outerShdw blurRad="50800" dist="38100" algn="l" rotWithShape="0">
                    <a:prstClr val="black"/>
                  </a:outerShdw>
                </a:effectLst>
                <a:latin typeface="Comic Sans MS" pitchFamily="66" charset="0"/>
              </a:rPr>
              <a:t>más</a:t>
            </a:r>
            <a:r>
              <a:rPr lang="ca-ES" sz="2800" b="1" i="1" dirty="0" smtClean="0">
                <a:solidFill>
                  <a:srgbClr val="FFFFFF">
                    <a:lumMod val="95000"/>
                  </a:srgbClr>
                </a:solidFill>
                <a:effectLst>
                  <a:glow rad="101600">
                    <a:schemeClr val="accent4">
                      <a:satMod val="175000"/>
                      <a:alpha val="40000"/>
                    </a:schemeClr>
                  </a:glow>
                  <a:outerShdw blurRad="50800" dist="38100" algn="l" rotWithShape="0">
                    <a:prstClr val="black"/>
                  </a:outerShdw>
                </a:effectLst>
                <a:latin typeface="Comic Sans MS" pitchFamily="66" charset="0"/>
              </a:rPr>
              <a:t>  </a:t>
            </a:r>
            <a:r>
              <a:rPr lang="ca-ES" sz="2800" b="1" i="1" dirty="0" err="1" smtClean="0">
                <a:solidFill>
                  <a:srgbClr val="FFFFFF">
                    <a:lumMod val="95000"/>
                  </a:srgbClr>
                </a:solidFill>
                <a:effectLst>
                  <a:glow rad="101600">
                    <a:schemeClr val="accent4">
                      <a:satMod val="175000"/>
                      <a:alpha val="40000"/>
                    </a:schemeClr>
                  </a:glow>
                  <a:outerShdw blurRad="50800" dist="38100" algn="l" rotWithShape="0">
                    <a:prstClr val="black"/>
                  </a:outerShdw>
                </a:effectLst>
                <a:latin typeface="Comic Sans MS" pitchFamily="66" charset="0"/>
              </a:rPr>
              <a:t>dulce</a:t>
            </a:r>
            <a:r>
              <a:rPr lang="ca-ES" sz="2800" b="1" i="1" dirty="0" smtClean="0">
                <a:solidFill>
                  <a:srgbClr val="FFFFFF">
                    <a:lumMod val="95000"/>
                  </a:srgbClr>
                </a:solidFill>
                <a:effectLst>
                  <a:glow rad="101600">
                    <a:schemeClr val="accent4">
                      <a:satMod val="175000"/>
                      <a:alpha val="40000"/>
                    </a:schemeClr>
                  </a:glow>
                  <a:outerShdw blurRad="50800" dist="38100" algn="l" rotWithShape="0">
                    <a:prstClr val="black"/>
                  </a:outerShdw>
                </a:effectLst>
                <a:latin typeface="Comic Sans MS" pitchFamily="66" charset="0"/>
              </a:rPr>
              <a:t>  que la </a:t>
            </a:r>
            <a:r>
              <a:rPr lang="ca-ES" sz="2800" b="1" i="1" dirty="0" err="1" smtClean="0">
                <a:solidFill>
                  <a:srgbClr val="FFFFFF">
                    <a:lumMod val="95000"/>
                  </a:srgbClr>
                </a:solidFill>
                <a:effectLst>
                  <a:glow rad="101600">
                    <a:schemeClr val="accent4">
                      <a:satMod val="175000"/>
                      <a:alpha val="40000"/>
                    </a:schemeClr>
                  </a:glow>
                  <a:outerShdw blurRad="50800" dist="38100" algn="l" rotWithShape="0">
                    <a:prstClr val="black"/>
                  </a:outerShdw>
                </a:effectLst>
                <a:latin typeface="Comic Sans MS" pitchFamily="66" charset="0"/>
              </a:rPr>
              <a:t>miel</a:t>
            </a:r>
            <a:r>
              <a:rPr lang="ca-ES" sz="2800" b="1" i="1" dirty="0" smtClean="0">
                <a:solidFill>
                  <a:srgbClr val="FFFFFF">
                    <a:lumMod val="95000"/>
                  </a:srgbClr>
                </a:solidFill>
                <a:effectLst>
                  <a:glow rad="101600">
                    <a:schemeClr val="accent4">
                      <a:satMod val="175000"/>
                      <a:alpha val="40000"/>
                    </a:schemeClr>
                  </a:glow>
                  <a:outerShdw blurRad="50800" dist="38100" algn="l" rotWithShape="0">
                    <a:prstClr val="black"/>
                  </a:outerShdw>
                </a:effectLst>
                <a:latin typeface="Comic Sans MS" pitchFamily="66" charset="0"/>
              </a:rPr>
              <a:t> de un </a:t>
            </a:r>
            <a:r>
              <a:rPr lang="ca-ES" sz="2800" b="1" i="1" dirty="0" err="1" smtClean="0">
                <a:solidFill>
                  <a:srgbClr val="FFFFFF">
                    <a:lumMod val="95000"/>
                  </a:srgbClr>
                </a:solidFill>
                <a:effectLst>
                  <a:glow rad="101600">
                    <a:schemeClr val="accent4">
                      <a:satMod val="175000"/>
                      <a:alpha val="40000"/>
                    </a:schemeClr>
                  </a:glow>
                  <a:outerShdw blurRad="50800" dist="38100" algn="l" rotWithShape="0">
                    <a:prstClr val="black"/>
                  </a:outerShdw>
                </a:effectLst>
                <a:latin typeface="Comic Sans MS" pitchFamily="66" charset="0"/>
              </a:rPr>
              <a:t>panal</a:t>
            </a:r>
            <a:r>
              <a:rPr lang="ca-ES" sz="2800" b="1" i="1" dirty="0" smtClean="0">
                <a:solidFill>
                  <a:srgbClr val="FFFFFF">
                    <a:lumMod val="95000"/>
                  </a:srgbClr>
                </a:solidFill>
                <a:effectLst>
                  <a:glow rad="101600">
                    <a:schemeClr val="accent4">
                      <a:satMod val="175000"/>
                      <a:alpha val="40000"/>
                    </a:schemeClr>
                  </a:glow>
                  <a:outerShdw blurRad="50800" dist="38100" algn="l" rotWithShape="0">
                    <a:prstClr val="black"/>
                  </a:outerShdw>
                </a:effectLst>
                <a:latin typeface="Comic Sans MS" pitchFamily="66" charset="0"/>
              </a:rPr>
              <a:t> que </a:t>
            </a:r>
            <a:r>
              <a:rPr lang="ca-ES" sz="2800" b="1" i="1" dirty="0" err="1" smtClean="0">
                <a:solidFill>
                  <a:srgbClr val="FFFFFF">
                    <a:lumMod val="95000"/>
                  </a:srgbClr>
                </a:solidFill>
                <a:effectLst>
                  <a:glow rad="101600">
                    <a:schemeClr val="accent4">
                      <a:satMod val="175000"/>
                      <a:alpha val="40000"/>
                    </a:schemeClr>
                  </a:glow>
                  <a:outerShdw blurRad="50800" dist="38100" algn="l" rotWithShape="0">
                    <a:prstClr val="black"/>
                  </a:outerShdw>
                </a:effectLst>
                <a:latin typeface="Comic Sans MS" pitchFamily="66" charset="0"/>
              </a:rPr>
              <a:t>destila</a:t>
            </a:r>
            <a:r>
              <a:rPr lang="ca-ES" sz="2800" b="1" i="1" dirty="0" smtClean="0">
                <a:solidFill>
                  <a:srgbClr val="FFFFFF">
                    <a:lumMod val="95000"/>
                  </a:srgbClr>
                </a:solidFill>
                <a:effectLst>
                  <a:glow rad="101600">
                    <a:schemeClr val="accent4">
                      <a:satMod val="175000"/>
                      <a:alpha val="40000"/>
                    </a:schemeClr>
                  </a:glow>
                  <a:outerShdw blurRad="50800" dist="38100" algn="l" rotWithShape="0">
                    <a:prstClr val="black"/>
                  </a:outerShdw>
                </a:effectLst>
                <a:latin typeface="Comic Sans MS" pitchFamily="66" charset="0"/>
              </a:rPr>
              <a:t>.</a:t>
            </a:r>
            <a:endParaRPr lang="ca-ES" sz="2800" b="1" i="1" dirty="0">
              <a:solidFill>
                <a:srgbClr val="FFFFFF">
                  <a:lumMod val="95000"/>
                </a:srgbClr>
              </a:solidFill>
              <a:effectLst>
                <a:glow rad="101600">
                  <a:schemeClr val="accent4">
                    <a:satMod val="175000"/>
                    <a:alpha val="40000"/>
                  </a:schemeClr>
                </a:glow>
                <a:outerShdw blurRad="50800" dist="38100" algn="l" rotWithShape="0">
                  <a:prstClr val="black"/>
                </a:outerShdw>
              </a:effectLst>
              <a:latin typeface="Comic Sans MS" pitchFamily="66" charset="0"/>
            </a:endParaRPr>
          </a:p>
        </p:txBody>
      </p:sp>
    </p:spTree>
    <p:extLst>
      <p:ext uri="{BB962C8B-B14F-4D97-AF65-F5344CB8AC3E}">
        <p14:creationId xmlns:p14="http://schemas.microsoft.com/office/powerpoint/2010/main" val="278704931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6225"/>
                            </p:stCondLst>
                            <p:childTnLst>
                              <p:par>
                                <p:cTn id="10" presetID="23" presetClass="entr" presetSubtype="16" fill="hold" grpId="0" nodeType="afterEffect">
                                  <p:stCondLst>
                                    <p:cond delay="0"/>
                                  </p:stCondLst>
                                  <p:iterate type="lt">
                                    <p:tmPct val="10000"/>
                                  </p:iterate>
                                  <p:childTnLst>
                                    <p:set>
                                      <p:cBhvr>
                                        <p:cTn id="11" dur="1" fill="hold">
                                          <p:stCondLst>
                                            <p:cond delay="0"/>
                                          </p:stCondLst>
                                        </p:cTn>
                                        <p:tgtEl>
                                          <p:spTgt spid="6147"/>
                                        </p:tgtEl>
                                        <p:attrNameLst>
                                          <p:attrName>style.visibility</p:attrName>
                                        </p:attrNameLst>
                                      </p:cBhvr>
                                      <p:to>
                                        <p:strVal val="visible"/>
                                      </p:to>
                                    </p:set>
                                    <p:anim calcmode="lin" valueType="num">
                                      <p:cBhvr>
                                        <p:cTn id="12" dur="750" fill="hold"/>
                                        <p:tgtEl>
                                          <p:spTgt spid="6147"/>
                                        </p:tgtEl>
                                        <p:attrNameLst>
                                          <p:attrName>ppt_w</p:attrName>
                                        </p:attrNameLst>
                                      </p:cBhvr>
                                      <p:tavLst>
                                        <p:tav tm="0">
                                          <p:val>
                                            <p:fltVal val="0"/>
                                          </p:val>
                                        </p:tav>
                                        <p:tav tm="100000">
                                          <p:val>
                                            <p:strVal val="#ppt_w"/>
                                          </p:val>
                                        </p:tav>
                                      </p:tavLst>
                                    </p:anim>
                                    <p:anim calcmode="lin" valueType="num">
                                      <p:cBhvr>
                                        <p:cTn id="13" dur="750" fill="hold"/>
                                        <p:tgtEl>
                                          <p:spTgt spid="614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Se cumplió lo que predijo Jesús sobre la ruina de Jerusalé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287" y="599402"/>
            <a:ext cx="7923678" cy="5690562"/>
          </a:xfrm>
          <a:prstGeom prst="rect">
            <a:avLst/>
          </a:prstGeom>
          <a:noFill/>
          <a:extLst>
            <a:ext uri="{909E8E84-426E-40DD-AFC4-6F175D3DCCD1}">
              <a14:hiddenFill xmlns:a14="http://schemas.microsoft.com/office/drawing/2010/main">
                <a:solidFill>
                  <a:srgbClr val="FFFFFF"/>
                </a:solidFill>
              </a14:hiddenFill>
            </a:ext>
          </a:extLst>
        </p:spPr>
      </p:pic>
      <p:sp>
        <p:nvSpPr>
          <p:cNvPr id="14" name="1 CuadroTexto"/>
          <p:cNvSpPr txBox="1"/>
          <p:nvPr/>
        </p:nvSpPr>
        <p:spPr>
          <a:xfrm>
            <a:off x="939793" y="599402"/>
            <a:ext cx="4103262" cy="1569660"/>
          </a:xfrm>
          <a:prstGeom prst="rect">
            <a:avLst/>
          </a:prstGeom>
          <a:noFill/>
        </p:spPr>
        <p:txBody>
          <a:bodyPr wrap="square" rtlCol="0">
            <a:spAutoFit/>
          </a:bodyPr>
          <a:lstStyle/>
          <a:p>
            <a:pPr fontAlgn="base">
              <a:spcBef>
                <a:spcPct val="0"/>
              </a:spcBef>
              <a:spcAft>
                <a:spcPct val="0"/>
              </a:spcAft>
            </a:pPr>
            <a:r>
              <a:rPr lang="es-MX" sz="2400" b="1" dirty="0" smtClean="0">
                <a:solidFill>
                  <a:schemeClr val="bg1">
                    <a:lumMod val="95000"/>
                  </a:schemeClr>
                </a:solidFill>
                <a:effectLst>
                  <a:glow rad="63500">
                    <a:schemeClr val="accent4">
                      <a:satMod val="175000"/>
                      <a:alpha val="40000"/>
                    </a:schemeClr>
                  </a:glow>
                  <a:outerShdw blurRad="50800" dist="50800" algn="l" rotWithShape="0">
                    <a:prstClr val="black"/>
                  </a:outerShdw>
                </a:effectLst>
                <a:latin typeface="Comic Sans MS" panose="030F0702030302020204" pitchFamily="66" charset="0"/>
              </a:rPr>
              <a:t>Ambientación</a:t>
            </a:r>
            <a:r>
              <a:rPr lang="es-MX" sz="2400" b="1" dirty="0">
                <a:solidFill>
                  <a:schemeClr val="bg1">
                    <a:lumMod val="95000"/>
                  </a:schemeClr>
                </a:solidFill>
                <a:effectLst>
                  <a:glow rad="63500">
                    <a:schemeClr val="accent4">
                      <a:satMod val="175000"/>
                      <a:alpha val="40000"/>
                    </a:schemeClr>
                  </a:glow>
                  <a:outerShdw blurRad="50800" dist="50800" algn="l" rotWithShape="0">
                    <a:prstClr val="black"/>
                  </a:outerShdw>
                </a:effectLst>
                <a:latin typeface="Comic Sans MS" panose="030F0702030302020204" pitchFamily="66" charset="0"/>
              </a:rPr>
              <a:t>: </a:t>
            </a:r>
            <a:endParaRPr lang="es-MX" sz="2400" b="1" dirty="0" smtClean="0">
              <a:solidFill>
                <a:schemeClr val="bg1">
                  <a:lumMod val="95000"/>
                </a:schemeClr>
              </a:solidFill>
              <a:effectLst>
                <a:glow rad="63500">
                  <a:schemeClr val="accent4">
                    <a:satMod val="175000"/>
                    <a:alpha val="40000"/>
                  </a:schemeClr>
                </a:glow>
                <a:outerShdw blurRad="50800" dist="50800" algn="l" rotWithShape="0">
                  <a:prstClr val="black"/>
                </a:outerShdw>
              </a:effectLst>
              <a:latin typeface="Comic Sans MS" panose="030F0702030302020204" pitchFamily="66" charset="0"/>
            </a:endParaRPr>
          </a:p>
          <a:p>
            <a:pPr fontAlgn="base">
              <a:spcBef>
                <a:spcPct val="0"/>
              </a:spcBef>
              <a:spcAft>
                <a:spcPct val="0"/>
              </a:spcAft>
            </a:pPr>
            <a:r>
              <a:rPr lang="es-MX" sz="2400" b="1" dirty="0" smtClean="0">
                <a:solidFill>
                  <a:schemeClr val="bg1">
                    <a:lumMod val="95000"/>
                  </a:schemeClr>
                </a:solidFill>
                <a:effectLst>
                  <a:glow rad="63500">
                    <a:schemeClr val="accent4">
                      <a:satMod val="175000"/>
                      <a:alpha val="40000"/>
                    </a:schemeClr>
                  </a:glow>
                  <a:outerShdw blurRad="50800" dist="50800" algn="l" rotWithShape="0">
                    <a:prstClr val="black"/>
                  </a:outerShdw>
                </a:effectLst>
                <a:latin typeface="Comic Sans MS" panose="030F0702030302020204" pitchFamily="66" charset="0"/>
              </a:rPr>
              <a:t>Cantos </a:t>
            </a:r>
            <a:r>
              <a:rPr lang="es-MX" sz="2400" b="1" dirty="0">
                <a:solidFill>
                  <a:schemeClr val="bg1">
                    <a:lumMod val="95000"/>
                  </a:schemeClr>
                </a:solidFill>
                <a:effectLst>
                  <a:glow rad="63500">
                    <a:schemeClr val="accent4">
                      <a:satMod val="175000"/>
                      <a:alpha val="40000"/>
                    </a:schemeClr>
                  </a:glow>
                  <a:outerShdw blurRad="50800" dist="50800" algn="l" rotWithShape="0">
                    <a:prstClr val="black"/>
                  </a:outerShdw>
                </a:effectLst>
                <a:latin typeface="Comic Sans MS" panose="030F0702030302020204" pitchFamily="66" charset="0"/>
              </a:rPr>
              <a:t>sugeridos: Juntos cantando la alegría, Iglesia </a:t>
            </a:r>
            <a:r>
              <a:rPr lang="es-MX" sz="2400" b="1" dirty="0" smtClean="0">
                <a:solidFill>
                  <a:schemeClr val="bg1">
                    <a:lumMod val="95000"/>
                  </a:schemeClr>
                </a:solidFill>
                <a:effectLst>
                  <a:glow rad="63500">
                    <a:schemeClr val="accent4">
                      <a:satMod val="175000"/>
                      <a:alpha val="40000"/>
                    </a:schemeClr>
                  </a:glow>
                  <a:outerShdw blurRad="50800" dist="50800" algn="l" rotWithShape="0">
                    <a:prstClr val="black"/>
                  </a:outerShdw>
                </a:effectLst>
                <a:latin typeface="Comic Sans MS" panose="030F0702030302020204" pitchFamily="66" charset="0"/>
              </a:rPr>
              <a:t>soy. </a:t>
            </a:r>
          </a:p>
        </p:txBody>
      </p:sp>
    </p:spTree>
    <p:extLst>
      <p:ext uri="{BB962C8B-B14F-4D97-AF65-F5344CB8AC3E}">
        <p14:creationId xmlns:p14="http://schemas.microsoft.com/office/powerpoint/2010/main" val="2060479840"/>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down)">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318" y="533408"/>
            <a:ext cx="7862546" cy="5768001"/>
          </a:xfrm>
          <a:prstGeom prst="rect">
            <a:avLst/>
          </a:prstGeom>
        </p:spPr>
      </p:pic>
      <p:sp>
        <p:nvSpPr>
          <p:cNvPr id="8" name="Rectángulo redondeado 7"/>
          <p:cNvSpPr>
            <a:spLocks noChangeArrowheads="1"/>
          </p:cNvSpPr>
          <p:nvPr/>
        </p:nvSpPr>
        <p:spPr bwMode="auto">
          <a:xfrm>
            <a:off x="637318" y="542648"/>
            <a:ext cx="3066464" cy="704262"/>
          </a:xfrm>
          <a:prstGeom prst="roundRect">
            <a:avLst>
              <a:gd name="adj" fmla="val 16667"/>
            </a:avLst>
          </a:prstGeom>
          <a:solidFill>
            <a:srgbClr val="611567"/>
          </a:solidFill>
          <a:ln>
            <a:solidFill>
              <a:srgbClr val="FFFF69"/>
            </a:solidFill>
            <a:headEnd/>
            <a:tailEnd/>
          </a:ln>
          <a:effectLst>
            <a:outerShdw blurRad="57150" dist="19050" dir="5400000" algn="ctr" rotWithShape="0">
              <a:srgbClr val="000000">
                <a:alpha val="63000"/>
              </a:srgbClr>
            </a:outerShdw>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indent="19050" algn="ctr" fontAlgn="base">
              <a:spcBef>
                <a:spcPct val="0"/>
              </a:spcBef>
              <a:spcAft>
                <a:spcPct val="0"/>
              </a:spcAft>
              <a:defRPr/>
            </a:pPr>
            <a:r>
              <a:rPr lang="es-ES_tradnl" sz="1600" b="1" kern="0" dirty="0">
                <a:solidFill>
                  <a:prstClr val="white"/>
                </a:solidFill>
                <a:ea typeface="Times New Roman" panose="02020603050405020304" pitchFamily="18" charset="0"/>
              </a:rPr>
              <a:t>CONTEMPLATIO</a:t>
            </a:r>
            <a:endParaRPr lang="es-PE" sz="1600" b="1" kern="0" dirty="0">
              <a:solidFill>
                <a:prstClr val="white"/>
              </a:solidFill>
              <a:ea typeface="Times New Roman" panose="02020603050405020304" pitchFamily="18" charset="0"/>
            </a:endParaRPr>
          </a:p>
          <a:p>
            <a:pPr indent="19050" algn="ctr" fontAlgn="base">
              <a:spcBef>
                <a:spcPct val="0"/>
              </a:spcBef>
              <a:spcAft>
                <a:spcPct val="0"/>
              </a:spcAft>
              <a:defRPr/>
            </a:pPr>
            <a:r>
              <a:rPr lang="es-ES_tradnl" sz="1600" b="1" kern="0" dirty="0">
                <a:solidFill>
                  <a:srgbClr val="880000"/>
                </a:solidFill>
                <a:ea typeface="Times New Roman" panose="02020603050405020304" pitchFamily="18" charset="0"/>
              </a:rPr>
              <a:t>¿</a:t>
            </a:r>
            <a:r>
              <a:rPr lang="es-ES_tradnl" sz="1600" b="1" kern="0" dirty="0">
                <a:solidFill>
                  <a:srgbClr val="FFFF00"/>
                </a:solidFill>
                <a:ea typeface="Times New Roman" panose="02020603050405020304" pitchFamily="18" charset="0"/>
              </a:rPr>
              <a:t>Qué me lleva a hacer el texto?.</a:t>
            </a:r>
            <a:endParaRPr lang="es-PE" sz="1600" b="1" kern="0" dirty="0">
              <a:solidFill>
                <a:srgbClr val="880000"/>
              </a:solidFill>
              <a:ea typeface="Times New Roman" panose="02020603050405020304" pitchFamily="18" charset="0"/>
            </a:endParaRPr>
          </a:p>
        </p:txBody>
      </p:sp>
      <p:sp>
        <p:nvSpPr>
          <p:cNvPr id="5" name="4 CuadroTexto"/>
          <p:cNvSpPr txBox="1"/>
          <p:nvPr/>
        </p:nvSpPr>
        <p:spPr>
          <a:xfrm>
            <a:off x="2137112" y="811122"/>
            <a:ext cx="6362752" cy="5262979"/>
          </a:xfrm>
          <a:prstGeom prst="rect">
            <a:avLst/>
          </a:prstGeom>
          <a:noFill/>
        </p:spPr>
        <p:txBody>
          <a:bodyPr wrap="square" rtlCol="0">
            <a:spAutoFit/>
          </a:bodyPr>
          <a:lstStyle/>
          <a:p>
            <a:pPr algn="ctr" fontAlgn="base">
              <a:spcBef>
                <a:spcPct val="0"/>
              </a:spcBef>
              <a:spcAft>
                <a:spcPct val="0"/>
              </a:spcAft>
            </a:pPr>
            <a:r>
              <a:rPr lang="es-PE" sz="2400" b="1" u="sng" dirty="0" smtClean="0">
                <a:solidFill>
                  <a:srgbClr val="140A00"/>
                </a:solidFill>
                <a:latin typeface="Arial Narrow" panose="020B0606020202030204" pitchFamily="34" charset="0"/>
              </a:rPr>
              <a:t>Motivación</a:t>
            </a:r>
            <a:r>
              <a:rPr lang="es-PE" sz="2400" b="1" dirty="0" smtClean="0">
                <a:solidFill>
                  <a:srgbClr val="140A00"/>
                </a:solidFill>
                <a:latin typeface="Arial Narrow" panose="020B0606020202030204" pitchFamily="34" charset="0"/>
              </a:rPr>
              <a:t>: </a:t>
            </a:r>
          </a:p>
          <a:p>
            <a:pPr algn="ctr" fontAlgn="base">
              <a:spcBef>
                <a:spcPct val="0"/>
              </a:spcBef>
              <a:spcAft>
                <a:spcPct val="0"/>
              </a:spcAft>
            </a:pPr>
            <a:r>
              <a:rPr lang="es-PE" sz="2400" b="1" dirty="0" smtClean="0">
                <a:solidFill>
                  <a:srgbClr val="140A00"/>
                </a:solidFill>
                <a:latin typeface="Arial Narrow" panose="020B0606020202030204" pitchFamily="34" charset="0"/>
              </a:rPr>
              <a:t>La </a:t>
            </a:r>
            <a:r>
              <a:rPr lang="es-MX" sz="2400" b="1" dirty="0">
                <a:solidFill>
                  <a:srgbClr val="140A00"/>
                </a:solidFill>
                <a:latin typeface="Arial Narrow" panose="020B0606020202030204" pitchFamily="34" charset="0"/>
              </a:rPr>
              <a:t>Los mandamientos Los mandamientos son las diez palabras que Dios pronunció en el Sinaí y en el corazón del hombre. Las diez se reducen a una, a AMAR: amar a Dios, sentir su amor, confiar en él, cumplir su voluntad y amar al prójimo porque le ama Dios, porque Dios es amor. Para san Vicente, ese es el centro de nuestra vocación: </a:t>
            </a:r>
          </a:p>
          <a:p>
            <a:pPr algn="ctr" fontAlgn="base">
              <a:spcBef>
                <a:spcPct val="0"/>
              </a:spcBef>
              <a:spcAft>
                <a:spcPct val="0"/>
              </a:spcAft>
            </a:pPr>
            <a:r>
              <a:rPr lang="es-MX" sz="2400" b="1" dirty="0">
                <a:solidFill>
                  <a:srgbClr val="140A00"/>
                </a:solidFill>
                <a:latin typeface="Arial Narrow" panose="020B0606020202030204" pitchFamily="34" charset="0"/>
              </a:rPr>
              <a:t>Por tanto, nuestra vocación consiste en ir, no a una parroquia, ni sólo a una diócesis, sino por toda la tierra; ¿para qué? Para abrazar los corazones de todos los hombres, hacer lo que hizo el Hijo de Dios, que vino a traer fuego a la tierra para inflamarla de su amor</a:t>
            </a:r>
            <a:r>
              <a:rPr lang="es-MX" sz="2400" b="1" dirty="0" smtClean="0">
                <a:solidFill>
                  <a:srgbClr val="140A00"/>
                </a:solidFill>
                <a:latin typeface="Arial Narrow" panose="020B0606020202030204" pitchFamily="34" charset="0"/>
              </a:rPr>
              <a:t>.</a:t>
            </a:r>
            <a:endParaRPr lang="es-PE" sz="2400" b="1" dirty="0">
              <a:solidFill>
                <a:srgbClr val="140A00"/>
              </a:solidFill>
              <a:latin typeface="Arial Narrow" panose="020B0606020202030204" pitchFamily="34" charset="0"/>
            </a:endParaRPr>
          </a:p>
        </p:txBody>
      </p:sp>
    </p:spTree>
    <p:extLst>
      <p:ext uri="{BB962C8B-B14F-4D97-AF65-F5344CB8AC3E}">
        <p14:creationId xmlns:p14="http://schemas.microsoft.com/office/powerpoint/2010/main" val="25916649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 calcmode="lin" valueType="num">
                                      <p:cBhvr>
                                        <p:cTn id="9" dur="10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24659" y="576070"/>
            <a:ext cx="7894681" cy="5705859"/>
          </a:xfrm>
          <a:prstGeom prst="rect">
            <a:avLst/>
          </a:prstGeom>
        </p:spPr>
      </p:pic>
      <p:sp>
        <p:nvSpPr>
          <p:cNvPr id="7" name="Rectángulo 6"/>
          <p:cNvSpPr/>
          <p:nvPr/>
        </p:nvSpPr>
        <p:spPr>
          <a:xfrm>
            <a:off x="7098233" y="5982772"/>
            <a:ext cx="184730" cy="369332"/>
          </a:xfrm>
          <a:prstGeom prst="rect">
            <a:avLst/>
          </a:prstGeom>
        </p:spPr>
        <p:txBody>
          <a:bodyPr wrap="none">
            <a:spAutoFit/>
          </a:bodyPr>
          <a:lstStyle/>
          <a:p>
            <a:pPr algn="ctr" fontAlgn="base">
              <a:spcBef>
                <a:spcPct val="0"/>
              </a:spcBef>
              <a:spcAft>
                <a:spcPct val="0"/>
              </a:spcAft>
            </a:pPr>
            <a:endParaRPr lang="es-PE" dirty="0">
              <a:solidFill>
                <a:srgbClr val="FFFFFF"/>
              </a:solidFill>
              <a:effectLst>
                <a:outerShdw blurRad="50800" dist="38100" algn="l" rotWithShape="0">
                  <a:prstClr val="black"/>
                </a:outerShdw>
              </a:effectLst>
              <a:latin typeface="Arial Narrow" panose="020B0606020202030204" pitchFamily="34" charset="0"/>
            </a:endParaRPr>
          </a:p>
        </p:txBody>
      </p:sp>
      <p:sp>
        <p:nvSpPr>
          <p:cNvPr id="4" name="Rectángulo 3"/>
          <p:cNvSpPr/>
          <p:nvPr/>
        </p:nvSpPr>
        <p:spPr>
          <a:xfrm>
            <a:off x="798944" y="612843"/>
            <a:ext cx="5952837" cy="5632311"/>
          </a:xfrm>
          <a:prstGeom prst="rect">
            <a:avLst/>
          </a:prstGeom>
        </p:spPr>
        <p:txBody>
          <a:bodyPr wrap="square">
            <a:spAutoFit/>
          </a:bodyPr>
          <a:lstStyle/>
          <a:p>
            <a:pPr algn="just">
              <a:spcAft>
                <a:spcPts val="0"/>
              </a:spcAft>
            </a:pPr>
            <a:r>
              <a:rPr lang="es-ES_tradnl" sz="2400" b="1" dirty="0">
                <a:latin typeface="Arial Narrow" panose="020B0606020202030204" pitchFamily="34" charset="0"/>
                <a:ea typeface="Times New Roman" panose="02020603050405020304" pitchFamily="18" charset="0"/>
              </a:rPr>
              <a:t>¿Qué otra cosa hemos de desear, sino que arda y lo consuma todo? Mis queridos hermanos, pensemos un poco en ello, si les parece. Es cierto que yo he sido enviado, no sólo para amar a Dios, sino para hacerlo amar. No me basta con amar a Dios, si no lo ama mi prójimo. He de amar a mi prójimo, como imagen de Dios y objeto de su amor, y obrar de manera que a su vez los hombres amen a su Creador, que los conoce y reconoce como hermanos, que los ha salvado, para que con una caridad mutua también ellos se amen entre sí por amor de Dios, que los ha amado hasta el punto de entregar por </a:t>
            </a:r>
            <a:r>
              <a:rPr lang="es-ES_tradnl" sz="2400" b="1" dirty="0" smtClean="0">
                <a:latin typeface="Arial Narrow" panose="020B0606020202030204" pitchFamily="34" charset="0"/>
                <a:ea typeface="Times New Roman" panose="02020603050405020304" pitchFamily="18" charset="0"/>
              </a:rPr>
              <a:t>ellos </a:t>
            </a:r>
            <a:r>
              <a:rPr lang="es-ES_tradnl" sz="2400" b="1" dirty="0">
                <a:latin typeface="Arial Narrow" panose="020B0606020202030204" pitchFamily="34" charset="0"/>
                <a:ea typeface="Times New Roman" panose="02020603050405020304" pitchFamily="18" charset="0"/>
              </a:rPr>
              <a:t>a la muerte a su único Hijo… (XI, 553-554</a:t>
            </a:r>
            <a:r>
              <a:rPr lang="es-ES_tradnl" sz="2400" b="1" dirty="0" smtClean="0">
                <a:latin typeface="Arial Narrow" panose="020B0606020202030204" pitchFamily="34" charset="0"/>
                <a:ea typeface="Times New Roman" panose="02020603050405020304" pitchFamily="18" charset="0"/>
              </a:rPr>
              <a:t>) .</a:t>
            </a:r>
            <a:endParaRPr lang="es-PE" sz="2400" b="1" dirty="0">
              <a:effectLst/>
              <a:latin typeface="Arial Narrow" panose="020B0606020202030204" pitchFamily="34" charset="0"/>
              <a:ea typeface="Times New Roman" panose="02020603050405020304" pitchFamily="18" charset="0"/>
            </a:endParaRPr>
          </a:p>
        </p:txBody>
      </p:sp>
    </p:spTree>
    <p:extLst>
      <p:ext uri="{BB962C8B-B14F-4D97-AF65-F5344CB8AC3E}">
        <p14:creationId xmlns:p14="http://schemas.microsoft.com/office/powerpoint/2010/main" val="1705892003"/>
      </p:ext>
    </p:extLst>
  </p:cSld>
  <p:clrMapOvr>
    <a:masterClrMapping/>
  </p:clrMapOvr>
  <mc:AlternateContent xmlns:mc="http://schemas.openxmlformats.org/markup-compatibility/2006" xmlns:p14="http://schemas.microsoft.com/office/powerpoint/2010/main">
    <mc:Choice Requires="p14">
      <p:transition spd="slow" p14:dur="1400">
        <p14:door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nodePh="1">
                                  <p:stCondLst>
                                    <p:cond delay="0"/>
                                  </p:stCondLst>
                                  <p:endCondLst>
                                    <p:cond evt="begin" delay="0">
                                      <p:tn val="5"/>
                                    </p:cond>
                                  </p:end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 calcmode="lin" valueType="num">
                                      <p:cBhvr>
                                        <p:cTn id="9" dur="10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184" y="607694"/>
            <a:ext cx="7752743" cy="5654562"/>
          </a:xfrm>
          <a:prstGeom prst="rect">
            <a:avLst/>
          </a:prstGeom>
        </p:spPr>
      </p:pic>
      <p:sp>
        <p:nvSpPr>
          <p:cNvPr id="54278" name="Text Box 6"/>
          <p:cNvSpPr txBox="1">
            <a:spLocks noChangeArrowheads="1"/>
          </p:cNvSpPr>
          <p:nvPr/>
        </p:nvSpPr>
        <p:spPr bwMode="auto">
          <a:xfrm>
            <a:off x="2367317" y="3137628"/>
            <a:ext cx="5123373" cy="1815882"/>
          </a:xfrm>
          <a:prstGeom prst="rect">
            <a:avLst/>
          </a:prstGeom>
          <a:noFill/>
          <a:ln w="9525">
            <a:noFill/>
            <a:miter lim="800000"/>
            <a:headEnd/>
            <a:tailEnd/>
          </a:ln>
          <a:effectLst>
            <a:softEdge rad="127000"/>
          </a:effectLst>
        </p:spPr>
        <p:txBody>
          <a:bodyPr wrap="square">
            <a:spAutoFit/>
          </a:bodyPr>
          <a:lstStyle/>
          <a:p>
            <a:pPr algn="ctr" fontAlgn="base">
              <a:spcBef>
                <a:spcPct val="50000"/>
              </a:spcBef>
              <a:spcAft>
                <a:spcPct val="0"/>
              </a:spcAft>
              <a:buClr>
                <a:srgbClr val="FF6600"/>
              </a:buClr>
            </a:pPr>
            <a:r>
              <a:rPr lang="es-MX" sz="2800" b="1" dirty="0" smtClean="0">
                <a:solidFill>
                  <a:schemeClr val="bg1"/>
                </a:solidFill>
                <a:effectLst>
                  <a:glow rad="101600">
                    <a:schemeClr val="accent4">
                      <a:satMod val="175000"/>
                      <a:alpha val="40000"/>
                    </a:schemeClr>
                  </a:glow>
                  <a:outerShdw blurRad="50800" dist="38100" algn="l" rotWithShape="0">
                    <a:prstClr val="black"/>
                  </a:outerShdw>
                </a:effectLst>
              </a:rPr>
              <a:t>Amar </a:t>
            </a:r>
            <a:r>
              <a:rPr lang="es-MX" sz="2800" b="1" dirty="0">
                <a:solidFill>
                  <a:schemeClr val="bg1"/>
                </a:solidFill>
                <a:effectLst>
                  <a:glow rad="101600">
                    <a:schemeClr val="accent4">
                      <a:satMod val="175000"/>
                      <a:alpha val="40000"/>
                    </a:schemeClr>
                  </a:glow>
                  <a:outerShdw blurRad="50800" dist="38100" algn="l" rotWithShape="0">
                    <a:prstClr val="black"/>
                  </a:outerShdw>
                </a:effectLst>
              </a:rPr>
              <a:t>es </a:t>
            </a:r>
            <a:r>
              <a:rPr lang="es-MX" sz="2800" b="1" dirty="0" smtClean="0">
                <a:solidFill>
                  <a:schemeClr val="bg1"/>
                </a:solidFill>
                <a:effectLst>
                  <a:glow rad="101600">
                    <a:schemeClr val="accent4">
                      <a:satMod val="175000"/>
                      <a:alpha val="40000"/>
                    </a:schemeClr>
                  </a:glow>
                  <a:outerShdw blurRad="50800" dist="38100" algn="l" rotWithShape="0">
                    <a:prstClr val="black"/>
                  </a:outerShdw>
                </a:effectLst>
              </a:rPr>
              <a:t>                                          cumplir </a:t>
            </a:r>
            <a:r>
              <a:rPr lang="es-MX" sz="2800" b="1" dirty="0">
                <a:solidFill>
                  <a:schemeClr val="bg1"/>
                </a:solidFill>
                <a:effectLst>
                  <a:glow rad="101600">
                    <a:schemeClr val="accent4">
                      <a:satMod val="175000"/>
                      <a:alpha val="40000"/>
                    </a:schemeClr>
                  </a:glow>
                  <a:outerShdw blurRad="50800" dist="38100" algn="l" rotWithShape="0">
                    <a:prstClr val="black"/>
                  </a:outerShdw>
                </a:effectLst>
              </a:rPr>
              <a:t>la ley entera. Expresarlos en alguna </a:t>
            </a:r>
            <a:r>
              <a:rPr lang="es-MX" sz="2800" b="1" dirty="0" smtClean="0">
                <a:solidFill>
                  <a:schemeClr val="bg1"/>
                </a:solidFill>
                <a:effectLst>
                  <a:glow rad="101600">
                    <a:schemeClr val="accent4">
                      <a:satMod val="175000"/>
                      <a:alpha val="40000"/>
                    </a:schemeClr>
                  </a:glow>
                  <a:outerShdw blurRad="50800" dist="38100" algn="l" rotWithShape="0">
                    <a:prstClr val="black"/>
                  </a:outerShdw>
                </a:effectLst>
              </a:rPr>
              <a:t>                     acción </a:t>
            </a:r>
            <a:r>
              <a:rPr lang="es-MX" sz="2800" b="1" dirty="0">
                <a:solidFill>
                  <a:schemeClr val="bg1"/>
                </a:solidFill>
                <a:effectLst>
                  <a:glow rad="101600">
                    <a:schemeClr val="accent4">
                      <a:satMod val="175000"/>
                      <a:alpha val="40000"/>
                    </a:schemeClr>
                  </a:glow>
                  <a:outerShdw blurRad="50800" dist="38100" algn="l" rotWithShape="0">
                    <a:prstClr val="black"/>
                  </a:outerShdw>
                </a:effectLst>
              </a:rPr>
              <a:t>concreta.</a:t>
            </a:r>
            <a:endParaRPr lang="es-ES" sz="2800" b="1" dirty="0">
              <a:solidFill>
                <a:schemeClr val="bg1"/>
              </a:solidFill>
              <a:effectLst>
                <a:glow rad="101600">
                  <a:schemeClr val="accent4">
                    <a:satMod val="175000"/>
                    <a:alpha val="40000"/>
                  </a:schemeClr>
                </a:glow>
                <a:outerShdw blurRad="50800" dist="38100" algn="l" rotWithShape="0">
                  <a:prstClr val="black"/>
                </a:outerShdw>
              </a:effectLst>
            </a:endParaRPr>
          </a:p>
        </p:txBody>
      </p:sp>
    </p:spTree>
    <p:extLst>
      <p:ext uri="{BB962C8B-B14F-4D97-AF65-F5344CB8AC3E}">
        <p14:creationId xmlns:p14="http://schemas.microsoft.com/office/powerpoint/2010/main" val="33189280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type="lt">
                                    <p:tmPct val="10000"/>
                                  </p:iterate>
                                  <p:childTnLst>
                                    <p:set>
                                      <p:cBhvr>
                                        <p:cTn id="6" dur="1" fill="hold">
                                          <p:stCondLst>
                                            <p:cond delay="0"/>
                                          </p:stCondLst>
                                        </p:cTn>
                                        <p:tgtEl>
                                          <p:spTgt spid="54278"/>
                                        </p:tgtEl>
                                        <p:attrNameLst>
                                          <p:attrName>style.visibility</p:attrName>
                                        </p:attrNameLst>
                                      </p:cBhvr>
                                      <p:to>
                                        <p:strVal val="visible"/>
                                      </p:to>
                                    </p:set>
                                    <p:anim calcmode="lin" valueType="num">
                                      <p:cBhvr additive="base">
                                        <p:cTn id="7" dur="500" fill="hold"/>
                                        <p:tgtEl>
                                          <p:spTgt spid="54278"/>
                                        </p:tgtEl>
                                        <p:attrNameLst>
                                          <p:attrName>ppt_x</p:attrName>
                                        </p:attrNameLst>
                                      </p:cBhvr>
                                      <p:tavLst>
                                        <p:tav tm="0">
                                          <p:val>
                                            <p:strVal val="0-#ppt_w/2"/>
                                          </p:val>
                                        </p:tav>
                                        <p:tav tm="100000">
                                          <p:val>
                                            <p:strVal val="#ppt_x"/>
                                          </p:val>
                                        </p:tav>
                                      </p:tavLst>
                                    </p:anim>
                                    <p:anim calcmode="lin" valueType="num">
                                      <p:cBhvr additive="base">
                                        <p:cTn id="8" dur="500" fill="hold"/>
                                        <p:tgtEl>
                                          <p:spTgt spid="5427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837" y="596187"/>
            <a:ext cx="7913998" cy="5701581"/>
          </a:xfrm>
          <a:prstGeom prst="rect">
            <a:avLst/>
          </a:prstGeom>
        </p:spPr>
      </p:pic>
      <p:sp>
        <p:nvSpPr>
          <p:cNvPr id="360456" name="Rectangle 8"/>
          <p:cNvSpPr>
            <a:spLocks noChangeArrowheads="1"/>
          </p:cNvSpPr>
          <p:nvPr/>
        </p:nvSpPr>
        <p:spPr bwMode="auto">
          <a:xfrm>
            <a:off x="0" y="2133600"/>
            <a:ext cx="9144000" cy="0"/>
          </a:xfrm>
          <a:prstGeom prst="rect">
            <a:avLst/>
          </a:prstGeom>
          <a:noFill/>
          <a:ln w="9525">
            <a:noFill/>
            <a:miter lim="800000"/>
            <a:headEnd/>
            <a:tailEnd/>
          </a:ln>
          <a:effectLst/>
        </p:spPr>
        <p:txBody>
          <a:bodyPr wrap="none" anchor="ctr">
            <a:spAutoFit/>
          </a:bodyPr>
          <a:lstStyle/>
          <a:p>
            <a:pPr algn="ctr" fontAlgn="base">
              <a:spcBef>
                <a:spcPct val="0"/>
              </a:spcBef>
              <a:spcAft>
                <a:spcPct val="0"/>
              </a:spcAft>
            </a:pPr>
            <a:endParaRPr lang="es-PE" sz="2400">
              <a:solidFill>
                <a:srgbClr val="000000"/>
              </a:solidFill>
            </a:endParaRPr>
          </a:p>
        </p:txBody>
      </p:sp>
      <p:sp>
        <p:nvSpPr>
          <p:cNvPr id="360459" name="WordArt 11"/>
          <p:cNvSpPr>
            <a:spLocks noChangeArrowheads="1" noChangeShapeType="1" noTextEdit="1"/>
          </p:cNvSpPr>
          <p:nvPr/>
        </p:nvSpPr>
        <p:spPr bwMode="auto">
          <a:xfrm>
            <a:off x="3182390" y="596187"/>
            <a:ext cx="2305050" cy="6477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s-PE" sz="3600" b="1" kern="10" dirty="0">
                <a:ln w="6600">
                  <a:solidFill>
                    <a:schemeClr val="accent2"/>
                  </a:solidFill>
                  <a:prstDash val="solid"/>
                </a:ln>
                <a:solidFill>
                  <a:srgbClr val="FFFFFF"/>
                </a:solidFill>
                <a:effectLst>
                  <a:outerShdw dist="38100" dir="2700000" algn="tl" rotWithShape="0">
                    <a:schemeClr val="accent2"/>
                  </a:outerShdw>
                </a:effectLst>
                <a:latin typeface="Arial Black"/>
              </a:rPr>
              <a:t>Oración final </a:t>
            </a:r>
          </a:p>
          <a:p>
            <a:pPr algn="ctr" fontAlgn="base">
              <a:spcBef>
                <a:spcPct val="0"/>
              </a:spcBef>
              <a:spcAft>
                <a:spcPct val="0"/>
              </a:spcAft>
            </a:pPr>
            <a:endParaRPr lang="es-PE" sz="3600" b="1" kern="10" dirty="0">
              <a:ln w="6600">
                <a:solidFill>
                  <a:schemeClr val="accent2"/>
                </a:solidFill>
                <a:prstDash val="solid"/>
              </a:ln>
              <a:solidFill>
                <a:srgbClr val="FFFFFF"/>
              </a:solidFill>
              <a:effectLst>
                <a:outerShdw dist="38100" dir="2700000" algn="tl" rotWithShape="0">
                  <a:schemeClr val="accent2"/>
                </a:outerShdw>
              </a:effectLst>
              <a:latin typeface="Arial Black"/>
            </a:endParaRPr>
          </a:p>
        </p:txBody>
      </p:sp>
      <p:sp>
        <p:nvSpPr>
          <p:cNvPr id="360460" name="Text Box 12"/>
          <p:cNvSpPr txBox="1">
            <a:spLocks noChangeArrowheads="1"/>
          </p:cNvSpPr>
          <p:nvPr/>
        </p:nvSpPr>
        <p:spPr bwMode="auto">
          <a:xfrm>
            <a:off x="1422851" y="1519814"/>
            <a:ext cx="6803181" cy="4832092"/>
          </a:xfrm>
          <a:prstGeom prst="rect">
            <a:avLst/>
          </a:prstGeom>
          <a:noFill/>
          <a:ln w="9525">
            <a:noFill/>
            <a:miter lim="800000"/>
            <a:headEnd/>
            <a:tailEnd/>
          </a:ln>
          <a:effectLst/>
        </p:spPr>
        <p:txBody>
          <a:bodyPr wrap="square">
            <a:spAutoFit/>
          </a:bodyPr>
          <a:lstStyle/>
          <a:p>
            <a:pPr algn="ctr" eaLnBrk="0" fontAlgn="base" hangingPunct="0">
              <a:spcBef>
                <a:spcPct val="0"/>
              </a:spcBef>
              <a:spcAft>
                <a:spcPct val="0"/>
              </a:spcAft>
            </a:pPr>
            <a:r>
              <a:rPr lang="es-PE" sz="2800" b="1" dirty="0" smtClean="0">
                <a:solidFill>
                  <a:srgbClr val="FFFF00"/>
                </a:solidFill>
                <a:effectLst>
                  <a:glow rad="101600">
                    <a:schemeClr val="accent4">
                      <a:satMod val="175000"/>
                      <a:alpha val="40000"/>
                    </a:schemeClr>
                  </a:glow>
                  <a:outerShdw blurRad="50800" dist="38100" algn="l" rotWithShape="0">
                    <a:prstClr val="black"/>
                  </a:outerShdw>
                </a:effectLst>
                <a:latin typeface="Arial Narrow" panose="020B0606020202030204" pitchFamily="34" charset="0"/>
                <a:ea typeface="Times New Roman" pitchFamily="18" charset="0"/>
                <a:cs typeface="Arial" charset="0"/>
              </a:rPr>
              <a:t>, </a:t>
            </a:r>
            <a:r>
              <a:rPr lang="es-MX" sz="2800" b="1" dirty="0">
                <a:solidFill>
                  <a:srgbClr val="FFFF00"/>
                </a:solidFill>
                <a:effectLst>
                  <a:glow rad="101600">
                    <a:schemeClr val="accent4">
                      <a:satMod val="175000"/>
                      <a:alpha val="40000"/>
                    </a:schemeClr>
                  </a:glow>
                  <a:outerShdw blurRad="50800" dist="38100" algn="l" rotWithShape="0">
                    <a:prstClr val="black"/>
                  </a:outerShdw>
                </a:effectLst>
                <a:latin typeface="Arial Narrow" panose="020B0606020202030204" pitchFamily="34" charset="0"/>
                <a:ea typeface="Times New Roman" pitchFamily="18" charset="0"/>
                <a:cs typeface="Arial" charset="0"/>
              </a:rPr>
              <a:t>Señor, te pedimos la gracia de </a:t>
            </a:r>
            <a:r>
              <a:rPr lang="es-MX" sz="2800" b="1" dirty="0" smtClean="0">
                <a:solidFill>
                  <a:srgbClr val="FFFF00"/>
                </a:solidFill>
                <a:effectLst>
                  <a:glow rad="101600">
                    <a:schemeClr val="accent4">
                      <a:satMod val="175000"/>
                      <a:alpha val="40000"/>
                    </a:schemeClr>
                  </a:glow>
                  <a:outerShdw blurRad="50800" dist="38100" algn="l" rotWithShape="0">
                    <a:prstClr val="black"/>
                  </a:outerShdw>
                </a:effectLst>
                <a:latin typeface="Arial Narrow" panose="020B0606020202030204" pitchFamily="34" charset="0"/>
                <a:ea typeface="Times New Roman" pitchFamily="18" charset="0"/>
                <a:cs typeface="Arial" charset="0"/>
              </a:rPr>
              <a:t>                                   tu </a:t>
            </a:r>
            <a:r>
              <a:rPr lang="es-MX" sz="2800" b="1" dirty="0">
                <a:solidFill>
                  <a:srgbClr val="FFFF00"/>
                </a:solidFill>
                <a:effectLst>
                  <a:glow rad="101600">
                    <a:schemeClr val="accent4">
                      <a:satMod val="175000"/>
                      <a:alpha val="40000"/>
                    </a:schemeClr>
                  </a:glow>
                  <a:outerShdw blurRad="50800" dist="38100" algn="l" rotWithShape="0">
                    <a:prstClr val="black"/>
                  </a:outerShdw>
                </a:effectLst>
                <a:latin typeface="Arial Narrow" panose="020B0606020202030204" pitchFamily="34" charset="0"/>
                <a:ea typeface="Times New Roman" pitchFamily="18" charset="0"/>
                <a:cs typeface="Arial" charset="0"/>
              </a:rPr>
              <a:t>Espíritu Santo,</a:t>
            </a:r>
          </a:p>
          <a:p>
            <a:pPr algn="ctr" eaLnBrk="0" fontAlgn="base" hangingPunct="0">
              <a:spcBef>
                <a:spcPct val="0"/>
              </a:spcBef>
              <a:spcAft>
                <a:spcPct val="0"/>
              </a:spcAft>
            </a:pPr>
            <a:r>
              <a:rPr lang="es-MX" sz="2800" b="1" dirty="0">
                <a:solidFill>
                  <a:srgbClr val="FFFF00"/>
                </a:solidFill>
                <a:effectLst>
                  <a:glow rad="101600">
                    <a:schemeClr val="accent4">
                      <a:satMod val="175000"/>
                      <a:alpha val="40000"/>
                    </a:schemeClr>
                  </a:glow>
                  <a:outerShdw blurRad="50800" dist="38100" algn="l" rotWithShape="0">
                    <a:prstClr val="black"/>
                  </a:outerShdw>
                </a:effectLst>
                <a:latin typeface="Arial Narrow" panose="020B0606020202030204" pitchFamily="34" charset="0"/>
                <a:ea typeface="Times New Roman" pitchFamily="18" charset="0"/>
                <a:cs typeface="Arial" charset="0"/>
              </a:rPr>
              <a:t>para que nos purifique interiormente,</a:t>
            </a:r>
          </a:p>
          <a:p>
            <a:pPr algn="ctr" eaLnBrk="0" fontAlgn="base" hangingPunct="0">
              <a:spcBef>
                <a:spcPct val="0"/>
              </a:spcBef>
              <a:spcAft>
                <a:spcPct val="0"/>
              </a:spcAft>
            </a:pPr>
            <a:r>
              <a:rPr lang="es-MX" sz="2800" b="1" dirty="0">
                <a:solidFill>
                  <a:srgbClr val="FFFF00"/>
                </a:solidFill>
                <a:effectLst>
                  <a:glow rad="101600">
                    <a:schemeClr val="accent4">
                      <a:satMod val="175000"/>
                      <a:alpha val="40000"/>
                    </a:schemeClr>
                  </a:glow>
                  <a:outerShdw blurRad="50800" dist="38100" algn="l" rotWithShape="0">
                    <a:prstClr val="black"/>
                  </a:outerShdw>
                </a:effectLst>
                <a:latin typeface="Arial Narrow" panose="020B0606020202030204" pitchFamily="34" charset="0"/>
                <a:ea typeface="Times New Roman" pitchFamily="18" charset="0"/>
                <a:cs typeface="Arial" charset="0"/>
              </a:rPr>
              <a:t>para que seamos auténticos y transparentes,</a:t>
            </a:r>
          </a:p>
          <a:p>
            <a:pPr algn="ctr" eaLnBrk="0" fontAlgn="base" hangingPunct="0">
              <a:spcBef>
                <a:spcPct val="0"/>
              </a:spcBef>
              <a:spcAft>
                <a:spcPct val="0"/>
              </a:spcAft>
            </a:pPr>
            <a:r>
              <a:rPr lang="es-MX" sz="2800" b="1" dirty="0">
                <a:solidFill>
                  <a:srgbClr val="FFFF00"/>
                </a:solidFill>
                <a:effectLst>
                  <a:glow rad="101600">
                    <a:schemeClr val="accent4">
                      <a:satMod val="175000"/>
                      <a:alpha val="40000"/>
                    </a:schemeClr>
                  </a:glow>
                  <a:outerShdw blurRad="50800" dist="38100" algn="l" rotWithShape="0">
                    <a:prstClr val="black"/>
                  </a:outerShdw>
                </a:effectLst>
                <a:latin typeface="Arial Narrow" panose="020B0606020202030204" pitchFamily="34" charset="0"/>
                <a:ea typeface="Times New Roman" pitchFamily="18" charset="0"/>
                <a:cs typeface="Arial" charset="0"/>
              </a:rPr>
              <a:t>para que seamos veraces y sinceros,</a:t>
            </a:r>
          </a:p>
          <a:p>
            <a:pPr algn="ctr" eaLnBrk="0" fontAlgn="base" hangingPunct="0">
              <a:spcBef>
                <a:spcPct val="0"/>
              </a:spcBef>
              <a:spcAft>
                <a:spcPct val="0"/>
              </a:spcAft>
            </a:pPr>
            <a:r>
              <a:rPr lang="es-MX" sz="2800" b="1" dirty="0">
                <a:solidFill>
                  <a:srgbClr val="FFFF00"/>
                </a:solidFill>
                <a:effectLst>
                  <a:glow rad="101600">
                    <a:schemeClr val="accent4">
                      <a:satMod val="175000"/>
                      <a:alpha val="40000"/>
                    </a:schemeClr>
                  </a:glow>
                  <a:outerShdw blurRad="50800" dist="38100" algn="l" rotWithShape="0">
                    <a:prstClr val="black"/>
                  </a:outerShdw>
                </a:effectLst>
                <a:latin typeface="Arial Narrow" panose="020B0606020202030204" pitchFamily="34" charset="0"/>
                <a:ea typeface="Times New Roman" pitchFamily="18" charset="0"/>
                <a:cs typeface="Arial" charset="0"/>
              </a:rPr>
              <a:t>para que te tengamos presente en todo momento,</a:t>
            </a:r>
          </a:p>
          <a:p>
            <a:pPr algn="ctr" eaLnBrk="0" fontAlgn="base" hangingPunct="0">
              <a:spcBef>
                <a:spcPct val="0"/>
              </a:spcBef>
              <a:spcAft>
                <a:spcPct val="0"/>
              </a:spcAft>
            </a:pPr>
            <a:r>
              <a:rPr lang="es-MX" sz="2800" b="1" dirty="0">
                <a:solidFill>
                  <a:srgbClr val="FFFF00"/>
                </a:solidFill>
                <a:effectLst>
                  <a:glow rad="101600">
                    <a:schemeClr val="accent4">
                      <a:satMod val="175000"/>
                      <a:alpha val="40000"/>
                    </a:schemeClr>
                  </a:glow>
                  <a:outerShdw blurRad="50800" dist="38100" algn="l" rotWithShape="0">
                    <a:prstClr val="black"/>
                  </a:outerShdw>
                </a:effectLst>
                <a:latin typeface="Arial Narrow" panose="020B0606020202030204" pitchFamily="34" charset="0"/>
                <a:ea typeface="Times New Roman" pitchFamily="18" charset="0"/>
                <a:cs typeface="Arial" charset="0"/>
              </a:rPr>
              <a:t>para que vivamos tus enseñanzas,</a:t>
            </a:r>
          </a:p>
          <a:p>
            <a:pPr algn="ctr" eaLnBrk="0" fontAlgn="base" hangingPunct="0">
              <a:spcBef>
                <a:spcPct val="0"/>
              </a:spcBef>
              <a:spcAft>
                <a:spcPct val="0"/>
              </a:spcAft>
            </a:pPr>
            <a:r>
              <a:rPr lang="es-MX" sz="2800" b="1" dirty="0">
                <a:solidFill>
                  <a:srgbClr val="FFFF00"/>
                </a:solidFill>
                <a:effectLst>
                  <a:glow rad="101600">
                    <a:schemeClr val="accent4">
                      <a:satMod val="175000"/>
                      <a:alpha val="40000"/>
                    </a:schemeClr>
                  </a:glow>
                  <a:outerShdw blurRad="50800" dist="38100" algn="l" rotWithShape="0">
                    <a:prstClr val="black"/>
                  </a:outerShdw>
                </a:effectLst>
                <a:latin typeface="Arial Narrow" panose="020B0606020202030204" pitchFamily="34" charset="0"/>
                <a:ea typeface="Times New Roman" pitchFamily="18" charset="0"/>
                <a:cs typeface="Arial" charset="0"/>
              </a:rPr>
              <a:t>para que sepamos actuar como Tú</a:t>
            </a:r>
            <a:r>
              <a:rPr lang="es-MX" sz="2800" b="1" dirty="0" smtClean="0">
                <a:solidFill>
                  <a:srgbClr val="FFFF00"/>
                </a:solidFill>
                <a:effectLst>
                  <a:glow rad="101600">
                    <a:schemeClr val="accent4">
                      <a:satMod val="175000"/>
                      <a:alpha val="40000"/>
                    </a:schemeClr>
                  </a:glow>
                  <a:outerShdw blurRad="50800" dist="38100" algn="l" rotWithShape="0">
                    <a:prstClr val="black"/>
                  </a:outerShdw>
                </a:effectLst>
                <a:latin typeface="Arial Narrow" panose="020B0606020202030204" pitchFamily="34" charset="0"/>
                <a:ea typeface="Times New Roman" pitchFamily="18" charset="0"/>
                <a:cs typeface="Arial" charset="0"/>
              </a:rPr>
              <a:t>,</a:t>
            </a:r>
          </a:p>
          <a:p>
            <a:pPr algn="ctr" eaLnBrk="0" fontAlgn="base" hangingPunct="0">
              <a:spcBef>
                <a:spcPct val="0"/>
              </a:spcBef>
              <a:spcAft>
                <a:spcPct val="0"/>
              </a:spcAft>
            </a:pPr>
            <a:r>
              <a:rPr lang="es-MX" sz="2800" b="1" dirty="0">
                <a:solidFill>
                  <a:srgbClr val="FFFF00"/>
                </a:solidFill>
                <a:effectLst>
                  <a:glow rad="101600">
                    <a:schemeClr val="accent4">
                      <a:satMod val="175000"/>
                      <a:alpha val="40000"/>
                    </a:schemeClr>
                  </a:glow>
                  <a:outerShdw blurRad="50800" dist="38100" algn="l" rotWithShape="0">
                    <a:prstClr val="black"/>
                  </a:outerShdw>
                </a:effectLst>
                <a:latin typeface="Arial Narrow" panose="020B0606020202030204" pitchFamily="34" charset="0"/>
                <a:ea typeface="Times New Roman" pitchFamily="18" charset="0"/>
                <a:cs typeface="Arial" charset="0"/>
              </a:rPr>
              <a:t>para que podamos tener tus sentimientos,</a:t>
            </a:r>
          </a:p>
          <a:p>
            <a:pPr algn="ctr" eaLnBrk="0" fontAlgn="base" hangingPunct="0">
              <a:spcBef>
                <a:spcPct val="0"/>
              </a:spcBef>
              <a:spcAft>
                <a:spcPct val="0"/>
              </a:spcAft>
            </a:pPr>
            <a:r>
              <a:rPr lang="es-MX" sz="2800" b="1" dirty="0">
                <a:solidFill>
                  <a:srgbClr val="FFFF00"/>
                </a:solidFill>
                <a:effectLst>
                  <a:glow rad="101600">
                    <a:schemeClr val="accent4">
                      <a:satMod val="175000"/>
                      <a:alpha val="40000"/>
                    </a:schemeClr>
                  </a:glow>
                  <a:outerShdw blurRad="50800" dist="38100" algn="l" rotWithShape="0">
                    <a:prstClr val="black"/>
                  </a:outerShdw>
                </a:effectLst>
                <a:latin typeface="Arial Narrow" panose="020B0606020202030204" pitchFamily="34" charset="0"/>
                <a:ea typeface="Times New Roman" pitchFamily="18" charset="0"/>
                <a:cs typeface="Arial" charset="0"/>
              </a:rPr>
              <a:t>para que transmitamos amor y caridad, </a:t>
            </a:r>
          </a:p>
        </p:txBody>
      </p:sp>
    </p:spTree>
    <p:extLst>
      <p:ext uri="{BB962C8B-B14F-4D97-AF65-F5344CB8AC3E}">
        <p14:creationId xmlns:p14="http://schemas.microsoft.com/office/powerpoint/2010/main" val="224901163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360460"/>
                                        </p:tgtEl>
                                        <p:attrNameLst>
                                          <p:attrName>style.visibility</p:attrName>
                                        </p:attrNameLst>
                                      </p:cBhvr>
                                      <p:to>
                                        <p:strVal val="visible"/>
                                      </p:to>
                                    </p:set>
                                    <p:anim calcmode="lin" valueType="num">
                                      <p:cBhvr>
                                        <p:cTn id="7" dur="750" fill="hold"/>
                                        <p:tgtEl>
                                          <p:spTgt spid="360460"/>
                                        </p:tgtEl>
                                        <p:attrNameLst>
                                          <p:attrName>ppt_w</p:attrName>
                                        </p:attrNameLst>
                                      </p:cBhvr>
                                      <p:tavLst>
                                        <p:tav tm="0">
                                          <p:val>
                                            <p:fltVal val="0"/>
                                          </p:val>
                                        </p:tav>
                                        <p:tav tm="100000">
                                          <p:val>
                                            <p:strVal val="#ppt_w"/>
                                          </p:val>
                                        </p:tav>
                                      </p:tavLst>
                                    </p:anim>
                                    <p:anim calcmode="lin" valueType="num">
                                      <p:cBhvr>
                                        <p:cTn id="8" dur="750" fill="hold"/>
                                        <p:tgtEl>
                                          <p:spTgt spid="36046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46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196" y="551054"/>
            <a:ext cx="7895608" cy="5746715"/>
          </a:xfrm>
          <a:prstGeom prst="rect">
            <a:avLst/>
          </a:prstGeom>
          <a:scene3d>
            <a:camera prst="orthographicFront"/>
            <a:lightRig rig="threePt" dir="t"/>
          </a:scene3d>
          <a:sp3d>
            <a:bevelT prst="convex"/>
          </a:sp3d>
        </p:spPr>
      </p:pic>
      <p:sp>
        <p:nvSpPr>
          <p:cNvPr id="360456" name="Rectangle 8"/>
          <p:cNvSpPr>
            <a:spLocks noChangeArrowheads="1"/>
          </p:cNvSpPr>
          <p:nvPr/>
        </p:nvSpPr>
        <p:spPr bwMode="auto">
          <a:xfrm>
            <a:off x="0" y="2133600"/>
            <a:ext cx="9144000" cy="0"/>
          </a:xfrm>
          <a:prstGeom prst="rect">
            <a:avLst/>
          </a:prstGeom>
          <a:noFill/>
          <a:ln w="9525">
            <a:noFill/>
            <a:miter lim="800000"/>
            <a:headEnd/>
            <a:tailEnd/>
          </a:ln>
          <a:effectLst/>
        </p:spPr>
        <p:txBody>
          <a:bodyPr wrap="none" anchor="ctr">
            <a:spAutoFit/>
          </a:bodyPr>
          <a:lstStyle/>
          <a:p>
            <a:pPr algn="ctr" fontAlgn="base">
              <a:spcBef>
                <a:spcPct val="0"/>
              </a:spcBef>
              <a:spcAft>
                <a:spcPct val="0"/>
              </a:spcAft>
            </a:pPr>
            <a:endParaRPr lang="es-PE" sz="2400">
              <a:solidFill>
                <a:srgbClr val="000000"/>
              </a:solidFill>
            </a:endParaRPr>
          </a:p>
        </p:txBody>
      </p:sp>
      <p:sp>
        <p:nvSpPr>
          <p:cNvPr id="17" name="7 CuadroTexto"/>
          <p:cNvSpPr txBox="1"/>
          <p:nvPr/>
        </p:nvSpPr>
        <p:spPr>
          <a:xfrm>
            <a:off x="1208926" y="1793026"/>
            <a:ext cx="5498115" cy="3539430"/>
          </a:xfrm>
          <a:prstGeom prst="rect">
            <a:avLst/>
          </a:prstGeom>
          <a:noFill/>
        </p:spPr>
        <p:txBody>
          <a:bodyPr wrap="square" rtlCol="0">
            <a:spAutoFit/>
          </a:bodyPr>
          <a:lstStyle/>
          <a:p>
            <a:pPr algn="ctr" eaLnBrk="0" fontAlgn="base" hangingPunct="0">
              <a:spcBef>
                <a:spcPct val="0"/>
              </a:spcBef>
              <a:spcAft>
                <a:spcPct val="0"/>
              </a:spcAft>
            </a:pPr>
            <a:r>
              <a:rPr lang="es-MX" sz="2800" b="1" dirty="0" smtClean="0">
                <a:solidFill>
                  <a:srgbClr val="FFFF00"/>
                </a:solidFill>
                <a:effectLst>
                  <a:glow rad="101600">
                    <a:schemeClr val="accent4">
                      <a:satMod val="175000"/>
                      <a:alpha val="40000"/>
                    </a:schemeClr>
                  </a:glow>
                  <a:outerShdw blurRad="50800" dist="38100" algn="l" rotWithShape="0">
                    <a:prstClr val="black"/>
                  </a:outerShdw>
                </a:effectLst>
                <a:latin typeface="Arial Narrow" panose="020B0606020202030204" pitchFamily="34" charset="0"/>
                <a:ea typeface="Times New Roman" pitchFamily="18" charset="0"/>
                <a:cs typeface="Arial" charset="0"/>
              </a:rPr>
              <a:t>para </a:t>
            </a:r>
            <a:r>
              <a:rPr lang="es-MX" sz="2800" b="1" dirty="0">
                <a:solidFill>
                  <a:srgbClr val="FFFF00"/>
                </a:solidFill>
                <a:effectLst>
                  <a:glow rad="101600">
                    <a:schemeClr val="accent4">
                      <a:satMod val="175000"/>
                      <a:alpha val="40000"/>
                    </a:schemeClr>
                  </a:glow>
                  <a:outerShdw blurRad="50800" dist="38100" algn="l" rotWithShape="0">
                    <a:prstClr val="black"/>
                  </a:outerShdw>
                </a:effectLst>
                <a:latin typeface="Arial Narrow" panose="020B0606020202030204" pitchFamily="34" charset="0"/>
                <a:ea typeface="Times New Roman" pitchFamily="18" charset="0"/>
                <a:cs typeface="Arial" charset="0"/>
              </a:rPr>
              <a:t>que vivamos la vida nueva</a:t>
            </a:r>
          </a:p>
          <a:p>
            <a:pPr algn="ctr" eaLnBrk="0" fontAlgn="base" hangingPunct="0">
              <a:spcBef>
                <a:spcPct val="0"/>
              </a:spcBef>
              <a:spcAft>
                <a:spcPct val="0"/>
              </a:spcAft>
            </a:pPr>
            <a:r>
              <a:rPr lang="es-MX" sz="2800" b="1" dirty="0">
                <a:solidFill>
                  <a:srgbClr val="FFFF00"/>
                </a:solidFill>
                <a:effectLst>
                  <a:glow rad="101600">
                    <a:schemeClr val="accent4">
                      <a:satMod val="175000"/>
                      <a:alpha val="40000"/>
                    </a:schemeClr>
                  </a:glow>
                  <a:outerShdw blurRad="50800" dist="38100" algn="l" rotWithShape="0">
                    <a:prstClr val="black"/>
                  </a:outerShdw>
                </a:effectLst>
                <a:latin typeface="Arial Narrow" panose="020B0606020202030204" pitchFamily="34" charset="0"/>
                <a:ea typeface="Times New Roman" pitchFamily="18" charset="0"/>
                <a:cs typeface="Arial" charset="0"/>
              </a:rPr>
              <a:t>que Tú nos has venido a traer</a:t>
            </a:r>
          </a:p>
          <a:p>
            <a:pPr algn="ctr" eaLnBrk="0" fontAlgn="base" hangingPunct="0">
              <a:spcBef>
                <a:spcPct val="0"/>
              </a:spcBef>
              <a:spcAft>
                <a:spcPct val="0"/>
              </a:spcAft>
            </a:pPr>
            <a:r>
              <a:rPr lang="es-MX" sz="2800" b="1" dirty="0">
                <a:solidFill>
                  <a:srgbClr val="FFFF00"/>
                </a:solidFill>
                <a:effectLst>
                  <a:glow rad="101600">
                    <a:schemeClr val="accent4">
                      <a:satMod val="175000"/>
                      <a:alpha val="40000"/>
                    </a:schemeClr>
                  </a:glow>
                  <a:outerShdw blurRad="50800" dist="38100" algn="l" rotWithShape="0">
                    <a:prstClr val="black"/>
                  </a:outerShdw>
                </a:effectLst>
                <a:latin typeface="Arial Narrow" panose="020B0606020202030204" pitchFamily="34" charset="0"/>
                <a:ea typeface="Times New Roman" pitchFamily="18" charset="0"/>
                <a:cs typeface="Arial" charset="0"/>
              </a:rPr>
              <a:t>y que Tú nos la das.</a:t>
            </a:r>
          </a:p>
          <a:p>
            <a:pPr algn="ctr" eaLnBrk="0" fontAlgn="base" hangingPunct="0">
              <a:spcBef>
                <a:spcPct val="0"/>
              </a:spcBef>
              <a:spcAft>
                <a:spcPct val="0"/>
              </a:spcAft>
            </a:pPr>
            <a:r>
              <a:rPr lang="es-MX" sz="2800" b="1" dirty="0">
                <a:solidFill>
                  <a:srgbClr val="FFFF00"/>
                </a:solidFill>
                <a:effectLst>
                  <a:glow rad="101600">
                    <a:schemeClr val="accent4">
                      <a:satMod val="175000"/>
                      <a:alpha val="40000"/>
                    </a:schemeClr>
                  </a:glow>
                  <a:outerShdw blurRad="50800" dist="38100" algn="l" rotWithShape="0">
                    <a:prstClr val="black"/>
                  </a:outerShdw>
                </a:effectLst>
                <a:latin typeface="Arial Narrow" panose="020B0606020202030204" pitchFamily="34" charset="0"/>
                <a:ea typeface="Times New Roman" pitchFamily="18" charset="0"/>
                <a:cs typeface="Arial" charset="0"/>
              </a:rPr>
              <a:t>Haz Señor que te sigamos,</a:t>
            </a:r>
          </a:p>
          <a:p>
            <a:pPr algn="ctr" eaLnBrk="0" fontAlgn="base" hangingPunct="0">
              <a:spcBef>
                <a:spcPct val="0"/>
              </a:spcBef>
              <a:spcAft>
                <a:spcPct val="0"/>
              </a:spcAft>
            </a:pPr>
            <a:r>
              <a:rPr lang="es-MX" sz="2800" b="1" dirty="0">
                <a:solidFill>
                  <a:srgbClr val="FFFF00"/>
                </a:solidFill>
                <a:effectLst>
                  <a:glow rad="101600">
                    <a:schemeClr val="accent4">
                      <a:satMod val="175000"/>
                      <a:alpha val="40000"/>
                    </a:schemeClr>
                  </a:glow>
                  <a:outerShdw blurRad="50800" dist="38100" algn="l" rotWithShape="0">
                    <a:prstClr val="black"/>
                  </a:outerShdw>
                </a:effectLst>
                <a:latin typeface="Arial Narrow" panose="020B0606020202030204" pitchFamily="34" charset="0"/>
                <a:ea typeface="Times New Roman" pitchFamily="18" charset="0"/>
                <a:cs typeface="Arial" charset="0"/>
              </a:rPr>
              <a:t>que te imitemos y nos identifiquemos contigo,</a:t>
            </a:r>
          </a:p>
          <a:p>
            <a:pPr algn="ctr" eaLnBrk="0" fontAlgn="base" hangingPunct="0">
              <a:spcBef>
                <a:spcPct val="0"/>
              </a:spcBef>
              <a:spcAft>
                <a:spcPct val="0"/>
              </a:spcAft>
            </a:pPr>
            <a:r>
              <a:rPr lang="es-MX" sz="2800" b="1" dirty="0">
                <a:solidFill>
                  <a:srgbClr val="FFFF00"/>
                </a:solidFill>
                <a:effectLst>
                  <a:glow rad="101600">
                    <a:schemeClr val="accent4">
                      <a:satMod val="175000"/>
                      <a:alpha val="40000"/>
                    </a:schemeClr>
                  </a:glow>
                  <a:outerShdw blurRad="50800" dist="38100" algn="l" rotWithShape="0">
                    <a:prstClr val="black"/>
                  </a:outerShdw>
                </a:effectLst>
                <a:latin typeface="Arial Narrow" panose="020B0606020202030204" pitchFamily="34" charset="0"/>
                <a:ea typeface="Times New Roman" pitchFamily="18" charset="0"/>
                <a:cs typeface="Arial" charset="0"/>
              </a:rPr>
              <a:t>actuando y siendo como Tú.</a:t>
            </a:r>
          </a:p>
          <a:p>
            <a:pPr algn="ctr" eaLnBrk="0" fontAlgn="base" hangingPunct="0">
              <a:spcBef>
                <a:spcPct val="0"/>
              </a:spcBef>
              <a:spcAft>
                <a:spcPct val="0"/>
              </a:spcAft>
            </a:pPr>
            <a:r>
              <a:rPr lang="es-MX" sz="2800" b="1" dirty="0">
                <a:solidFill>
                  <a:srgbClr val="FFFF00"/>
                </a:solidFill>
                <a:effectLst>
                  <a:glow rad="101600">
                    <a:schemeClr val="accent4">
                      <a:satMod val="175000"/>
                      <a:alpha val="40000"/>
                    </a:schemeClr>
                  </a:glow>
                  <a:outerShdw blurRad="50800" dist="38100" algn="l" rotWithShape="0">
                    <a:prstClr val="black"/>
                  </a:outerShdw>
                </a:effectLst>
                <a:latin typeface="Arial Narrow" panose="020B0606020202030204" pitchFamily="34" charset="0"/>
                <a:ea typeface="Times New Roman" pitchFamily="18" charset="0"/>
                <a:cs typeface="Arial" charset="0"/>
              </a:rPr>
              <a:t>Que así sea</a:t>
            </a:r>
            <a:r>
              <a:rPr lang="es-MX" sz="2800" b="1" dirty="0" smtClean="0">
                <a:solidFill>
                  <a:srgbClr val="FFFF00"/>
                </a:solidFill>
                <a:effectLst>
                  <a:glow rad="101600">
                    <a:schemeClr val="accent4">
                      <a:satMod val="175000"/>
                      <a:alpha val="40000"/>
                    </a:schemeClr>
                  </a:glow>
                  <a:outerShdw blurRad="50800" dist="38100" algn="l" rotWithShape="0">
                    <a:prstClr val="black"/>
                  </a:outerShdw>
                </a:effectLst>
                <a:latin typeface="Arial Narrow" panose="020B0606020202030204" pitchFamily="34" charset="0"/>
                <a:ea typeface="Times New Roman" pitchFamily="18" charset="0"/>
                <a:cs typeface="Arial" charset="0"/>
              </a:rPr>
              <a:t>.</a:t>
            </a:r>
            <a:endParaRPr lang="es-MX" sz="2800" b="1" dirty="0">
              <a:solidFill>
                <a:srgbClr val="FFFF00"/>
              </a:solidFill>
              <a:effectLst>
                <a:glow rad="101600">
                  <a:schemeClr val="accent4">
                    <a:satMod val="175000"/>
                    <a:alpha val="40000"/>
                  </a:schemeClr>
                </a:glow>
                <a:outerShdw blurRad="50800" dist="38100" algn="l" rotWithShape="0">
                  <a:prstClr val="black"/>
                </a:outerShdw>
              </a:effectLst>
              <a:latin typeface="Arial Narrow" panose="020B0606020202030204" pitchFamily="34" charset="0"/>
              <a:ea typeface="Times New Roman" pitchFamily="18" charset="0"/>
              <a:cs typeface="Arial" charset="0"/>
            </a:endParaRPr>
          </a:p>
        </p:txBody>
      </p:sp>
    </p:spTree>
    <p:extLst>
      <p:ext uri="{BB962C8B-B14F-4D97-AF65-F5344CB8AC3E}">
        <p14:creationId xmlns:p14="http://schemas.microsoft.com/office/powerpoint/2010/main" val="270041006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750" fill="hold"/>
                                        <p:tgtEl>
                                          <p:spTgt spid="17"/>
                                        </p:tgtEl>
                                        <p:attrNameLst>
                                          <p:attrName>ppt_w</p:attrName>
                                        </p:attrNameLst>
                                      </p:cBhvr>
                                      <p:tavLst>
                                        <p:tav tm="0">
                                          <p:val>
                                            <p:fltVal val="0"/>
                                          </p:val>
                                        </p:tav>
                                        <p:tav tm="100000">
                                          <p:val>
                                            <p:strVal val="#ppt_w"/>
                                          </p:val>
                                        </p:tav>
                                      </p:tavLst>
                                    </p:anim>
                                    <p:anim calcmode="lin" valueType="num">
                                      <p:cBhvr>
                                        <p:cTn id="8"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extLst>
              <a:ext uri="{28A0092B-C50C-407E-A947-70E740481C1C}">
                <a14:useLocalDpi xmlns:a14="http://schemas.microsoft.com/office/drawing/2010/main" val="0"/>
              </a:ext>
            </a:extLst>
          </a:blip>
          <a:srcRect l="24229" r="19441"/>
          <a:stretch/>
        </p:blipFill>
        <p:spPr>
          <a:xfrm>
            <a:off x="692357" y="581387"/>
            <a:ext cx="7795861" cy="5680867"/>
          </a:xfrm>
          <a:prstGeom prst="rect">
            <a:avLst/>
          </a:prstGeom>
        </p:spPr>
      </p:pic>
      <p:sp>
        <p:nvSpPr>
          <p:cNvPr id="4" name="Text Box 7"/>
          <p:cNvSpPr txBox="1">
            <a:spLocks noChangeArrowheads="1"/>
          </p:cNvSpPr>
          <p:nvPr/>
        </p:nvSpPr>
        <p:spPr bwMode="auto">
          <a:xfrm>
            <a:off x="2160016" y="6284889"/>
            <a:ext cx="5436061" cy="430887"/>
          </a:xfrm>
          <a:prstGeom prst="rect">
            <a:avLst/>
          </a:prstGeom>
          <a:solidFill>
            <a:srgbClr val="5D007E"/>
          </a:solidFill>
          <a:ln w="9525">
            <a:noFill/>
            <a:miter lim="800000"/>
            <a:headEnd/>
            <a:tailEnd/>
          </a:ln>
          <a:scene3d>
            <a:camera prst="orthographicFront"/>
            <a:lightRig rig="threePt" dir="t"/>
          </a:scene3d>
          <a:sp3d>
            <a:bevelT w="152400" h="50800" prst="softRound"/>
          </a:sp3d>
        </p:spPr>
        <p:txBody>
          <a:bodyPr wrap="square">
            <a:spAutoFit/>
          </a:bodyPr>
          <a:lstStyle/>
          <a:p>
            <a:pPr algn="ctr" fontAlgn="base">
              <a:spcAft>
                <a:spcPct val="0"/>
              </a:spcAft>
              <a:defRPr/>
            </a:pPr>
            <a:r>
              <a:rPr lang="es-PE" sz="1100" dirty="0">
                <a:solidFill>
                  <a:srgbClr val="FFFF00"/>
                </a:solidFill>
                <a:latin typeface="Poor Richard" pitchFamily="18" charset="0"/>
              </a:rPr>
              <a:t>Texto de </a:t>
            </a:r>
            <a:r>
              <a:rPr lang="es-PE" sz="1100" dirty="0" err="1">
                <a:solidFill>
                  <a:srgbClr val="FFFF00"/>
                </a:solidFill>
                <a:latin typeface="Poor Richard" pitchFamily="18" charset="0"/>
              </a:rPr>
              <a:t>Lectio</a:t>
            </a:r>
            <a:r>
              <a:rPr lang="es-PE" sz="1100" dirty="0">
                <a:solidFill>
                  <a:srgbClr val="FFFF00"/>
                </a:solidFill>
                <a:latin typeface="Poor Richard" pitchFamily="18" charset="0"/>
              </a:rPr>
              <a:t> Divina:  Padre César Chávez  </a:t>
            </a:r>
            <a:r>
              <a:rPr lang="es-PE" sz="1100" dirty="0" err="1">
                <a:solidFill>
                  <a:srgbClr val="FFFF00"/>
                </a:solidFill>
                <a:latin typeface="Poor Richard" pitchFamily="18" charset="0"/>
              </a:rPr>
              <a:t>Alva</a:t>
            </a:r>
            <a:r>
              <a:rPr lang="es-PE" sz="1100" dirty="0">
                <a:solidFill>
                  <a:srgbClr val="FFFF00"/>
                </a:solidFill>
                <a:latin typeface="Poor Richard" pitchFamily="18" charset="0"/>
              </a:rPr>
              <a:t> (Chuno) </a:t>
            </a:r>
            <a:r>
              <a:rPr lang="es-PE" sz="1100" dirty="0" err="1">
                <a:solidFill>
                  <a:srgbClr val="FFFF00"/>
                </a:solidFill>
                <a:latin typeface="Poor Richard" pitchFamily="18" charset="0"/>
              </a:rPr>
              <a:t>C.ongregación</a:t>
            </a:r>
            <a:r>
              <a:rPr lang="es-PE" sz="1100" dirty="0">
                <a:solidFill>
                  <a:srgbClr val="FFFF00"/>
                </a:solidFill>
                <a:latin typeface="Poor Richard" pitchFamily="18" charset="0"/>
              </a:rPr>
              <a:t> de la Misión.</a:t>
            </a:r>
          </a:p>
          <a:p>
            <a:pPr algn="ctr" fontAlgn="base">
              <a:spcAft>
                <a:spcPct val="0"/>
              </a:spcAft>
              <a:defRPr/>
            </a:pPr>
            <a:r>
              <a:rPr lang="es-PE" sz="1100" dirty="0">
                <a:solidFill>
                  <a:srgbClr val="FFFF00"/>
                </a:solidFill>
                <a:latin typeface="Poor Richard" pitchFamily="18" charset="0"/>
              </a:rPr>
              <a:t> </a:t>
            </a:r>
            <a:r>
              <a:rPr lang="es-PE" sz="1100" dirty="0" err="1">
                <a:solidFill>
                  <a:srgbClr val="FFFF00"/>
                </a:solidFill>
                <a:latin typeface="Poor Richard" pitchFamily="18" charset="0"/>
              </a:rPr>
              <a:t>Power</a:t>
            </a:r>
            <a:r>
              <a:rPr lang="es-PE" sz="1100" dirty="0">
                <a:solidFill>
                  <a:srgbClr val="FFFF00"/>
                </a:solidFill>
                <a:latin typeface="Poor Richard" pitchFamily="18" charset="0"/>
              </a:rPr>
              <a:t> Point :  Sor Pilar Caycho Vela  - Hija de la Caridad de San Vicente de </a:t>
            </a:r>
            <a:r>
              <a:rPr lang="es-PE" sz="1100" dirty="0" smtClean="0">
                <a:solidFill>
                  <a:srgbClr val="FFFF00"/>
                </a:solidFill>
                <a:latin typeface="Poor Richard" pitchFamily="18" charset="0"/>
              </a:rPr>
              <a:t>Paúl</a:t>
            </a:r>
            <a:endParaRPr lang="es-PE" sz="1100" dirty="0">
              <a:solidFill>
                <a:srgbClr val="FFFF00"/>
              </a:solidFill>
              <a:latin typeface="Poor Richard" pitchFamily="18" charset="0"/>
            </a:endParaRPr>
          </a:p>
        </p:txBody>
      </p:sp>
      <p:sp>
        <p:nvSpPr>
          <p:cNvPr id="6" name="WordArt 89"/>
          <p:cNvSpPr>
            <a:spLocks noChangeArrowheads="1" noChangeShapeType="1" noTextEdit="1"/>
          </p:cNvSpPr>
          <p:nvPr/>
        </p:nvSpPr>
        <p:spPr bwMode="auto">
          <a:xfrm>
            <a:off x="2444016" y="665027"/>
            <a:ext cx="4400155" cy="5421744"/>
          </a:xfrm>
          <a:prstGeom prst="rect">
            <a:avLst/>
          </a:prstGeom>
          <a:ln>
            <a:noFill/>
          </a:ln>
        </p:spPr>
        <p:txBody>
          <a:bodyPr spcFirstLastPara="1" wrap="none" fromWordArt="1">
            <a:prstTxWarp prst="textArchUp">
              <a:avLst>
                <a:gd name="adj" fmla="val 6196582"/>
              </a:avLst>
            </a:prstTxWarp>
            <a:scene3d>
              <a:camera prst="orthographicFront"/>
              <a:lightRig rig="threePt" dir="t"/>
            </a:scene3d>
            <a:sp3d extrusionH="57150">
              <a:bevelT w="38100" h="38100" prst="relaxedInset"/>
            </a:sp3d>
          </a:bodyPr>
          <a:lstStyle/>
          <a:p>
            <a:pPr algn="ctr" fontAlgn="base">
              <a:spcBef>
                <a:spcPct val="0"/>
              </a:spcBef>
              <a:spcAft>
                <a:spcPct val="0"/>
              </a:spcAft>
            </a:pPr>
            <a:r>
              <a:rPr lang="es-ES" sz="900" kern="10" dirty="0">
                <a:ln w="9525">
                  <a:noFill/>
                  <a:round/>
                  <a:headEnd/>
                  <a:tailEnd/>
                </a:ln>
                <a:solidFill>
                  <a:srgbClr val="FFD211"/>
                </a:solidFill>
                <a:effectLst>
                  <a:outerShdw blurRad="38100" dist="38100" dir="2700000" algn="tl">
                    <a:srgbClr val="000000">
                      <a:alpha val="43137"/>
                    </a:srgbClr>
                  </a:outerShdw>
                </a:effectLst>
                <a:latin typeface="Times New Roman" pitchFamily="18" charset="0"/>
                <a:ea typeface="+mn-lt"/>
              </a:rPr>
              <a:t>Oh María sin pecado concebida ruega por nosotros que recurrimos a ti</a:t>
            </a:r>
          </a:p>
        </p:txBody>
      </p:sp>
    </p:spTree>
    <p:extLst>
      <p:ext uri="{BB962C8B-B14F-4D97-AF65-F5344CB8AC3E}">
        <p14:creationId xmlns:p14="http://schemas.microsoft.com/office/powerpoint/2010/main" val="4046774537"/>
      </p:ext>
    </p:extLst>
  </p:cSld>
  <p:clrMapOvr>
    <a:masterClrMapping/>
  </p:clrMapOvr>
  <mc:AlternateContent xmlns:mc="http://schemas.openxmlformats.org/markup-compatibility/2006" xmlns:p14="http://schemas.microsoft.com/office/powerpoint/2010/main">
    <mc:Choice Requires="p14">
      <p:transition spd="slow" p14:dur="4000" advClick="0">
        <p14:vortex/>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3000" fill="hold"/>
                                        <p:tgtEl>
                                          <p:spTgt spid="6"/>
                                        </p:tgtEl>
                                        <p:attrNameLst>
                                          <p:attrName>ppt_w</p:attrName>
                                        </p:attrNameLst>
                                      </p:cBhvr>
                                      <p:tavLst>
                                        <p:tav tm="0">
                                          <p:val>
                                            <p:fltVal val="0"/>
                                          </p:val>
                                        </p:tav>
                                        <p:tav tm="100000">
                                          <p:val>
                                            <p:strVal val="#ppt_w"/>
                                          </p:val>
                                        </p:tav>
                                      </p:tavLst>
                                    </p:anim>
                                    <p:anim calcmode="lin" valueType="num">
                                      <p:cBhvr>
                                        <p:cTn id="17" dur="3000" fill="hold"/>
                                        <p:tgtEl>
                                          <p:spTgt spid="6"/>
                                        </p:tgtEl>
                                        <p:attrNameLst>
                                          <p:attrName>ppt_h</p:attrName>
                                        </p:attrNameLst>
                                      </p:cBhvr>
                                      <p:tavLst>
                                        <p:tav tm="0">
                                          <p:val>
                                            <p:fltVal val="0"/>
                                          </p:val>
                                        </p:tav>
                                        <p:tav tm="100000">
                                          <p:val>
                                            <p:strVal val="#ppt_h"/>
                                          </p:val>
                                        </p:tav>
                                      </p:tavLst>
                                    </p:anim>
                                    <p:animEffect transition="in" filter="fade">
                                      <p:cBhvr>
                                        <p:cTn id="18"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n de Story P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927" y="581887"/>
            <a:ext cx="7885511" cy="5698840"/>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619213" y="628065"/>
            <a:ext cx="4571623" cy="584775"/>
          </a:xfrm>
          <a:prstGeom prst="rect">
            <a:avLst/>
          </a:prstGeom>
          <a:noFill/>
        </p:spPr>
        <p:txBody>
          <a:bodyPr wrap="square" rtlCol="0">
            <a:spAutoFit/>
          </a:bodyPr>
          <a:lstStyle/>
          <a:p>
            <a:pPr algn="ctr" fontAlgn="base">
              <a:spcBef>
                <a:spcPct val="0"/>
              </a:spcBef>
              <a:spcAft>
                <a:spcPct val="0"/>
              </a:spcAft>
            </a:pPr>
            <a:r>
              <a:rPr lang="es-PE" sz="2800" u="sng" dirty="0" smtClean="0">
                <a:ln w="18415" cmpd="sng">
                  <a:solidFill>
                    <a:srgbClr val="FFFFFF"/>
                  </a:solidFill>
                  <a:prstDash val="solid"/>
                </a:ln>
                <a:solidFill>
                  <a:srgbClr val="FFFFFF"/>
                </a:solidFill>
                <a:effectLst>
                  <a:glow rad="101600">
                    <a:srgbClr val="000000">
                      <a:lumMod val="95000"/>
                      <a:lumOff val="5000"/>
                      <a:alpha val="60000"/>
                    </a:srgbClr>
                  </a:glow>
                  <a:outerShdw blurRad="63500" dir="3600000" algn="tl" rotWithShape="0">
                    <a:srgbClr val="000000">
                      <a:alpha val="70000"/>
                    </a:srgbClr>
                  </a:outerShdw>
                </a:effectLst>
                <a:latin typeface="Colonna MT" panose="04020805060202030203" pitchFamily="82" charset="0"/>
              </a:rPr>
              <a:t>AMBIENTACIÓN</a:t>
            </a:r>
            <a:r>
              <a:rPr lang="es-PE" sz="3200" dirty="0" smtClean="0">
                <a:ln w="18415" cmpd="sng">
                  <a:solidFill>
                    <a:srgbClr val="FFFFFF"/>
                  </a:solidFill>
                  <a:prstDash val="solid"/>
                </a:ln>
                <a:solidFill>
                  <a:srgbClr val="FFFFFF"/>
                </a:solidFill>
                <a:effectLst>
                  <a:glow rad="101600">
                    <a:srgbClr val="000000">
                      <a:lumMod val="95000"/>
                      <a:lumOff val="5000"/>
                      <a:alpha val="60000"/>
                    </a:srgbClr>
                  </a:glow>
                  <a:outerShdw blurRad="63500" dir="3600000" algn="tl" rotWithShape="0">
                    <a:srgbClr val="000000">
                      <a:alpha val="70000"/>
                    </a:srgbClr>
                  </a:outerShdw>
                </a:effectLst>
                <a:latin typeface="Colonna MT" panose="04020805060202030203" pitchFamily="82" charset="0"/>
              </a:rPr>
              <a:t>:</a:t>
            </a:r>
            <a:endParaRPr lang="es-PE" sz="3200" dirty="0">
              <a:ln w="18415" cmpd="sng">
                <a:solidFill>
                  <a:srgbClr val="FFFFFF"/>
                </a:solidFill>
                <a:prstDash val="solid"/>
              </a:ln>
              <a:solidFill>
                <a:srgbClr val="FFFFFF"/>
              </a:solidFill>
              <a:effectLst>
                <a:glow rad="101600">
                  <a:srgbClr val="000000">
                    <a:lumMod val="95000"/>
                    <a:lumOff val="5000"/>
                    <a:alpha val="60000"/>
                  </a:srgbClr>
                </a:glow>
                <a:outerShdw blurRad="63500" dir="3600000" algn="tl" rotWithShape="0">
                  <a:srgbClr val="000000">
                    <a:alpha val="70000"/>
                  </a:srgbClr>
                </a:outerShdw>
              </a:effectLst>
              <a:latin typeface="Colonna MT" panose="04020805060202030203" pitchFamily="82" charset="0"/>
            </a:endParaRPr>
          </a:p>
        </p:txBody>
      </p:sp>
      <p:sp>
        <p:nvSpPr>
          <p:cNvPr id="6" name="3 CuadroTexto"/>
          <p:cNvSpPr txBox="1"/>
          <p:nvPr/>
        </p:nvSpPr>
        <p:spPr>
          <a:xfrm>
            <a:off x="554183" y="3218848"/>
            <a:ext cx="8029060" cy="3108543"/>
          </a:xfrm>
          <a:prstGeom prst="rect">
            <a:avLst/>
          </a:prstGeom>
          <a:noFill/>
        </p:spPr>
        <p:txBody>
          <a:bodyPr wrap="square" rtlCol="0">
            <a:spAutoFit/>
          </a:bodyPr>
          <a:lstStyle/>
          <a:p>
            <a:pPr algn="ctr" fontAlgn="base">
              <a:spcBef>
                <a:spcPct val="0"/>
              </a:spcBef>
              <a:spcAft>
                <a:spcPct val="0"/>
              </a:spcAft>
            </a:pPr>
            <a:r>
              <a:rPr lang="es-MX" sz="2800" dirty="0" smtClean="0">
                <a:ln w="18415" cmpd="sng">
                  <a:solidFill>
                    <a:srgbClr val="FFFFFF"/>
                  </a:solidFill>
                  <a:prstDash val="solid"/>
                </a:ln>
                <a:solidFill>
                  <a:srgbClr val="FFFFFF"/>
                </a:solidFill>
                <a:effectLst>
                  <a:glow rad="101600">
                    <a:srgbClr val="000000">
                      <a:lumMod val="95000"/>
                      <a:lumOff val="5000"/>
                      <a:alpha val="60000"/>
                    </a:srgbClr>
                  </a:glow>
                  <a:outerShdw blurRad="63500" dir="3600000" algn="tl" rotWithShape="0">
                    <a:srgbClr val="000000">
                      <a:alpha val="70000"/>
                    </a:srgbClr>
                  </a:outerShdw>
                </a:effectLst>
                <a:latin typeface="Colonna MT" panose="04020805060202030203" pitchFamily="82" charset="0"/>
              </a:rPr>
              <a:t>Frente </a:t>
            </a:r>
            <a:r>
              <a:rPr lang="es-MX" sz="2800" dirty="0">
                <a:ln w="18415" cmpd="sng">
                  <a:solidFill>
                    <a:srgbClr val="FFFFFF"/>
                  </a:solidFill>
                  <a:prstDash val="solid"/>
                </a:ln>
                <a:solidFill>
                  <a:srgbClr val="FFFFFF"/>
                </a:solidFill>
                <a:effectLst>
                  <a:glow rad="101600">
                    <a:srgbClr val="000000">
                      <a:lumMod val="95000"/>
                      <a:lumOff val="5000"/>
                      <a:alpha val="60000"/>
                    </a:srgbClr>
                  </a:glow>
                  <a:outerShdw blurRad="63500" dir="3600000" algn="tl" rotWithShape="0">
                    <a:srgbClr val="000000">
                      <a:alpha val="70000"/>
                    </a:srgbClr>
                  </a:outerShdw>
                </a:effectLst>
                <a:latin typeface="Colonna MT" panose="04020805060202030203" pitchFamily="82" charset="0"/>
              </a:rPr>
              <a:t>a un legalismo estéril e inhumano, Jesús proclama una nueva ley que tiene como centro la voluntad del Padre y un nuevo templo que es su cuerpo resucitado. Iluminados por el texto de hoy, reflexionemos sobre las consecuencias que este nuevo templo tiene para nuestro culto y nuestra vida de fe.</a:t>
            </a:r>
            <a:endParaRPr lang="es-PE" sz="2800" dirty="0">
              <a:ln w="18415" cmpd="sng">
                <a:solidFill>
                  <a:srgbClr val="FFFFFF"/>
                </a:solidFill>
                <a:prstDash val="solid"/>
              </a:ln>
              <a:solidFill>
                <a:srgbClr val="FFFFFF"/>
              </a:solidFill>
              <a:effectLst>
                <a:glow rad="101600">
                  <a:srgbClr val="000000">
                    <a:lumMod val="95000"/>
                    <a:lumOff val="5000"/>
                    <a:alpha val="60000"/>
                  </a:srgbClr>
                </a:glow>
                <a:outerShdw blurRad="63500" dir="3600000" algn="tl" rotWithShape="0">
                  <a:srgbClr val="000000">
                    <a:alpha val="70000"/>
                  </a:srgbClr>
                </a:outerShdw>
              </a:effectLst>
              <a:latin typeface="Colonna MT" panose="04020805060202030203" pitchFamily="82" charset="0"/>
            </a:endParaRPr>
          </a:p>
        </p:txBody>
      </p:sp>
    </p:spTree>
    <p:extLst>
      <p:ext uri="{BB962C8B-B14F-4D97-AF65-F5344CB8AC3E}">
        <p14:creationId xmlns:p14="http://schemas.microsoft.com/office/powerpoint/2010/main" val="12062986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2200"/>
                            </p:stCondLst>
                            <p:childTnLst>
                              <p:par>
                                <p:cTn id="12" presetID="15" presetClass="entr" presetSubtype="0" fill="hold" grpId="0" nodeType="after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n de Story Pin"/>
          <p:cNvPicPr>
            <a:picLocks noChangeAspect="1" noChangeArrowheads="1"/>
          </p:cNvPicPr>
          <p:nvPr/>
        </p:nvPicPr>
        <p:blipFill rotWithShape="1">
          <a:blip r:embed="rId2">
            <a:extLst>
              <a:ext uri="{28A0092B-C50C-407E-A947-70E740481C1C}">
                <a14:useLocalDpi xmlns:a14="http://schemas.microsoft.com/office/drawing/2010/main" val="0"/>
              </a:ext>
            </a:extLst>
          </a:blip>
          <a:srcRect t="26405"/>
          <a:stretch/>
        </p:blipFill>
        <p:spPr bwMode="auto">
          <a:xfrm>
            <a:off x="562329" y="562553"/>
            <a:ext cx="7881442" cy="5651393"/>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http://t1.gstatic.com/images?q=tbn:ANd9GcQLkPUtqx_qehjUBd31YzY22PrOJHQ4guRYSOOxP8DtwwH2oQngLQ">
            <a:hlinkClick r:id="rId3"/>
          </p:cNvPr>
          <p:cNvSpPr>
            <a:spLocks noChangeAspect="1" noChangeArrowheads="1"/>
          </p:cNvSpPr>
          <p:nvPr/>
        </p:nvSpPr>
        <p:spPr bwMode="auto">
          <a:xfrm>
            <a:off x="155575" y="-1790700"/>
            <a:ext cx="276225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endParaRPr lang="es-PE" sz="2400">
              <a:solidFill>
                <a:srgbClr val="000000"/>
              </a:solidFill>
            </a:endParaRPr>
          </a:p>
        </p:txBody>
      </p:sp>
      <p:sp>
        <p:nvSpPr>
          <p:cNvPr id="5" name="AutoShape 4" descr="http://t1.gstatic.com/images?q=tbn:ANd9GcQLkPUtqx_qehjUBd31YzY22PrOJHQ4guRYSOOxP8DtwwH2oQngLQ">
            <a:hlinkClick r:id="rId3"/>
          </p:cNvPr>
          <p:cNvSpPr>
            <a:spLocks noChangeAspect="1" noChangeArrowheads="1"/>
          </p:cNvSpPr>
          <p:nvPr/>
        </p:nvSpPr>
        <p:spPr bwMode="auto">
          <a:xfrm>
            <a:off x="307975" y="-1638300"/>
            <a:ext cx="276225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endParaRPr lang="es-PE" sz="2400">
              <a:solidFill>
                <a:srgbClr val="000000"/>
              </a:solidFill>
            </a:endParaRPr>
          </a:p>
        </p:txBody>
      </p:sp>
      <p:sp>
        <p:nvSpPr>
          <p:cNvPr id="7" name="AutoShape 6" descr="http://t1.gstatic.com/images?q=tbn:ANd9GcQLkPUtqx_qehjUBd31YzY22PrOJHQ4guRYSOOxP8DtwwH2oQngLQ">
            <a:hlinkClick r:id="rId3"/>
          </p:cNvPr>
          <p:cNvSpPr>
            <a:spLocks noChangeAspect="1" noChangeArrowheads="1"/>
          </p:cNvSpPr>
          <p:nvPr/>
        </p:nvSpPr>
        <p:spPr bwMode="auto">
          <a:xfrm>
            <a:off x="460375" y="-1485900"/>
            <a:ext cx="276225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endParaRPr lang="es-PE" sz="2400">
              <a:solidFill>
                <a:srgbClr val="000000"/>
              </a:solidFill>
            </a:endParaRPr>
          </a:p>
        </p:txBody>
      </p:sp>
      <p:sp>
        <p:nvSpPr>
          <p:cNvPr id="4" name="3 CuadroTexto"/>
          <p:cNvSpPr txBox="1"/>
          <p:nvPr/>
        </p:nvSpPr>
        <p:spPr>
          <a:xfrm>
            <a:off x="562329" y="3273941"/>
            <a:ext cx="8039680" cy="3046988"/>
          </a:xfrm>
          <a:prstGeom prst="rect">
            <a:avLst/>
          </a:prstGeom>
          <a:noFill/>
        </p:spPr>
        <p:txBody>
          <a:bodyPr wrap="square" rtlCol="0">
            <a:spAutoFit/>
          </a:bodyPr>
          <a:lstStyle/>
          <a:p>
            <a:pPr algn="ctr" fontAlgn="base">
              <a:spcBef>
                <a:spcPct val="0"/>
              </a:spcBef>
              <a:spcAft>
                <a:spcPct val="0"/>
              </a:spcAft>
            </a:pPr>
            <a:r>
              <a:rPr lang="es-MX" sz="2400" b="1" dirty="0" smtClean="0">
                <a:solidFill>
                  <a:schemeClr val="bg1"/>
                </a:solidFill>
                <a:effectLst>
                  <a:glow rad="63500">
                    <a:srgbClr val="000000">
                      <a:satMod val="175000"/>
                      <a:alpha val="40000"/>
                    </a:srgbClr>
                  </a:glow>
                  <a:outerShdw blurRad="50800" dist="38100" algn="l" rotWithShape="0">
                    <a:prstClr val="black"/>
                  </a:outerShdw>
                </a:effectLst>
                <a:latin typeface="Tekton Pro" pitchFamily="34" charset="0"/>
              </a:rPr>
              <a:t>En </a:t>
            </a:r>
            <a:r>
              <a:rPr lang="es-MX" sz="2400" b="1" dirty="0">
                <a:solidFill>
                  <a:schemeClr val="bg1"/>
                </a:solidFill>
                <a:effectLst>
                  <a:glow rad="63500">
                    <a:srgbClr val="000000">
                      <a:satMod val="175000"/>
                      <a:alpha val="40000"/>
                    </a:srgbClr>
                  </a:glow>
                  <a:outerShdw blurRad="50800" dist="38100" algn="l" rotWithShape="0">
                    <a:prstClr val="black"/>
                  </a:outerShdw>
                </a:effectLst>
                <a:latin typeface="Tekton Pro" pitchFamily="34" charset="0"/>
              </a:rPr>
              <a:t>tu Palabra </a:t>
            </a:r>
            <a:r>
              <a:rPr lang="es-MX" sz="2400" b="1" dirty="0" smtClean="0">
                <a:solidFill>
                  <a:schemeClr val="bg1"/>
                </a:solidFill>
                <a:effectLst>
                  <a:glow rad="63500">
                    <a:srgbClr val="000000">
                      <a:satMod val="175000"/>
                      <a:alpha val="40000"/>
                    </a:srgbClr>
                  </a:glow>
                  <a:outerShdw blurRad="50800" dist="38100" algn="l" rotWithShape="0">
                    <a:prstClr val="black"/>
                  </a:outerShdw>
                </a:effectLst>
                <a:latin typeface="Tekton Pro" pitchFamily="34" charset="0"/>
              </a:rPr>
              <a:t>de </a:t>
            </a:r>
            <a:r>
              <a:rPr lang="es-MX" sz="2400" b="1" dirty="0">
                <a:solidFill>
                  <a:schemeClr val="bg1"/>
                </a:solidFill>
                <a:effectLst>
                  <a:glow rad="63500">
                    <a:srgbClr val="000000">
                      <a:satMod val="175000"/>
                      <a:alpha val="40000"/>
                    </a:srgbClr>
                  </a:glow>
                  <a:outerShdw blurRad="50800" dist="38100" algn="l" rotWithShape="0">
                    <a:prstClr val="black"/>
                  </a:outerShdw>
                </a:effectLst>
                <a:latin typeface="Tekton Pro" pitchFamily="34" charset="0"/>
              </a:rPr>
              <a:t>vida, oh </a:t>
            </a:r>
            <a:r>
              <a:rPr lang="es-MX" sz="2400" b="1" dirty="0" smtClean="0">
                <a:solidFill>
                  <a:schemeClr val="bg1"/>
                </a:solidFill>
                <a:effectLst>
                  <a:glow rad="63500">
                    <a:srgbClr val="000000">
                      <a:satMod val="175000"/>
                      <a:alpha val="40000"/>
                    </a:srgbClr>
                  </a:glow>
                  <a:outerShdw blurRad="50800" dist="38100" algn="l" rotWithShape="0">
                    <a:prstClr val="black"/>
                  </a:outerShdw>
                </a:effectLst>
                <a:latin typeface="Tekton Pro" pitchFamily="34" charset="0"/>
              </a:rPr>
              <a:t>Padre ,</a:t>
            </a:r>
            <a:endParaRPr lang="es-MX" sz="2400" b="1" dirty="0">
              <a:solidFill>
                <a:schemeClr val="bg1"/>
              </a:solidFill>
              <a:effectLst>
                <a:glow rad="63500">
                  <a:srgbClr val="000000">
                    <a:satMod val="175000"/>
                    <a:alpha val="40000"/>
                  </a:srgbClr>
                </a:glow>
                <a:outerShdw blurRad="50800" dist="38100" algn="l" rotWithShape="0">
                  <a:prstClr val="black"/>
                </a:outerShdw>
              </a:effectLst>
              <a:latin typeface="Tekton Pro" pitchFamily="34" charset="0"/>
            </a:endParaRPr>
          </a:p>
          <a:p>
            <a:pPr algn="ctr" fontAlgn="base">
              <a:spcBef>
                <a:spcPct val="0"/>
              </a:spcBef>
              <a:spcAft>
                <a:spcPct val="0"/>
              </a:spcAft>
            </a:pPr>
            <a:r>
              <a:rPr lang="es-MX" sz="2400" b="1" dirty="0">
                <a:solidFill>
                  <a:schemeClr val="bg1"/>
                </a:solidFill>
                <a:effectLst>
                  <a:glow rad="63500">
                    <a:srgbClr val="000000">
                      <a:satMod val="175000"/>
                      <a:alpha val="40000"/>
                    </a:srgbClr>
                  </a:glow>
                  <a:outerShdw blurRad="50800" dist="38100" algn="l" rotWithShape="0">
                    <a:prstClr val="black"/>
                  </a:outerShdw>
                </a:effectLst>
                <a:latin typeface="Tekton Pro" pitchFamily="34" charset="0"/>
              </a:rPr>
              <a:t>Nos has mostrado el camino hacia ti…</a:t>
            </a:r>
          </a:p>
          <a:p>
            <a:pPr algn="ctr" fontAlgn="base">
              <a:spcBef>
                <a:spcPct val="0"/>
              </a:spcBef>
              <a:spcAft>
                <a:spcPct val="0"/>
              </a:spcAft>
            </a:pPr>
            <a:r>
              <a:rPr lang="es-MX" sz="2400" b="1" dirty="0">
                <a:solidFill>
                  <a:schemeClr val="bg1"/>
                </a:solidFill>
                <a:effectLst>
                  <a:glow rad="63500">
                    <a:srgbClr val="000000">
                      <a:satMod val="175000"/>
                      <a:alpha val="40000"/>
                    </a:srgbClr>
                  </a:glow>
                  <a:outerShdw blurRad="50800" dist="38100" algn="l" rotWithShape="0">
                    <a:prstClr val="black"/>
                  </a:outerShdw>
                </a:effectLst>
                <a:latin typeface="Tekton Pro" pitchFamily="34" charset="0"/>
              </a:rPr>
              <a:t>En tus preceptos encontramos el camino </a:t>
            </a:r>
            <a:r>
              <a:rPr lang="es-MX" sz="2400" b="1" dirty="0" smtClean="0">
                <a:solidFill>
                  <a:schemeClr val="bg1"/>
                </a:solidFill>
                <a:effectLst>
                  <a:glow rad="63500">
                    <a:srgbClr val="000000">
                      <a:satMod val="175000"/>
                      <a:alpha val="40000"/>
                    </a:srgbClr>
                  </a:glow>
                  <a:outerShdw blurRad="50800" dist="38100" algn="l" rotWithShape="0">
                    <a:prstClr val="black"/>
                  </a:outerShdw>
                </a:effectLst>
                <a:latin typeface="Tekton Pro" pitchFamily="34" charset="0"/>
              </a:rPr>
              <a:t>luminoso hacia </a:t>
            </a:r>
            <a:r>
              <a:rPr lang="es-MX" sz="2400" b="1" dirty="0">
                <a:solidFill>
                  <a:schemeClr val="bg1"/>
                </a:solidFill>
                <a:effectLst>
                  <a:glow rad="63500">
                    <a:srgbClr val="000000">
                      <a:satMod val="175000"/>
                      <a:alpha val="40000"/>
                    </a:srgbClr>
                  </a:glow>
                  <a:outerShdw blurRad="50800" dist="38100" algn="l" rotWithShape="0">
                    <a:prstClr val="black"/>
                  </a:outerShdw>
                </a:effectLst>
                <a:latin typeface="Tekton Pro" pitchFamily="34" charset="0"/>
              </a:rPr>
              <a:t>tu casa.</a:t>
            </a:r>
          </a:p>
          <a:p>
            <a:pPr algn="ctr" fontAlgn="base">
              <a:spcBef>
                <a:spcPct val="0"/>
              </a:spcBef>
              <a:spcAft>
                <a:spcPct val="0"/>
              </a:spcAft>
            </a:pPr>
            <a:r>
              <a:rPr lang="es-MX" sz="2400" b="1" dirty="0">
                <a:solidFill>
                  <a:schemeClr val="bg1"/>
                </a:solidFill>
                <a:effectLst>
                  <a:glow rad="63500">
                    <a:srgbClr val="000000">
                      <a:satMod val="175000"/>
                      <a:alpha val="40000"/>
                    </a:srgbClr>
                  </a:glow>
                  <a:outerShdw blurRad="50800" dist="38100" algn="l" rotWithShape="0">
                    <a:prstClr val="black"/>
                  </a:outerShdw>
                </a:effectLst>
                <a:latin typeface="Tekton Pro" pitchFamily="34" charset="0"/>
              </a:rPr>
              <a:t>Ahora te pedimos: </a:t>
            </a:r>
            <a:r>
              <a:rPr lang="es-MX" sz="2400" b="1" dirty="0" smtClean="0">
                <a:solidFill>
                  <a:schemeClr val="bg1"/>
                </a:solidFill>
                <a:effectLst>
                  <a:glow rad="63500">
                    <a:srgbClr val="000000">
                      <a:satMod val="175000"/>
                      <a:alpha val="40000"/>
                    </a:srgbClr>
                  </a:glow>
                  <a:outerShdw blurRad="50800" dist="38100" algn="l" rotWithShape="0">
                    <a:prstClr val="black"/>
                  </a:outerShdw>
                </a:effectLst>
                <a:latin typeface="Tekton Pro" pitchFamily="34" charset="0"/>
              </a:rPr>
              <a:t>refuerza </a:t>
            </a:r>
            <a:r>
              <a:rPr lang="es-MX" sz="2400" b="1" dirty="0">
                <a:solidFill>
                  <a:schemeClr val="bg1"/>
                </a:solidFill>
                <a:effectLst>
                  <a:glow rad="63500">
                    <a:srgbClr val="000000">
                      <a:satMod val="175000"/>
                      <a:alpha val="40000"/>
                    </a:srgbClr>
                  </a:glow>
                  <a:outerShdw blurRad="50800" dist="38100" algn="l" rotWithShape="0">
                    <a:prstClr val="black"/>
                  </a:outerShdw>
                </a:effectLst>
                <a:latin typeface="Tekton Pro" pitchFamily="34" charset="0"/>
              </a:rPr>
              <a:t>nuestra fidelidad a tus preceptos</a:t>
            </a:r>
            <a:r>
              <a:rPr lang="es-MX" sz="2400" b="1" dirty="0" smtClean="0">
                <a:solidFill>
                  <a:schemeClr val="bg1"/>
                </a:solidFill>
                <a:effectLst>
                  <a:glow rad="63500">
                    <a:srgbClr val="000000">
                      <a:satMod val="175000"/>
                      <a:alpha val="40000"/>
                    </a:srgbClr>
                  </a:glow>
                  <a:outerShdw blurRad="50800" dist="38100" algn="l" rotWithShape="0">
                    <a:prstClr val="black"/>
                  </a:outerShdw>
                </a:effectLst>
                <a:latin typeface="Tekton Pro" pitchFamily="34" charset="0"/>
              </a:rPr>
              <a:t>, transforma </a:t>
            </a:r>
            <a:r>
              <a:rPr lang="es-MX" sz="2400" b="1" dirty="0">
                <a:solidFill>
                  <a:schemeClr val="bg1"/>
                </a:solidFill>
                <a:effectLst>
                  <a:glow rad="63500">
                    <a:srgbClr val="000000">
                      <a:satMod val="175000"/>
                      <a:alpha val="40000"/>
                    </a:srgbClr>
                  </a:glow>
                  <a:outerShdw blurRad="50800" dist="38100" algn="l" rotWithShape="0">
                    <a:prstClr val="black"/>
                  </a:outerShdw>
                </a:effectLst>
                <a:latin typeface="Tekton Pro" pitchFamily="34" charset="0"/>
              </a:rPr>
              <a:t>nuestro pensamiento y </a:t>
            </a:r>
            <a:r>
              <a:rPr lang="es-MX" sz="2400" b="1" dirty="0" smtClean="0">
                <a:solidFill>
                  <a:schemeClr val="bg1"/>
                </a:solidFill>
                <a:effectLst>
                  <a:glow rad="63500">
                    <a:srgbClr val="000000">
                      <a:satMod val="175000"/>
                      <a:alpha val="40000"/>
                    </a:srgbClr>
                  </a:glow>
                  <a:outerShdw blurRad="50800" dist="38100" algn="l" rotWithShape="0">
                    <a:prstClr val="black"/>
                  </a:outerShdw>
                </a:effectLst>
                <a:latin typeface="Tekton Pro" pitchFamily="34" charset="0"/>
              </a:rPr>
              <a:t>acciones según </a:t>
            </a:r>
            <a:r>
              <a:rPr lang="es-MX" sz="2400" b="1" dirty="0">
                <a:solidFill>
                  <a:schemeClr val="bg1"/>
                </a:solidFill>
                <a:effectLst>
                  <a:glow rad="63500">
                    <a:srgbClr val="000000">
                      <a:satMod val="175000"/>
                      <a:alpha val="40000"/>
                    </a:srgbClr>
                  </a:glow>
                  <a:outerShdw blurRad="50800" dist="38100" algn="l" rotWithShape="0">
                    <a:prstClr val="black"/>
                  </a:outerShdw>
                </a:effectLst>
                <a:latin typeface="Tekton Pro" pitchFamily="34" charset="0"/>
              </a:rPr>
              <a:t>tu ley de santidad,</a:t>
            </a:r>
          </a:p>
          <a:p>
            <a:pPr algn="ctr" fontAlgn="base">
              <a:spcBef>
                <a:spcPct val="0"/>
              </a:spcBef>
              <a:spcAft>
                <a:spcPct val="0"/>
              </a:spcAft>
            </a:pPr>
            <a:r>
              <a:rPr lang="es-MX" sz="2400" b="1" dirty="0">
                <a:solidFill>
                  <a:schemeClr val="bg1"/>
                </a:solidFill>
                <a:effectLst>
                  <a:glow rad="63500">
                    <a:srgbClr val="000000">
                      <a:satMod val="175000"/>
                      <a:alpha val="40000"/>
                    </a:srgbClr>
                  </a:glow>
                  <a:outerShdw blurRad="50800" dist="38100" algn="l" rotWithShape="0">
                    <a:prstClr val="black"/>
                  </a:outerShdw>
                </a:effectLst>
                <a:latin typeface="Tekton Pro" pitchFamily="34" charset="0"/>
              </a:rPr>
              <a:t>acrecienta nuestra sinceridad </a:t>
            </a:r>
            <a:r>
              <a:rPr lang="es-MX" sz="2400" b="1" dirty="0" smtClean="0">
                <a:solidFill>
                  <a:schemeClr val="bg1"/>
                </a:solidFill>
                <a:effectLst>
                  <a:glow rad="63500">
                    <a:srgbClr val="000000">
                      <a:satMod val="175000"/>
                      <a:alpha val="40000"/>
                    </a:srgbClr>
                  </a:glow>
                  <a:outerShdw blurRad="50800" dist="38100" algn="l" rotWithShape="0">
                    <a:prstClr val="black"/>
                  </a:outerShdw>
                </a:effectLst>
                <a:latin typeface="Tekton Pro" pitchFamily="34" charset="0"/>
              </a:rPr>
              <a:t> ante </a:t>
            </a:r>
            <a:r>
              <a:rPr lang="es-MX" sz="2400" b="1" dirty="0">
                <a:solidFill>
                  <a:schemeClr val="bg1"/>
                </a:solidFill>
                <a:effectLst>
                  <a:glow rad="63500">
                    <a:srgbClr val="000000">
                      <a:satMod val="175000"/>
                      <a:alpha val="40000"/>
                    </a:srgbClr>
                  </a:glow>
                  <a:outerShdw blurRad="50800" dist="38100" algn="l" rotWithShape="0">
                    <a:prstClr val="black"/>
                  </a:outerShdw>
                </a:effectLst>
                <a:latin typeface="Tekton Pro" pitchFamily="34" charset="0"/>
              </a:rPr>
              <a:t>tu palabra</a:t>
            </a:r>
            <a:r>
              <a:rPr lang="es-MX" sz="2400" b="1" dirty="0" smtClean="0">
                <a:solidFill>
                  <a:schemeClr val="bg1"/>
                </a:solidFill>
                <a:effectLst>
                  <a:glow rad="63500">
                    <a:srgbClr val="000000">
                      <a:satMod val="175000"/>
                      <a:alpha val="40000"/>
                    </a:srgbClr>
                  </a:glow>
                  <a:outerShdw blurRad="50800" dist="38100" algn="l" rotWithShape="0">
                    <a:prstClr val="black"/>
                  </a:outerShdw>
                </a:effectLst>
                <a:latin typeface="Tekton Pro" pitchFamily="34" charset="0"/>
              </a:rPr>
              <a:t>…</a:t>
            </a:r>
            <a:endParaRPr lang="es-MX" sz="2400" b="1" dirty="0">
              <a:solidFill>
                <a:schemeClr val="bg1"/>
              </a:solidFill>
              <a:effectLst>
                <a:glow rad="63500">
                  <a:srgbClr val="000000">
                    <a:satMod val="175000"/>
                    <a:alpha val="40000"/>
                  </a:srgbClr>
                </a:glow>
                <a:outerShdw blurRad="50800" dist="38100" algn="l" rotWithShape="0">
                  <a:prstClr val="black"/>
                </a:outerShdw>
              </a:effectLst>
              <a:latin typeface="Tekton Pro" pitchFamily="34" charset="0"/>
            </a:endParaRPr>
          </a:p>
        </p:txBody>
      </p:sp>
      <p:sp>
        <p:nvSpPr>
          <p:cNvPr id="6" name="5 Rectángulo"/>
          <p:cNvSpPr/>
          <p:nvPr/>
        </p:nvSpPr>
        <p:spPr>
          <a:xfrm>
            <a:off x="1109429" y="716775"/>
            <a:ext cx="2192315" cy="500278"/>
          </a:xfrm>
          <a:prstGeom prst="rect">
            <a:avLst/>
          </a:prstGeom>
          <a:noFill/>
        </p:spPr>
        <p:txBody>
          <a:bodyPr wrap="square" lIns="91440" tIns="45720" rIns="91440" bIns="45720">
            <a:prstTxWarp prst="textChevron">
              <a:avLst/>
            </a:prstTxWarp>
            <a:spAutoFit/>
          </a:bodyPr>
          <a:lstStyle/>
          <a:p>
            <a:pPr algn="ctr" fontAlgn="base">
              <a:spcBef>
                <a:spcPct val="0"/>
              </a:spcBef>
              <a:spcAft>
                <a:spcPct val="0"/>
              </a:spcAft>
            </a:pPr>
            <a:r>
              <a:rPr lang="es-ES_tradnl" sz="2400" b="1" dirty="0">
                <a:ln w="6600">
                  <a:solidFill>
                    <a:sysClr val="windowText" lastClr="000000"/>
                  </a:solidFill>
                  <a:prstDash val="solid"/>
                </a:ln>
                <a:solidFill>
                  <a:srgbClr val="FFFFFF"/>
                </a:solidFill>
                <a:effectLst>
                  <a:outerShdw dist="38100" dir="2700000" algn="tl" rotWithShape="0">
                    <a:schemeClr val="accent2"/>
                  </a:outerShdw>
                </a:effectLst>
              </a:rPr>
              <a:t>Oración inicial</a:t>
            </a:r>
            <a:endParaRPr lang="es-PE" sz="2400" b="1" dirty="0">
              <a:ln w="6600">
                <a:solidFill>
                  <a:sysClr val="windowText" lastClr="000000"/>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39956296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n de Story Pin"/>
          <p:cNvPicPr>
            <a:picLocks noChangeAspect="1" noChangeArrowheads="1"/>
          </p:cNvPicPr>
          <p:nvPr/>
        </p:nvPicPr>
        <p:blipFill rotWithShape="1">
          <a:blip r:embed="rId2">
            <a:extLst>
              <a:ext uri="{28A0092B-C50C-407E-A947-70E740481C1C}">
                <a14:useLocalDpi xmlns:a14="http://schemas.microsoft.com/office/drawing/2010/main" val="0"/>
              </a:ext>
            </a:extLst>
          </a:blip>
          <a:srcRect t="26405"/>
          <a:stretch/>
        </p:blipFill>
        <p:spPr bwMode="auto">
          <a:xfrm>
            <a:off x="618613" y="581026"/>
            <a:ext cx="7881442" cy="5745883"/>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http://t1.gstatic.com/images?q=tbn:ANd9GcQLkPUtqx_qehjUBd31YzY22PrOJHQ4guRYSOOxP8DtwwH2oQngLQ">
            <a:hlinkClick r:id="rId3"/>
          </p:cNvPr>
          <p:cNvSpPr>
            <a:spLocks noChangeAspect="1" noChangeArrowheads="1"/>
          </p:cNvSpPr>
          <p:nvPr/>
        </p:nvSpPr>
        <p:spPr bwMode="auto">
          <a:xfrm>
            <a:off x="155575" y="-1790700"/>
            <a:ext cx="276225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endParaRPr lang="es-PE" sz="2400">
              <a:solidFill>
                <a:srgbClr val="000000"/>
              </a:solidFill>
            </a:endParaRPr>
          </a:p>
        </p:txBody>
      </p:sp>
      <p:sp>
        <p:nvSpPr>
          <p:cNvPr id="5" name="AutoShape 4" descr="http://t1.gstatic.com/images?q=tbn:ANd9GcQLkPUtqx_qehjUBd31YzY22PrOJHQ4guRYSOOxP8DtwwH2oQngLQ">
            <a:hlinkClick r:id="rId3"/>
          </p:cNvPr>
          <p:cNvSpPr>
            <a:spLocks noChangeAspect="1" noChangeArrowheads="1"/>
          </p:cNvSpPr>
          <p:nvPr/>
        </p:nvSpPr>
        <p:spPr bwMode="auto">
          <a:xfrm>
            <a:off x="307975" y="-1638300"/>
            <a:ext cx="276225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endParaRPr lang="es-PE" sz="2400">
              <a:solidFill>
                <a:srgbClr val="000000"/>
              </a:solidFill>
            </a:endParaRPr>
          </a:p>
        </p:txBody>
      </p:sp>
      <p:sp>
        <p:nvSpPr>
          <p:cNvPr id="4" name="3 CuadroTexto"/>
          <p:cNvSpPr txBox="1"/>
          <p:nvPr/>
        </p:nvSpPr>
        <p:spPr>
          <a:xfrm>
            <a:off x="1006762" y="3350032"/>
            <a:ext cx="7263773" cy="3046988"/>
          </a:xfrm>
          <a:prstGeom prst="rect">
            <a:avLst/>
          </a:prstGeom>
          <a:noFill/>
        </p:spPr>
        <p:txBody>
          <a:bodyPr wrap="square" rtlCol="0">
            <a:spAutoFit/>
          </a:bodyPr>
          <a:lstStyle/>
          <a:p>
            <a:pPr algn="ctr" fontAlgn="base">
              <a:spcBef>
                <a:spcPct val="0"/>
              </a:spcBef>
              <a:spcAft>
                <a:spcPct val="0"/>
              </a:spcAft>
            </a:pPr>
            <a:r>
              <a:rPr lang="es-MX" sz="2400" dirty="0" smtClean="0">
                <a:solidFill>
                  <a:schemeClr val="bg1"/>
                </a:solidFill>
                <a:effectLst>
                  <a:glow rad="139700">
                    <a:schemeClr val="accent4">
                      <a:satMod val="175000"/>
                      <a:alpha val="40000"/>
                    </a:schemeClr>
                  </a:glow>
                  <a:outerShdw blurRad="50800" dist="38100" algn="l" rotWithShape="0">
                    <a:prstClr val="black"/>
                  </a:outerShdw>
                </a:effectLst>
                <a:latin typeface="Tekton Pro" pitchFamily="34" charset="0"/>
              </a:rPr>
              <a:t>De manera </a:t>
            </a:r>
            <a:r>
              <a:rPr lang="es-MX" sz="2400" dirty="0">
                <a:solidFill>
                  <a:schemeClr val="bg1"/>
                </a:solidFill>
                <a:effectLst>
                  <a:glow rad="139700">
                    <a:schemeClr val="accent4">
                      <a:satMod val="175000"/>
                      <a:alpha val="40000"/>
                    </a:schemeClr>
                  </a:glow>
                  <a:outerShdw blurRad="50800" dist="38100" algn="l" rotWithShape="0">
                    <a:prstClr val="black"/>
                  </a:outerShdw>
                </a:effectLst>
                <a:latin typeface="Tekton Pro" pitchFamily="34" charset="0"/>
              </a:rPr>
              <a:t>que tu paso por nuestra vida</a:t>
            </a:r>
          </a:p>
          <a:p>
            <a:pPr algn="ctr" fontAlgn="base">
              <a:spcBef>
                <a:spcPct val="0"/>
              </a:spcBef>
              <a:spcAft>
                <a:spcPct val="0"/>
              </a:spcAft>
            </a:pPr>
            <a:r>
              <a:rPr lang="es-MX" sz="2400" dirty="0">
                <a:solidFill>
                  <a:schemeClr val="bg1"/>
                </a:solidFill>
                <a:effectLst>
                  <a:glow rad="139700">
                    <a:schemeClr val="accent4">
                      <a:satMod val="175000"/>
                      <a:alpha val="40000"/>
                    </a:schemeClr>
                  </a:glow>
                  <a:outerShdw blurRad="50800" dist="38100" algn="l" rotWithShape="0">
                    <a:prstClr val="black"/>
                  </a:outerShdw>
                </a:effectLst>
                <a:latin typeface="Tekton Pro" pitchFamily="34" charset="0"/>
              </a:rPr>
              <a:t>encuentre un corazón dispuesto,</a:t>
            </a:r>
          </a:p>
          <a:p>
            <a:pPr algn="ctr" fontAlgn="base">
              <a:spcBef>
                <a:spcPct val="0"/>
              </a:spcBef>
              <a:spcAft>
                <a:spcPct val="0"/>
              </a:spcAft>
            </a:pPr>
            <a:r>
              <a:rPr lang="es-MX" sz="2400" dirty="0">
                <a:solidFill>
                  <a:schemeClr val="bg1"/>
                </a:solidFill>
                <a:effectLst>
                  <a:glow rad="139700">
                    <a:schemeClr val="accent4">
                      <a:satMod val="175000"/>
                      <a:alpha val="40000"/>
                    </a:schemeClr>
                  </a:glow>
                  <a:outerShdw blurRad="50800" dist="38100" algn="l" rotWithShape="0">
                    <a:prstClr val="black"/>
                  </a:outerShdw>
                </a:effectLst>
                <a:latin typeface="Tekton Pro" pitchFamily="34" charset="0"/>
              </a:rPr>
              <a:t>un lugar para la morada de tu gloria,</a:t>
            </a:r>
          </a:p>
          <a:p>
            <a:pPr algn="ctr" fontAlgn="base">
              <a:spcBef>
                <a:spcPct val="0"/>
              </a:spcBef>
              <a:spcAft>
                <a:spcPct val="0"/>
              </a:spcAft>
            </a:pPr>
            <a:r>
              <a:rPr lang="es-MX" sz="2400" dirty="0">
                <a:solidFill>
                  <a:schemeClr val="bg1"/>
                </a:solidFill>
                <a:effectLst>
                  <a:glow rad="139700">
                    <a:schemeClr val="accent4">
                      <a:satMod val="175000"/>
                      <a:alpha val="40000"/>
                    </a:schemeClr>
                  </a:glow>
                  <a:outerShdw blurRad="50800" dist="38100" algn="l" rotWithShape="0">
                    <a:prstClr val="black"/>
                  </a:outerShdw>
                </a:effectLst>
                <a:latin typeface="Tekton Pro" pitchFamily="34" charset="0"/>
              </a:rPr>
              <a:t>un templo digno de tu presencia,</a:t>
            </a:r>
          </a:p>
          <a:p>
            <a:pPr algn="ctr" fontAlgn="base">
              <a:spcBef>
                <a:spcPct val="0"/>
              </a:spcBef>
              <a:spcAft>
                <a:spcPct val="0"/>
              </a:spcAft>
            </a:pPr>
            <a:r>
              <a:rPr lang="es-MX" sz="2400" dirty="0">
                <a:solidFill>
                  <a:schemeClr val="bg1"/>
                </a:solidFill>
                <a:effectLst>
                  <a:glow rad="139700">
                    <a:schemeClr val="accent4">
                      <a:satMod val="175000"/>
                      <a:alpha val="40000"/>
                    </a:schemeClr>
                  </a:glow>
                  <a:outerShdw blurRad="50800" dist="38100" algn="l" rotWithShape="0">
                    <a:prstClr val="black"/>
                  </a:outerShdw>
                </a:effectLst>
                <a:latin typeface="Tekton Pro" pitchFamily="34" charset="0"/>
              </a:rPr>
              <a:t>hombres nuevos y mujeres nuevas</a:t>
            </a:r>
          </a:p>
          <a:p>
            <a:pPr algn="ctr" fontAlgn="base">
              <a:spcBef>
                <a:spcPct val="0"/>
              </a:spcBef>
              <a:spcAft>
                <a:spcPct val="0"/>
              </a:spcAft>
            </a:pPr>
            <a:r>
              <a:rPr lang="es-MX" sz="2400" dirty="0">
                <a:solidFill>
                  <a:schemeClr val="bg1"/>
                </a:solidFill>
                <a:effectLst>
                  <a:glow rad="139700">
                    <a:schemeClr val="accent4">
                      <a:satMod val="175000"/>
                      <a:alpha val="40000"/>
                    </a:schemeClr>
                  </a:glow>
                  <a:outerShdw blurRad="50800" dist="38100" algn="l" rotWithShape="0">
                    <a:prstClr val="black"/>
                  </a:outerShdw>
                </a:effectLst>
                <a:latin typeface="Tekton Pro" pitchFamily="34" charset="0"/>
              </a:rPr>
              <a:t>dispuestos a cumplir el resumen de toda ley:</a:t>
            </a:r>
          </a:p>
          <a:p>
            <a:pPr algn="ctr" fontAlgn="base">
              <a:spcBef>
                <a:spcPct val="0"/>
              </a:spcBef>
              <a:spcAft>
                <a:spcPct val="0"/>
              </a:spcAft>
            </a:pPr>
            <a:r>
              <a:rPr lang="es-MX" sz="2400" dirty="0">
                <a:solidFill>
                  <a:schemeClr val="bg1"/>
                </a:solidFill>
                <a:effectLst>
                  <a:glow rad="139700">
                    <a:schemeClr val="accent4">
                      <a:satMod val="175000"/>
                      <a:alpha val="40000"/>
                    </a:schemeClr>
                  </a:glow>
                  <a:outerShdw blurRad="50800" dist="38100" algn="l" rotWithShape="0">
                    <a:prstClr val="black"/>
                  </a:outerShdw>
                </a:effectLst>
                <a:latin typeface="Tekton Pro" pitchFamily="34" charset="0"/>
              </a:rPr>
              <a:t>el mandamiento del amor-caridad.</a:t>
            </a:r>
          </a:p>
          <a:p>
            <a:pPr algn="ctr" fontAlgn="base">
              <a:spcBef>
                <a:spcPct val="0"/>
              </a:spcBef>
              <a:spcAft>
                <a:spcPct val="0"/>
              </a:spcAft>
            </a:pPr>
            <a:r>
              <a:rPr lang="es-MX" sz="2400" dirty="0">
                <a:solidFill>
                  <a:schemeClr val="bg1"/>
                </a:solidFill>
                <a:effectLst>
                  <a:glow rad="139700">
                    <a:schemeClr val="accent4">
                      <a:satMod val="175000"/>
                      <a:alpha val="40000"/>
                    </a:schemeClr>
                  </a:glow>
                  <a:outerShdw blurRad="50800" dist="38100" algn="l" rotWithShape="0">
                    <a:prstClr val="black"/>
                  </a:outerShdw>
                </a:effectLst>
                <a:latin typeface="Tekton Pro" pitchFamily="34" charset="0"/>
              </a:rPr>
              <a:t>AMÉN</a:t>
            </a:r>
            <a:r>
              <a:rPr lang="es-MX" sz="2400" dirty="0" smtClean="0">
                <a:solidFill>
                  <a:schemeClr val="bg1"/>
                </a:solidFill>
                <a:effectLst>
                  <a:glow rad="139700">
                    <a:schemeClr val="accent4">
                      <a:satMod val="175000"/>
                      <a:alpha val="40000"/>
                    </a:schemeClr>
                  </a:glow>
                  <a:outerShdw blurRad="50800" dist="38100" algn="l" rotWithShape="0">
                    <a:prstClr val="black"/>
                  </a:outerShdw>
                </a:effectLst>
                <a:latin typeface="Tekton Pro" pitchFamily="34" charset="0"/>
              </a:rPr>
              <a:t>.</a:t>
            </a:r>
            <a:endParaRPr lang="es-MX" sz="2400" dirty="0">
              <a:solidFill>
                <a:schemeClr val="bg1"/>
              </a:solidFill>
              <a:effectLst>
                <a:glow rad="139700">
                  <a:schemeClr val="accent4">
                    <a:satMod val="175000"/>
                    <a:alpha val="40000"/>
                  </a:schemeClr>
                </a:glow>
                <a:outerShdw blurRad="50800" dist="38100" algn="l" rotWithShape="0">
                  <a:prstClr val="black"/>
                </a:outerShdw>
              </a:effectLst>
              <a:latin typeface="Tekton Pro" pitchFamily="34" charset="0"/>
            </a:endParaRPr>
          </a:p>
        </p:txBody>
      </p:sp>
    </p:spTree>
    <p:extLst>
      <p:ext uri="{BB962C8B-B14F-4D97-AF65-F5344CB8AC3E}">
        <p14:creationId xmlns:p14="http://schemas.microsoft.com/office/powerpoint/2010/main" val="374274024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i.pinimg.com/564x/8d/0b/b5/8d0bb52e5eda119f0e673295d2dfba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233" y="537874"/>
            <a:ext cx="7922866" cy="5752090"/>
          </a:xfrm>
          <a:prstGeom prst="rect">
            <a:avLst/>
          </a:prstGeom>
          <a:noFill/>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sp>
        <p:nvSpPr>
          <p:cNvPr id="8" name="7 CuadroTexto"/>
          <p:cNvSpPr txBox="1"/>
          <p:nvPr/>
        </p:nvSpPr>
        <p:spPr>
          <a:xfrm>
            <a:off x="4738255" y="1016011"/>
            <a:ext cx="3827844" cy="5262979"/>
          </a:xfrm>
          <a:prstGeom prst="rect">
            <a:avLst/>
          </a:prstGeom>
          <a:noFill/>
        </p:spPr>
        <p:txBody>
          <a:bodyPr wrap="square" rtlCol="0">
            <a:spAutoFit/>
          </a:bodyPr>
          <a:lstStyle/>
          <a:p>
            <a:pPr algn="r" fontAlgn="base">
              <a:spcBef>
                <a:spcPct val="0"/>
              </a:spcBef>
              <a:spcAft>
                <a:spcPct val="0"/>
              </a:spcAft>
            </a:pPr>
            <a:r>
              <a:rPr lang="es-MX" sz="2400" b="1" dirty="0" smtClean="0">
                <a:solidFill>
                  <a:schemeClr val="bg1"/>
                </a:solidFill>
                <a:effectLst>
                  <a:outerShdw blurRad="38100" dist="38100" dir="2700000" algn="tl">
                    <a:srgbClr val="000000">
                      <a:alpha val="43137"/>
                    </a:srgbClr>
                  </a:outerShdw>
                </a:effectLst>
                <a:latin typeface="Tekton Pro" pitchFamily="34" charset="0"/>
              </a:rPr>
              <a:t>En </a:t>
            </a:r>
            <a:r>
              <a:rPr lang="es-MX" sz="2400" b="1" dirty="0">
                <a:solidFill>
                  <a:schemeClr val="bg1"/>
                </a:solidFill>
                <a:effectLst>
                  <a:outerShdw blurRad="38100" dist="38100" dir="2700000" algn="tl">
                    <a:srgbClr val="000000">
                      <a:alpha val="43137"/>
                    </a:srgbClr>
                  </a:outerShdw>
                </a:effectLst>
                <a:latin typeface="Tekton Pro" pitchFamily="34" charset="0"/>
              </a:rPr>
              <a:t>el Templo, hoy Jesús se muestra firme, y anuncia a un Dios que no se ajusta a nuestros esquemas y que más allá de eso, anuncia su promesa de resucitar, de estar siempre con nosotros, y de recordarnos que ha tomado carne para no quedarse encerrado en las cuatro paredes del templo. Escuchemos:</a:t>
            </a:r>
            <a:endParaRPr lang="es-ES_tradnl" sz="2400" b="1" dirty="0">
              <a:solidFill>
                <a:schemeClr val="bg1"/>
              </a:solidFill>
              <a:effectLst>
                <a:outerShdw blurRad="38100" dist="38100" dir="2700000" algn="tl">
                  <a:srgbClr val="000000">
                    <a:alpha val="43137"/>
                  </a:srgbClr>
                </a:outerShdw>
              </a:effectLst>
              <a:latin typeface="Tekton Pro" pitchFamily="34" charset="0"/>
            </a:endParaRPr>
          </a:p>
        </p:txBody>
      </p:sp>
      <p:sp>
        <p:nvSpPr>
          <p:cNvPr id="7" name="AutoShape 2"/>
          <p:cNvSpPr>
            <a:spLocks noChangeArrowheads="1"/>
          </p:cNvSpPr>
          <p:nvPr/>
        </p:nvSpPr>
        <p:spPr bwMode="auto">
          <a:xfrm>
            <a:off x="643233" y="605626"/>
            <a:ext cx="3820469" cy="771014"/>
          </a:xfrm>
          <a:prstGeom prst="roundRect">
            <a:avLst>
              <a:gd name="adj" fmla="val 16667"/>
            </a:avLst>
          </a:prstGeom>
          <a:solidFill>
            <a:srgbClr val="660066"/>
          </a:solidFill>
          <a:ln w="38100">
            <a:solidFill>
              <a:srgbClr val="FFFF00"/>
            </a:solidFill>
            <a:round/>
            <a:headEnd/>
            <a:tailEnd/>
          </a:ln>
          <a:effectLst>
            <a:outerShdw dist="28398" dir="3806097" algn="ctr" rotWithShape="0">
              <a:srgbClr val="375623"/>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s-PE" b="1" dirty="0">
                <a:solidFill>
                  <a:srgbClr val="FFFFFF"/>
                </a:solidFill>
                <a:effectLst>
                  <a:outerShdw blurRad="38100" dist="38100" dir="2700000" algn="tl">
                    <a:srgbClr val="000000">
                      <a:alpha val="43137"/>
                    </a:srgbClr>
                  </a:outerShdw>
                </a:effectLst>
                <a:latin typeface="Calibri" panose="020F0502020204030204" pitchFamily="34" charset="0"/>
                <a:cs typeface="Times New Roman" pitchFamily="18" charset="0"/>
              </a:rPr>
              <a:t>LECTIO</a:t>
            </a:r>
          </a:p>
          <a:p>
            <a:pPr algn="ctr" eaLnBrk="0" fontAlgn="base" hangingPunct="0">
              <a:spcBef>
                <a:spcPct val="0"/>
              </a:spcBef>
              <a:spcAft>
                <a:spcPct val="0"/>
              </a:spcAft>
            </a:pPr>
            <a:r>
              <a:rPr lang="es-PE" b="1" dirty="0">
                <a:solidFill>
                  <a:srgbClr val="FFFF00"/>
                </a:solidFill>
                <a:effectLst>
                  <a:outerShdw blurRad="38100" dist="38100" dir="2700000" algn="tl">
                    <a:srgbClr val="000000">
                      <a:alpha val="43137"/>
                    </a:srgbClr>
                  </a:outerShdw>
                </a:effectLst>
                <a:latin typeface="Calibri" panose="020F0502020204030204" pitchFamily="34" charset="0"/>
                <a:cs typeface="Times New Roman" pitchFamily="18" charset="0"/>
              </a:rPr>
              <a:t>¿Qué dice el texto? </a:t>
            </a:r>
            <a:r>
              <a:rPr lang="es-PE" b="1" dirty="0">
                <a:solidFill>
                  <a:srgbClr val="FFFF00"/>
                </a:solidFill>
                <a:latin typeface="Calibri" panose="020F0502020204030204" pitchFamily="34" charset="0"/>
                <a:cs typeface="Times New Roman" pitchFamily="18" charset="0"/>
              </a:rPr>
              <a:t> </a:t>
            </a:r>
            <a:r>
              <a:rPr lang="es-PE" b="1" dirty="0" smtClean="0">
                <a:solidFill>
                  <a:srgbClr val="FFFF00"/>
                </a:solidFill>
                <a:latin typeface="Calibri" panose="020F0502020204030204" pitchFamily="34" charset="0"/>
                <a:cs typeface="Times New Roman" pitchFamily="18" charset="0"/>
              </a:rPr>
              <a:t>J</a:t>
            </a:r>
            <a:r>
              <a:rPr lang="es-PE" sz="2000" b="1" dirty="0" smtClean="0">
                <a:solidFill>
                  <a:srgbClr val="FFFF00"/>
                </a:solidFill>
                <a:latin typeface="Calibri" panose="020F0502020204030204" pitchFamily="34" charset="0"/>
                <a:cs typeface="Times New Roman" pitchFamily="18" charset="0"/>
              </a:rPr>
              <a:t>uan 2,13-25</a:t>
            </a:r>
            <a:endParaRPr lang="es-PE" sz="3600" dirty="0">
              <a:solidFill>
                <a:srgbClr val="FFFF00"/>
              </a:solidFill>
              <a:cs typeface="Times New Roman" pitchFamily="18" charset="0"/>
            </a:endParaRPr>
          </a:p>
        </p:txBody>
      </p:sp>
      <p:sp>
        <p:nvSpPr>
          <p:cNvPr id="6" name="Rectángulo 5"/>
          <p:cNvSpPr/>
          <p:nvPr/>
        </p:nvSpPr>
        <p:spPr>
          <a:xfrm>
            <a:off x="5624042" y="537874"/>
            <a:ext cx="2004075" cy="523220"/>
          </a:xfrm>
          <a:prstGeom prst="rect">
            <a:avLst/>
          </a:prstGeom>
        </p:spPr>
        <p:txBody>
          <a:bodyPr wrap="square">
            <a:spAutoFit/>
          </a:bodyPr>
          <a:lstStyle/>
          <a:p>
            <a:pPr lvl="0" algn="ctr" fontAlgn="base">
              <a:spcBef>
                <a:spcPct val="0"/>
              </a:spcBef>
              <a:spcAft>
                <a:spcPct val="0"/>
              </a:spcAft>
            </a:pPr>
            <a:r>
              <a:rPr lang="es-MX" sz="2800" dirty="0">
                <a:solidFill>
                  <a:srgbClr val="FFFFFF"/>
                </a:solidFill>
                <a:effectLst>
                  <a:outerShdw blurRad="38100" dist="38100" dir="2700000" algn="tl">
                    <a:srgbClr val="000000">
                      <a:alpha val="43137"/>
                    </a:srgbClr>
                  </a:outerShdw>
                </a:effectLst>
                <a:latin typeface="Tekton Pro" pitchFamily="34" charset="0"/>
              </a:rPr>
              <a:t>Motivación:</a:t>
            </a:r>
          </a:p>
        </p:txBody>
      </p:sp>
    </p:spTree>
    <p:extLst>
      <p:ext uri="{BB962C8B-B14F-4D97-AF65-F5344CB8AC3E}">
        <p14:creationId xmlns:p14="http://schemas.microsoft.com/office/powerpoint/2010/main" val="10545956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1750" fill="hold"/>
                                        <p:tgtEl>
                                          <p:spTgt spid="8"/>
                                        </p:tgtEl>
                                        <p:attrNameLst>
                                          <p:attrName>ppt_w</p:attrName>
                                        </p:attrNameLst>
                                      </p:cBhvr>
                                      <p:tavLst>
                                        <p:tav tm="0">
                                          <p:val>
                                            <p:strVal val="4/3*#ppt_w"/>
                                          </p:val>
                                        </p:tav>
                                        <p:tav tm="100000">
                                          <p:val>
                                            <p:strVal val="#ppt_w"/>
                                          </p:val>
                                        </p:tav>
                                      </p:tavLst>
                                    </p:anim>
                                    <p:anim calcmode="lin" valueType="num">
                                      <p:cBhvr>
                                        <p:cTn id="8" dur="1750" fill="hold"/>
                                        <p:tgtEl>
                                          <p:spTgt spid="8"/>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i.pinimg.com/564x/fa/ba/db/fabadbaf66d88ab5cfd46022f69d75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895" y="555048"/>
            <a:ext cx="7830355" cy="5702874"/>
          </a:xfrm>
          <a:prstGeom prst="rect">
            <a:avLst/>
          </a:prstGeom>
          <a:noFill/>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sp>
        <p:nvSpPr>
          <p:cNvPr id="2" name="Rectangle 2"/>
          <p:cNvSpPr>
            <a:spLocks noChangeArrowheads="1"/>
          </p:cNvSpPr>
          <p:nvPr/>
        </p:nvSpPr>
        <p:spPr bwMode="auto">
          <a:xfrm>
            <a:off x="650895" y="2964713"/>
            <a:ext cx="7830355" cy="3293209"/>
          </a:xfrm>
          <a:prstGeom prst="rect">
            <a:avLst/>
          </a:prstGeom>
          <a:noFill/>
          <a:ln w="9525">
            <a:noFill/>
            <a:miter lim="800000"/>
            <a:headEnd/>
            <a:tailEnd/>
          </a:ln>
          <a:effectLst/>
        </p:spPr>
        <p:txBody>
          <a:bodyPr wrap="square">
            <a:spAutoFit/>
          </a:bodyPr>
          <a:lstStyle/>
          <a:p>
            <a:pPr algn="ctr" fontAlgn="base">
              <a:spcBef>
                <a:spcPct val="50000"/>
              </a:spcBef>
              <a:spcAft>
                <a:spcPct val="0"/>
              </a:spcAft>
              <a:defRPr/>
            </a:pPr>
            <a:r>
              <a:rPr lang="es-MX" sz="2600" b="1" dirty="0" smtClean="0">
                <a:solidFill>
                  <a:schemeClr val="bg1">
                    <a:lumMod val="95000"/>
                  </a:schemeClr>
                </a:solidFill>
                <a:effectLst>
                  <a:glow rad="139700">
                    <a:schemeClr val="accent4">
                      <a:satMod val="175000"/>
                      <a:alpha val="40000"/>
                    </a:schemeClr>
                  </a:glow>
                  <a:outerShdw blurRad="50800" dist="38100" algn="l" rotWithShape="0">
                    <a:prstClr val="black"/>
                  </a:outerShdw>
                </a:effectLst>
                <a:latin typeface="Arial Narrow" panose="020B0606020202030204" pitchFamily="34" charset="0"/>
              </a:rPr>
              <a:t>Se </a:t>
            </a:r>
            <a:r>
              <a:rPr lang="es-MX" sz="2600" b="1" dirty="0">
                <a:solidFill>
                  <a:schemeClr val="bg1">
                    <a:lumMod val="95000"/>
                  </a:schemeClr>
                </a:solidFill>
                <a:effectLst>
                  <a:glow rad="139700">
                    <a:schemeClr val="accent4">
                      <a:satMod val="175000"/>
                      <a:alpha val="40000"/>
                    </a:schemeClr>
                  </a:glow>
                  <a:outerShdw blurRad="50800" dist="38100" algn="l" rotWithShape="0">
                    <a:prstClr val="black"/>
                  </a:outerShdw>
                </a:effectLst>
                <a:latin typeface="Arial Narrow" panose="020B0606020202030204" pitchFamily="34" charset="0"/>
              </a:rPr>
              <a:t>acercaba la Pascua de los judíos, y Jesús subió a Jerusalén. </a:t>
            </a:r>
            <a:r>
              <a:rPr lang="es-MX" sz="2600" b="1" dirty="0" smtClean="0">
                <a:solidFill>
                  <a:schemeClr val="bg1">
                    <a:lumMod val="95000"/>
                  </a:schemeClr>
                </a:solidFill>
                <a:effectLst>
                  <a:glow rad="139700">
                    <a:schemeClr val="accent4">
                      <a:satMod val="175000"/>
                      <a:alpha val="40000"/>
                    </a:schemeClr>
                  </a:glow>
                  <a:outerShdw blurRad="50800" dist="38100" algn="l" rotWithShape="0">
                    <a:prstClr val="black"/>
                  </a:outerShdw>
                </a:effectLst>
                <a:latin typeface="Arial Narrow" panose="020B0606020202030204" pitchFamily="34" charset="0"/>
              </a:rPr>
              <a:t> </a:t>
            </a:r>
            <a:r>
              <a:rPr lang="es-MX" sz="2600" b="1" dirty="0">
                <a:solidFill>
                  <a:schemeClr val="bg1">
                    <a:lumMod val="95000"/>
                  </a:schemeClr>
                </a:solidFill>
                <a:effectLst>
                  <a:glow rad="139700">
                    <a:schemeClr val="accent4">
                      <a:satMod val="175000"/>
                      <a:alpha val="40000"/>
                    </a:schemeClr>
                  </a:glow>
                  <a:outerShdw blurRad="50800" dist="38100" algn="l" rotWithShape="0">
                    <a:prstClr val="black"/>
                  </a:outerShdw>
                </a:effectLst>
                <a:latin typeface="Arial Narrow" panose="020B0606020202030204" pitchFamily="34" charset="0"/>
              </a:rPr>
              <a:t>Y encontró en el templo a los vendedores de bueyes, ovejas y palomas, y a los cambistas sentados; y haciendo un azote de cordeles, los echó a todos del templo, ovejas y bueyes; y a los cambistas les esparció las monedas y les volcó las mesas; y a los que vendían palomas les dijo: “Quiten esto de aquí; no conviertan en un mercado la casa de mi Padre</a:t>
            </a:r>
            <a:r>
              <a:rPr lang="es-MX" sz="2600" b="1" dirty="0" smtClean="0">
                <a:solidFill>
                  <a:schemeClr val="bg1">
                    <a:lumMod val="95000"/>
                  </a:schemeClr>
                </a:solidFill>
                <a:effectLst>
                  <a:glow rad="139700">
                    <a:schemeClr val="accent4">
                      <a:satMod val="175000"/>
                      <a:alpha val="40000"/>
                    </a:schemeClr>
                  </a:glow>
                  <a:outerShdw blurRad="50800" dist="38100" algn="l" rotWithShape="0">
                    <a:prstClr val="black"/>
                  </a:outerShdw>
                </a:effectLst>
                <a:latin typeface="Arial Narrow" panose="020B0606020202030204" pitchFamily="34" charset="0"/>
              </a:rPr>
              <a:t>”.</a:t>
            </a:r>
            <a:endParaRPr lang="es-MX" sz="2600" b="1" dirty="0">
              <a:solidFill>
                <a:schemeClr val="bg1">
                  <a:lumMod val="95000"/>
                </a:schemeClr>
              </a:solidFill>
              <a:effectLst>
                <a:glow rad="139700">
                  <a:schemeClr val="accent4">
                    <a:satMod val="175000"/>
                    <a:alpha val="40000"/>
                  </a:schemeClr>
                </a:glow>
                <a:outerShdw blurRad="50800" dist="38100" algn="l" rotWithShape="0">
                  <a:prstClr val="black"/>
                </a:outerShdw>
              </a:effectLst>
              <a:latin typeface="Arial Narrow" panose="020B0606020202030204" pitchFamily="34" charset="0"/>
            </a:endParaRPr>
          </a:p>
        </p:txBody>
      </p:sp>
      <p:sp>
        <p:nvSpPr>
          <p:cNvPr id="5" name="4 Rectángulo"/>
          <p:cNvSpPr/>
          <p:nvPr/>
        </p:nvSpPr>
        <p:spPr>
          <a:xfrm>
            <a:off x="5234416" y="555048"/>
            <a:ext cx="2425841" cy="954107"/>
          </a:xfrm>
          <a:prstGeom prst="rect">
            <a:avLst/>
          </a:prstGeom>
        </p:spPr>
        <p:txBody>
          <a:bodyPr wrap="square">
            <a:spAutoFit/>
          </a:bodyPr>
          <a:lstStyle/>
          <a:p>
            <a:pPr algn="ctr" fontAlgn="base">
              <a:spcBef>
                <a:spcPct val="0"/>
              </a:spcBef>
              <a:spcAft>
                <a:spcPct val="0"/>
              </a:spcAft>
            </a:pPr>
            <a:r>
              <a:rPr lang="es-ES" sz="2800" b="1" dirty="0" smtClean="0">
                <a:ln>
                  <a:solidFill>
                    <a:srgbClr val="660066"/>
                  </a:solidFill>
                </a:ln>
                <a:solidFill>
                  <a:schemeClr val="bg1">
                    <a:lumMod val="95000"/>
                  </a:schemeClr>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Juan </a:t>
            </a:r>
            <a:r>
              <a:rPr lang="es-ES" sz="2800" b="1" dirty="0">
                <a:ln>
                  <a:solidFill>
                    <a:srgbClr val="660066"/>
                  </a:solidFill>
                </a:ln>
                <a:solidFill>
                  <a:schemeClr val="bg1">
                    <a:lumMod val="95000"/>
                  </a:schemeClr>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2,13-25</a:t>
            </a:r>
          </a:p>
          <a:p>
            <a:pPr algn="ctr" fontAlgn="base">
              <a:spcBef>
                <a:spcPct val="0"/>
              </a:spcBef>
              <a:spcAft>
                <a:spcPct val="0"/>
              </a:spcAft>
            </a:pPr>
            <a:r>
              <a:rPr lang="es-ES" sz="2800" b="1" dirty="0" smtClean="0">
                <a:ln>
                  <a:solidFill>
                    <a:srgbClr val="660066"/>
                  </a:solidFill>
                </a:ln>
                <a:solidFill>
                  <a:schemeClr val="bg1">
                    <a:lumMod val="95000"/>
                  </a:schemeClr>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 </a:t>
            </a:r>
            <a:endParaRPr lang="es-PE" sz="2800" b="1" dirty="0">
              <a:ln>
                <a:solidFill>
                  <a:srgbClr val="660066"/>
                </a:solidFill>
              </a:ln>
              <a:solidFill>
                <a:schemeClr val="bg1">
                  <a:lumMod val="9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787137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5"/>
                                        </p:tgtEl>
                                        <p:attrNameLst>
                                          <p:attrName>ppt_w</p:attrName>
                                        </p:attrNameLst>
                                      </p:cBhvr>
                                      <p:tavLst>
                                        <p:tav tm="0">
                                          <p:val>
                                            <p:strVal val="#ppt_w*.05"/>
                                          </p:val>
                                        </p:tav>
                                        <p:tav tm="100000">
                                          <p:val>
                                            <p:strVal val="#ppt_w"/>
                                          </p:val>
                                        </p:tav>
                                      </p:tavLst>
                                    </p:anim>
                                    <p:anim calcmode="lin" valueType="num">
                                      <p:cBhvr>
                                        <p:cTn id="10" dur="2000" fill="hold"/>
                                        <p:tgtEl>
                                          <p:spTgt spid="5"/>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5"/>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5"/>
                                        </p:tgtEl>
                                      </p:cBhvr>
                                    </p:animEffect>
                                  </p:childTnLst>
                                </p:cTn>
                              </p:par>
                            </p:childTnLst>
                          </p:cTn>
                        </p:par>
                        <p:par>
                          <p:cTn id="15" fill="hold">
                            <p:stCondLst>
                              <p:cond delay="2000"/>
                            </p:stCondLst>
                            <p:childTnLst>
                              <p:par>
                                <p:cTn id="16" presetID="23" presetClass="entr" presetSubtype="272" fill="hold" grpId="0" nodeType="afterEffect">
                                  <p:stCondLst>
                                    <p:cond delay="0"/>
                                  </p:stCondLst>
                                  <p:iterate type="wd">
                                    <p:tmPct val="100000"/>
                                  </p:iterate>
                                  <p:childTnLst>
                                    <p:set>
                                      <p:cBhvr>
                                        <p:cTn id="17" dur="1" fill="hold">
                                          <p:stCondLst>
                                            <p:cond delay="0"/>
                                          </p:stCondLst>
                                        </p:cTn>
                                        <p:tgtEl>
                                          <p:spTgt spid="2"/>
                                        </p:tgtEl>
                                        <p:attrNameLst>
                                          <p:attrName>style.visibility</p:attrName>
                                        </p:attrNameLst>
                                      </p:cBhvr>
                                      <p:to>
                                        <p:strVal val="visible"/>
                                      </p:to>
                                    </p:set>
                                    <p:anim calcmode="lin" valueType="num">
                                      <p:cBhvr>
                                        <p:cTn id="18" dur="250" fill="hold"/>
                                        <p:tgtEl>
                                          <p:spTgt spid="2"/>
                                        </p:tgtEl>
                                        <p:attrNameLst>
                                          <p:attrName>ppt_w</p:attrName>
                                        </p:attrNameLst>
                                      </p:cBhvr>
                                      <p:tavLst>
                                        <p:tav tm="0">
                                          <p:val>
                                            <p:strVal val="2/3*#ppt_w"/>
                                          </p:val>
                                        </p:tav>
                                        <p:tav tm="100000">
                                          <p:val>
                                            <p:strVal val="#ppt_w"/>
                                          </p:val>
                                        </p:tav>
                                      </p:tavLst>
                                    </p:anim>
                                    <p:anim calcmode="lin" valueType="num">
                                      <p:cBhvr>
                                        <p:cTn id="19" dur="250" fill="hold"/>
                                        <p:tgtEl>
                                          <p:spTgt spid="2"/>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i.pinimg.com/564x/9c/00/7d/9c007db919ef54f5d62ab3cbe2c95a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631" y="563534"/>
            <a:ext cx="7926242" cy="57633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a:spLocks noChangeArrowheads="1"/>
          </p:cNvSpPr>
          <p:nvPr/>
        </p:nvSpPr>
        <p:spPr bwMode="auto">
          <a:xfrm>
            <a:off x="1345131" y="563534"/>
            <a:ext cx="6764396" cy="1569660"/>
          </a:xfrm>
          <a:prstGeom prst="rect">
            <a:avLst/>
          </a:prstGeom>
          <a:noFill/>
          <a:ln w="9525">
            <a:noFill/>
            <a:miter lim="800000"/>
            <a:headEnd/>
            <a:tailEnd/>
          </a:ln>
          <a:effectLst/>
        </p:spPr>
        <p:txBody>
          <a:bodyPr wrap="square">
            <a:spAutoFit/>
          </a:bodyPr>
          <a:lstStyle/>
          <a:p>
            <a:pPr algn="ctr" fontAlgn="base">
              <a:spcBef>
                <a:spcPct val="50000"/>
              </a:spcBef>
              <a:spcAft>
                <a:spcPct val="0"/>
              </a:spcAft>
              <a:defRPr/>
            </a:pPr>
            <a:r>
              <a:rPr lang="es-MX" sz="3200" b="1" dirty="0" smtClean="0">
                <a:solidFill>
                  <a:srgbClr val="FFFF00"/>
                </a:solidFill>
                <a:effectLst>
                  <a:glow rad="63500">
                    <a:schemeClr val="accent4">
                      <a:satMod val="175000"/>
                      <a:alpha val="40000"/>
                    </a:schemeClr>
                  </a:glow>
                  <a:outerShdw blurRad="50800" dist="38100" algn="l" rotWithShape="0">
                    <a:prstClr val="black"/>
                  </a:outerShdw>
                </a:effectLst>
                <a:latin typeface="Franklin Gothic Book" panose="020B0503020102020204" pitchFamily="34" charset="0"/>
              </a:rPr>
              <a:t>Sus </a:t>
            </a:r>
            <a:r>
              <a:rPr lang="es-MX" sz="3200" b="1" dirty="0">
                <a:solidFill>
                  <a:srgbClr val="FFFF00"/>
                </a:solidFill>
                <a:effectLst>
                  <a:glow rad="63500">
                    <a:schemeClr val="accent4">
                      <a:satMod val="175000"/>
                      <a:alpha val="40000"/>
                    </a:schemeClr>
                  </a:glow>
                  <a:outerShdw blurRad="50800" dist="38100" algn="l" rotWithShape="0">
                    <a:prstClr val="black"/>
                  </a:outerShdw>
                </a:effectLst>
                <a:latin typeface="Franklin Gothic Book" panose="020B0503020102020204" pitchFamily="34" charset="0"/>
              </a:rPr>
              <a:t>discípulos se acordaron de lo que está escrito: “El celo de tu casa me devora”.</a:t>
            </a:r>
            <a:endParaRPr lang="es-PE" sz="3200" b="1" dirty="0">
              <a:solidFill>
                <a:srgbClr val="FFFF00"/>
              </a:solidFill>
              <a:effectLst>
                <a:glow rad="63500">
                  <a:schemeClr val="accent4">
                    <a:satMod val="175000"/>
                    <a:alpha val="40000"/>
                  </a:schemeClr>
                </a:glow>
                <a:outerShdw blurRad="50800" dist="38100" algn="l" rotWithShape="0">
                  <a:prstClr val="black"/>
                </a:outerShdw>
              </a:effectLst>
              <a:latin typeface="Franklin Gothic Book" panose="020B0503020102020204" pitchFamily="34" charset="0"/>
            </a:endParaRPr>
          </a:p>
        </p:txBody>
      </p:sp>
      <p:sp>
        <p:nvSpPr>
          <p:cNvPr id="6" name="Rectangle 2"/>
          <p:cNvSpPr>
            <a:spLocks noChangeArrowheads="1"/>
          </p:cNvSpPr>
          <p:nvPr/>
        </p:nvSpPr>
        <p:spPr bwMode="auto">
          <a:xfrm>
            <a:off x="785548" y="2894588"/>
            <a:ext cx="3066372" cy="523220"/>
          </a:xfrm>
          <a:prstGeom prst="rect">
            <a:avLst/>
          </a:prstGeom>
          <a:noFill/>
          <a:ln w="9525">
            <a:noFill/>
            <a:miter lim="800000"/>
            <a:headEnd/>
            <a:tailEnd/>
          </a:ln>
          <a:effectLst/>
        </p:spPr>
        <p:txBody>
          <a:bodyPr wrap="square">
            <a:spAutoFit/>
          </a:bodyPr>
          <a:lstStyle/>
          <a:p>
            <a:pPr fontAlgn="base">
              <a:spcBef>
                <a:spcPct val="50000"/>
              </a:spcBef>
              <a:spcAft>
                <a:spcPct val="0"/>
              </a:spcAft>
              <a:defRPr/>
            </a:pPr>
            <a:endParaRPr lang="es-ES" sz="2800" dirty="0">
              <a:solidFill>
                <a:srgbClr val="FFFF00"/>
              </a:solidFill>
              <a:latin typeface="Franklin Gothic Book" panose="020B0503020102020204" pitchFamily="34" charset="0"/>
            </a:endParaRPr>
          </a:p>
        </p:txBody>
      </p:sp>
    </p:spTree>
    <p:extLst>
      <p:ext uri="{BB962C8B-B14F-4D97-AF65-F5344CB8AC3E}">
        <p14:creationId xmlns:p14="http://schemas.microsoft.com/office/powerpoint/2010/main" val="274596149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0"/>
                                  </p:iterate>
                                  <p:childTnLst>
                                    <p:set>
                                      <p:cBhvr>
                                        <p:cTn id="6" dur="1" fill="hold">
                                          <p:stCondLst>
                                            <p:cond delay="0"/>
                                          </p:stCondLst>
                                        </p:cTn>
                                        <p:tgtEl>
                                          <p:spTgt spid="5"/>
                                        </p:tgtEl>
                                        <p:attrNameLst>
                                          <p:attrName>style.visibility</p:attrName>
                                        </p:attrNameLst>
                                      </p:cBhvr>
                                      <p:to>
                                        <p:strVal val="visible"/>
                                      </p:to>
                                    </p:set>
                                    <p:anim calcmode="lin" valueType="num">
                                      <p:cBhvr>
                                        <p:cTn id="7" dur="250" fill="hold"/>
                                        <p:tgtEl>
                                          <p:spTgt spid="5"/>
                                        </p:tgtEl>
                                        <p:attrNameLst>
                                          <p:attrName>ppt_w</p:attrName>
                                        </p:attrNameLst>
                                      </p:cBhvr>
                                      <p:tavLst>
                                        <p:tav tm="0">
                                          <p:val>
                                            <p:strVal val="2/3*#ppt_w"/>
                                          </p:val>
                                        </p:tav>
                                        <p:tav tm="100000">
                                          <p:val>
                                            <p:strVal val="#ppt_w"/>
                                          </p:val>
                                        </p:tav>
                                      </p:tavLst>
                                    </p:anim>
                                    <p:anim calcmode="lin" valueType="num">
                                      <p:cBhvr>
                                        <p:cTn id="8" dur="250" fill="hold"/>
                                        <p:tgtEl>
                                          <p:spTgt spid="5"/>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En blanco">
  <a:themeElements>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 blanco">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latin typeface="Times" charset="0"/>
          </a:defRPr>
        </a:defPPr>
      </a:lstStyle>
    </a:lnDef>
  </a:objectDefaults>
  <a:extraClrSchemeLst>
    <a:extraClrScheme>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 blanc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 blanc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 blanc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 blanc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 blanc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 blanc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 blanc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 blanc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 blanc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 blanc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 blanc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1313</TotalTime>
  <Words>1431</Words>
  <Application>Microsoft Office PowerPoint</Application>
  <PresentationFormat>Presentación en pantalla (4:3)</PresentationFormat>
  <Paragraphs>99</Paragraphs>
  <Slides>35</Slides>
  <Notes>1</Notes>
  <HiddenSlides>0</HiddenSlides>
  <MMClips>2</MMClips>
  <ScaleCrop>false</ScaleCrop>
  <HeadingPairs>
    <vt:vector size="6" baseType="variant">
      <vt:variant>
        <vt:lpstr>Fuentes usadas</vt:lpstr>
      </vt:variant>
      <vt:variant>
        <vt:i4>18</vt:i4>
      </vt:variant>
      <vt:variant>
        <vt:lpstr>Tema</vt:lpstr>
      </vt:variant>
      <vt:variant>
        <vt:i4>7</vt:i4>
      </vt:variant>
      <vt:variant>
        <vt:lpstr>Títulos de diapositiva</vt:lpstr>
      </vt:variant>
      <vt:variant>
        <vt:i4>35</vt:i4>
      </vt:variant>
    </vt:vector>
  </HeadingPairs>
  <TitlesOfParts>
    <vt:vector size="60" baseType="lpstr">
      <vt:lpstr>Adobe Gothic Std B</vt:lpstr>
      <vt:lpstr>Agency FB</vt:lpstr>
      <vt:lpstr>Arial</vt:lpstr>
      <vt:lpstr>Arial Black</vt:lpstr>
      <vt:lpstr>Arial Narrow</vt:lpstr>
      <vt:lpstr>Arial Rounded MT Bold</vt:lpstr>
      <vt:lpstr>Arial Unicode MS</vt:lpstr>
      <vt:lpstr>Calibri</vt:lpstr>
      <vt:lpstr>Colonna MT</vt:lpstr>
      <vt:lpstr>Comic Sans MS</vt:lpstr>
      <vt:lpstr>Franklin Gothic Book</vt:lpstr>
      <vt:lpstr>Poor Richard</vt:lpstr>
      <vt:lpstr>Square721 BT</vt:lpstr>
      <vt:lpstr>Square721 Cn BT</vt:lpstr>
      <vt:lpstr>Swis721 Cn BT</vt:lpstr>
      <vt:lpstr>Tekton Pro</vt:lpstr>
      <vt:lpstr>Times</vt:lpstr>
      <vt:lpstr>Times New Roman</vt:lpstr>
      <vt:lpstr>Diseño predeterminado</vt:lpstr>
      <vt:lpstr>Default Design</vt:lpstr>
      <vt:lpstr>1_Diseño predeterminado</vt:lpstr>
      <vt:lpstr>En blanco</vt:lpstr>
      <vt:lpstr>2_Diseño predeterminado</vt:lpstr>
      <vt:lpstr>2_Default Design</vt:lpstr>
      <vt:lpstr>6_Diseño predeterminado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¿Es Jesús y su mensaje el centro de nuestro culto? ¿Qué deberíamos “purificar” en nuestras celebraciones?</vt:lpstr>
      <vt:lpstr> El gesto profético de Jesús revela su celo por hacer la voluntad del Padre. ¿Qué actitudes concretas me invita a tomar?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PILAR</dc:creator>
  <cp:lastModifiedBy>Admin</cp:lastModifiedBy>
  <cp:revision>148</cp:revision>
  <dcterms:created xsi:type="dcterms:W3CDTF">2016-02-23T17:20:42Z</dcterms:created>
  <dcterms:modified xsi:type="dcterms:W3CDTF">2024-02-26T21:41:35Z</dcterms:modified>
</cp:coreProperties>
</file>