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Lst>
  <p:notesMasterIdLst>
    <p:notesMasterId r:id="rId38"/>
  </p:notesMasterIdLst>
  <p:sldIdLst>
    <p:sldId id="416" r:id="rId6"/>
    <p:sldId id="411" r:id="rId7"/>
    <p:sldId id="336" r:id="rId8"/>
    <p:sldId id="348" r:id="rId9"/>
    <p:sldId id="349" r:id="rId10"/>
    <p:sldId id="339" r:id="rId11"/>
    <p:sldId id="321" r:id="rId12"/>
    <p:sldId id="322" r:id="rId13"/>
    <p:sldId id="413" r:id="rId14"/>
    <p:sldId id="414" r:id="rId15"/>
    <p:sldId id="325" r:id="rId16"/>
    <p:sldId id="341" r:id="rId17"/>
    <p:sldId id="350" r:id="rId18"/>
    <p:sldId id="344" r:id="rId19"/>
    <p:sldId id="351" r:id="rId20"/>
    <p:sldId id="352" r:id="rId21"/>
    <p:sldId id="342" r:id="rId22"/>
    <p:sldId id="354" r:id="rId23"/>
    <p:sldId id="332" r:id="rId24"/>
    <p:sldId id="355" r:id="rId25"/>
    <p:sldId id="358" r:id="rId26"/>
    <p:sldId id="359" r:id="rId27"/>
    <p:sldId id="381" r:id="rId28"/>
    <p:sldId id="362" r:id="rId29"/>
    <p:sldId id="382" r:id="rId30"/>
    <p:sldId id="383" r:id="rId31"/>
    <p:sldId id="384" r:id="rId32"/>
    <p:sldId id="312" r:id="rId33"/>
    <p:sldId id="418" r:id="rId34"/>
    <p:sldId id="395" r:id="rId35"/>
    <p:sldId id="356" r:id="rId36"/>
    <p:sldId id="415" r:id="rId3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581D"/>
    <a:srgbClr val="6A5B34"/>
    <a:srgbClr val="660066"/>
    <a:srgbClr val="FF99CC"/>
    <a:srgbClr val="040404"/>
    <a:srgbClr val="BD744B"/>
    <a:srgbClr val="CC66FF"/>
    <a:srgbClr val="5C3D1E"/>
    <a:srgbClr val="321900"/>
    <a:srgbClr val="BB4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171" autoAdjust="0"/>
    <p:restoredTop sz="94279" autoAdjust="0"/>
  </p:normalViewPr>
  <p:slideViewPr>
    <p:cSldViewPr>
      <p:cViewPr varScale="1">
        <p:scale>
          <a:sx n="82" d="100"/>
          <a:sy n="82" d="100"/>
        </p:scale>
        <p:origin x="91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6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3189595-FB8E-4E94-A3D0-74E9723EB1C3}" type="slidenum">
              <a:rPr lang="en-US"/>
              <a:pPr>
                <a:defRPr/>
              </a:pPr>
              <a:t>‹Nº›</a:t>
            </a:fld>
            <a:endParaRPr lang="en-US"/>
          </a:p>
        </p:txBody>
      </p:sp>
    </p:spTree>
    <p:extLst>
      <p:ext uri="{BB962C8B-B14F-4D97-AF65-F5344CB8AC3E}">
        <p14:creationId xmlns:p14="http://schemas.microsoft.com/office/powerpoint/2010/main" val="2863698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83189595-FB8E-4E94-A3D0-74E9723EB1C3}" type="slidenum">
              <a:rPr lang="en-US" smtClean="0"/>
              <a:pPr>
                <a:defRPr/>
              </a:pPr>
              <a:t>5</a:t>
            </a:fld>
            <a:endParaRPr lang="en-US"/>
          </a:p>
        </p:txBody>
      </p:sp>
    </p:spTree>
    <p:extLst>
      <p:ext uri="{BB962C8B-B14F-4D97-AF65-F5344CB8AC3E}">
        <p14:creationId xmlns:p14="http://schemas.microsoft.com/office/powerpoint/2010/main" val="343269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83189595-FB8E-4E94-A3D0-74E9723EB1C3}" type="slidenum">
              <a:rPr lang="en-US" smtClean="0"/>
              <a:pPr>
                <a:defRPr/>
              </a:pPr>
              <a:t>13</a:t>
            </a:fld>
            <a:endParaRPr lang="en-US"/>
          </a:p>
        </p:txBody>
      </p:sp>
    </p:spTree>
    <p:extLst>
      <p:ext uri="{BB962C8B-B14F-4D97-AF65-F5344CB8AC3E}">
        <p14:creationId xmlns:p14="http://schemas.microsoft.com/office/powerpoint/2010/main" val="265084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B2137164-A161-4440-B9D9-02CDBD6D3540}" type="slidenum">
              <a:rPr lang="en-US" sz="1200" smtClean="0"/>
              <a:pPr eaLnBrk="1" hangingPunct="1"/>
              <a:t>23</a:t>
            </a:fld>
            <a:endParaRPr lang="en-US" sz="1200" smtClean="0"/>
          </a:p>
        </p:txBody>
      </p:sp>
      <p:sp>
        <p:nvSpPr>
          <p:cNvPr id="75779" name="Rectangle 1"/>
          <p:cNvSpPr>
            <a:spLocks noGrp="1" noRot="1" noChangeAspect="1" noChangeArrowheads="1" noTextEdit="1"/>
          </p:cNvSpPr>
          <p:nvPr>
            <p:ph type="sldImg"/>
          </p:nvPr>
        </p:nvSpPr>
        <p:spPr>
          <a:xfrm>
            <a:off x="0" y="303213"/>
            <a:ext cx="1588" cy="1587"/>
          </a:xfrm>
          <a:ln/>
        </p:spPr>
      </p:sp>
      <p:sp>
        <p:nvSpPr>
          <p:cNvPr id="75780" name="Rectangle 2"/>
          <p:cNvSpPr>
            <a:spLocks noGrp="1" noChangeArrowheads="1"/>
          </p:cNvSpPr>
          <p:nvPr>
            <p:ph type="body" idx="1"/>
          </p:nvPr>
        </p:nvSpPr>
        <p:spPr>
          <a:xfrm>
            <a:off x="503238" y="4316413"/>
            <a:ext cx="5856287" cy="4060825"/>
          </a:xfrm>
          <a:noFill/>
        </p:spPr>
        <p:txBody>
          <a:bodyPr wrap="none" lIns="0" tIns="0" rIns="0" bIns="0" anchor="ctr"/>
          <a:lstStyle/>
          <a:p>
            <a:pPr eaLnBrk="1" hangingPunct="1"/>
            <a:endParaRPr lang="es-ES" smtClean="0"/>
          </a:p>
        </p:txBody>
      </p:sp>
    </p:spTree>
    <p:extLst>
      <p:ext uri="{BB962C8B-B14F-4D97-AF65-F5344CB8AC3E}">
        <p14:creationId xmlns:p14="http://schemas.microsoft.com/office/powerpoint/2010/main" val="399775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83189595-FB8E-4E94-A3D0-74E9723EB1C3}" type="slidenum">
              <a:rPr lang="en-US" smtClean="0"/>
              <a:pPr>
                <a:defRPr/>
              </a:pPr>
              <a:t>26</a:t>
            </a:fld>
            <a:endParaRPr lang="en-US"/>
          </a:p>
        </p:txBody>
      </p:sp>
    </p:spTree>
    <p:extLst>
      <p:ext uri="{BB962C8B-B14F-4D97-AF65-F5344CB8AC3E}">
        <p14:creationId xmlns:p14="http://schemas.microsoft.com/office/powerpoint/2010/main" val="191800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83189595-FB8E-4E94-A3D0-74E9723EB1C3}" type="slidenum">
              <a:rPr lang="en-US" smtClean="0"/>
              <a:pPr>
                <a:defRPr/>
              </a:pPr>
              <a:t>28</a:t>
            </a:fld>
            <a:endParaRPr lang="en-US"/>
          </a:p>
        </p:txBody>
      </p:sp>
    </p:spTree>
    <p:extLst>
      <p:ext uri="{BB962C8B-B14F-4D97-AF65-F5344CB8AC3E}">
        <p14:creationId xmlns:p14="http://schemas.microsoft.com/office/powerpoint/2010/main" val="41775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83189595-FB8E-4E94-A3D0-74E9723EB1C3}" type="slidenum">
              <a:rPr lang="en-US" smtClean="0"/>
              <a:pPr>
                <a:defRPr/>
              </a:pPr>
              <a:t>29</a:t>
            </a:fld>
            <a:endParaRPr lang="en-US"/>
          </a:p>
        </p:txBody>
      </p:sp>
    </p:spTree>
    <p:extLst>
      <p:ext uri="{BB962C8B-B14F-4D97-AF65-F5344CB8AC3E}">
        <p14:creationId xmlns:p14="http://schemas.microsoft.com/office/powerpoint/2010/main" val="270492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CF1E6A-1D73-4F64-B315-E5C57D8D221E}" type="slidenum">
              <a:rPr lang="en-US"/>
              <a:pPr>
                <a:defRPr/>
              </a:pPr>
              <a:t>‹Nº›</a:t>
            </a:fld>
            <a:endParaRPr lang="en-US"/>
          </a:p>
        </p:txBody>
      </p:sp>
    </p:spTree>
    <p:extLst>
      <p:ext uri="{BB962C8B-B14F-4D97-AF65-F5344CB8AC3E}">
        <p14:creationId xmlns:p14="http://schemas.microsoft.com/office/powerpoint/2010/main" val="416493589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8430F-58EF-440A-9DA2-8B297C18E386}" type="slidenum">
              <a:rPr lang="en-US"/>
              <a:pPr>
                <a:defRPr/>
              </a:pPr>
              <a:t>‹Nº›</a:t>
            </a:fld>
            <a:endParaRPr lang="en-US"/>
          </a:p>
        </p:txBody>
      </p:sp>
    </p:spTree>
    <p:extLst>
      <p:ext uri="{BB962C8B-B14F-4D97-AF65-F5344CB8AC3E}">
        <p14:creationId xmlns:p14="http://schemas.microsoft.com/office/powerpoint/2010/main" val="130360996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93E2E-5D9D-46E4-96B1-1F8E05E52D1B}" type="slidenum">
              <a:rPr lang="en-US"/>
              <a:pPr>
                <a:defRPr/>
              </a:pPr>
              <a:t>‹Nº›</a:t>
            </a:fld>
            <a:endParaRPr lang="en-US"/>
          </a:p>
        </p:txBody>
      </p:sp>
    </p:spTree>
    <p:extLst>
      <p:ext uri="{BB962C8B-B14F-4D97-AF65-F5344CB8AC3E}">
        <p14:creationId xmlns:p14="http://schemas.microsoft.com/office/powerpoint/2010/main" val="246801905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D8853A2-8994-46F1-9921-DD9F7BB0F9E5}" type="slidenum">
              <a:rPr lang="es-ES"/>
              <a:pPr>
                <a:defRPr/>
              </a:pPr>
              <a:t>‹Nº›</a:t>
            </a:fld>
            <a:endParaRPr lang="es-ES"/>
          </a:p>
        </p:txBody>
      </p:sp>
    </p:spTree>
    <p:extLst>
      <p:ext uri="{BB962C8B-B14F-4D97-AF65-F5344CB8AC3E}">
        <p14:creationId xmlns:p14="http://schemas.microsoft.com/office/powerpoint/2010/main" val="3300889217"/>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8674B19-DA33-44F1-BC33-CA9EEE609055}" type="slidenum">
              <a:rPr lang="es-ES"/>
              <a:pPr>
                <a:defRPr/>
              </a:pPr>
              <a:t>‹Nº›</a:t>
            </a:fld>
            <a:endParaRPr lang="es-ES"/>
          </a:p>
        </p:txBody>
      </p:sp>
    </p:spTree>
    <p:extLst>
      <p:ext uri="{BB962C8B-B14F-4D97-AF65-F5344CB8AC3E}">
        <p14:creationId xmlns:p14="http://schemas.microsoft.com/office/powerpoint/2010/main" val="1662262564"/>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0210686-EF62-4DC1-9579-243E0C30B1A2}" type="slidenum">
              <a:rPr lang="es-ES"/>
              <a:pPr>
                <a:defRPr/>
              </a:pPr>
              <a:t>‹Nº›</a:t>
            </a:fld>
            <a:endParaRPr lang="es-ES"/>
          </a:p>
        </p:txBody>
      </p:sp>
    </p:spTree>
    <p:extLst>
      <p:ext uri="{BB962C8B-B14F-4D97-AF65-F5344CB8AC3E}">
        <p14:creationId xmlns:p14="http://schemas.microsoft.com/office/powerpoint/2010/main" val="3485947726"/>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7198785-83A7-44D4-8449-E7D3AFBA0939}" type="slidenum">
              <a:rPr lang="es-ES"/>
              <a:pPr>
                <a:defRPr/>
              </a:pPr>
              <a:t>‹Nº›</a:t>
            </a:fld>
            <a:endParaRPr lang="es-ES"/>
          </a:p>
        </p:txBody>
      </p:sp>
    </p:spTree>
    <p:extLst>
      <p:ext uri="{BB962C8B-B14F-4D97-AF65-F5344CB8AC3E}">
        <p14:creationId xmlns:p14="http://schemas.microsoft.com/office/powerpoint/2010/main" val="1171232651"/>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F6DC660-23F3-47C0-A858-A5C3C2A8BA97}" type="slidenum">
              <a:rPr lang="es-ES"/>
              <a:pPr>
                <a:defRPr/>
              </a:pPr>
              <a:t>‹Nº›</a:t>
            </a:fld>
            <a:endParaRPr lang="es-ES"/>
          </a:p>
        </p:txBody>
      </p:sp>
    </p:spTree>
    <p:extLst>
      <p:ext uri="{BB962C8B-B14F-4D97-AF65-F5344CB8AC3E}">
        <p14:creationId xmlns:p14="http://schemas.microsoft.com/office/powerpoint/2010/main" val="1333093475"/>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300E9FA-6239-4D8D-85EA-E0F97D9185D9}" type="slidenum">
              <a:rPr lang="es-ES"/>
              <a:pPr>
                <a:defRPr/>
              </a:pPr>
              <a:t>‹Nº›</a:t>
            </a:fld>
            <a:endParaRPr lang="es-ES"/>
          </a:p>
        </p:txBody>
      </p:sp>
    </p:spTree>
    <p:extLst>
      <p:ext uri="{BB962C8B-B14F-4D97-AF65-F5344CB8AC3E}">
        <p14:creationId xmlns:p14="http://schemas.microsoft.com/office/powerpoint/2010/main" val="2256777975"/>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0BCC683-ACAE-44A4-A41C-FFB906CEEB71}" type="slidenum">
              <a:rPr lang="es-ES"/>
              <a:pPr>
                <a:defRPr/>
              </a:pPr>
              <a:t>‹Nº›</a:t>
            </a:fld>
            <a:endParaRPr lang="es-ES"/>
          </a:p>
        </p:txBody>
      </p:sp>
    </p:spTree>
    <p:extLst>
      <p:ext uri="{BB962C8B-B14F-4D97-AF65-F5344CB8AC3E}">
        <p14:creationId xmlns:p14="http://schemas.microsoft.com/office/powerpoint/2010/main" val="1468111102"/>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69349D4-E5F8-4A78-ADCA-7224EC8B24BC}" type="slidenum">
              <a:rPr lang="es-ES"/>
              <a:pPr>
                <a:defRPr/>
              </a:pPr>
              <a:t>‹Nº›</a:t>
            </a:fld>
            <a:endParaRPr lang="es-ES"/>
          </a:p>
        </p:txBody>
      </p:sp>
    </p:spTree>
    <p:extLst>
      <p:ext uri="{BB962C8B-B14F-4D97-AF65-F5344CB8AC3E}">
        <p14:creationId xmlns:p14="http://schemas.microsoft.com/office/powerpoint/2010/main" val="2307892673"/>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27CC5C-21D7-4CE0-A380-07B277CF5021}" type="slidenum">
              <a:rPr lang="en-US"/>
              <a:pPr>
                <a:defRPr/>
              </a:pPr>
              <a:t>‹Nº›</a:t>
            </a:fld>
            <a:endParaRPr lang="en-US"/>
          </a:p>
        </p:txBody>
      </p:sp>
    </p:spTree>
    <p:extLst>
      <p:ext uri="{BB962C8B-B14F-4D97-AF65-F5344CB8AC3E}">
        <p14:creationId xmlns:p14="http://schemas.microsoft.com/office/powerpoint/2010/main" val="1382742431"/>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6D2C417-E498-41EC-B936-E4DD2F287EB5}" type="slidenum">
              <a:rPr lang="es-ES"/>
              <a:pPr>
                <a:defRPr/>
              </a:pPr>
              <a:t>‹Nº›</a:t>
            </a:fld>
            <a:endParaRPr lang="es-ES"/>
          </a:p>
        </p:txBody>
      </p:sp>
    </p:spTree>
    <p:extLst>
      <p:ext uri="{BB962C8B-B14F-4D97-AF65-F5344CB8AC3E}">
        <p14:creationId xmlns:p14="http://schemas.microsoft.com/office/powerpoint/2010/main" val="3138194996"/>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77538DD-523D-44FB-B917-7C28D9EE0C4C}" type="slidenum">
              <a:rPr lang="es-ES"/>
              <a:pPr>
                <a:defRPr/>
              </a:pPr>
              <a:t>‹Nº›</a:t>
            </a:fld>
            <a:endParaRPr lang="es-ES"/>
          </a:p>
        </p:txBody>
      </p:sp>
    </p:spTree>
    <p:extLst>
      <p:ext uri="{BB962C8B-B14F-4D97-AF65-F5344CB8AC3E}">
        <p14:creationId xmlns:p14="http://schemas.microsoft.com/office/powerpoint/2010/main" val="1723858042"/>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042F121-7BAB-48EB-8A1E-CE75A8AA87D2}" type="slidenum">
              <a:rPr lang="es-ES"/>
              <a:pPr>
                <a:defRPr/>
              </a:pPr>
              <a:t>‹Nº›</a:t>
            </a:fld>
            <a:endParaRPr lang="es-ES"/>
          </a:p>
        </p:txBody>
      </p:sp>
    </p:spTree>
    <p:extLst>
      <p:ext uri="{BB962C8B-B14F-4D97-AF65-F5344CB8AC3E}">
        <p14:creationId xmlns:p14="http://schemas.microsoft.com/office/powerpoint/2010/main" val="2965967546"/>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2C837DE7-0E27-412F-A37C-220BBEFA8D2E}" type="slidenum">
              <a:rPr lang="es-ES_tradnl"/>
              <a:pPr>
                <a:defRPr/>
              </a:pPr>
              <a:t>‹Nº›</a:t>
            </a:fld>
            <a:endParaRPr lang="es-ES_tradnl"/>
          </a:p>
        </p:txBody>
      </p:sp>
    </p:spTree>
    <p:extLst>
      <p:ext uri="{BB962C8B-B14F-4D97-AF65-F5344CB8AC3E}">
        <p14:creationId xmlns:p14="http://schemas.microsoft.com/office/powerpoint/2010/main" val="4288782559"/>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7508BE30-8A96-4868-9D3F-2EFF5B998250}" type="slidenum">
              <a:rPr lang="es-ES_tradnl"/>
              <a:pPr>
                <a:defRPr/>
              </a:pPr>
              <a:t>‹Nº›</a:t>
            </a:fld>
            <a:endParaRPr lang="es-ES_tradnl"/>
          </a:p>
        </p:txBody>
      </p:sp>
    </p:spTree>
    <p:extLst>
      <p:ext uri="{BB962C8B-B14F-4D97-AF65-F5344CB8AC3E}">
        <p14:creationId xmlns:p14="http://schemas.microsoft.com/office/powerpoint/2010/main" val="3328829673"/>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5CD25081-0A4B-4FCE-AED7-736F5E0C0F0A}" type="slidenum">
              <a:rPr lang="es-ES_tradnl"/>
              <a:pPr>
                <a:defRPr/>
              </a:pPr>
              <a:t>‹Nº›</a:t>
            </a:fld>
            <a:endParaRPr lang="es-ES_tradnl"/>
          </a:p>
        </p:txBody>
      </p:sp>
    </p:spTree>
    <p:extLst>
      <p:ext uri="{BB962C8B-B14F-4D97-AF65-F5344CB8AC3E}">
        <p14:creationId xmlns:p14="http://schemas.microsoft.com/office/powerpoint/2010/main" val="1640732656"/>
      </p:ext>
    </p:extLst>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5FE31A55-F27B-43CF-B6FD-9E528290073D}" type="slidenum">
              <a:rPr lang="es-ES_tradnl"/>
              <a:pPr>
                <a:defRPr/>
              </a:pPr>
              <a:t>‹Nº›</a:t>
            </a:fld>
            <a:endParaRPr lang="es-ES_tradnl"/>
          </a:p>
        </p:txBody>
      </p:sp>
    </p:spTree>
    <p:extLst>
      <p:ext uri="{BB962C8B-B14F-4D97-AF65-F5344CB8AC3E}">
        <p14:creationId xmlns:p14="http://schemas.microsoft.com/office/powerpoint/2010/main" val="797245623"/>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3DA5A25C-652F-4F21-9FBF-04E9AD26CD48}" type="slidenum">
              <a:rPr lang="es-ES_tradnl"/>
              <a:pPr>
                <a:defRPr/>
              </a:pPr>
              <a:t>‹Nº›</a:t>
            </a:fld>
            <a:endParaRPr lang="es-ES_tradnl"/>
          </a:p>
        </p:txBody>
      </p:sp>
    </p:spTree>
    <p:extLst>
      <p:ext uri="{BB962C8B-B14F-4D97-AF65-F5344CB8AC3E}">
        <p14:creationId xmlns:p14="http://schemas.microsoft.com/office/powerpoint/2010/main" val="1339393648"/>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D2724AD3-BB19-4B18-BCE4-CDD9A2EB3973}" type="slidenum">
              <a:rPr lang="es-ES_tradnl"/>
              <a:pPr>
                <a:defRPr/>
              </a:pPr>
              <a:t>‹Nº›</a:t>
            </a:fld>
            <a:endParaRPr lang="es-ES_tradnl"/>
          </a:p>
        </p:txBody>
      </p:sp>
    </p:spTree>
    <p:extLst>
      <p:ext uri="{BB962C8B-B14F-4D97-AF65-F5344CB8AC3E}">
        <p14:creationId xmlns:p14="http://schemas.microsoft.com/office/powerpoint/2010/main" val="3388157654"/>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33EDB6A5-EEA6-4D80-8F84-76EBBB5359D6}" type="slidenum">
              <a:rPr lang="es-ES_tradnl"/>
              <a:pPr>
                <a:defRPr/>
              </a:pPr>
              <a:t>‹Nº›</a:t>
            </a:fld>
            <a:endParaRPr lang="es-ES_tradnl"/>
          </a:p>
        </p:txBody>
      </p:sp>
    </p:spTree>
    <p:extLst>
      <p:ext uri="{BB962C8B-B14F-4D97-AF65-F5344CB8AC3E}">
        <p14:creationId xmlns:p14="http://schemas.microsoft.com/office/powerpoint/2010/main" val="3586771676"/>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62DA15-EE24-443D-8734-AF828C48ED44}" type="slidenum">
              <a:rPr lang="en-US"/>
              <a:pPr>
                <a:defRPr/>
              </a:pPr>
              <a:t>‹Nº›</a:t>
            </a:fld>
            <a:endParaRPr lang="en-US"/>
          </a:p>
        </p:txBody>
      </p:sp>
    </p:spTree>
    <p:extLst>
      <p:ext uri="{BB962C8B-B14F-4D97-AF65-F5344CB8AC3E}">
        <p14:creationId xmlns:p14="http://schemas.microsoft.com/office/powerpoint/2010/main" val="36456339"/>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AFB8152A-7D67-4BED-81B7-33DAEBCDE661}" type="slidenum">
              <a:rPr lang="es-ES_tradnl"/>
              <a:pPr>
                <a:defRPr/>
              </a:pPr>
              <a:t>‹Nº›</a:t>
            </a:fld>
            <a:endParaRPr lang="es-ES_tradnl"/>
          </a:p>
        </p:txBody>
      </p:sp>
    </p:spTree>
    <p:extLst>
      <p:ext uri="{BB962C8B-B14F-4D97-AF65-F5344CB8AC3E}">
        <p14:creationId xmlns:p14="http://schemas.microsoft.com/office/powerpoint/2010/main" val="527508407"/>
      </p:ext>
    </p:extLst>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66BE169A-689D-4B9F-B39D-7337879BBCCF}" type="slidenum">
              <a:rPr lang="es-ES_tradnl"/>
              <a:pPr>
                <a:defRPr/>
              </a:pPr>
              <a:t>‹Nº›</a:t>
            </a:fld>
            <a:endParaRPr lang="es-ES_tradnl"/>
          </a:p>
        </p:txBody>
      </p:sp>
    </p:spTree>
    <p:extLst>
      <p:ext uri="{BB962C8B-B14F-4D97-AF65-F5344CB8AC3E}">
        <p14:creationId xmlns:p14="http://schemas.microsoft.com/office/powerpoint/2010/main" val="3132528524"/>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708C10C3-953F-45BD-80D3-0369DCD3189B}" type="slidenum">
              <a:rPr lang="es-ES_tradnl"/>
              <a:pPr>
                <a:defRPr/>
              </a:pPr>
              <a:t>‹Nº›</a:t>
            </a:fld>
            <a:endParaRPr lang="es-ES_tradnl"/>
          </a:p>
        </p:txBody>
      </p:sp>
    </p:spTree>
    <p:extLst>
      <p:ext uri="{BB962C8B-B14F-4D97-AF65-F5344CB8AC3E}">
        <p14:creationId xmlns:p14="http://schemas.microsoft.com/office/powerpoint/2010/main" val="649857172"/>
      </p:ext>
    </p:extLst>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AA970F3-BDF1-46EB-ABF0-F3AE552437D9}" type="slidenum">
              <a:rPr lang="es-ES_tradnl"/>
              <a:pPr>
                <a:defRPr/>
              </a:pPr>
              <a:t>‹Nº›</a:t>
            </a:fld>
            <a:endParaRPr lang="es-ES_tradnl"/>
          </a:p>
        </p:txBody>
      </p:sp>
    </p:spTree>
    <p:extLst>
      <p:ext uri="{BB962C8B-B14F-4D97-AF65-F5344CB8AC3E}">
        <p14:creationId xmlns:p14="http://schemas.microsoft.com/office/powerpoint/2010/main" val="656762971"/>
      </p:ext>
    </p:extLst>
  </p:cSld>
  <p:clrMapOvr>
    <a:masterClrMapping/>
  </p:clrMapOvr>
  <p:transition spd="slow">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2E4DBFED-96F6-4BAE-9F80-8ABEA0A12B19}" type="slidenum">
              <a:rPr lang="fr-CA"/>
              <a:pPr>
                <a:defRPr/>
              </a:pPr>
              <a:t>‹Nº›</a:t>
            </a:fld>
            <a:endParaRPr lang="fr-CA"/>
          </a:p>
        </p:txBody>
      </p:sp>
    </p:spTree>
    <p:extLst>
      <p:ext uri="{BB962C8B-B14F-4D97-AF65-F5344CB8AC3E}">
        <p14:creationId xmlns:p14="http://schemas.microsoft.com/office/powerpoint/2010/main" val="36376956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20EEF578-98BE-44B2-ABD8-E8716C8CD04D}" type="slidenum">
              <a:rPr lang="fr-CA"/>
              <a:pPr>
                <a:defRPr/>
              </a:pPr>
              <a:t>‹Nº›</a:t>
            </a:fld>
            <a:endParaRPr lang="fr-CA"/>
          </a:p>
        </p:txBody>
      </p:sp>
    </p:spTree>
    <p:extLst>
      <p:ext uri="{BB962C8B-B14F-4D97-AF65-F5344CB8AC3E}">
        <p14:creationId xmlns:p14="http://schemas.microsoft.com/office/powerpoint/2010/main" val="49607755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B4ABF5ED-0327-42B6-A7B3-3731E8979FDD}" type="slidenum">
              <a:rPr lang="fr-CA"/>
              <a:pPr>
                <a:defRPr/>
              </a:pPr>
              <a:t>‹Nº›</a:t>
            </a:fld>
            <a:endParaRPr lang="fr-CA"/>
          </a:p>
        </p:txBody>
      </p:sp>
    </p:spTree>
    <p:extLst>
      <p:ext uri="{BB962C8B-B14F-4D97-AF65-F5344CB8AC3E}">
        <p14:creationId xmlns:p14="http://schemas.microsoft.com/office/powerpoint/2010/main" val="2398577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9C7B2D40-4508-474F-BFF5-CE0A0BA125AC}" type="slidenum">
              <a:rPr lang="fr-CA"/>
              <a:pPr>
                <a:defRPr/>
              </a:pPr>
              <a:t>‹Nº›</a:t>
            </a:fld>
            <a:endParaRPr lang="fr-CA"/>
          </a:p>
        </p:txBody>
      </p:sp>
    </p:spTree>
    <p:extLst>
      <p:ext uri="{BB962C8B-B14F-4D97-AF65-F5344CB8AC3E}">
        <p14:creationId xmlns:p14="http://schemas.microsoft.com/office/powerpoint/2010/main" val="47643251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fr-CA"/>
          </a:p>
        </p:txBody>
      </p:sp>
      <p:sp>
        <p:nvSpPr>
          <p:cNvPr id="8" name="Rectangle 5"/>
          <p:cNvSpPr>
            <a:spLocks noGrp="1" noChangeArrowheads="1"/>
          </p:cNvSpPr>
          <p:nvPr>
            <p:ph type="ftr" sz="quarter" idx="11"/>
          </p:nvPr>
        </p:nvSpPr>
        <p:spPr>
          <a:ln/>
        </p:spPr>
        <p:txBody>
          <a:bodyPr/>
          <a:lstStyle>
            <a:lvl1pPr>
              <a:defRPr/>
            </a:lvl1pPr>
          </a:lstStyle>
          <a:p>
            <a:pPr>
              <a:defRPr/>
            </a:pPr>
            <a:endParaRPr lang="fr-CA"/>
          </a:p>
        </p:txBody>
      </p:sp>
      <p:sp>
        <p:nvSpPr>
          <p:cNvPr id="9" name="Rectangle 6"/>
          <p:cNvSpPr>
            <a:spLocks noGrp="1" noChangeArrowheads="1"/>
          </p:cNvSpPr>
          <p:nvPr>
            <p:ph type="sldNum" sz="quarter" idx="12"/>
          </p:nvPr>
        </p:nvSpPr>
        <p:spPr>
          <a:ln/>
        </p:spPr>
        <p:txBody>
          <a:bodyPr/>
          <a:lstStyle>
            <a:lvl1pPr>
              <a:defRPr/>
            </a:lvl1pPr>
          </a:lstStyle>
          <a:p>
            <a:pPr>
              <a:defRPr/>
            </a:pPr>
            <a:fld id="{BBF0200E-EE25-400E-B9B9-98E5B7CF8B52}" type="slidenum">
              <a:rPr lang="fr-CA"/>
              <a:pPr>
                <a:defRPr/>
              </a:pPr>
              <a:t>‹Nº›</a:t>
            </a:fld>
            <a:endParaRPr lang="fr-CA"/>
          </a:p>
        </p:txBody>
      </p:sp>
    </p:spTree>
    <p:extLst>
      <p:ext uri="{BB962C8B-B14F-4D97-AF65-F5344CB8AC3E}">
        <p14:creationId xmlns:p14="http://schemas.microsoft.com/office/powerpoint/2010/main" val="110425695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fr-CA"/>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11BCED37-2D4B-4D79-B552-315228DCFD57}" type="slidenum">
              <a:rPr lang="fr-CA"/>
              <a:pPr>
                <a:defRPr/>
              </a:pPr>
              <a:t>‹Nº›</a:t>
            </a:fld>
            <a:endParaRPr lang="fr-CA"/>
          </a:p>
        </p:txBody>
      </p:sp>
    </p:spTree>
    <p:extLst>
      <p:ext uri="{BB962C8B-B14F-4D97-AF65-F5344CB8AC3E}">
        <p14:creationId xmlns:p14="http://schemas.microsoft.com/office/powerpoint/2010/main" val="35063753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6F1D98-90FB-41A6-88F4-48DF32B4CB35}" type="slidenum">
              <a:rPr lang="en-US"/>
              <a:pPr>
                <a:defRPr/>
              </a:pPr>
              <a:t>‹Nº›</a:t>
            </a:fld>
            <a:endParaRPr lang="en-US"/>
          </a:p>
        </p:txBody>
      </p:sp>
    </p:spTree>
    <p:extLst>
      <p:ext uri="{BB962C8B-B14F-4D97-AF65-F5344CB8AC3E}">
        <p14:creationId xmlns:p14="http://schemas.microsoft.com/office/powerpoint/2010/main" val="2445802210"/>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p>
        </p:txBody>
      </p:sp>
      <p:sp>
        <p:nvSpPr>
          <p:cNvPr id="3" name="Rectangle 5"/>
          <p:cNvSpPr>
            <a:spLocks noGrp="1" noChangeArrowheads="1"/>
          </p:cNvSpPr>
          <p:nvPr>
            <p:ph type="ftr" sz="quarter" idx="11"/>
          </p:nvPr>
        </p:nvSpPr>
        <p:spPr>
          <a:ln/>
        </p:spPr>
        <p:txBody>
          <a:bodyPr/>
          <a:lstStyle>
            <a:lvl1pPr>
              <a:defRPr/>
            </a:lvl1pPr>
          </a:lstStyle>
          <a:p>
            <a:pPr>
              <a:defRPr/>
            </a:pPr>
            <a:endParaRPr lang="fr-CA"/>
          </a:p>
        </p:txBody>
      </p:sp>
      <p:sp>
        <p:nvSpPr>
          <p:cNvPr id="4" name="Rectangle 6"/>
          <p:cNvSpPr>
            <a:spLocks noGrp="1" noChangeArrowheads="1"/>
          </p:cNvSpPr>
          <p:nvPr>
            <p:ph type="sldNum" sz="quarter" idx="12"/>
          </p:nvPr>
        </p:nvSpPr>
        <p:spPr>
          <a:ln/>
        </p:spPr>
        <p:txBody>
          <a:bodyPr/>
          <a:lstStyle>
            <a:lvl1pPr>
              <a:defRPr/>
            </a:lvl1pPr>
          </a:lstStyle>
          <a:p>
            <a:pPr>
              <a:defRPr/>
            </a:pPr>
            <a:fld id="{1526FF42-1943-4777-A9FF-43935AB30106}" type="slidenum">
              <a:rPr lang="fr-CA"/>
              <a:pPr>
                <a:defRPr/>
              </a:pPr>
              <a:t>‹Nº›</a:t>
            </a:fld>
            <a:endParaRPr lang="fr-CA"/>
          </a:p>
        </p:txBody>
      </p:sp>
    </p:spTree>
    <p:extLst>
      <p:ext uri="{BB962C8B-B14F-4D97-AF65-F5344CB8AC3E}">
        <p14:creationId xmlns:p14="http://schemas.microsoft.com/office/powerpoint/2010/main" val="73595251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EA45ECC0-5F9F-4B72-A1FC-FC4995764879}" type="slidenum">
              <a:rPr lang="fr-CA"/>
              <a:pPr>
                <a:defRPr/>
              </a:pPr>
              <a:t>‹Nº›</a:t>
            </a:fld>
            <a:endParaRPr lang="fr-CA"/>
          </a:p>
        </p:txBody>
      </p:sp>
    </p:spTree>
    <p:extLst>
      <p:ext uri="{BB962C8B-B14F-4D97-AF65-F5344CB8AC3E}">
        <p14:creationId xmlns:p14="http://schemas.microsoft.com/office/powerpoint/2010/main" val="155957865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3F966C08-7BB7-4C75-A47B-F16363F83C0A}" type="slidenum">
              <a:rPr lang="fr-CA"/>
              <a:pPr>
                <a:defRPr/>
              </a:pPr>
              <a:t>‹Nº›</a:t>
            </a:fld>
            <a:endParaRPr lang="fr-CA"/>
          </a:p>
        </p:txBody>
      </p:sp>
    </p:spTree>
    <p:extLst>
      <p:ext uri="{BB962C8B-B14F-4D97-AF65-F5344CB8AC3E}">
        <p14:creationId xmlns:p14="http://schemas.microsoft.com/office/powerpoint/2010/main" val="384573467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403FBB85-E237-4C06-AD72-98EAAFF9D43A}" type="slidenum">
              <a:rPr lang="fr-CA"/>
              <a:pPr>
                <a:defRPr/>
              </a:pPr>
              <a:t>‹Nº›</a:t>
            </a:fld>
            <a:endParaRPr lang="fr-CA"/>
          </a:p>
        </p:txBody>
      </p:sp>
    </p:spTree>
    <p:extLst>
      <p:ext uri="{BB962C8B-B14F-4D97-AF65-F5344CB8AC3E}">
        <p14:creationId xmlns:p14="http://schemas.microsoft.com/office/powerpoint/2010/main" val="201106709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576FD025-C85F-48E7-A3E5-E8CB74F7BC2E}" type="slidenum">
              <a:rPr lang="fr-CA"/>
              <a:pPr>
                <a:defRPr/>
              </a:pPr>
              <a:t>‹Nº›</a:t>
            </a:fld>
            <a:endParaRPr lang="fr-CA"/>
          </a:p>
        </p:txBody>
      </p:sp>
    </p:spTree>
    <p:extLst>
      <p:ext uri="{BB962C8B-B14F-4D97-AF65-F5344CB8AC3E}">
        <p14:creationId xmlns:p14="http://schemas.microsoft.com/office/powerpoint/2010/main" val="38368947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AFC479-0240-4EDD-BA1E-3EA6BC76F227}" type="slidenum">
              <a:rPr lang="en-US"/>
              <a:pPr>
                <a:defRPr/>
              </a:pPr>
              <a:t>‹Nº›</a:t>
            </a:fld>
            <a:endParaRPr lang="en-US"/>
          </a:p>
        </p:txBody>
      </p:sp>
    </p:spTree>
    <p:extLst>
      <p:ext uri="{BB962C8B-B14F-4D97-AF65-F5344CB8AC3E}">
        <p14:creationId xmlns:p14="http://schemas.microsoft.com/office/powerpoint/2010/main" val="3529946614"/>
      </p:ext>
    </p:extLst>
  </p:cSld>
  <p:clrMapOvr>
    <a:masterClrMapping/>
  </p:clrMapOvr>
  <p:transition spd="med">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AA34A-3005-4B49-A95F-F26342DA77A3}" type="slidenum">
              <a:rPr lang="en-US"/>
              <a:pPr>
                <a:defRPr/>
              </a:pPr>
              <a:t>‹Nº›</a:t>
            </a:fld>
            <a:endParaRPr lang="en-US"/>
          </a:p>
        </p:txBody>
      </p:sp>
    </p:spTree>
    <p:extLst>
      <p:ext uri="{BB962C8B-B14F-4D97-AF65-F5344CB8AC3E}">
        <p14:creationId xmlns:p14="http://schemas.microsoft.com/office/powerpoint/2010/main" val="2109601942"/>
      </p:ext>
    </p:extLst>
  </p:cSld>
  <p:clrMapOvr>
    <a:masterClrMapping/>
  </p:clrMapOvr>
  <p:transition spd="med">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F55173-5E10-443A-8691-4B4C322B8978}" type="slidenum">
              <a:rPr lang="en-US"/>
              <a:pPr>
                <a:defRPr/>
              </a:pPr>
              <a:t>‹Nº›</a:t>
            </a:fld>
            <a:endParaRPr lang="en-US"/>
          </a:p>
        </p:txBody>
      </p:sp>
    </p:spTree>
    <p:extLst>
      <p:ext uri="{BB962C8B-B14F-4D97-AF65-F5344CB8AC3E}">
        <p14:creationId xmlns:p14="http://schemas.microsoft.com/office/powerpoint/2010/main" val="127923251"/>
      </p:ext>
    </p:extLst>
  </p:cSld>
  <p:clrMapOvr>
    <a:masterClrMapping/>
  </p:clrMapOvr>
  <p:transition spd="med">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C428B8-67C7-4D18-9981-36DE1177B0E8}" type="slidenum">
              <a:rPr lang="en-US"/>
              <a:pPr>
                <a:defRPr/>
              </a:pPr>
              <a:t>‹Nº›</a:t>
            </a:fld>
            <a:endParaRPr lang="en-US"/>
          </a:p>
        </p:txBody>
      </p:sp>
    </p:spTree>
    <p:extLst>
      <p:ext uri="{BB962C8B-B14F-4D97-AF65-F5344CB8AC3E}">
        <p14:creationId xmlns:p14="http://schemas.microsoft.com/office/powerpoint/2010/main" val="2982464060"/>
      </p:ext>
    </p:extLst>
  </p:cSld>
  <p:clrMapOvr>
    <a:masterClrMapping/>
  </p:clrMapOvr>
  <p:transition spd="med">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1136B4-05BB-4AEF-B237-5D57728A5B28}" type="slidenum">
              <a:rPr lang="en-US"/>
              <a:pPr>
                <a:defRPr/>
              </a:pPr>
              <a:t>‹Nº›</a:t>
            </a:fld>
            <a:endParaRPr lang="en-US"/>
          </a:p>
        </p:txBody>
      </p:sp>
    </p:spTree>
    <p:extLst>
      <p:ext uri="{BB962C8B-B14F-4D97-AF65-F5344CB8AC3E}">
        <p14:creationId xmlns:p14="http://schemas.microsoft.com/office/powerpoint/2010/main" val="742558522"/>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E40407-5574-4690-9BB0-E56F0FC8676B}" type="slidenum">
              <a:rPr lang="en-US"/>
              <a:pPr>
                <a:defRPr/>
              </a:pPr>
              <a:t>‹Nº›</a:t>
            </a:fld>
            <a:endParaRPr lang="en-US"/>
          </a:p>
        </p:txBody>
      </p:sp>
    </p:spTree>
    <p:extLst>
      <p:ext uri="{BB962C8B-B14F-4D97-AF65-F5344CB8AC3E}">
        <p14:creationId xmlns:p14="http://schemas.microsoft.com/office/powerpoint/2010/main" val="292528901"/>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2F4E81-CC86-4EA2-83F2-5C3F9D9E664F}" type="slidenum">
              <a:rPr lang="en-US"/>
              <a:pPr>
                <a:defRPr/>
              </a:pPr>
              <a:t>‹Nº›</a:t>
            </a:fld>
            <a:endParaRPr lang="en-US"/>
          </a:p>
        </p:txBody>
      </p:sp>
    </p:spTree>
    <p:extLst>
      <p:ext uri="{BB962C8B-B14F-4D97-AF65-F5344CB8AC3E}">
        <p14:creationId xmlns:p14="http://schemas.microsoft.com/office/powerpoint/2010/main" val="3527265221"/>
      </p:ext>
    </p:extLst>
  </p:cSld>
  <p:clrMapOvr>
    <a:masterClrMapping/>
  </p:clrMapOvr>
  <p:transition spd="med">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6840D3-69C5-4FA9-9B9E-550848243695}" type="slidenum">
              <a:rPr lang="en-US"/>
              <a:pPr>
                <a:defRPr/>
              </a:pPr>
              <a:t>‹Nº›</a:t>
            </a:fld>
            <a:endParaRPr lang="en-US"/>
          </a:p>
        </p:txBody>
      </p:sp>
    </p:spTree>
    <p:extLst>
      <p:ext uri="{BB962C8B-B14F-4D97-AF65-F5344CB8AC3E}">
        <p14:creationId xmlns:p14="http://schemas.microsoft.com/office/powerpoint/2010/main" val="578824111"/>
      </p:ext>
    </p:extLst>
  </p:cSld>
  <p:clrMapOvr>
    <a:masterClrMapping/>
  </p:clrMapOvr>
  <p:transition spd="med">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3417FC-EE05-4790-835C-DD10CAD154D6}" type="slidenum">
              <a:rPr lang="en-US"/>
              <a:pPr>
                <a:defRPr/>
              </a:pPr>
              <a:t>‹Nº›</a:t>
            </a:fld>
            <a:endParaRPr lang="en-US"/>
          </a:p>
        </p:txBody>
      </p:sp>
    </p:spTree>
    <p:extLst>
      <p:ext uri="{BB962C8B-B14F-4D97-AF65-F5344CB8AC3E}">
        <p14:creationId xmlns:p14="http://schemas.microsoft.com/office/powerpoint/2010/main" val="3535540492"/>
      </p:ext>
    </p:extLst>
  </p:cSld>
  <p:clrMapOvr>
    <a:masterClrMapping/>
  </p:clrMapOvr>
  <p:transition spd="med">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A5D180-D12F-4D84-865A-DCB8A1F924C2}" type="slidenum">
              <a:rPr lang="en-US"/>
              <a:pPr>
                <a:defRPr/>
              </a:pPr>
              <a:t>‹Nº›</a:t>
            </a:fld>
            <a:endParaRPr lang="en-US"/>
          </a:p>
        </p:txBody>
      </p:sp>
    </p:spTree>
    <p:extLst>
      <p:ext uri="{BB962C8B-B14F-4D97-AF65-F5344CB8AC3E}">
        <p14:creationId xmlns:p14="http://schemas.microsoft.com/office/powerpoint/2010/main" val="3585040384"/>
      </p:ext>
    </p:extLst>
  </p:cSld>
  <p:clrMapOvr>
    <a:masterClrMapping/>
  </p:clrMapOvr>
  <p:transition spd="med">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EAA8BE-2A9E-4F99-B7D7-55FA70F2DA9C}" type="slidenum">
              <a:rPr lang="en-US"/>
              <a:pPr>
                <a:defRPr/>
              </a:pPr>
              <a:t>‹Nº›</a:t>
            </a:fld>
            <a:endParaRPr lang="en-US"/>
          </a:p>
        </p:txBody>
      </p:sp>
    </p:spTree>
    <p:extLst>
      <p:ext uri="{BB962C8B-B14F-4D97-AF65-F5344CB8AC3E}">
        <p14:creationId xmlns:p14="http://schemas.microsoft.com/office/powerpoint/2010/main" val="3054159969"/>
      </p:ext>
    </p:extLst>
  </p:cSld>
  <p:clrMapOvr>
    <a:masterClrMapping/>
  </p:clrMapOvr>
  <p:transition spd="med">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7D1C2-EAF1-4860-88A2-BAC06D3DEC1E}" type="slidenum">
              <a:rPr lang="en-US"/>
              <a:pPr>
                <a:defRPr/>
              </a:pPr>
              <a:t>‹Nº›</a:t>
            </a:fld>
            <a:endParaRPr lang="en-US"/>
          </a:p>
        </p:txBody>
      </p:sp>
    </p:spTree>
    <p:extLst>
      <p:ext uri="{BB962C8B-B14F-4D97-AF65-F5344CB8AC3E}">
        <p14:creationId xmlns:p14="http://schemas.microsoft.com/office/powerpoint/2010/main" val="3604775878"/>
      </p:ext>
    </p:extLst>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FCF834-4930-45D4-A615-306A90DC0E0B}" type="slidenum">
              <a:rPr lang="en-US"/>
              <a:pPr>
                <a:defRPr/>
              </a:pPr>
              <a:t>‹Nº›</a:t>
            </a:fld>
            <a:endParaRPr lang="en-US"/>
          </a:p>
        </p:txBody>
      </p:sp>
    </p:spTree>
    <p:extLst>
      <p:ext uri="{BB962C8B-B14F-4D97-AF65-F5344CB8AC3E}">
        <p14:creationId xmlns:p14="http://schemas.microsoft.com/office/powerpoint/2010/main" val="43011580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6866BA-738A-4C31-9940-2ECFB049D4EE}" type="slidenum">
              <a:rPr lang="en-US"/>
              <a:pPr>
                <a:defRPr/>
              </a:pPr>
              <a:t>‹Nº›</a:t>
            </a:fld>
            <a:endParaRPr lang="en-US"/>
          </a:p>
        </p:txBody>
      </p:sp>
    </p:spTree>
    <p:extLst>
      <p:ext uri="{BB962C8B-B14F-4D97-AF65-F5344CB8AC3E}">
        <p14:creationId xmlns:p14="http://schemas.microsoft.com/office/powerpoint/2010/main" val="4157418628"/>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9F537B-3BD6-4A49-A930-77DDF8ADBC84}" type="slidenum">
              <a:rPr lang="en-US"/>
              <a:pPr>
                <a:defRPr/>
              </a:pPr>
              <a:t>‹Nº›</a:t>
            </a:fld>
            <a:endParaRPr lang="en-US"/>
          </a:p>
        </p:txBody>
      </p:sp>
    </p:spTree>
    <p:extLst>
      <p:ext uri="{BB962C8B-B14F-4D97-AF65-F5344CB8AC3E}">
        <p14:creationId xmlns:p14="http://schemas.microsoft.com/office/powerpoint/2010/main" val="210891776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E9B401-201C-4FA6-89AE-CBFFB5AE2266}" type="slidenum">
              <a:rPr lang="en-US"/>
              <a:pPr>
                <a:defRPr/>
              </a:pPr>
              <a:t>‹Nº›</a:t>
            </a:fld>
            <a:endParaRPr lang="en-US"/>
          </a:p>
        </p:txBody>
      </p:sp>
    </p:spTree>
    <p:extLst>
      <p:ext uri="{BB962C8B-B14F-4D97-AF65-F5344CB8AC3E}">
        <p14:creationId xmlns:p14="http://schemas.microsoft.com/office/powerpoint/2010/main" val="404238447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D795CE2-204E-4EB1-88CA-DDD8C9C4424F}"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80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s-ES"/>
          </a:p>
        </p:txBody>
      </p:sp>
      <p:sp>
        <p:nvSpPr>
          <p:cNvPr id="880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ES"/>
          </a:p>
        </p:txBody>
      </p:sp>
      <p:sp>
        <p:nvSpPr>
          <p:cNvPr id="880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002C753-C77B-446B-8B10-59F0A12F40F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65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a:latin typeface="+mn-lt"/>
              </a:defRPr>
            </a:lvl1pPr>
          </a:lstStyle>
          <a:p>
            <a:pPr>
              <a:defRPr/>
            </a:pPr>
            <a:endParaRPr lang="es-ES_tradnl"/>
          </a:p>
        </p:txBody>
      </p:sp>
      <p:sp>
        <p:nvSpPr>
          <p:cNvPr id="1065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es-ES_tradnl"/>
          </a:p>
        </p:txBody>
      </p:sp>
      <p:sp>
        <p:nvSpPr>
          <p:cNvPr id="1065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a:defRPr/>
            </a:pPr>
            <a:fld id="{D49D17A4-8797-4052-83A7-080FAB2D06F3}"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37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37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fr-CA"/>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fr-CA"/>
          </a:p>
        </p:txBody>
      </p:sp>
      <p:sp>
        <p:nvSpPr>
          <p:cNvPr id="137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A8574DD-4DE5-47F5-9C76-0AD4F5A6A261}" type="slidenum">
              <a:rPr lang="fr-CA"/>
              <a:pPr>
                <a:defRPr/>
              </a:pPr>
              <a:t>‹Nº›</a:t>
            </a:fld>
            <a:endParaRPr lang="fr-CA"/>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1000" fill="hold"/>
                                        <p:tgtEl>
                                          <p:spTgt spid="137218"/>
                                        </p:tgtEl>
                                        <p:attrNameLst>
                                          <p:attrName>ppt_x</p:attrName>
                                        </p:attrNameLst>
                                      </p:cBhvr>
                                      <p:tavLst>
                                        <p:tav tm="0">
                                          <p:val>
                                            <p:strVal val="#ppt_x-.2"/>
                                          </p:val>
                                        </p:tav>
                                        <p:tav tm="100000">
                                          <p:val>
                                            <p:strVal val="#ppt_x"/>
                                          </p:val>
                                        </p:tav>
                                      </p:tavLst>
                                    </p:anim>
                                    <p:anim calcmode="lin" valueType="num">
                                      <p:cBhvr>
                                        <p:cTn id="8" dur="1000" fill="hold"/>
                                        <p:tgtEl>
                                          <p:spTgt spid="137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7219">
                                            <p:txEl>
                                              <p:pRg st="0" end="0"/>
                                            </p:txEl>
                                          </p:spTgt>
                                        </p:tgtEl>
                                        <p:attrNameLst>
                                          <p:attrName>style.visibility</p:attrName>
                                        </p:attrNameLst>
                                      </p:cBhvr>
                                      <p:to>
                                        <p:strVal val="visible"/>
                                      </p:to>
                                    </p:set>
                                    <p:animEffect transition="in" filter="fade">
                                      <p:cBhvr>
                                        <p:cTn id="14" dur="500"/>
                                        <p:tgtEl>
                                          <p:spTgt spid="137219">
                                            <p:txEl>
                                              <p:pRg st="0" end="0"/>
                                            </p:txEl>
                                          </p:spTgt>
                                        </p:tgtEl>
                                      </p:cBhvr>
                                    </p:animEffect>
                                    <p:anim calcmode="lin" valueType="num">
                                      <p:cBhvr>
                                        <p:cTn id="15"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7219">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37219">
                                            <p:txEl>
                                              <p:pRg st="1" end="1"/>
                                            </p:txEl>
                                          </p:spTgt>
                                        </p:tgtEl>
                                        <p:attrNameLst>
                                          <p:attrName>style.visibility</p:attrName>
                                        </p:attrNameLst>
                                      </p:cBhvr>
                                      <p:to>
                                        <p:strVal val="visible"/>
                                      </p:to>
                                    </p:set>
                                    <p:animEffect transition="in" filter="fade">
                                      <p:cBhvr>
                                        <p:cTn id="19" dur="500"/>
                                        <p:tgtEl>
                                          <p:spTgt spid="137219">
                                            <p:txEl>
                                              <p:pRg st="1" end="1"/>
                                            </p:txEl>
                                          </p:spTgt>
                                        </p:tgtEl>
                                      </p:cBhvr>
                                    </p:animEffect>
                                    <p:anim calcmode="lin" valueType="num">
                                      <p:cBhvr>
                                        <p:cTn id="20" dur="5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7219">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37219">
                                            <p:txEl>
                                              <p:pRg st="2" end="2"/>
                                            </p:txEl>
                                          </p:spTgt>
                                        </p:tgtEl>
                                        <p:attrNameLst>
                                          <p:attrName>style.visibility</p:attrName>
                                        </p:attrNameLst>
                                      </p:cBhvr>
                                      <p:to>
                                        <p:strVal val="visible"/>
                                      </p:to>
                                    </p:set>
                                    <p:animEffect transition="in" filter="fade">
                                      <p:cBhvr>
                                        <p:cTn id="24" dur="500"/>
                                        <p:tgtEl>
                                          <p:spTgt spid="137219">
                                            <p:txEl>
                                              <p:pRg st="2" end="2"/>
                                            </p:txEl>
                                          </p:spTgt>
                                        </p:tgtEl>
                                      </p:cBhvr>
                                    </p:animEffect>
                                    <p:anim calcmode="lin" valueType="num">
                                      <p:cBhvr>
                                        <p:cTn id="25" dur="500" fill="hold"/>
                                        <p:tgtEl>
                                          <p:spTgt spid="13721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7219">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37219">
                                            <p:txEl>
                                              <p:pRg st="3" end="3"/>
                                            </p:txEl>
                                          </p:spTgt>
                                        </p:tgtEl>
                                        <p:attrNameLst>
                                          <p:attrName>style.visibility</p:attrName>
                                        </p:attrNameLst>
                                      </p:cBhvr>
                                      <p:to>
                                        <p:strVal val="visible"/>
                                      </p:to>
                                    </p:set>
                                    <p:animEffect transition="in" filter="fade">
                                      <p:cBhvr>
                                        <p:cTn id="29" dur="500"/>
                                        <p:tgtEl>
                                          <p:spTgt spid="137219">
                                            <p:txEl>
                                              <p:pRg st="3" end="3"/>
                                            </p:txEl>
                                          </p:spTgt>
                                        </p:tgtEl>
                                      </p:cBhvr>
                                    </p:animEffect>
                                    <p:anim calcmode="lin" valueType="num">
                                      <p:cBhvr>
                                        <p:cTn id="30" dur="5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37219">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37219">
                                            <p:txEl>
                                              <p:pRg st="4" end="4"/>
                                            </p:txEl>
                                          </p:spTgt>
                                        </p:tgtEl>
                                        <p:attrNameLst>
                                          <p:attrName>style.visibility</p:attrName>
                                        </p:attrNameLst>
                                      </p:cBhvr>
                                      <p:to>
                                        <p:strVal val="visible"/>
                                      </p:to>
                                    </p:set>
                                    <p:animEffect transition="in" filter="fade">
                                      <p:cBhvr>
                                        <p:cTn id="34" dur="500"/>
                                        <p:tgtEl>
                                          <p:spTgt spid="137219">
                                            <p:txEl>
                                              <p:pRg st="4" end="4"/>
                                            </p:txEl>
                                          </p:spTgt>
                                        </p:tgtEl>
                                      </p:cBhvr>
                                    </p:animEffect>
                                    <p:anim calcmode="lin" valueType="num">
                                      <p:cBhvr>
                                        <p:cTn id="35" dur="500" fill="hold"/>
                                        <p:tgtEl>
                                          <p:spTgt spid="13721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3721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tmplLst>
          <p:tmpl lvl="1">
            <p:tnLst>
              <p:par>
                <p:cTn presetID="44" presetClass="entr" presetSubtype="0" fill="hold" nodeType="clickEffect">
                  <p:stCondLst>
                    <p:cond delay="0"/>
                  </p:stCondLst>
                  <p:childTnLst>
                    <p:set>
                      <p:cBhvr>
                        <p:cTn dur="1" fill="hold">
                          <p:stCondLst>
                            <p:cond delay="0"/>
                          </p:stCondLst>
                        </p:cTn>
                        <p:tgtEl>
                          <p:spTgt spid="137219"/>
                        </p:tgtEl>
                        <p:attrNameLst>
                          <p:attrName>style.visibility</p:attrName>
                        </p:attrNameLst>
                      </p:cBhvr>
                      <p:to>
                        <p:strVal val="visible"/>
                      </p:to>
                    </p:set>
                    <p:animEffect transition="in" filter="fade">
                      <p:cBhvr>
                        <p:cTn dur="500"/>
                        <p:tgtEl>
                          <p:spTgt spid="137219"/>
                        </p:tgtEl>
                      </p:cBhvr>
                    </p:animEffect>
                    <p:anim calcmode="lin" valueType="num">
                      <p:cBhvr>
                        <p:cTn dur="500" fill="hold"/>
                        <p:tgtEl>
                          <p:spTgt spid="137219"/>
                        </p:tgtEl>
                        <p:attrNameLst>
                          <p:attrName>ppt_x</p:attrName>
                        </p:attrNameLst>
                      </p:cBhvr>
                      <p:tavLst>
                        <p:tav tm="0">
                          <p:val>
                            <p:strVal val="#ppt_x"/>
                          </p:val>
                        </p:tav>
                        <p:tav tm="100000">
                          <p:val>
                            <p:strVal val="#ppt_x"/>
                          </p:val>
                        </p:tav>
                      </p:tavLst>
                    </p:anim>
                    <p:anim calcmode="lin" valueType="num">
                      <p:cBhvr>
                        <p:cTn dur="500" fill="hold"/>
                        <p:tgtEl>
                          <p:spTgt spid="137219"/>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37219"/>
                        </p:tgtEl>
                        <p:attrNameLst>
                          <p:attrName>style.visibility</p:attrName>
                        </p:attrNameLst>
                      </p:cBhvr>
                      <p:to>
                        <p:strVal val="visible"/>
                      </p:to>
                    </p:set>
                    <p:animEffect transition="in" filter="fade">
                      <p:cBhvr>
                        <p:cTn dur="500"/>
                        <p:tgtEl>
                          <p:spTgt spid="137219"/>
                        </p:tgtEl>
                      </p:cBhvr>
                    </p:animEffect>
                    <p:anim calcmode="lin" valueType="num">
                      <p:cBhvr>
                        <p:cTn dur="500" fill="hold"/>
                        <p:tgtEl>
                          <p:spTgt spid="137219"/>
                        </p:tgtEl>
                        <p:attrNameLst>
                          <p:attrName>ppt_x</p:attrName>
                        </p:attrNameLst>
                      </p:cBhvr>
                      <p:tavLst>
                        <p:tav tm="0">
                          <p:val>
                            <p:strVal val="#ppt_x"/>
                          </p:val>
                        </p:tav>
                        <p:tav tm="100000">
                          <p:val>
                            <p:strVal val="#ppt_x"/>
                          </p:val>
                        </p:tav>
                      </p:tavLst>
                    </p:anim>
                    <p:anim calcmode="lin" valueType="num">
                      <p:cBhvr>
                        <p:cTn dur="500" fill="hold"/>
                        <p:tgtEl>
                          <p:spTgt spid="137219"/>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37219"/>
                        </p:tgtEl>
                        <p:attrNameLst>
                          <p:attrName>style.visibility</p:attrName>
                        </p:attrNameLst>
                      </p:cBhvr>
                      <p:to>
                        <p:strVal val="visible"/>
                      </p:to>
                    </p:set>
                    <p:animEffect transition="in" filter="fade">
                      <p:cBhvr>
                        <p:cTn dur="500"/>
                        <p:tgtEl>
                          <p:spTgt spid="137219"/>
                        </p:tgtEl>
                      </p:cBhvr>
                    </p:animEffect>
                    <p:anim calcmode="lin" valueType="num">
                      <p:cBhvr>
                        <p:cTn dur="500" fill="hold"/>
                        <p:tgtEl>
                          <p:spTgt spid="137219"/>
                        </p:tgtEl>
                        <p:attrNameLst>
                          <p:attrName>ppt_x</p:attrName>
                        </p:attrNameLst>
                      </p:cBhvr>
                      <p:tavLst>
                        <p:tav tm="0">
                          <p:val>
                            <p:strVal val="#ppt_x"/>
                          </p:val>
                        </p:tav>
                        <p:tav tm="100000">
                          <p:val>
                            <p:strVal val="#ppt_x"/>
                          </p:val>
                        </p:tav>
                      </p:tavLst>
                    </p:anim>
                    <p:anim calcmode="lin" valueType="num">
                      <p:cBhvr>
                        <p:cTn dur="500" fill="hold"/>
                        <p:tgtEl>
                          <p:spTgt spid="137219"/>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37219"/>
                        </p:tgtEl>
                        <p:attrNameLst>
                          <p:attrName>style.visibility</p:attrName>
                        </p:attrNameLst>
                      </p:cBhvr>
                      <p:to>
                        <p:strVal val="visible"/>
                      </p:to>
                    </p:set>
                    <p:animEffect transition="in" filter="fade">
                      <p:cBhvr>
                        <p:cTn dur="500"/>
                        <p:tgtEl>
                          <p:spTgt spid="137219"/>
                        </p:tgtEl>
                      </p:cBhvr>
                    </p:animEffect>
                    <p:anim calcmode="lin" valueType="num">
                      <p:cBhvr>
                        <p:cTn dur="500" fill="hold"/>
                        <p:tgtEl>
                          <p:spTgt spid="137219"/>
                        </p:tgtEl>
                        <p:attrNameLst>
                          <p:attrName>ppt_x</p:attrName>
                        </p:attrNameLst>
                      </p:cBhvr>
                      <p:tavLst>
                        <p:tav tm="0">
                          <p:val>
                            <p:strVal val="#ppt_x"/>
                          </p:val>
                        </p:tav>
                        <p:tav tm="100000">
                          <p:val>
                            <p:strVal val="#ppt_x"/>
                          </p:val>
                        </p:tav>
                      </p:tavLst>
                    </p:anim>
                    <p:anim calcmode="lin" valueType="num">
                      <p:cBhvr>
                        <p:cTn dur="500" fill="hold"/>
                        <p:tgtEl>
                          <p:spTgt spid="137219"/>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37219"/>
                        </p:tgtEl>
                        <p:attrNameLst>
                          <p:attrName>style.visibility</p:attrName>
                        </p:attrNameLst>
                      </p:cBhvr>
                      <p:to>
                        <p:strVal val="visible"/>
                      </p:to>
                    </p:set>
                    <p:animEffect transition="in" filter="fade">
                      <p:cBhvr>
                        <p:cTn dur="500"/>
                        <p:tgtEl>
                          <p:spTgt spid="137219"/>
                        </p:tgtEl>
                      </p:cBhvr>
                    </p:animEffect>
                    <p:anim calcmode="lin" valueType="num">
                      <p:cBhvr>
                        <p:cTn dur="500" fill="hold"/>
                        <p:tgtEl>
                          <p:spTgt spid="137219"/>
                        </p:tgtEl>
                        <p:attrNameLst>
                          <p:attrName>ppt_x</p:attrName>
                        </p:attrNameLst>
                      </p:cBhvr>
                      <p:tavLst>
                        <p:tav tm="0">
                          <p:val>
                            <p:strVal val="#ppt_x"/>
                          </p:val>
                        </p:tav>
                        <p:tav tm="100000">
                          <p:val>
                            <p:strVal val="#ppt_x"/>
                          </p:val>
                        </p:tav>
                      </p:tavLst>
                    </p:anim>
                    <p:anim calcmode="lin" valueType="num">
                      <p:cBhvr>
                        <p:cTn dur="500" fill="hold"/>
                        <p:tgtEl>
                          <p:spTgt spid="137219"/>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2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a:defRPr/>
            </a:pPr>
            <a:endParaRPr lang="en-US"/>
          </a:p>
        </p:txBody>
      </p:sp>
      <p:sp>
        <p:nvSpPr>
          <p:cNvPr id="142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142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D0C11A4B-2541-4F1E-AF52-D0C09D8B065C}" type="slidenum">
              <a:rPr lang="en-US"/>
              <a:pPr>
                <a:defRPr/>
              </a:pPr>
              <a:t>‹Nº›</a:t>
            </a:fld>
            <a:endParaRPr lang="en-US"/>
          </a:p>
        </p:txBody>
      </p:sp>
    </p:spTree>
  </p:cSld>
  <p:clrMap bg1="dk2" tx1="lt1" bg2="dk1"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ransition spd="med">
    <p:comb/>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10" y="312657"/>
            <a:ext cx="8461248" cy="6242304"/>
          </a:xfrm>
          <a:prstGeom prst="rect">
            <a:avLst/>
          </a:prstGeom>
        </p:spPr>
      </p:pic>
      <p:sp>
        <p:nvSpPr>
          <p:cNvPr id="13" name="Text Box 4"/>
          <p:cNvSpPr txBox="1">
            <a:spLocks noChangeArrowheads="1"/>
          </p:cNvSpPr>
          <p:nvPr/>
        </p:nvSpPr>
        <p:spPr bwMode="auto">
          <a:xfrm>
            <a:off x="5003602" y="347375"/>
            <a:ext cx="3590925" cy="461963"/>
          </a:xfrm>
          <a:prstGeom prst="rect">
            <a:avLst/>
          </a:prstGeom>
          <a:noFill/>
          <a:ln w="9525">
            <a:noFill/>
            <a:miter lim="800000"/>
            <a:headEnd/>
            <a:tailEnd/>
          </a:ln>
          <a:effectLst/>
        </p:spPr>
        <p:txBody>
          <a:bodyPr>
            <a:spAutoFit/>
          </a:bodyPr>
          <a:lstStyle/>
          <a:p>
            <a:pPr algn="r">
              <a:defRPr/>
            </a:pPr>
            <a:r>
              <a:rPr lang="es-ES" b="1" dirty="0">
                <a:solidFill>
                  <a:schemeClr val="accent1">
                    <a:lumMod val="60000"/>
                    <a:lumOff val="40000"/>
                  </a:schemeClr>
                </a:solidFill>
                <a:effectLst>
                  <a:outerShdw blurRad="38100" dist="38100" dir="2700000" algn="tl">
                    <a:srgbClr val="C0C0C0"/>
                  </a:outerShdw>
                </a:effectLst>
                <a:latin typeface="Comic Sans MS" pitchFamily="66" charset="0"/>
              </a:rPr>
              <a:t>Marcos 1,40-45</a:t>
            </a:r>
          </a:p>
        </p:txBody>
      </p:sp>
      <p:sp>
        <p:nvSpPr>
          <p:cNvPr id="14" name="Text Box 4"/>
          <p:cNvSpPr txBox="1">
            <a:spLocks noChangeArrowheads="1"/>
          </p:cNvSpPr>
          <p:nvPr/>
        </p:nvSpPr>
        <p:spPr bwMode="auto">
          <a:xfrm>
            <a:off x="611560" y="556044"/>
            <a:ext cx="3590925" cy="461963"/>
          </a:xfrm>
          <a:prstGeom prst="rect">
            <a:avLst/>
          </a:prstGeom>
          <a:noFill/>
          <a:ln w="9525">
            <a:noFill/>
            <a:miter lim="800000"/>
            <a:headEnd/>
            <a:tailEnd/>
          </a:ln>
          <a:effectLst/>
        </p:spPr>
        <p:txBody>
          <a:bodyPr>
            <a:spAutoFit/>
          </a:bodyPr>
          <a:lstStyle/>
          <a:p>
            <a:pPr algn="l">
              <a:defRPr/>
            </a:pPr>
            <a:r>
              <a:rPr lang="es-ES" b="1" dirty="0">
                <a:solidFill>
                  <a:schemeClr val="bg1"/>
                </a:solidFill>
                <a:effectLst>
                  <a:outerShdw blurRad="38100" dist="38100" dir="2700000" algn="tl">
                    <a:srgbClr val="C0C0C0"/>
                  </a:outerShdw>
                </a:effectLst>
                <a:latin typeface="Comic Sans MS" pitchFamily="66" charset="0"/>
              </a:rPr>
              <a:t>VI Domingo T.O.</a:t>
            </a:r>
          </a:p>
        </p:txBody>
      </p:sp>
      <p:sp>
        <p:nvSpPr>
          <p:cNvPr id="15" name="Text Box 4"/>
          <p:cNvSpPr txBox="1">
            <a:spLocks noChangeArrowheads="1"/>
          </p:cNvSpPr>
          <p:nvPr/>
        </p:nvSpPr>
        <p:spPr bwMode="auto">
          <a:xfrm>
            <a:off x="6516216" y="6093296"/>
            <a:ext cx="2078311" cy="461665"/>
          </a:xfrm>
          <a:prstGeom prst="rect">
            <a:avLst/>
          </a:prstGeom>
          <a:noFill/>
          <a:ln w="9525">
            <a:noFill/>
            <a:miter lim="800000"/>
            <a:headEnd/>
            <a:tailEnd/>
          </a:ln>
          <a:effectLst/>
        </p:spPr>
        <p:txBody>
          <a:bodyPr wrap="square">
            <a:spAutoFit/>
          </a:bodyPr>
          <a:lstStyle/>
          <a:p>
            <a:pPr algn="r">
              <a:defRPr/>
            </a:pPr>
            <a:r>
              <a:rPr lang="es-ES" dirty="0" smtClean="0">
                <a:solidFill>
                  <a:schemeClr val="bg1"/>
                </a:solidFill>
                <a:effectLst>
                  <a:outerShdw blurRad="38100" dist="38100" dir="2700000" algn="tl">
                    <a:srgbClr val="C0C0C0"/>
                  </a:outerShdw>
                </a:effectLst>
                <a:latin typeface="Cascadia Mono SemiBold" panose="020B0609020000020004" pitchFamily="49" charset="0"/>
                <a:ea typeface="Cascadia Mono SemiBold" panose="020B0609020000020004" pitchFamily="49" charset="0"/>
                <a:cs typeface="Cascadia Mono SemiBold" panose="020B0609020000020004" pitchFamily="49" charset="0"/>
              </a:rPr>
              <a:t>11-II-2024</a:t>
            </a:r>
            <a:endParaRPr lang="es-ES" dirty="0">
              <a:solidFill>
                <a:schemeClr val="bg1"/>
              </a:solidFill>
              <a:effectLst>
                <a:outerShdw blurRad="38100" dist="38100" dir="2700000" algn="tl">
                  <a:srgbClr val="C0C0C0"/>
                </a:outerShdw>
              </a:effectLst>
              <a:latin typeface="Cascadia Mono SemiBold" panose="020B0609020000020004" pitchFamily="49" charset="0"/>
              <a:ea typeface="Cascadia Mono SemiBold" panose="020B0609020000020004" pitchFamily="49" charset="0"/>
              <a:cs typeface="Cascadia Mono SemiBold" panose="020B0609020000020004" pitchFamily="49" charset="0"/>
            </a:endParaRPr>
          </a:p>
        </p:txBody>
      </p:sp>
      <p:sp>
        <p:nvSpPr>
          <p:cNvPr id="5" name="CuadroTexto 4"/>
          <p:cNvSpPr txBox="1"/>
          <p:nvPr/>
        </p:nvSpPr>
        <p:spPr>
          <a:xfrm>
            <a:off x="683568" y="6217567"/>
            <a:ext cx="5544616" cy="307777"/>
          </a:xfrm>
          <a:prstGeom prst="rect">
            <a:avLst/>
          </a:prstGeom>
          <a:noFill/>
        </p:spPr>
        <p:txBody>
          <a:bodyPr wrap="square" rtlCol="0">
            <a:spAutoFit/>
          </a:bodyPr>
          <a:lstStyle/>
          <a:p>
            <a:pPr algn="l"/>
            <a:r>
              <a:rPr lang="es-MX" sz="1400" b="1" dirty="0" smtClean="0">
                <a:solidFill>
                  <a:schemeClr val="bg1"/>
                </a:solidFill>
                <a:effectLst>
                  <a:outerShdw blurRad="38100" dist="38100" dir="2700000" algn="tl">
                    <a:srgbClr val="000000">
                      <a:alpha val="43137"/>
                    </a:srgbClr>
                  </a:outerShdw>
                </a:effectLst>
              </a:rPr>
              <a:t>Imagen de Portada: Padre Erik Félix CM.</a:t>
            </a:r>
            <a:endParaRPr lang="es-PE"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6712482"/>
      </p:ext>
    </p:extLst>
  </p:cSld>
  <p:clrMapOvr>
    <a:masterClrMapping/>
  </p:clrMapOvr>
  <mc:AlternateContent xmlns:mc="http://schemas.openxmlformats.org/markup-compatibility/2006" xmlns:p14="http://schemas.microsoft.com/office/powerpoint/2010/main">
    <mc:Choice Requires="p14">
      <p:transition spd="slow" p14:dur="800" advTm="22000">
        <p:circle/>
        <p:sndAc>
          <p:stSnd loop="1">
            <p:snd r:embed="rId2" name="06 - Il Balcone Di Giulietta.wav"/>
          </p:stSnd>
        </p:sndAc>
      </p:transition>
    </mc:Choice>
    <mc:Fallback xmlns="">
      <p:transition spd="slow" advTm="22000">
        <p:circle/>
        <p:sndAc>
          <p:stSnd loop="1">
            <p:snd r:embed="rId4" name="06 - Il Balcone Di Giuliett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19" y="332656"/>
            <a:ext cx="8282245" cy="6192688"/>
          </a:xfrm>
          <a:prstGeom prst="rect">
            <a:avLst/>
          </a:prstGeom>
        </p:spPr>
      </p:pic>
      <p:sp>
        <p:nvSpPr>
          <p:cNvPr id="145412" name="Rectangle 4"/>
          <p:cNvSpPr>
            <a:spLocks noChangeArrowheads="1"/>
          </p:cNvSpPr>
          <p:nvPr/>
        </p:nvSpPr>
        <p:spPr bwMode="auto">
          <a:xfrm>
            <a:off x="1907704" y="231775"/>
            <a:ext cx="51117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s-ES" sz="3600" dirty="0" smtClean="0">
                <a:solidFill>
                  <a:schemeClr val="bg1"/>
                </a:solidFill>
                <a:effectLst>
                  <a:glow rad="139700">
                    <a:schemeClr val="accent4">
                      <a:satMod val="175000"/>
                      <a:alpha val="40000"/>
                    </a:schemeClr>
                  </a:glow>
                  <a:outerShdw blurRad="38100" dist="38100" dir="2700000" algn="tl">
                    <a:srgbClr val="C0C0C0"/>
                  </a:outerShdw>
                </a:effectLst>
                <a:latin typeface="Arial" charset="0"/>
                <a:cs typeface="Times New Roman" pitchFamily="18" charset="0"/>
              </a:rPr>
              <a:t>Ello despidió, encargándole  severamente:</a:t>
            </a:r>
            <a:endParaRPr lang="es-ES" sz="3600" i="1" dirty="0">
              <a:solidFill>
                <a:schemeClr val="bg1"/>
              </a:solidFill>
              <a:effectLst>
                <a:glow rad="139700">
                  <a:schemeClr val="accent4">
                    <a:satMod val="175000"/>
                    <a:alpha val="40000"/>
                  </a:schemeClr>
                </a:glow>
                <a:outerShdw blurRad="38100" dist="38100" dir="2700000" algn="tl">
                  <a:srgbClr val="C0C0C0"/>
                </a:outerShdw>
              </a:effectLst>
              <a:latin typeface="Arial" charset="0"/>
              <a:cs typeface="Times New Roman" pitchFamily="18" charset="0"/>
            </a:endParaRPr>
          </a:p>
        </p:txBody>
      </p:sp>
      <p:sp>
        <p:nvSpPr>
          <p:cNvPr id="5" name="Rectangle 5"/>
          <p:cNvSpPr>
            <a:spLocks noChangeArrowheads="1"/>
          </p:cNvSpPr>
          <p:nvPr/>
        </p:nvSpPr>
        <p:spPr bwMode="auto">
          <a:xfrm>
            <a:off x="683568" y="4437112"/>
            <a:ext cx="7848872" cy="1338828"/>
          </a:xfrm>
          <a:prstGeom prst="rect">
            <a:avLst/>
          </a:prstGeom>
          <a:noFill/>
          <a:ln>
            <a:noFill/>
          </a:ln>
          <a:effectLst/>
          <a:extLst/>
        </p:spPr>
        <p:txBody>
          <a:bodyPr wrap="square">
            <a:spAutoFit/>
          </a:bodyPr>
          <a:lstStyle/>
          <a:p>
            <a:pPr>
              <a:defRPr/>
            </a:pPr>
            <a:r>
              <a:rPr lang="es-ES" sz="2700" b="1" i="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charset="0"/>
                <a:cs typeface="Times New Roman" pitchFamily="18" charset="0"/>
              </a:rPr>
              <a:t>“No se lo digas a nadie; pero. Para que conste , ve a presentarte al sacerdote y ofrece por tu purificación lo que mandó Moisés”.</a:t>
            </a:r>
            <a:endParaRPr lang="es-ES" sz="2700" b="1" i="1" dirty="0">
              <a:solidFill>
                <a:schemeClr val="bg1"/>
              </a:solidFill>
              <a:effectLst>
                <a:glow rad="228600">
                  <a:schemeClr val="accent4">
                    <a:satMod val="175000"/>
                    <a:alpha val="40000"/>
                  </a:schemeClr>
                </a:glow>
                <a:outerShdw blurRad="50800" dist="38100" dir="10800000" algn="r" rotWithShape="0">
                  <a:prstClr val="black"/>
                </a:outerShdw>
              </a:effectLst>
              <a:latin typeface="Arial" charset="0"/>
              <a:cs typeface="Times New Roman" pitchFamily="18" charset="0"/>
            </a:endParaRPr>
          </a:p>
        </p:txBody>
      </p:sp>
    </p:spTree>
    <p:extLst>
      <p:ext uri="{BB962C8B-B14F-4D97-AF65-F5344CB8AC3E}">
        <p14:creationId xmlns:p14="http://schemas.microsoft.com/office/powerpoint/2010/main" val="178073783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145412"/>
                                        </p:tgtEl>
                                        <p:attrNameLst>
                                          <p:attrName>style.visibility</p:attrName>
                                        </p:attrNameLst>
                                      </p:cBhvr>
                                      <p:to>
                                        <p:strVal val="visible"/>
                                      </p:to>
                                    </p:set>
                                    <p:animEffect transition="in" filter="box(in)">
                                      <p:cBhvr>
                                        <p:cTn id="7" dur="500"/>
                                        <p:tgtEl>
                                          <p:spTgt spid="145412"/>
                                        </p:tgtEl>
                                      </p:cBhvr>
                                    </p:animEffect>
                                  </p:childTnLst>
                                </p:cTn>
                              </p:par>
                            </p:childTnLst>
                          </p:cTn>
                        </p:par>
                        <p:par>
                          <p:cTn id="8" fill="hold">
                            <p:stCondLst>
                              <p:cond delay="1500"/>
                            </p:stCondLst>
                            <p:childTnLst>
                              <p:par>
                                <p:cTn id="9" presetID="4" presetClass="entr" presetSubtype="16"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utoUpdateAnimBg="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2656"/>
            <a:ext cx="8280920" cy="6120680"/>
          </a:xfrm>
          <a:prstGeom prst="rect">
            <a:avLst/>
          </a:prstGeom>
          <a:scene3d>
            <a:camera prst="orthographicFront"/>
            <a:lightRig rig="threePt" dir="t"/>
          </a:scene3d>
          <a:sp3d>
            <a:bevelT w="139700" prst="cross"/>
          </a:sp3d>
        </p:spPr>
      </p:pic>
      <p:sp>
        <p:nvSpPr>
          <p:cNvPr id="119811" name="Rectangle 3"/>
          <p:cNvSpPr>
            <a:spLocks noChangeArrowheads="1"/>
          </p:cNvSpPr>
          <p:nvPr/>
        </p:nvSpPr>
        <p:spPr bwMode="auto">
          <a:xfrm>
            <a:off x="539552" y="332656"/>
            <a:ext cx="820891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defRPr/>
            </a:pPr>
            <a:r>
              <a:rPr lang="es-ES" sz="3200" b="1" dirty="0" smtClean="0">
                <a:solidFill>
                  <a:schemeClr val="bg1"/>
                </a:solidFill>
                <a:effectLst>
                  <a:glow rad="1397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rPr>
              <a:t>Pero él salió  y se puso a pregonarlo y a  divulgar el hecho, de modo que Jesús ya no podía entrar abiertamente en ningún pueblo;</a:t>
            </a:r>
            <a:endParaRPr lang="es-ES" sz="3200" b="1" dirty="0">
              <a:solidFill>
                <a:schemeClr val="bg1"/>
              </a:solidFill>
              <a:effectLst>
                <a:glow rad="1397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endParaRPr>
          </a:p>
        </p:txBody>
      </p:sp>
      <p:cxnSp>
        <p:nvCxnSpPr>
          <p:cNvPr id="3" name="Conector recto de flecha 2"/>
          <p:cNvCxnSpPr/>
          <p:nvPr/>
        </p:nvCxnSpPr>
        <p:spPr bwMode="auto">
          <a:xfrm>
            <a:off x="4644008" y="548680"/>
            <a:ext cx="914400" cy="9144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119811"/>
                                        </p:tgtEl>
                                        <p:attrNameLst>
                                          <p:attrName>style.visibility</p:attrName>
                                        </p:attrNameLst>
                                      </p:cBhvr>
                                      <p:to>
                                        <p:strVal val="visible"/>
                                      </p:to>
                                    </p:set>
                                    <p:animEffect transition="in" filter="box(in)">
                                      <p:cBhvr>
                                        <p:cTn id="7" dur="5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724" t="2326" b="2326"/>
          <a:stretch/>
        </p:blipFill>
        <p:spPr>
          <a:xfrm>
            <a:off x="539552" y="332656"/>
            <a:ext cx="8280920" cy="6120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5"/>
          <p:cNvSpPr>
            <a:spLocks noChangeArrowheads="1"/>
          </p:cNvSpPr>
          <p:nvPr/>
        </p:nvSpPr>
        <p:spPr bwMode="auto">
          <a:xfrm>
            <a:off x="5467019" y="692696"/>
            <a:ext cx="306542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defRPr/>
            </a:pPr>
            <a:r>
              <a:rPr lang="es-MX" sz="3200" dirty="0" smtClean="0">
                <a:solidFill>
                  <a:schemeClr val="bg1"/>
                </a:solidFill>
                <a:effectLst>
                  <a:glow rad="101600">
                    <a:schemeClr val="accent4">
                      <a:satMod val="175000"/>
                      <a:alpha val="40000"/>
                    </a:schemeClr>
                  </a:glow>
                  <a:outerShdw blurRad="50800" dist="38100" dir="10800000" algn="r" rotWithShape="0">
                    <a:prstClr val="black"/>
                  </a:outerShdw>
                </a:effectLst>
                <a:latin typeface="Arial Black" panose="020B0A04020102020204" pitchFamily="34" charset="0"/>
                <a:cs typeface="Times New Roman" pitchFamily="18" charset="0"/>
              </a:rPr>
              <a:t>Se quedaba fuera, descansando; y aun acudían a él de toda pastes.</a:t>
            </a:r>
            <a:endParaRPr lang="es-ES" sz="3200" dirty="0">
              <a:solidFill>
                <a:schemeClr val="bg1"/>
              </a:solidFill>
              <a:effectLst>
                <a:glow rad="101600">
                  <a:schemeClr val="accent4">
                    <a:satMod val="175000"/>
                    <a:alpha val="40000"/>
                  </a:schemeClr>
                </a:glow>
                <a:outerShdw blurRad="50800" dist="38100" dir="10800000" algn="r" rotWithShape="0">
                  <a:prstClr val="black"/>
                </a:outerShdw>
              </a:effectLst>
              <a:latin typeface="Arial Black" panose="020B0A04020102020204" pitchFamily="34"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48409"/>
            <a:ext cx="8352928" cy="6104927"/>
          </a:xfrm>
          <a:prstGeom prst="rect">
            <a:avLst/>
          </a:prstGeom>
        </p:spPr>
      </p:pic>
      <p:sp>
        <p:nvSpPr>
          <p:cNvPr id="158723" name="Rectangle 3"/>
          <p:cNvSpPr>
            <a:spLocks noChangeArrowheads="1"/>
          </p:cNvSpPr>
          <p:nvPr/>
        </p:nvSpPr>
        <p:spPr bwMode="auto">
          <a:xfrm>
            <a:off x="-170762" y="348409"/>
            <a:ext cx="8208962" cy="7492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defRPr/>
            </a:pPr>
            <a:r>
              <a:rPr lang="es-ES_tradnl" sz="3600" b="1" dirty="0">
                <a:solidFill>
                  <a:srgbClr val="FFFF00"/>
                </a:solidFill>
                <a:effectLst>
                  <a:glow rad="101600">
                    <a:schemeClr val="accent4">
                      <a:satMod val="175000"/>
                      <a:alpha val="40000"/>
                    </a:schemeClr>
                  </a:glow>
                  <a:outerShdw blurRad="38100" dist="38100" dir="2700000" algn="tl">
                    <a:srgbClr val="C0C0C0"/>
                  </a:outerShdw>
                </a:effectLst>
                <a:latin typeface="Arial" charset="0"/>
              </a:rPr>
              <a:t>Preguntas para la lectura:</a:t>
            </a:r>
          </a:p>
          <a:p>
            <a:pPr>
              <a:lnSpc>
                <a:spcPct val="90000"/>
              </a:lnSpc>
              <a:spcBef>
                <a:spcPct val="20000"/>
              </a:spcBef>
              <a:defRPr/>
            </a:pPr>
            <a:endParaRPr lang="es-ES_tradnl" sz="3600" i="1" dirty="0">
              <a:solidFill>
                <a:srgbClr val="FFFF00"/>
              </a:solidFill>
              <a:effectLst>
                <a:glow rad="101600">
                  <a:schemeClr val="accent4">
                    <a:satMod val="175000"/>
                    <a:alpha val="40000"/>
                  </a:schemeClr>
                </a:glow>
                <a:outerShdw blurRad="38100" dist="38100" dir="2700000" algn="tl">
                  <a:srgbClr val="C0C0C0"/>
                </a:outerShdw>
              </a:effectLst>
              <a:latin typeface="Arial" charset="0"/>
            </a:endParaRPr>
          </a:p>
        </p:txBody>
      </p:sp>
      <p:sp>
        <p:nvSpPr>
          <p:cNvPr id="5" name="Rectangle 3"/>
          <p:cNvSpPr>
            <a:spLocks noChangeArrowheads="1"/>
          </p:cNvSpPr>
          <p:nvPr/>
        </p:nvSpPr>
        <p:spPr bwMode="auto">
          <a:xfrm>
            <a:off x="1403648" y="3933056"/>
            <a:ext cx="6948772" cy="99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90000"/>
              </a:lnSpc>
              <a:spcBef>
                <a:spcPct val="20000"/>
              </a:spcBef>
              <a:defRPr/>
            </a:pPr>
            <a:r>
              <a:rPr lang="es-ES_tradnl" sz="4000" b="1" i="1" dirty="0" smtClean="0">
                <a:solidFill>
                  <a:srgbClr val="FFFF00"/>
                </a:solidFill>
                <a:effectLst>
                  <a:glow rad="139700">
                    <a:schemeClr val="accent4">
                      <a:satMod val="175000"/>
                      <a:alpha val="40000"/>
                    </a:schemeClr>
                  </a:glow>
                  <a:outerShdw blurRad="50800" dist="38100" dir="10800000" algn="r" rotWithShape="0">
                    <a:prstClr val="black"/>
                  </a:outerShdw>
                </a:effectLst>
                <a:latin typeface="Arial" charset="0"/>
              </a:rPr>
              <a:t>¿</a:t>
            </a:r>
            <a:r>
              <a:rPr lang="es-ES_tradnl" sz="4000" b="1" dirty="0">
                <a:solidFill>
                  <a:srgbClr val="FFFF00"/>
                </a:solidFill>
                <a:effectLst>
                  <a:glow rad="139700">
                    <a:schemeClr val="accent4">
                      <a:satMod val="175000"/>
                      <a:alpha val="40000"/>
                    </a:schemeClr>
                  </a:glow>
                  <a:outerShdw blurRad="50800" dist="38100" dir="10800000" algn="r" rotWithShape="0">
                    <a:prstClr val="black"/>
                  </a:outerShdw>
                </a:effectLst>
                <a:latin typeface="Arial" charset="0"/>
              </a:rPr>
              <a:t>Cómo se inicia </a:t>
            </a:r>
            <a:r>
              <a:rPr lang="es-ES_tradnl" sz="4000" b="1" dirty="0" smtClean="0">
                <a:solidFill>
                  <a:srgbClr val="FFFF00"/>
                </a:solidFill>
                <a:effectLst>
                  <a:glow rad="139700">
                    <a:schemeClr val="accent4">
                      <a:satMod val="175000"/>
                      <a:alpha val="40000"/>
                    </a:schemeClr>
                  </a:glow>
                  <a:outerShdw blurRad="50800" dist="38100" dir="10800000" algn="r" rotWithShape="0">
                    <a:prstClr val="black"/>
                  </a:outerShdw>
                </a:effectLst>
                <a:latin typeface="Arial" charset="0"/>
              </a:rPr>
              <a:t>el relato? </a:t>
            </a:r>
          </a:p>
        </p:txBody>
      </p:sp>
      <p:sp>
        <p:nvSpPr>
          <p:cNvPr id="6" name="Rectangle 3"/>
          <p:cNvSpPr>
            <a:spLocks noChangeArrowheads="1"/>
          </p:cNvSpPr>
          <p:nvPr/>
        </p:nvSpPr>
        <p:spPr bwMode="auto">
          <a:xfrm>
            <a:off x="1098742" y="5399517"/>
            <a:ext cx="6912768" cy="111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defRPr/>
            </a:pPr>
            <a:r>
              <a:rPr lang="es-ES_tradnl" sz="4000" b="1" dirty="0" smtClean="0">
                <a:solidFill>
                  <a:srgbClr val="FFFF00"/>
                </a:solidFill>
                <a:effectLst>
                  <a:outerShdw blurRad="50800" dist="38100" dir="10800000" algn="r" rotWithShape="0">
                    <a:prstClr val="black"/>
                  </a:outerShdw>
                </a:effectLst>
                <a:latin typeface="Arial" charset="0"/>
              </a:rPr>
              <a:t>¿</a:t>
            </a:r>
            <a:r>
              <a:rPr lang="es-ES_tradnl" sz="4000" b="1" dirty="0">
                <a:solidFill>
                  <a:srgbClr val="FFFF00"/>
                </a:solidFill>
                <a:effectLst>
                  <a:outerShdw blurRad="50800" dist="38100" dir="10800000" algn="r" rotWithShape="0">
                    <a:prstClr val="black"/>
                  </a:outerShdw>
                </a:effectLst>
                <a:latin typeface="Arial" charset="0"/>
              </a:rPr>
              <a:t>Quién se le acerca a Jesús?</a:t>
            </a:r>
          </a:p>
        </p:txBody>
      </p:sp>
      <p:cxnSp>
        <p:nvCxnSpPr>
          <p:cNvPr id="3" name="Conector recto de flecha 2"/>
          <p:cNvCxnSpPr/>
          <p:nvPr/>
        </p:nvCxnSpPr>
        <p:spPr bwMode="auto">
          <a:xfrm flipV="1">
            <a:off x="1403648" y="-315416"/>
            <a:ext cx="936104" cy="144016"/>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9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Jesssanaenfermos"/>
          <p:cNvPicPr>
            <a:picLocks noChangeAspect="1" noChangeArrowheads="1"/>
          </p:cNvPicPr>
          <p:nvPr/>
        </p:nvPicPr>
        <p:blipFill rotWithShape="1">
          <a:blip r:embed="rId2">
            <a:lum bright="-12000"/>
            <a:extLst>
              <a:ext uri="{28A0092B-C50C-407E-A947-70E740481C1C}">
                <a14:useLocalDpi xmlns:a14="http://schemas.microsoft.com/office/drawing/2010/main" val="0"/>
              </a:ext>
            </a:extLst>
          </a:blip>
          <a:srcRect b="3787"/>
          <a:stretch/>
        </p:blipFill>
        <p:spPr bwMode="auto">
          <a:xfrm>
            <a:off x="467544" y="315416"/>
            <a:ext cx="8208912" cy="613792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Rectangle 5"/>
          <p:cNvSpPr>
            <a:spLocks noGrp="1" noChangeArrowheads="1"/>
          </p:cNvSpPr>
          <p:nvPr>
            <p:ph type="body" idx="1"/>
          </p:nvPr>
        </p:nvSpPr>
        <p:spPr>
          <a:xfrm>
            <a:off x="1043608" y="259904"/>
            <a:ext cx="6803191" cy="936848"/>
          </a:xfrm>
        </p:spPr>
        <p:txBody>
          <a:bodyPr/>
          <a:lstStyle/>
          <a:p>
            <a:pPr algn="ctr" eaLnBrk="1" hangingPunct="1">
              <a:lnSpc>
                <a:spcPct val="90000"/>
              </a:lnSpc>
              <a:buFontTx/>
              <a:buNone/>
              <a:defRPr/>
            </a:pPr>
            <a:r>
              <a:rPr lang="es-ES_tradnl" sz="4800" b="1" dirty="0" smtClean="0">
                <a:solidFill>
                  <a:srgbClr val="FFFF00"/>
                </a:solidFill>
                <a:effectLst>
                  <a:outerShdw blurRad="38100" dist="38100" dir="2700000" algn="tl">
                    <a:srgbClr val="000000"/>
                  </a:outerShdw>
                </a:effectLst>
              </a:rPr>
              <a:t>¿Cómo reacciona Jesús? </a:t>
            </a:r>
          </a:p>
          <a:p>
            <a:pPr algn="ctr" eaLnBrk="1" hangingPunct="1">
              <a:lnSpc>
                <a:spcPct val="90000"/>
              </a:lnSpc>
              <a:buFontTx/>
              <a:buNone/>
              <a:defRPr/>
            </a:pPr>
            <a:endParaRPr lang="es-ES_tradnl" sz="4800" b="1" dirty="0" smtClean="0">
              <a:solidFill>
                <a:srgbClr val="FFFF00"/>
              </a:solidFill>
              <a:effectLst>
                <a:outerShdw blurRad="38100" dist="38100" dir="2700000" algn="tl">
                  <a:srgbClr val="000000"/>
                </a:outerShdw>
              </a:effectLst>
            </a:endParaRPr>
          </a:p>
        </p:txBody>
      </p:sp>
      <p:sp>
        <p:nvSpPr>
          <p:cNvPr id="4" name="Rectangle 5"/>
          <p:cNvSpPr txBox="1">
            <a:spLocks noChangeArrowheads="1"/>
          </p:cNvSpPr>
          <p:nvPr/>
        </p:nvSpPr>
        <p:spPr bwMode="auto">
          <a:xfrm>
            <a:off x="611560" y="5517232"/>
            <a:ext cx="7679118" cy="648072"/>
          </a:xfrm>
          <a:prstGeom prst="rect">
            <a:avLst/>
          </a:prstGeom>
          <a:solidFill>
            <a:srgbClr val="C00000"/>
          </a:solidFill>
          <a:ln>
            <a:solidFill>
              <a:srgbClr val="EB581D"/>
            </a:solidFill>
          </a:ln>
          <a:effectLst/>
          <a:scene3d>
            <a:camera prst="orthographicFront"/>
            <a:lightRig rig="threePt" dir="t"/>
          </a:scene3d>
          <a:sp3d>
            <a:bevelT prst="angle"/>
          </a:sp3d>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90000"/>
              </a:lnSpc>
              <a:buFontTx/>
              <a:buNone/>
              <a:defRPr/>
            </a:pPr>
            <a:r>
              <a:rPr lang="es-ES_tradnl" sz="4800" b="1" dirty="0" smtClean="0">
                <a:solidFill>
                  <a:srgbClr val="FFFF00"/>
                </a:solidFill>
                <a:effectLst>
                  <a:outerShdw blurRad="38100" dist="38100" dir="2700000" algn="tl">
                    <a:srgbClr val="000000"/>
                  </a:outerShdw>
                </a:effectLst>
              </a:rPr>
              <a:t>¿Con </a:t>
            </a:r>
            <a:r>
              <a:rPr lang="es-ES_tradnl" sz="4800" b="1" dirty="0" smtClean="0">
                <a:solidFill>
                  <a:schemeClr val="bg1"/>
                </a:solidFill>
                <a:effectLst>
                  <a:outerShdw blurRad="38100" dist="38100" dir="2700000" algn="tl">
                    <a:srgbClr val="000000"/>
                  </a:outerShdw>
                </a:effectLst>
              </a:rPr>
              <a:t>qué</a:t>
            </a:r>
            <a:r>
              <a:rPr lang="es-ES_tradnl" sz="4800" b="1" dirty="0" smtClean="0">
                <a:solidFill>
                  <a:srgbClr val="FFFF00"/>
                </a:solidFill>
                <a:effectLst>
                  <a:outerShdw blurRad="38100" dist="38100" dir="2700000" algn="tl">
                    <a:srgbClr val="000000"/>
                  </a:outerShdw>
                </a:effectLst>
              </a:rPr>
              <a:t> gestos y palabras?</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1557">
                                            <p:txEl>
                                              <p:pRg st="0" end="0"/>
                                            </p:txEl>
                                          </p:spTgt>
                                        </p:tgtEl>
                                        <p:attrNameLst>
                                          <p:attrName>style.visibility</p:attrName>
                                        </p:attrNameLst>
                                      </p:cBhvr>
                                      <p:to>
                                        <p:strVal val="visible"/>
                                      </p:to>
                                    </p:set>
                                    <p:anim calcmode="discrete" valueType="clr">
                                      <p:cBhvr override="childStyle">
                                        <p:cTn id="7" dur="80"/>
                                        <p:tgtEl>
                                          <p:spTgt spid="15155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155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1557">
                                            <p:txEl>
                                              <p:pRg st="0" end="0"/>
                                            </p:txEl>
                                          </p:spTgt>
                                        </p:tgtEl>
                                        <p:attrNameLst>
                                          <p:attrName>fill.type</p:attrName>
                                        </p:attrNameLst>
                                      </p:cBhvr>
                                      <p:to>
                                        <p:strVal val="solid"/>
                                      </p:to>
                                    </p:set>
                                  </p:childTnLst>
                                </p:cTn>
                              </p:par>
                            </p:childTnLst>
                          </p:cTn>
                        </p:par>
                        <p:par>
                          <p:cTn id="10" fill="hold">
                            <p:stCondLst>
                              <p:cond delay="8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bg/>
                                          </p:spTgt>
                                        </p:tgtEl>
                                        <p:attrNameLst>
                                          <p:attrName>style.visibility</p:attrName>
                                        </p:attrNameLst>
                                      </p:cBhvr>
                                      <p:to>
                                        <p:strVal val="visible"/>
                                      </p:to>
                                    </p:set>
                                    <p:anim calcmode="discrete" valueType="clr">
                                      <p:cBhvr override="childStyle">
                                        <p:cTn id="13" dur="80"/>
                                        <p:tgtEl>
                                          <p:spTgt spid="4">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bg/>
                                          </p:spTgt>
                                        </p:tgtEl>
                                        <p:attrNameLst>
                                          <p:attrName>fillcolor</p:attrName>
                                        </p:attrNameLst>
                                      </p:cBhvr>
                                      <p:tavLst>
                                        <p:tav tm="0">
                                          <p:val>
                                            <p:clrVal>
                                              <a:schemeClr val="accent2"/>
                                            </p:clrVal>
                                          </p:val>
                                        </p:tav>
                                        <p:tav tm="50000">
                                          <p:val>
                                            <p:clrVal>
                                              <a:schemeClr val="hlink"/>
                                            </p:clrVal>
                                          </p:val>
                                        </p:tav>
                                      </p:tavLst>
                                    </p:anim>
                                    <p:set>
                                      <p:cBhvr>
                                        <p:cTn id="15" dur="80"/>
                                        <p:tgtEl>
                                          <p:spTgt spid="4">
                                            <p:bg/>
                                          </p:spTgt>
                                        </p:tgtEl>
                                        <p:attrNameLst>
                                          <p:attrName>fill.type</p:attrName>
                                        </p:attrNameLst>
                                      </p:cBhvr>
                                      <p:to>
                                        <p:strVal val="solid"/>
                                      </p:to>
                                    </p:se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8"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build="p"/>
      <p:bldP spid="4"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risto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64" y="332656"/>
            <a:ext cx="8280920" cy="6120680"/>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Rectangle 5"/>
          <p:cNvSpPr>
            <a:spLocks noGrp="1" noChangeArrowheads="1"/>
          </p:cNvSpPr>
          <p:nvPr>
            <p:ph type="body" idx="1"/>
          </p:nvPr>
        </p:nvSpPr>
        <p:spPr>
          <a:xfrm>
            <a:off x="251520" y="620688"/>
            <a:ext cx="8568952" cy="1412503"/>
          </a:xfrm>
        </p:spPr>
        <p:txBody>
          <a:bodyPr/>
          <a:lstStyle/>
          <a:p>
            <a:pPr algn="ctr" eaLnBrk="1" hangingPunct="1">
              <a:defRPr/>
            </a:pPr>
            <a:r>
              <a:rPr lang="es-ES_tradnl" sz="4000" b="1" dirty="0" smtClean="0">
                <a:solidFill>
                  <a:srgbClr val="FF0000"/>
                </a:solidFill>
                <a:effectLst>
                  <a:outerShdw blurRad="38100" dist="38100" dir="2700000" algn="tl">
                    <a:srgbClr val="000000"/>
                  </a:outerShdw>
                </a:effectLst>
              </a:rPr>
              <a:t>Según la Ley, los leprosos eran impuros y transmitían su impureza. </a:t>
            </a:r>
            <a:endParaRPr lang="es-CO" sz="4000" b="1" dirty="0" smtClean="0">
              <a:solidFill>
                <a:srgbClr val="FF0000"/>
              </a:solidFill>
              <a:effectLst>
                <a:outerShdw blurRad="38100" dist="38100" dir="2700000" algn="tl">
                  <a:srgbClr val="000000"/>
                </a:outerShdw>
              </a:effectLst>
            </a:endParaRPr>
          </a:p>
        </p:txBody>
      </p:sp>
      <p:sp>
        <p:nvSpPr>
          <p:cNvPr id="4" name="Rectangle 5"/>
          <p:cNvSpPr txBox="1">
            <a:spLocks noChangeArrowheads="1"/>
          </p:cNvSpPr>
          <p:nvPr/>
        </p:nvSpPr>
        <p:spPr bwMode="auto">
          <a:xfrm>
            <a:off x="479511" y="5250871"/>
            <a:ext cx="8317026" cy="1130458"/>
          </a:xfrm>
          <a:prstGeom prst="rect">
            <a:avLst/>
          </a:prstGeom>
          <a:blipFill>
            <a:blip r:embed="rId3"/>
            <a:tile tx="0" ty="0" sx="100000" sy="100000" flip="none" algn="tl"/>
          </a:blipFill>
          <a:ln>
            <a:solidFill>
              <a:schemeClr val="tx2">
                <a:lumMod val="95000"/>
                <a:lumOff val="5000"/>
              </a:schemeClr>
            </a:solidFill>
          </a:ln>
          <a:effectLst/>
          <a:scene3d>
            <a:camera prst="orthographicFront"/>
            <a:lightRig rig="threePt" dir="t"/>
          </a:scene3d>
          <a:sp3d>
            <a:bevelT prst="angle"/>
          </a:sp3d>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defRPr/>
            </a:pPr>
            <a:r>
              <a:rPr lang="es-ES_tradnl" sz="3600" b="1" dirty="0" smtClean="0">
                <a:solidFill>
                  <a:schemeClr val="bg1"/>
                </a:solidFill>
                <a:effectLst>
                  <a:outerShdw blurRad="50800" dist="38100" dir="10800000" algn="r" rotWithShape="0">
                    <a:prstClr val="black"/>
                  </a:outerShdw>
                </a:effectLst>
              </a:rPr>
              <a:t>¿Qué actitudes destacan en la forma de actuar de Jesús?</a:t>
            </a:r>
            <a:endParaRPr lang="es-CO" sz="3600" b="1" dirty="0" smtClean="0">
              <a:solidFill>
                <a:schemeClr val="bg1"/>
              </a:solidFill>
              <a:effectLst>
                <a:outerShdw blurRad="50800" dist="38100" dir="10800000" algn="r" rotWithShape="0">
                  <a:prstClr val="black"/>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9749">
                                            <p:txEl>
                                              <p:pRg st="0" end="0"/>
                                            </p:txEl>
                                          </p:spTgt>
                                        </p:tgtEl>
                                        <p:attrNameLst>
                                          <p:attrName>style.visibility</p:attrName>
                                        </p:attrNameLst>
                                      </p:cBhvr>
                                      <p:to>
                                        <p:strVal val="visible"/>
                                      </p:to>
                                    </p:set>
                                    <p:anim calcmode="discrete" valueType="clr">
                                      <p:cBhvr override="childStyle">
                                        <p:cTn id="7" dur="80"/>
                                        <p:tgtEl>
                                          <p:spTgt spid="1597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974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9749">
                                            <p:txEl>
                                              <p:pRg st="0" end="0"/>
                                            </p:txEl>
                                          </p:spTgt>
                                        </p:tgtEl>
                                        <p:attrNameLst>
                                          <p:attrName>fill.type</p:attrName>
                                        </p:attrNameLst>
                                      </p:cBhvr>
                                      <p:to>
                                        <p:strVal val="solid"/>
                                      </p:to>
                                    </p:set>
                                  </p:childTnLst>
                                </p:cTn>
                              </p:par>
                            </p:childTnLst>
                          </p:cTn>
                        </p:par>
                        <p:par>
                          <p:cTn id="10" fill="hold">
                            <p:stCondLst>
                              <p:cond delay="22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bg/>
                                          </p:spTgt>
                                        </p:tgtEl>
                                        <p:attrNameLst>
                                          <p:attrName>style.visibility</p:attrName>
                                        </p:attrNameLst>
                                      </p:cBhvr>
                                      <p:to>
                                        <p:strVal val="visible"/>
                                      </p:to>
                                    </p:set>
                                    <p:anim calcmode="discrete" valueType="clr">
                                      <p:cBhvr override="childStyle">
                                        <p:cTn id="13" dur="80"/>
                                        <p:tgtEl>
                                          <p:spTgt spid="4">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bg/>
                                          </p:spTgt>
                                        </p:tgtEl>
                                        <p:attrNameLst>
                                          <p:attrName>fillcolor</p:attrName>
                                        </p:attrNameLst>
                                      </p:cBhvr>
                                      <p:tavLst>
                                        <p:tav tm="0">
                                          <p:val>
                                            <p:clrVal>
                                              <a:schemeClr val="accent2"/>
                                            </p:clrVal>
                                          </p:val>
                                        </p:tav>
                                        <p:tav tm="50000">
                                          <p:val>
                                            <p:clrVal>
                                              <a:schemeClr val="hlink"/>
                                            </p:clrVal>
                                          </p:val>
                                        </p:tav>
                                      </p:tavLst>
                                    </p:anim>
                                    <p:set>
                                      <p:cBhvr>
                                        <p:cTn id="15" dur="80"/>
                                        <p:tgtEl>
                                          <p:spTgt spid="4">
                                            <p:bg/>
                                          </p:spTgt>
                                        </p:tgtEl>
                                        <p:attrNameLst>
                                          <p:attrName>fill.type</p:attrName>
                                        </p:attrNameLst>
                                      </p:cBhvr>
                                      <p:to>
                                        <p:strVal val="solid"/>
                                      </p:to>
                                    </p:se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8"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build="p"/>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jesus_lepe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23528" y="374650"/>
            <a:ext cx="8568952" cy="6095926"/>
          </a:xfrm>
          <a:prstGeom prst="rect">
            <a:avLst/>
          </a:prstGeom>
          <a:noFill/>
          <a:ln w="9525">
            <a:solidFill>
              <a:srgbClr val="000000"/>
            </a:solidFill>
            <a:miter lim="800000"/>
            <a:headEnd/>
            <a:tailEnd/>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161797" name="Rectangle 5"/>
          <p:cNvSpPr>
            <a:spLocks noGrp="1" noChangeArrowheads="1"/>
          </p:cNvSpPr>
          <p:nvPr>
            <p:ph type="body" idx="1"/>
          </p:nvPr>
        </p:nvSpPr>
        <p:spPr>
          <a:xfrm>
            <a:off x="395536" y="476672"/>
            <a:ext cx="4378325" cy="1296144"/>
          </a:xfrm>
          <a:solidFill>
            <a:schemeClr val="bg1"/>
          </a:solidFill>
          <a:scene3d>
            <a:camera prst="orthographicFront"/>
            <a:lightRig rig="threePt" dir="t"/>
          </a:scene3d>
          <a:sp3d>
            <a:bevelT/>
          </a:sp3d>
        </p:spPr>
        <p:txBody>
          <a:bodyPr/>
          <a:lstStyle/>
          <a:p>
            <a:pPr marL="0" indent="0" algn="ctr" eaLnBrk="1" hangingPunct="1">
              <a:lnSpc>
                <a:spcPct val="80000"/>
              </a:lnSpc>
              <a:buFontTx/>
              <a:buNone/>
              <a:defRPr/>
            </a:pPr>
            <a:r>
              <a:rPr lang="es-CO" sz="4000" b="1" dirty="0" smtClean="0">
                <a:solidFill>
                  <a:srgbClr val="FF0000"/>
                </a:solidFill>
                <a:effectLst>
                  <a:outerShdw blurRad="38100" dist="38100" dir="2700000" algn="tl">
                    <a:srgbClr val="000000">
                      <a:alpha val="43137"/>
                    </a:srgbClr>
                  </a:outerShdw>
                </a:effectLst>
              </a:rPr>
              <a:t>Vv. 44-45:</a:t>
            </a:r>
          </a:p>
          <a:p>
            <a:pPr marL="0" indent="0" algn="ctr" eaLnBrk="1" hangingPunct="1">
              <a:lnSpc>
                <a:spcPct val="80000"/>
              </a:lnSpc>
              <a:buFontTx/>
              <a:buNone/>
              <a:defRPr/>
            </a:pPr>
            <a:r>
              <a:rPr lang="es-CO" sz="4000" b="1" dirty="0" smtClean="0">
                <a:solidFill>
                  <a:srgbClr val="FF0000"/>
                </a:solidFill>
                <a:effectLst>
                  <a:outerShdw blurRad="38100" dist="38100" dir="2700000" algn="tl">
                    <a:srgbClr val="000000">
                      <a:alpha val="43137"/>
                    </a:srgbClr>
                  </a:outerShdw>
                </a:effectLst>
              </a:rPr>
              <a:t>¿Qué dice Jesús?</a:t>
            </a:r>
          </a:p>
          <a:p>
            <a:pPr marL="0" indent="0" algn="ctr" eaLnBrk="1" hangingPunct="1">
              <a:lnSpc>
                <a:spcPct val="80000"/>
              </a:lnSpc>
              <a:buFontTx/>
              <a:buNone/>
              <a:defRPr/>
            </a:pPr>
            <a:endParaRPr lang="es-CO" sz="4000" b="1" dirty="0" smtClean="0">
              <a:solidFill>
                <a:srgbClr val="FF0000"/>
              </a:solidFill>
              <a:effectLst>
                <a:outerShdw blurRad="38100" dist="38100" dir="2700000" algn="tl">
                  <a:srgbClr val="000000">
                    <a:alpha val="43137"/>
                  </a:srgbClr>
                </a:outerShdw>
              </a:effectLst>
            </a:endParaRPr>
          </a:p>
        </p:txBody>
      </p:sp>
      <p:sp>
        <p:nvSpPr>
          <p:cNvPr id="4" name="Rectangle 5"/>
          <p:cNvSpPr txBox="1">
            <a:spLocks noChangeArrowheads="1"/>
          </p:cNvSpPr>
          <p:nvPr/>
        </p:nvSpPr>
        <p:spPr bwMode="auto">
          <a:xfrm>
            <a:off x="971600" y="5642065"/>
            <a:ext cx="7272808" cy="81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FontTx/>
              <a:buNone/>
              <a:defRPr/>
            </a:pPr>
            <a:r>
              <a:rPr lang="es-CO" sz="4000" b="1" dirty="0" smtClean="0">
                <a:solidFill>
                  <a:schemeClr val="bg1"/>
                </a:solidFill>
                <a:effectLst>
                  <a:glow rad="228600">
                    <a:schemeClr val="accent4">
                      <a:satMod val="175000"/>
                      <a:alpha val="40000"/>
                    </a:schemeClr>
                  </a:glow>
                  <a:outerShdw blurRad="50800" dist="38100" dir="10800000" algn="r" rotWithShape="0">
                    <a:prstClr val="black"/>
                  </a:outerShdw>
                </a:effectLst>
              </a:rPr>
              <a:t>¿Qué hace el  hombre curado?</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1797">
                                            <p:bg/>
                                          </p:spTgt>
                                        </p:tgtEl>
                                        <p:attrNameLst>
                                          <p:attrName>style.visibility</p:attrName>
                                        </p:attrNameLst>
                                      </p:cBhvr>
                                      <p:to>
                                        <p:strVal val="visible"/>
                                      </p:to>
                                    </p:set>
                                    <p:anim calcmode="discrete" valueType="clr">
                                      <p:cBhvr override="childStyle">
                                        <p:cTn id="7" dur="80"/>
                                        <p:tgtEl>
                                          <p:spTgt spid="161797">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1797">
                                            <p:bg/>
                                          </p:spTgt>
                                        </p:tgtEl>
                                        <p:attrNameLst>
                                          <p:attrName>fillcolor</p:attrName>
                                        </p:attrNameLst>
                                      </p:cBhvr>
                                      <p:tavLst>
                                        <p:tav tm="0">
                                          <p:val>
                                            <p:clrVal>
                                              <a:schemeClr val="accent2"/>
                                            </p:clrVal>
                                          </p:val>
                                        </p:tav>
                                        <p:tav tm="50000">
                                          <p:val>
                                            <p:clrVal>
                                              <a:schemeClr val="hlink"/>
                                            </p:clrVal>
                                          </p:val>
                                        </p:tav>
                                      </p:tavLst>
                                    </p:anim>
                                    <p:set>
                                      <p:cBhvr>
                                        <p:cTn id="9" dur="80"/>
                                        <p:tgtEl>
                                          <p:spTgt spid="161797">
                                            <p:bg/>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1797">
                                            <p:txEl>
                                              <p:pRg st="0" end="0"/>
                                            </p:txEl>
                                          </p:spTgt>
                                        </p:tgtEl>
                                        <p:attrNameLst>
                                          <p:attrName>style.visibility</p:attrName>
                                        </p:attrNameLst>
                                      </p:cBhvr>
                                      <p:to>
                                        <p:strVal val="visible"/>
                                      </p:to>
                                    </p:set>
                                    <p:anim calcmode="discrete" valueType="clr">
                                      <p:cBhvr override="childStyle">
                                        <p:cTn id="14" dur="80"/>
                                        <p:tgtEl>
                                          <p:spTgt spid="1617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179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61797">
                                            <p:txEl>
                                              <p:pRg st="0" end="0"/>
                                            </p:txEl>
                                          </p:spTgt>
                                        </p:tgtEl>
                                        <p:attrNameLst>
                                          <p:attrName>fill.type</p:attrName>
                                        </p:attrNameLst>
                                      </p:cBhvr>
                                      <p:to>
                                        <p:strVal val="solid"/>
                                      </p:to>
                                    </p:set>
                                  </p:childTnLst>
                                </p:cTn>
                              </p:par>
                            </p:childTnLst>
                          </p:cTn>
                        </p:par>
                        <p:par>
                          <p:cTn id="17" fill="hold" nodeType="afterGroup">
                            <p:stCondLst>
                              <p:cond delay="4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61797">
                                            <p:txEl>
                                              <p:pRg st="1" end="1"/>
                                            </p:txEl>
                                          </p:spTgt>
                                        </p:tgtEl>
                                        <p:attrNameLst>
                                          <p:attrName>style.visibility</p:attrName>
                                        </p:attrNameLst>
                                      </p:cBhvr>
                                      <p:to>
                                        <p:strVal val="visible"/>
                                      </p:to>
                                    </p:set>
                                    <p:anim calcmode="discrete" valueType="clr">
                                      <p:cBhvr override="childStyle">
                                        <p:cTn id="20" dur="80"/>
                                        <p:tgtEl>
                                          <p:spTgt spid="16179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179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161797">
                                            <p:txEl>
                                              <p:pRg st="1" end="1"/>
                                            </p:txEl>
                                          </p:spTgt>
                                        </p:tgtEl>
                                        <p:attrNameLst>
                                          <p:attrName>fill.type</p:attrName>
                                        </p:attrNameLst>
                                      </p:cBhvr>
                                      <p:to>
                                        <p:strVal val="solid"/>
                                      </p:to>
                                    </p:set>
                                  </p:childTnLst>
                                </p:cTn>
                              </p:par>
                            </p:childTnLst>
                          </p:cTn>
                        </p:par>
                        <p:par>
                          <p:cTn id="23" fill="hold" nodeType="afterGroup">
                            <p:stCondLst>
                              <p:cond delay="100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6"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animBg="1"/>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2.bp.blogspot.com/_LF1PuciiQ44/SpgHTxgYC4I/AAAAAAAAAao/Qi46I2LX9-k/s320/Dios+poderoso+m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08912" cy="604867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46437" name="Rectangle 5"/>
          <p:cNvSpPr>
            <a:spLocks noGrp="1" noChangeArrowheads="1"/>
          </p:cNvSpPr>
          <p:nvPr>
            <p:ph type="body" idx="1"/>
          </p:nvPr>
        </p:nvSpPr>
        <p:spPr>
          <a:xfrm>
            <a:off x="395536" y="1412776"/>
            <a:ext cx="4464496" cy="3456384"/>
          </a:xfrm>
          <a:noFill/>
        </p:spPr>
        <p:txBody>
          <a:bodyPr/>
          <a:lstStyle/>
          <a:p>
            <a:pPr eaLnBrk="1" hangingPunct="1"/>
            <a:r>
              <a:rPr lang="es-CO" b="1" dirty="0" smtClean="0">
                <a:solidFill>
                  <a:srgbClr val="FFFF00"/>
                </a:solidFill>
                <a:effectLst>
                  <a:glow rad="139700">
                    <a:schemeClr val="accent4">
                      <a:satMod val="175000"/>
                      <a:alpha val="40000"/>
                    </a:schemeClr>
                  </a:glow>
                  <a:outerShdw blurRad="50800" dist="38100" dir="10800000" algn="r" rotWithShape="0">
                    <a:prstClr val="black"/>
                  </a:outerShdw>
                </a:effectLst>
              </a:rPr>
              <a:t>¿Qué hay de semejante entre la vida que se ve obligado a llevar Jesús y la que llevaba anteriormente el leproso?</a:t>
            </a:r>
            <a:endParaRPr lang="es-ES" b="1" dirty="0" smtClean="0">
              <a:solidFill>
                <a:srgbClr val="FFFF00"/>
              </a:solidFill>
              <a:effectLst>
                <a:glow rad="139700">
                  <a:schemeClr val="accent4">
                    <a:satMod val="175000"/>
                    <a:alpha val="40000"/>
                  </a:schemeClr>
                </a:glow>
                <a:outerShdw blurRad="50800" dist="38100" dir="10800000" algn="r" rotWithShape="0">
                  <a:prstClr val="black"/>
                </a:outerShdw>
              </a:effectLst>
            </a:endParaRPr>
          </a:p>
        </p:txBody>
      </p:sp>
      <p:sp>
        <p:nvSpPr>
          <p:cNvPr id="2" name="Arco 1"/>
          <p:cNvSpPr/>
          <p:nvPr/>
        </p:nvSpPr>
        <p:spPr bwMode="auto">
          <a:xfrm>
            <a:off x="4788024" y="430953"/>
            <a:ext cx="45719" cy="45719"/>
          </a:xfrm>
          <a:prstGeom prst="arc">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P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6437">
                                            <p:txEl>
                                              <p:pRg st="0" end="0"/>
                                            </p:txEl>
                                          </p:spTgt>
                                        </p:tgtEl>
                                        <p:attrNameLst>
                                          <p:attrName>style.visibility</p:attrName>
                                        </p:attrNameLst>
                                      </p:cBhvr>
                                      <p:to>
                                        <p:strVal val="visible"/>
                                      </p:to>
                                    </p:set>
                                    <p:anim calcmode="discrete" valueType="clr">
                                      <p:cBhvr override="childStyle">
                                        <p:cTn id="7" dur="80"/>
                                        <p:tgtEl>
                                          <p:spTgt spid="14643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643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643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tografía de gente pobre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6913"/>
            <a:ext cx="8280920" cy="6167193"/>
          </a:xfrm>
          <a:prstGeom prst="rect">
            <a:avLst/>
          </a:prstGeom>
          <a:noFill/>
          <a:extLst>
            <a:ext uri="{909E8E84-426E-40DD-AFC4-6F175D3DCCD1}">
              <a14:hiddenFill xmlns:a14="http://schemas.microsoft.com/office/drawing/2010/main">
                <a:solidFill>
                  <a:srgbClr val="FFFFFF"/>
                </a:solidFill>
              </a14:hiddenFill>
            </a:ext>
          </a:extLst>
        </p:spPr>
      </p:pic>
      <p:sp>
        <p:nvSpPr>
          <p:cNvPr id="163848" name="Rectangle 8"/>
          <p:cNvSpPr>
            <a:spLocks noChangeArrowheads="1"/>
          </p:cNvSpPr>
          <p:nvPr/>
        </p:nvSpPr>
        <p:spPr bwMode="auto">
          <a:xfrm>
            <a:off x="518182" y="4108723"/>
            <a:ext cx="8230282" cy="1984573"/>
          </a:xfrm>
          <a:prstGeom prst="rect">
            <a:avLst/>
          </a:prstGeom>
          <a:noFill/>
          <a:ln>
            <a:noFill/>
          </a:ln>
          <a:effectLst/>
          <a:extLst/>
        </p:spPr>
        <p:txBody>
          <a:bodyPr/>
          <a:lstStyle/>
          <a:p>
            <a:pPr>
              <a:spcBef>
                <a:spcPct val="20000"/>
              </a:spcBef>
            </a:pPr>
            <a:r>
              <a:rPr lang="es-ES_tradnl" sz="2800" b="1" i="1" dirty="0">
                <a:solidFill>
                  <a:schemeClr val="bg1"/>
                </a:solidFill>
                <a:effectLst>
                  <a:glow rad="228600">
                    <a:schemeClr val="accent4">
                      <a:satMod val="175000"/>
                      <a:alpha val="40000"/>
                    </a:schemeClr>
                  </a:glow>
                </a:effectLst>
              </a:rPr>
              <a:t>En nuestros días también hay gente marginada por la sociedad, como el leproso del Evangelio. Son personas rechazadas por razones políticas, sociales, religiosas… La historia del encuentro de Jesús con aquel leproso es, sin duda, hoy más que nunca nuestra historia.</a:t>
            </a:r>
            <a:endParaRPr lang="es-PE" sz="2800" b="1" dirty="0">
              <a:solidFill>
                <a:schemeClr val="bg1"/>
              </a:solidFill>
              <a:effectLst>
                <a:glow rad="228600">
                  <a:schemeClr val="accent4">
                    <a:satMod val="175000"/>
                    <a:alpha val="40000"/>
                  </a:schemeClr>
                </a:glow>
              </a:effectLst>
            </a:endParaRPr>
          </a:p>
          <a:p>
            <a:pPr>
              <a:spcBef>
                <a:spcPct val="20000"/>
              </a:spcBef>
            </a:pPr>
            <a:endParaRPr lang="es-ES_tradnl" sz="2800" b="1" dirty="0">
              <a:solidFill>
                <a:schemeClr val="bg1"/>
              </a:solidFill>
              <a:effectLst>
                <a:glow rad="228600">
                  <a:schemeClr val="accent4">
                    <a:satMod val="175000"/>
                    <a:alpha val="40000"/>
                  </a:schemeClr>
                </a:glow>
              </a:effectLst>
            </a:endParaRPr>
          </a:p>
        </p:txBody>
      </p:sp>
      <p:sp>
        <p:nvSpPr>
          <p:cNvPr id="2" name="1 Rectángulo"/>
          <p:cNvSpPr/>
          <p:nvPr/>
        </p:nvSpPr>
        <p:spPr>
          <a:xfrm>
            <a:off x="315341" y="1488949"/>
            <a:ext cx="2752677" cy="584775"/>
          </a:xfrm>
          <a:prstGeom prst="rect">
            <a:avLst/>
          </a:prstGeom>
          <a:solidFill>
            <a:srgbClr val="6A5B34"/>
          </a:solidFill>
        </p:spPr>
        <p:txBody>
          <a:bodyPr wrap="none">
            <a:spAutoFit/>
          </a:bodyPr>
          <a:lstStyle/>
          <a:p>
            <a:pPr marL="342900" indent="-342900" algn="l">
              <a:spcBef>
                <a:spcPct val="20000"/>
              </a:spcBef>
              <a:buFontTx/>
              <a:buChar char="•"/>
            </a:pPr>
            <a:r>
              <a:rPr lang="es-ES_tradnl" sz="3200" b="1" dirty="0">
                <a:solidFill>
                  <a:srgbClr val="FFFF00"/>
                </a:solidFill>
              </a:rPr>
              <a:t>Motivación: </a:t>
            </a:r>
          </a:p>
        </p:txBody>
      </p:sp>
      <p:pic>
        <p:nvPicPr>
          <p:cNvPr id="3" name="Imagen 2"/>
          <p:cNvPicPr>
            <a:picLocks noChangeAspect="1"/>
          </p:cNvPicPr>
          <p:nvPr/>
        </p:nvPicPr>
        <p:blipFill>
          <a:blip r:embed="rId3"/>
          <a:stretch>
            <a:fillRect/>
          </a:stretch>
        </p:blipFill>
        <p:spPr>
          <a:xfrm>
            <a:off x="1691680" y="4594937"/>
            <a:ext cx="5401345" cy="731415"/>
          </a:xfrm>
          <a:prstGeom prst="rect">
            <a:avLst/>
          </a:prstGeom>
        </p:spPr>
      </p:pic>
      <p:sp>
        <p:nvSpPr>
          <p:cNvPr id="5" name="Rectángulo 4"/>
          <p:cNvSpPr/>
          <p:nvPr/>
        </p:nvSpPr>
        <p:spPr>
          <a:xfrm>
            <a:off x="4342610" y="3198168"/>
            <a:ext cx="458780" cy="461665"/>
          </a:xfrm>
          <a:prstGeom prst="rect">
            <a:avLst/>
          </a:prstGeom>
        </p:spPr>
        <p:txBody>
          <a:bodyPr wrap="none">
            <a:spAutoFit/>
          </a:bodyPr>
          <a:lstStyle/>
          <a:p>
            <a:r>
              <a:rPr lang="es-PE" dirty="0"/>
              <a:t>M</a:t>
            </a:r>
          </a:p>
        </p:txBody>
      </p:sp>
      <p:pic>
        <p:nvPicPr>
          <p:cNvPr id="10" name="Imagen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3751" y="309063"/>
            <a:ext cx="3340608" cy="919962"/>
          </a:xfrm>
          <a:prstGeom prst="round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3848"/>
                                        </p:tgtEl>
                                        <p:attrNameLst>
                                          <p:attrName>style.visibility</p:attrName>
                                        </p:attrNameLst>
                                      </p:cBhvr>
                                      <p:to>
                                        <p:strVal val="visible"/>
                                      </p:to>
                                    </p:set>
                                    <p:anim calcmode="discrete" valueType="clr">
                                      <p:cBhvr override="childStyle">
                                        <p:cTn id="7" dur="80"/>
                                        <p:tgtEl>
                                          <p:spTgt spid="1638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48"/>
                                        </p:tgtEl>
                                        <p:attrNameLst>
                                          <p:attrName>fillcolor</p:attrName>
                                        </p:attrNameLst>
                                      </p:cBhvr>
                                      <p:tavLst>
                                        <p:tav tm="0">
                                          <p:val>
                                            <p:clrVal>
                                              <a:schemeClr val="accent2"/>
                                            </p:clrVal>
                                          </p:val>
                                        </p:tav>
                                        <p:tav tm="50000">
                                          <p:val>
                                            <p:clrVal>
                                              <a:schemeClr val="hlink"/>
                                            </p:clrVal>
                                          </p:val>
                                        </p:tav>
                                      </p:tavLst>
                                    </p:anim>
                                    <p:set>
                                      <p:cBhvr>
                                        <p:cTn id="9" dur="80"/>
                                        <p:tgtEl>
                                          <p:spTgt spid="1638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mvcweb.org/wp-content/uploads/2019/01/Jesus-heals-the-le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7056"/>
            <a:ext cx="8280920" cy="6178287"/>
          </a:xfrm>
          <a:prstGeom prst="rect">
            <a:avLst/>
          </a:prstGeom>
          <a:noFill/>
          <a:extLst>
            <a:ext uri="{909E8E84-426E-40DD-AFC4-6F175D3DCCD1}">
              <a14:hiddenFill xmlns:a14="http://schemas.microsoft.com/office/drawing/2010/main">
                <a:solidFill>
                  <a:srgbClr val="FFFFFF"/>
                </a:solidFill>
              </a14:hiddenFill>
            </a:ext>
          </a:extLst>
        </p:spPr>
      </p:pic>
      <p:sp>
        <p:nvSpPr>
          <p:cNvPr id="129033" name="Rectangle 9"/>
          <p:cNvSpPr>
            <a:spLocks noGrp="1" noChangeArrowheads="1"/>
          </p:cNvSpPr>
          <p:nvPr>
            <p:ph type="body" idx="1"/>
          </p:nvPr>
        </p:nvSpPr>
        <p:spPr>
          <a:xfrm>
            <a:off x="539552" y="347056"/>
            <a:ext cx="7632848" cy="836712"/>
          </a:xfrm>
          <a:solidFill>
            <a:schemeClr val="tx1">
              <a:lumMod val="95000"/>
              <a:lumOff val="5000"/>
              <a:alpha val="61000"/>
            </a:schemeClr>
          </a:solidFill>
          <a:scene3d>
            <a:camera prst="orthographicFront"/>
            <a:lightRig rig="threePt" dir="t"/>
          </a:scene3d>
          <a:sp3d>
            <a:bevelT w="152400" h="50800" prst="softRound"/>
          </a:sp3d>
        </p:spPr>
        <p:txBody>
          <a:bodyPr/>
          <a:lstStyle/>
          <a:p>
            <a:pPr marL="0" indent="0" eaLnBrk="1" hangingPunct="1">
              <a:lnSpc>
                <a:spcPct val="80000"/>
              </a:lnSpc>
              <a:buNone/>
              <a:defRPr/>
            </a:pPr>
            <a:r>
              <a:rPr lang="es-ES_tradnl" b="1" dirty="0" smtClean="0">
                <a:solidFill>
                  <a:schemeClr val="accent3">
                    <a:lumMod val="95000"/>
                  </a:schemeClr>
                </a:solidFill>
                <a:effectLst>
                  <a:outerShdw blurRad="38100" dist="38100" dir="2700000" algn="tl">
                    <a:srgbClr val="000000"/>
                  </a:outerShdw>
                </a:effectLst>
              </a:rPr>
              <a:t>El leproso suplica a Jesús, de rodillas: si quieres, puedes limpiarme: </a:t>
            </a:r>
          </a:p>
          <a:p>
            <a:pPr marL="0" indent="0" eaLnBrk="1" hangingPunct="1">
              <a:lnSpc>
                <a:spcPct val="80000"/>
              </a:lnSpc>
              <a:buNone/>
              <a:defRPr/>
            </a:pPr>
            <a:endParaRPr lang="es-ES_tradnl" b="1" dirty="0" smtClean="0">
              <a:solidFill>
                <a:schemeClr val="accent3">
                  <a:lumMod val="95000"/>
                </a:schemeClr>
              </a:solidFill>
              <a:effectLst>
                <a:outerShdw blurRad="38100" dist="38100" dir="2700000" algn="tl">
                  <a:srgbClr val="000000"/>
                </a:outerShdw>
              </a:effectLst>
            </a:endParaRPr>
          </a:p>
        </p:txBody>
      </p:sp>
      <p:sp>
        <p:nvSpPr>
          <p:cNvPr id="4" name="Rectangle 9"/>
          <p:cNvSpPr txBox="1">
            <a:spLocks noChangeArrowheads="1"/>
          </p:cNvSpPr>
          <p:nvPr/>
        </p:nvSpPr>
        <p:spPr bwMode="auto">
          <a:xfrm>
            <a:off x="467544" y="5373217"/>
            <a:ext cx="7272808" cy="1152127"/>
          </a:xfrm>
          <a:prstGeom prst="rect">
            <a:avLst/>
          </a:prstGeom>
          <a:noFill/>
          <a:ln>
            <a:noFill/>
          </a:ln>
          <a:effectLst/>
          <a:scene3d>
            <a:camera prst="orthographicFront"/>
            <a:lightRig rig="threePt" dir="t"/>
          </a:scene3d>
          <a:sp3d>
            <a:bevelT w="152400" h="50800" prst="softRound"/>
          </a:sp3d>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lnSpc>
                <a:spcPct val="80000"/>
              </a:lnSpc>
              <a:buNone/>
              <a:defRPr/>
            </a:pPr>
            <a:r>
              <a:rPr lang="es-ES_tradnl" sz="3600" b="1" dirty="0" smtClean="0">
                <a:solidFill>
                  <a:schemeClr val="accent3">
                    <a:lumMod val="95000"/>
                  </a:schemeClr>
                </a:solidFill>
                <a:effectLst>
                  <a:glow rad="139700">
                    <a:schemeClr val="accent4">
                      <a:satMod val="175000"/>
                      <a:alpha val="40000"/>
                    </a:schemeClr>
                  </a:glow>
                  <a:outerShdw blurRad="38100" dist="38100" dir="2700000" algn="tl">
                    <a:srgbClr val="000000"/>
                  </a:outerShdw>
                </a:effectLst>
              </a:rPr>
              <a:t>¿Cómo nos acercamos a Jesús</a:t>
            </a:r>
            <a:r>
              <a:rPr lang="es-ES_tradnl" sz="3600" b="1" dirty="0">
                <a:solidFill>
                  <a:schemeClr val="accent3">
                    <a:lumMod val="95000"/>
                  </a:schemeClr>
                </a:solidFill>
                <a:effectLst>
                  <a:glow rad="139700">
                    <a:schemeClr val="accent4">
                      <a:satMod val="175000"/>
                      <a:alpha val="40000"/>
                    </a:schemeClr>
                  </a:glow>
                  <a:outerShdw blurRad="38100" dist="38100" dir="2700000" algn="tl">
                    <a:srgbClr val="000000"/>
                  </a:outerShdw>
                </a:effectLst>
              </a:rPr>
              <a:t>?, </a:t>
            </a:r>
            <a:r>
              <a:rPr lang="es-ES_tradnl" sz="3600" b="1" dirty="0" smtClean="0">
                <a:solidFill>
                  <a:schemeClr val="accent3">
                    <a:lumMod val="95000"/>
                  </a:schemeClr>
                </a:solidFill>
                <a:effectLst>
                  <a:glow rad="139700">
                    <a:schemeClr val="accent4">
                      <a:satMod val="175000"/>
                      <a:alpha val="40000"/>
                    </a:schemeClr>
                  </a:glow>
                  <a:outerShdw blurRad="38100" dist="38100" dir="2700000" algn="tl">
                    <a:srgbClr val="000000"/>
                  </a:outerShdw>
                </a:effectLst>
              </a:rPr>
              <a:t>                             ¿</a:t>
            </a:r>
            <a:r>
              <a:rPr lang="es-ES_tradnl" sz="3600" b="1" dirty="0">
                <a:solidFill>
                  <a:schemeClr val="accent3">
                    <a:lumMod val="95000"/>
                  </a:schemeClr>
                </a:solidFill>
                <a:effectLst>
                  <a:glow rad="139700">
                    <a:schemeClr val="accent4">
                      <a:satMod val="175000"/>
                      <a:alpha val="40000"/>
                    </a:schemeClr>
                  </a:glow>
                  <a:outerShdw blurRad="38100" dist="38100" dir="2700000" algn="tl">
                    <a:srgbClr val="000000"/>
                  </a:outerShdw>
                </a:effectLst>
              </a:rPr>
              <a:t>Qué esperamos de él?</a:t>
            </a:r>
            <a:endParaRPr lang="es-ES_tradnl" sz="3600" b="1" i="1" dirty="0">
              <a:solidFill>
                <a:schemeClr val="accent3">
                  <a:lumMod val="95000"/>
                </a:schemeClr>
              </a:solidFill>
              <a:effectLst>
                <a:glow rad="139700">
                  <a:schemeClr val="accent4">
                    <a:satMod val="175000"/>
                    <a:alpha val="40000"/>
                  </a:schemeClr>
                </a:glow>
                <a:outerShdw blurRad="38100" dist="38100" dir="2700000" algn="tl">
                  <a:srgbClr val="000000"/>
                </a:outerShdw>
              </a:effectLst>
            </a:endParaRPr>
          </a:p>
          <a:p>
            <a:pPr marL="0" indent="0" algn="ctr" eaLnBrk="1" hangingPunct="1">
              <a:lnSpc>
                <a:spcPct val="80000"/>
              </a:lnSpc>
              <a:buFontTx/>
              <a:buNone/>
              <a:defRPr/>
            </a:pPr>
            <a:endParaRPr lang="es-ES_tradnl" sz="3600" b="1" dirty="0" smtClean="0">
              <a:solidFill>
                <a:schemeClr val="accent3">
                  <a:lumMod val="95000"/>
                </a:schemeClr>
              </a:solidFill>
              <a:effectLst>
                <a:glow rad="139700">
                  <a:schemeClr val="accent4">
                    <a:satMod val="175000"/>
                    <a:alpha val="40000"/>
                  </a:schemeClr>
                </a:glow>
                <a:outerShdw blurRad="38100" dist="38100" dir="2700000" algn="tl">
                  <a:srgbClr val="000000"/>
                </a:outerShdw>
              </a:effectLst>
            </a:endParaRPr>
          </a:p>
          <a:p>
            <a:pPr marL="0" indent="0" algn="ctr" eaLnBrk="1" hangingPunct="1">
              <a:lnSpc>
                <a:spcPct val="80000"/>
              </a:lnSpc>
              <a:buFontTx/>
              <a:buNone/>
              <a:defRPr/>
            </a:pPr>
            <a:endParaRPr lang="es-ES_tradnl" sz="3600" b="1" dirty="0" smtClean="0">
              <a:solidFill>
                <a:schemeClr val="accent3">
                  <a:lumMod val="95000"/>
                </a:schemeClr>
              </a:solidFill>
              <a:effectLst>
                <a:glow rad="139700">
                  <a:schemeClr val="accent4">
                    <a:satMod val="175000"/>
                    <a:alpha val="40000"/>
                  </a:schemeClr>
                </a:glow>
                <a:outerShdw blurRad="38100" dist="38100" dir="2700000" algn="tl">
                  <a:srgbClr val="000000"/>
                </a:outerShdw>
              </a:effectLst>
            </a:endParaRPr>
          </a:p>
          <a:p>
            <a:pPr marL="0" indent="0" algn="ctr" eaLnBrk="1" hangingPunct="1">
              <a:lnSpc>
                <a:spcPct val="80000"/>
              </a:lnSpc>
              <a:buFontTx/>
              <a:buNone/>
              <a:defRPr/>
            </a:pPr>
            <a:endParaRPr lang="es-ES_tradnl" sz="3600" b="1" dirty="0" smtClean="0">
              <a:solidFill>
                <a:schemeClr val="accent3">
                  <a:lumMod val="95000"/>
                </a:schemeClr>
              </a:solidFill>
              <a:effectLst>
                <a:glow rad="139700">
                  <a:schemeClr val="accent4">
                    <a:satMod val="175000"/>
                    <a:alpha val="40000"/>
                  </a:schemeClr>
                </a:glow>
                <a:outerShdw blurRad="38100" dist="38100" dir="2700000" algn="tl">
                  <a:srgbClr val="000000"/>
                </a:outerShdw>
              </a:effectLst>
            </a:endParaRPr>
          </a:p>
          <a:p>
            <a:pPr marL="0" indent="0" algn="ctr" eaLnBrk="1" hangingPunct="1">
              <a:lnSpc>
                <a:spcPct val="80000"/>
              </a:lnSpc>
              <a:buFontTx/>
              <a:buNone/>
              <a:defRPr/>
            </a:pPr>
            <a:r>
              <a:rPr lang="es-ES_tradnl" sz="3600" b="1" dirty="0" smtClean="0">
                <a:solidFill>
                  <a:schemeClr val="accent3">
                    <a:lumMod val="95000"/>
                  </a:schemeClr>
                </a:solidFill>
                <a:effectLst>
                  <a:glow rad="139700">
                    <a:schemeClr val="accent4">
                      <a:satMod val="175000"/>
                      <a:alpha val="40000"/>
                    </a:schemeClr>
                  </a:glow>
                  <a:outerShdw blurRad="38100" dist="38100" dir="2700000" algn="tl">
                    <a:srgbClr val="000000"/>
                  </a:outerShdw>
                </a:effectLst>
              </a:rPr>
              <a:t> </a:t>
            </a:r>
            <a:endParaRPr lang="es-ES_tradnl" sz="3600" b="1" i="1" dirty="0" smtClean="0">
              <a:solidFill>
                <a:schemeClr val="accent3">
                  <a:lumMod val="95000"/>
                </a:schemeClr>
              </a:solidFill>
              <a:effectLst>
                <a:glow rad="139700">
                  <a:schemeClr val="accent4">
                    <a:satMod val="175000"/>
                    <a:alpha val="40000"/>
                  </a:schemeClr>
                </a:glow>
                <a:outerShdw blurRad="38100" dist="38100" dir="2700000" algn="tl">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29033">
                                            <p:bg/>
                                          </p:spTgt>
                                        </p:tgtEl>
                                        <p:attrNameLst>
                                          <p:attrName>style.visibility</p:attrName>
                                        </p:attrNameLst>
                                      </p:cBhvr>
                                      <p:to>
                                        <p:strVal val="visible"/>
                                      </p:to>
                                    </p:set>
                                    <p:animEffect transition="in" filter="wheel(4)">
                                      <p:cBhvr>
                                        <p:cTn id="7" dur="2000"/>
                                        <p:tgtEl>
                                          <p:spTgt spid="129033">
                                            <p:bg/>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29033">
                                            <p:txEl>
                                              <p:pRg st="0" end="0"/>
                                            </p:txEl>
                                          </p:spTgt>
                                        </p:tgtEl>
                                        <p:attrNameLst>
                                          <p:attrName>style.visibility</p:attrName>
                                        </p:attrNameLst>
                                      </p:cBhvr>
                                      <p:to>
                                        <p:strVal val="visible"/>
                                      </p:to>
                                    </p:set>
                                    <p:animEffect transition="in" filter="wheel(4)">
                                      <p:cBhvr>
                                        <p:cTn id="10" dur="2000"/>
                                        <p:tgtEl>
                                          <p:spTgt spid="129033">
                                            <p:txEl>
                                              <p:pRg st="0" end="0"/>
                                            </p:txEl>
                                          </p:spTgt>
                                        </p:tgtEl>
                                      </p:cBhvr>
                                    </p:animEffect>
                                  </p:childTnLst>
                                </p:cTn>
                              </p:par>
                            </p:childTnLst>
                          </p:cTn>
                        </p:par>
                        <p:par>
                          <p:cTn id="11" fill="hold">
                            <p:stCondLst>
                              <p:cond delay="2000"/>
                            </p:stCondLst>
                            <p:childTnLst>
                              <p:par>
                                <p:cTn id="12" presetID="21"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heel(4)">
                                      <p:cBhvr>
                                        <p:cTn id="14" dur="2000"/>
                                        <p:tgtEl>
                                          <p:spTgt spid="4">
                                            <p:txEl>
                                              <p:pRg st="0" end="0"/>
                                            </p:txEl>
                                          </p:spTgt>
                                        </p:tgtEl>
                                      </p:cBhvr>
                                    </p:animEffect>
                                  </p:childTnLst>
                                </p:cTn>
                              </p:par>
                            </p:childTnLst>
                          </p:cTn>
                        </p:par>
                        <p:par>
                          <p:cTn id="15" fill="hold">
                            <p:stCondLst>
                              <p:cond delay="4000"/>
                            </p:stCondLst>
                            <p:childTnLst>
                              <p:par>
                                <p:cTn id="16" presetID="9" presetClass="exit" presetSubtype="0" fill="hold" grpId="1" nodeType="afterEffect">
                                  <p:stCondLst>
                                    <p:cond delay="0"/>
                                  </p:stCondLst>
                                  <p:childTnLst>
                                    <p:animEffect transition="out" filter="dissolve">
                                      <p:cBhvr>
                                        <p:cTn id="17" dur="500"/>
                                        <p:tgtEl>
                                          <p:spTgt spid="129033">
                                            <p:txEl>
                                              <p:pRg st="0" end="0"/>
                                            </p:txEl>
                                          </p:spTgt>
                                        </p:tgtEl>
                                      </p:cBhvr>
                                    </p:animEffect>
                                    <p:set>
                                      <p:cBhvr>
                                        <p:cTn id="18" dur="1" fill="hold">
                                          <p:stCondLst>
                                            <p:cond delay="499"/>
                                          </p:stCondLst>
                                        </p:cTn>
                                        <p:tgtEl>
                                          <p:spTgt spid="129033">
                                            <p:txEl>
                                              <p:pRg st="0" end="0"/>
                                            </p:txEl>
                                          </p:spTgt>
                                        </p:tgtEl>
                                        <p:attrNameLst>
                                          <p:attrName>style.visibility</p:attrName>
                                        </p:attrNameLst>
                                      </p:cBhvr>
                                      <p:to>
                                        <p:strVal val="hidden"/>
                                      </p:to>
                                    </p:set>
                                  </p:childTnLst>
                                </p:cTn>
                              </p:par>
                            </p:childTnLst>
                          </p:cTn>
                        </p:par>
                        <p:par>
                          <p:cTn id="19" fill="hold">
                            <p:stCondLst>
                              <p:cond delay="4500"/>
                            </p:stCondLst>
                            <p:childTnLst>
                              <p:par>
                                <p:cTn id="20" presetID="9" presetClass="exit" presetSubtype="0" fill="hold" grpId="1" nodeType="afterEffect">
                                  <p:stCondLst>
                                    <p:cond delay="0"/>
                                  </p:stCondLst>
                                  <p:childTnLst>
                                    <p:animEffect transition="out" filter="dissolve">
                                      <p:cBhvr>
                                        <p:cTn id="21" dur="500"/>
                                        <p:tgtEl>
                                          <p:spTgt spid="129033">
                                            <p:bg/>
                                          </p:spTgt>
                                        </p:tgtEl>
                                      </p:cBhvr>
                                    </p:animEffect>
                                    <p:set>
                                      <p:cBhvr>
                                        <p:cTn id="22" dur="1" fill="hold">
                                          <p:stCondLst>
                                            <p:cond delay="499"/>
                                          </p:stCondLst>
                                        </p:cTn>
                                        <p:tgtEl>
                                          <p:spTgt spid="12903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uiExpand="1" build="p" animBg="1"/>
      <p:bldP spid="129033" grpId="1" build="p" animBg="1"/>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09830" y="347434"/>
            <a:ext cx="8410642" cy="1080120"/>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algn="just">
              <a:spcAft>
                <a:spcPts val="0"/>
              </a:spcAft>
              <a:defRPr/>
            </a:pPr>
            <a:r>
              <a:rPr lang="es-ES_tradnl" b="1" kern="0" dirty="0">
                <a:solidFill>
                  <a:schemeClr val="bg1"/>
                </a:solidFill>
                <a:latin typeface="Arial Rounded MT Bold" panose="020F0704030504030204" pitchFamily="34" charset="0"/>
              </a:rPr>
              <a:t>Ambientación: </a:t>
            </a:r>
            <a:r>
              <a:rPr lang="es-ES_tradnl" dirty="0">
                <a:solidFill>
                  <a:schemeClr val="bg1"/>
                </a:solidFill>
                <a:latin typeface="Arial Rounded MT Bold" panose="020F0704030504030204" pitchFamily="34" charset="0"/>
              </a:rPr>
              <a:t>Al centro: imágenes o fotografías de situaciones de marginación que vive nuestra sociedad actual.</a:t>
            </a:r>
            <a:endParaRPr lang="es-PE" kern="0" dirty="0">
              <a:solidFill>
                <a:schemeClr val="bg1"/>
              </a:solidFill>
              <a:latin typeface="Arial Rounded MT Bold" panose="020F0704030504030204" pitchFamily="34" charset="0"/>
            </a:endParaRPr>
          </a:p>
        </p:txBody>
      </p:sp>
      <p:sp>
        <p:nvSpPr>
          <p:cNvPr id="3" name="2 CuadroTexto"/>
          <p:cNvSpPr txBox="1"/>
          <p:nvPr/>
        </p:nvSpPr>
        <p:spPr>
          <a:xfrm>
            <a:off x="431924" y="6063679"/>
            <a:ext cx="8532564" cy="461665"/>
          </a:xfrm>
          <a:prstGeom prst="rect">
            <a:avLst/>
          </a:prstGeom>
          <a:noFill/>
          <a:scene3d>
            <a:camera prst="orthographicFront"/>
            <a:lightRig rig="threePt" dir="t"/>
          </a:scene3d>
          <a:sp3d>
            <a:bevelT prst="angle"/>
          </a:sp3d>
        </p:spPr>
        <p:txBody>
          <a:bodyPr wrap="square">
            <a:spAutoFit/>
          </a:bodyPr>
          <a:lstStyle/>
          <a:p>
            <a:pPr>
              <a:defRPr/>
            </a:pPr>
            <a:r>
              <a:rPr lang="es-ES_tradnl" b="1" dirty="0">
                <a:solidFill>
                  <a:schemeClr val="bg1"/>
                </a:solidFill>
                <a:effectLst>
                  <a:outerShdw blurRad="50800" dist="38100" dir="10800000" algn="r" rotWithShape="0">
                    <a:prstClr val="black"/>
                  </a:outerShdw>
                </a:effectLst>
              </a:rPr>
              <a:t>Cantos sugeridos:</a:t>
            </a:r>
            <a:r>
              <a:rPr lang="es-PE" b="1" dirty="0">
                <a:solidFill>
                  <a:schemeClr val="bg1"/>
                </a:solidFill>
                <a:effectLst>
                  <a:outerShdw blurRad="50800" dist="38100" dir="10800000" algn="r" rotWithShape="0">
                    <a:prstClr val="black"/>
                  </a:outerShdw>
                </a:effectLst>
              </a:rPr>
              <a:t>Con nosotros está y no le conocemos.</a:t>
            </a:r>
            <a:endParaRPr lang="es-ES_tradnl" b="1" dirty="0">
              <a:solidFill>
                <a:schemeClr val="bg1"/>
              </a:solidFill>
              <a:effectLst>
                <a:outerShdw blurRad="50800" dist="38100" dir="10800000" algn="r" rotWithShape="0">
                  <a:prstClr val="black"/>
                </a:outerShdw>
              </a:effectLst>
              <a:latin typeface="Swis721 BT" pitchFamily="34" charset="0"/>
            </a:endParaRPr>
          </a:p>
        </p:txBody>
      </p:sp>
      <p:sp>
        <p:nvSpPr>
          <p:cNvPr id="4" name="AutoShape 2" descr="data:image/jpeg;base64,/9j/4AAQSkZJRgABAQAAAQABAAD/2wCEAAkGBhMSERQUExQUFRUWGB0YFxgYGB0aFRcbGh4eHRwcHhobGyYeGx4kHBoXIDAgIygpLCwsHiAyNTAqNSYsLCkBCQoKDgwOGg8PGiklHBwpLSksKSwpKSksKSwpLCwpLCkpKSksKSwpKSkpKSwsLSkpKSkpKSksLCwpLCksLCwpLP/AABEIAJMAoAMBIgACEQEDEQH/xAAcAAACAgMBAQAAAAAAAAAAAAAFBgMEAAIHAQj/xABDEAABAwIEAwYCCAQEBAcAAAABAgMRACEEEjFBBVFhBhMicYGRMqEHFCMzUrHB0UKC4fAVcpLSQ2Ky8RckRFNzg6P/xAAZAQADAQEBAAAAAAAAAAAAAAABAgMABAX/xAAmEQACAgICAgIABwAAAAAAAAAAAQIRAzESIUFREyIEFEJSYXGh/9oADAMBAAIRAxEAPwBjb+jIJEfWv/zH++pU/R0kf+pPX7Mf7qZBietSB/rXT8uf93+Evix+gAx9H7YI+3Wf5AP1NLHa/jjWFKmWVFaxZajGRJ3SAE/EOex60wdv+2JwjIQ0T3z0hGW6kjdQAuTeB6nauS4fgL76vtFoan+EqCnlHkEA2P8AmINTyZcj6cimPDjX2oou8RzKzuSpAIzDTP8A8g8/yrsPDeNgsIWhtSc6ZCVoKVtxaFA7GLEDyrmmO4JiMIjvx3TfcwpI+8d1F5jKmdyke9dHxnERiWG8ShQUSkB1MglB2JA8QmI62pMUYvY2WbYtdoO1bheyhIbQ4BOU+AkWBO5ChrN7KFMnZPjTa0BsBQ8JHiObKUWKCd/CZSrdKTN03Ue0GDC9AYWmU9FDUdNj71nY3FOLlCF5O8jNA8co1IVPhOU6gGr5saUevBLHK+mPPFeLMtgZ3EpUkSUzK+vhEqoOjtexOVDTrhifhKRvHxetH2ENspCUISkrMTGZxwncrIJUepqu1w/MSVWWTJB1HIRvAjQ864bbL0IfH8MrEOoeKAAlOUJIm0zBI1vPzosnsLw/FJzLbeZUQAS074AeiVg7+lHMfwvIFTAT8UqMWOtuhn3FD8Nx1CVd234zudhv+la2u2HZe4S4WMMpjEJ7/CNLLQM/aIywRtr4hadLi1VOD9msOMQoL+1ZdClMFBjMZBy3IOYCQU671D2X7Xoa4i+06Qpl9KCq0hKxbTfwxO49KceI9iwCru1Du1mS2oSg8iFDxJVpCxfSrxm2umRlGiJvsjgIKu4VmGgKyFH2WRUR7M4QAD6qo/8A2mP+utVYZ5hUPOOKa0DgjMn/AOSU+LlnGu4os1w233rpBuDKbj0TUn+aWpCcYvwheX2ebDiVJwqQgAhSO9Ks86XmREbUvdsOz/eJCsO0ps+EKaz/AGSkgyYk2Uba2tXQzwwfjc9x/tr08NT+Jz/UP2rJZ/1NFG7SXXRzJfA/tCpnvcKnKlJAIzLiSTZZyxYC53qX/BEEePE4qeihHtP610ZfCEHUr/1D9qrOdmmjuv3H+2jWVvtpE6ZaU0oXJSPOpG0KiTAHM2Ec77VAXWkSS6kEaqJkiNZJsBSh2w7cslP1fDOfWFughUfcoQdSowMx5Cq/IUXehS7W9pzicWooKg2gd2jKIU5GqtvDJkAmCdQYqrwrFIAgJywTZUZpnc5bnrXuHwlyoypR1J18vIVMyzBPv+lceTJyOqEEiXFvqcSpGZUKEAZjE+WnpRn6MccMRhHcI4EqWgEomJHQTvmAiOdAcSLVV7O8R+pcQbcg5FqAkWkLEKg6akKg2tT/AIeW0Lmj0mM5VmAVqCTrYpUNQQbgg/rS1KsNilLTECHQNoJ8Q98wpu4yAjFPo0CilaZ18QHveelDW+CHEuNzIShXiVEjKo6TzzD516jacbZw6Y/cK4kXUiE+HVKlCDHW3zq2cNmscpHICfmao9mGczakqBJQopF7EbGPKmnDYSLqHpFedpnU2LuP7O983k7xSR5ZhHyvYb1RPYVkpIWS4bxBKbHWQlUEkzcyad04VJ2itvqyBawN4G55+dagWcZ492HLRzNJCclxB0PtcayetPPYDtH3jPcuESn4ZM+HlJ1jSjWNZbAJOUXuXFRHqTYUmYjCpwmJS8haFIU4kLSlaVZCqQdLwoQYO6etLbG2OfGnS0ytxDa8QBMtpKc+XeMxgkct6V+z3HVLSVJaLbOaO7dXlcSeYSlByg+dEu0PbnDYFhSntDASlOrhOyb+RnYelC+xX0i4TFDu3srbq/hzGUOCdEq0JHvVfkYnFDG8+UwchKSJkKBg8ottearJ4skkgIcURrEGPODWHheIaxJKVd5hVpsDctqGg5lJE+Iabit8YEJVBRBidU/tRlKo2xXSNP8AFR/7TvsP3rVfFwP+E57f1rZ1beyVWFa/WE7JH9fOpfPH2C0cNx3FXHl5bqJv3aT4ByKtian7PYVSXDm1JyztKbj5yKZ+FdmUMpypmf4lH4lHmf2q69wUBByjSVDnMzUr9HSkkUgEgaAA6xvA1vtfQVCWhNh/f99aKo4bvAve5JN+iYHzqb6kAP2AH5X+dCrGsW8S1/2oZicDmT4kyEmeRjePSabMQyBoKGuIueo/Ksvq7DdqhswgU+y3iEJbecYTBSsHMtvUi8hKgQCFaHQxRjEY9ktpczBCFpy+IhN1RAA2OaLD0rnuAxSUN5VKdhElIBOUA9ExPrWvA2Xy8ThW4JtmdSCACZsmbkHeupzTRzqDOmM8TZwaAt5QanYnxKJvlA3PQURc4wspSUoJziUAJKyZEiVDwJBtqTHWl7AdlSk99iVKeeAkKXFv8qRZIo92b4eGswlXiukScqUzdKRoADe3McqnYzVHjWLxD6RlStpaCCoHLkJFi3nIlSd8wGwrRDLq3g1iVgEjO0WhlgCyhnMrzaXBEgm1qNPsuFSChYSkZs4ygkyLQdoN+tU+M4FZZCkHM60c6CbZiNUmNlCU+tMLZYRwRkGS2FHmrxn3VJqp2g7OIfwzraEISsoIbVlHhULp20zAUSwGNS62hxHwrAI5idj1GlWKKFPjjjePfdc+3WpSkSmFH4YsQBoLiK3wi1JEAJUm0pUQATzE6HqKc/pn7MfV+IlxI+zxP2qeWbRwe8K/mpGeRItWYyfk6F2W+kbEYF4JU6t9gEZmrKISoaJVuUyCIsRau4MYnDYxpDiSFpWJQtJgx0OoIOqTvXzNwJCSj7QAJAJzkw4hIOiBuTpvrTR9HvGsRhMccOClxl0lS280gHmkj4XNjFj86H8A2djxvZ9ME2IF7KIV8qqNYBI2JI5qJ/M1bdYUVIKjAACggG0kGJ6CbDzreBH9a1LyjCslqp04et203q2hsUsUPJgnDNQCndJKfQafKvVs2qyhMOqT+IBXqLH9K3cbJ6VqBYExbBj+zQfEsxTK+zrrQnHYWxrOIyYEaUEOgqjLMKnlXXuFYRtlAS2kExdUa9a5FiMJN+f611L6POKB7ChtRlbPgPMp/hPtb0pV6C35DaGJua1fSQJTcpOYDnzHqJq+lqN6Uu1f0k4DAghbgcdH/CbhS/XZPqabiJyG1t4EAgiDWisR0J9N6+eeJfTBjnlqDBThmyokJEKWLXlahfnAA1oLicdjHElb+IfcQPFlW4opVGgKZj5UzdGUb0df4x9IbPDHHmEjvllWdCEmyM8lQJ87wJNzW2B+l4FSUuMQcoUrKq8HdKSLj1rgqcdLmaiJxKvs1JMwSI1ibiYjedaZIQc/pe7etYxhppOHUFBedLhULCCCABz0PKuU4d64GxN6dcHhHcThsYUo+6SF2ABCiYIE38ScwgbDpQDgvZ9Lqcy1ESbAWtGs8+laqDsvdkVIViAhaZQWlj1mTG03q0lksDC4tsEKGKU3I0XEKj0uP5ulWuCcNQ0oBTirSpo2CBmACiq2YmEpAAjnTu1gDiuHcK8KfDiXPhEAgBwBRHMwJpG67KJX0Pq8YlwJCx3bgQmQdFZgDAO5mtUAadYj86MmEqbOUG2XNAkb66xrSlxrjyWnloQkqUFmeQJ+e+1BqxPJjYvUwNta1ab1rFIi1FBZAv75sneU+4q24jyoTxcGJTqkgjzGleM4svNhaJOyk7pUNR+3SinszR7jsWhI3V5UDxuJcUISEo25n9qtY7FpSfGoJP4dVHyQLmqpxSlwUNKgjVUJA9ASaVsdIHBq15JFjN6u8A7QHBvFaYVIyqTz9txUKsGZBWoQBoLC/XU6VGptIMD5D9hUNO0UtPZL23+kjGOMKDRDCSSmU/eER+L+G9rVxhhyVXMkn3PnXV+L8N71pSUgk6gRrXKcbh1NOqSRBSrQ+4+VWg29kZpKqGbswyk4lKVg+MFCQN1EeEHYAmJo12wLSAlpp0ODLKoBBB0III/KqnZlGHKlB/8AibPdqMwhVrkgiCJsao8e4OlgKcLocVPhCSZvaSSSLa2pqUl2PJShLrRSa4YHFQgwoJmNc0axy2NXcNwiUKzTCbnYDqTQfCYiSNo3HxeppjZcKgEZlQv4hNiP7ikk2imPEpxchi7Fr7hjEPBQ+GUZwVZlInISJFpvSxhGFpCjEhUqHK5Og/Sjn1Yts5SRlg3nbnbQedVMIhKikOLEQAkoVcSTEjQkikUmPwiweccE5SQZUoBPlufyFdP7Ncbbw3CMK64CUIxS0mIkSV8/OuR8VQPrikoUVpQqEk6wIOkxOoNP3CEJxHB0YbOA4vGw2FaTcnS4GWartHPpnVBx1t9nMworPhVEZTB3uIIibg1TxrI7wuZClSgJtcmIN+WlwaTMB9GIQBnxWJnXK2sto6QNaacNhkISEDMoD8SypUHqsk+po30I1TJmRKetauCsbV0ItrXjpvRQGVsQ3Nr0pca4eQ8hKFrR3gUXAlRTmCYAmOpNOmaaXOJJBxkEjwtpFyP4iVH9KWWh4bI8FwdCBYCfn6nf1qfBMpym1wozrRFIEaiqmHSAtQkXAV+n7UONDWVsQ0INqhLdEHkyDFusVH3VTaMmVUtVyHt8xlxzmsEJInyi3tXZlItXKvpGSo4q4H2aQgxuJKkn2UBTY1TFnoG8CfJRl31HUcqKI4Wl5JBXB2BH58qVWFlCgoai9OTKA6BHxESCDEUZpp9HbgrLCm+0BX+zzrBukqTzA08/3o2xw9aMqok8h7269KonizyFhoqzAmDPnTLxR7KzsLjxbJJIg2vQk2SikrSIRx1s5J8KgIVJhO8afD5H3ofi+0GHVjGg4MrTZ8RT+XhiRNX8Jgg6rM5CpuCDmTEkb3Gh1ANJfHcIEYhxKdAbR1E1oxtizm4qxi7T8WYexCe4QkQmVLTZKjGkbxYZvQzXnZJIOOZ1j6wmI96X+FJhc+X7Xph7Kqy45oxpiUW/mAqjVEVK3Z3d6ZmY15ftVfEtKKYQQFbE7dSN6uv4cjyGtalo38vXW5jeBtQQrEZr6S2xZ3DuJ0uhSVfmAasf+IeFWRlDo2JUgADlMEn2pFxJSrT+lVUDKZpObK8Edc4dxBLqJC2yTpkWCSPLUetIPG3SrHPL2zBI3jKkD96CBwE/rRHD4lAuT7illNtUNGCi7DCcSQnblpU3C3//ADKU/iSpPyn8xQocQQdxatcPxNKX2lgiziZ/mMH5GlTdjNKh87mo+7q8Z3qLJrVmjnKam6Ru2XCQ44tXNI2tYaeoFdE7ugHaBmJUYyjX0nbyVRgqZno4xicHkMeo8qM8E+6gGCFGq3aB8ZwkW1V5A6CoeGYuFRzt60Zq0bG6kX8Lgs+KaTOsn1k/0q/2sKkZWZt8Suuw/WveGYN04pkttqWBOYgSEg7k7VJ2uaUcUs6wE+lr/nSxVtFpqoujOxzwOZki8hST+lDe2PDFNYt1KxB8Kv8AUke9T8BfLWIbXtmg+Rpl+ldnNjG4AJ7hE9bqv7RRXUibd4/6EfgzYLgBEi4gGLxMz50R4SS3i0lFz3jS0za5UDr8vSqGDYKHkzI1k+hvTajgQcVwxzL4HT3CyN1pJUkTMhU5h6CmZNHYVv5TBzekqA2IBgWmoFYxN4Jkcxea2dKiIkpjrNvXnVPS2aZFBvsyXRyTIIuvKdyU5kj1SarOYQz98yq34ovtqaJpfQQUmPKL+4EzpWqVoHhzeI6COvlA1HI1qQeTBK2FzZTc+f7Vu3w99SVKSUEJjNZVp02voaOYXhqMwCLlRA+IakxE6dZopw91pl1xl4gBxEBYJUmRcJkCbyodKygrNzYpLwToTqknyP70JexbgkFBkfI6inBLrYKhKTB1kgfM7+U1othC4JuLHrHXmNqPBG5yOgYDHh1ltwGy0pVfmQJHvNbF3LrYTrt68q5jhMKpvOWn1tKiwAJSpRgmQfCPSbDSoMfh3UghzEvKM/iIuNyJtWoFnRsd2hSxlLyMrTiTkXN5H8JSYhR5Us9pO0weadIyNpy+BJUCtSgDcwfKw96T3X1OAB1x1xIMgOKzZSQbiTA366UQwXCm8hcR8O5iNNQT670A3YpuYQjzOsmSetY3hgIObeetMq8K3JIhXJW3UdYoc+0jLYbXjnzv+VMKEWce+jDhTTikEKEwfCoRaRvHOqWCxLxzlxOdapOc9bHSx2saZMLw4933YykLAANhHK5MDaKFJACdvOdJ/vas1w9FZTcjXDYdQyHLJN+lv0o7j+MqcbS06htWUeFShC0/5Va+kx0oVh8oJIIMdI5Vop0lUnS1tdqXfYttKivjMMCAQIIuOZj5zVzgXaVxlbTKxnYU80oT8TSg4DKSOV7Gda0bxSZPWQBb8zob+1FcF2UDy28wKAFJKoUMyRYyRrJ2PTesIP8AjW1JlIBgE2Fv4jPiPXaq5X195J5eVFkxFyCD1vO9523tVb6qJPI29PXypWmOmc9xACQlIcJVAzEBIQD0GqjHsedC8VhXTqBbYa2gSRtM6VfxLaIIGQ7TlkenWqamVnRSgDzsDzJPtTWCiqGnADlCgNLAxYdDyrdYeCIKVm5jXXePceVekKQblQi4I1061NikERldN0gqCjcKIE87G1qNgov8K4CFFPfpdS0FZVd2UqcCzGXMCJSCLzCtKbcB2Vw0Q02taSTkUt3PMnUBtKRfrpSRgELBSCClSoUCQok8lACeRg1LiOKKbc7zCqDV5WkOKUHbyc+YZQr/AJgARzNPCST7RPJCUl9XQ0do+wjobUtkmTH2RKRYfgO56HXnXP14haSZzJUJBCgQobKBB/sV07hHb3DYhSvrALLiRm8asySmNlAa9BcxUPEP8NxRW93jalZZWu4PRSmyQSQOk0JyV2ZfVULXBuwL+JCXFKSls2UR94NxAiFe9utEsd9H+GQkn6w4jwmAQFSoaWFwNjahDmPShRQlcpSYSULcKI6JJBANeP8AH1lGXPICk5dijL+EGYBnUkk0pXoD/V5SZUJ2E6+mtVITzI5D+tEcUq5CMoBIJOt9TcjXysaqOtpzTKrEwAP7FYBn1pw+CEOAaSSBYC5Gh0F+lV1OKPXSxEXMbDqauNMZjlSbKtzKuYmNZ2oxhuDlAGZPiMbGeh+WwNNLJKW2aMUu0LiXDtbyohguGuvWSk2kmL/LaIo6nhQSkkAXMCdRBncTz5USwTjgEpkQZMQFW0lSQFEEWIJip2NQCT2edSk5BJGpiQYgi2g5i16K8GwjrSsxSG4gXyhKxY+EkzOYZb/9iynhZIgKTtOttJgW3rxKBABBB3BvoflqfeaaxaLn1wBUgrIUM0KAEGYtb4dtdqhcxzl4zJvtBIInnIiItFVlY0iUwbb3JAGs6zHlXi3znBTASRE6wNTECdBWMKS1HItW4J+VNPZfDJcbXnSD+e24rKymZmAO6AKDvBqfHNAJJA2NZWUqAeYzDJShWUR8J97nzvtVdnBI8Ph1AnXlWVlZhRb+qIC/hHrfmN+gqHHsJS2oAWAUR5+f6VlZQD4KncJCMwF5jU8qNucMauMiYCEkSJuRfWsrKxhYSgBZHJQA8iqPyqPDpkLJuQYFZWUGYM8LbAwa1gDP36UZo8QSUEkA6iSBcXrbh7hJTJJ8RGtovaKyspR/QQzFJtzFE0fD/p/I17WVjMlwbYlP986g4o4e8KZMAgR6/wBTesrKZCsw4dObQajz1q+42ElUACyj6gW/OsrKLAf/2Q=="/>
          <p:cNvSpPr>
            <a:spLocks noChangeAspect="1" noChangeArrowheads="1"/>
          </p:cNvSpPr>
          <p:nvPr/>
        </p:nvSpPr>
        <p:spPr bwMode="auto">
          <a:xfrm>
            <a:off x="63500" y="-669925"/>
            <a:ext cx="1524000"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5" name="AutoShape 4" descr="data:image/jpeg;base64,/9j/4AAQSkZJRgABAQAAAQABAAD/2wCEAAkGBhMSERQUExQUFRUWGB0YFxgYGB0aFRcbGh4eHRwcHhobGyYeGx4kHBoXIDAgIygpLCwsHiAyNTAqNSYsLCkBCQoKDgwOGg8PGiklHBwpLSksKSwpKSksKSwpLCwpLCkpKSksKSwpKSkpKSwsLSkpKSkpKSksLCwpLCksLCwpLP/AABEIAJMAoAMBIgACEQEDEQH/xAAcAAACAgMBAQAAAAAAAAAAAAAFBgMEAAIHAQj/xABDEAABAwIEAwYCCAQEBAcAAAABAgMRACEEEjFBBVFhBhMicYGRMqEHFCMzUrHB0UKC4fAVcpLSQ2Ky8RckRFNzg6P/xAAZAQADAQEBAAAAAAAAAAAAAAABAgMABAX/xAAmEQACAgICAgIABwAAAAAAAAAAAQIRAzESIUFREyIEFEJSYXGh/9oADAMBAAIRAxEAPwBjb+jIJEfWv/zH++pU/R0kf+pPX7Mf7qZBietSB/rXT8uf93+Evix+gAx9H7YI+3Wf5AP1NLHa/jjWFKmWVFaxZajGRJ3SAE/EOex60wdv+2JwjIQ0T3z0hGW6kjdQAuTeB6nauS4fgL76vtFoan+EqCnlHkEA2P8AmINTyZcj6cimPDjX2oou8RzKzuSpAIzDTP8A8g8/yrsPDeNgsIWhtSc6ZCVoKVtxaFA7GLEDyrmmO4JiMIjvx3TfcwpI+8d1F5jKmdyke9dHxnERiWG8ShQUSkB1MglB2JA8QmI62pMUYvY2WbYtdoO1bheyhIbQ4BOU+AkWBO5ChrN7KFMnZPjTa0BsBQ8JHiObKUWKCd/CZSrdKTN03Ue0GDC9AYWmU9FDUdNj71nY3FOLlCF5O8jNA8co1IVPhOU6gGr5saUevBLHK+mPPFeLMtgZ3EpUkSUzK+vhEqoOjtexOVDTrhifhKRvHxetH2ENspCUISkrMTGZxwncrIJUepqu1w/MSVWWTJB1HIRvAjQ864bbL0IfH8MrEOoeKAAlOUJIm0zBI1vPzosnsLw/FJzLbeZUQAS074AeiVg7+lHMfwvIFTAT8UqMWOtuhn3FD8Nx1CVd234zudhv+la2u2HZe4S4WMMpjEJ7/CNLLQM/aIywRtr4hadLi1VOD9msOMQoL+1ZdClMFBjMZBy3IOYCQU671D2X7Xoa4i+06Qpl9KCq0hKxbTfwxO49KceI9iwCru1Du1mS2oSg8iFDxJVpCxfSrxm2umRlGiJvsjgIKu4VmGgKyFH2WRUR7M4QAD6qo/8A2mP+utVYZ5hUPOOKa0DgjMn/AOSU+LlnGu4os1w233rpBuDKbj0TUn+aWpCcYvwheX2ebDiVJwqQgAhSO9Ks86XmREbUvdsOz/eJCsO0ps+EKaz/AGSkgyYk2Uba2tXQzwwfjc9x/tr08NT+Jz/UP2rJZ/1NFG7SXXRzJfA/tCpnvcKnKlJAIzLiSTZZyxYC53qX/BEEePE4qeihHtP610ZfCEHUr/1D9qrOdmmjuv3H+2jWVvtpE6ZaU0oXJSPOpG0KiTAHM2Ec77VAXWkSS6kEaqJkiNZJsBSh2w7cslP1fDOfWFughUfcoQdSowMx5Cq/IUXehS7W9pzicWooKg2gd2jKIU5GqtvDJkAmCdQYqrwrFIAgJywTZUZpnc5bnrXuHwlyoypR1J18vIVMyzBPv+lceTJyOqEEiXFvqcSpGZUKEAZjE+WnpRn6MccMRhHcI4EqWgEomJHQTvmAiOdAcSLVV7O8R+pcQbcg5FqAkWkLEKg6akKg2tT/AIeW0Lmj0mM5VmAVqCTrYpUNQQbgg/rS1KsNilLTECHQNoJ8Q98wpu4yAjFPo0CilaZ18QHveelDW+CHEuNzIShXiVEjKo6TzzD516jacbZw6Y/cK4kXUiE+HVKlCDHW3zq2cNmscpHICfmao9mGczakqBJQopF7EbGPKmnDYSLqHpFedpnU2LuP7O983k7xSR5ZhHyvYb1RPYVkpIWS4bxBKbHWQlUEkzcyad04VJ2itvqyBawN4G55+dagWcZ492HLRzNJCclxB0PtcayetPPYDtH3jPcuESn4ZM+HlJ1jSjWNZbAJOUXuXFRHqTYUmYjCpwmJS8haFIU4kLSlaVZCqQdLwoQYO6etLbG2OfGnS0ytxDa8QBMtpKc+XeMxgkct6V+z3HVLSVJaLbOaO7dXlcSeYSlByg+dEu0PbnDYFhSntDASlOrhOyb+RnYelC+xX0i4TFDu3srbq/hzGUOCdEq0JHvVfkYnFDG8+UwchKSJkKBg8ottearJ4skkgIcURrEGPODWHheIaxJKVd5hVpsDctqGg5lJE+Iabit8YEJVBRBidU/tRlKo2xXSNP8AFR/7TvsP3rVfFwP+E57f1rZ1beyVWFa/WE7JH9fOpfPH2C0cNx3FXHl5bqJv3aT4ByKtian7PYVSXDm1JyztKbj5yKZ+FdmUMpypmf4lH4lHmf2q69wUBByjSVDnMzUr9HSkkUgEgaAA6xvA1vtfQVCWhNh/f99aKo4bvAve5JN+iYHzqb6kAP2AH5X+dCrGsW8S1/2oZicDmT4kyEmeRjePSabMQyBoKGuIueo/Ksvq7DdqhswgU+y3iEJbecYTBSsHMtvUi8hKgQCFaHQxRjEY9ktpczBCFpy+IhN1RAA2OaLD0rnuAxSUN5VKdhElIBOUA9ExPrWvA2Xy8ThW4JtmdSCACZsmbkHeupzTRzqDOmM8TZwaAt5QanYnxKJvlA3PQURc4wspSUoJziUAJKyZEiVDwJBtqTHWl7AdlSk99iVKeeAkKXFv8qRZIo92b4eGswlXiukScqUzdKRoADe3McqnYzVHjWLxD6RlStpaCCoHLkJFi3nIlSd8wGwrRDLq3g1iVgEjO0WhlgCyhnMrzaXBEgm1qNPsuFSChYSkZs4ygkyLQdoN+tU+M4FZZCkHM60c6CbZiNUmNlCU+tMLZYRwRkGS2FHmrxn3VJqp2g7OIfwzraEISsoIbVlHhULp20zAUSwGNS62hxHwrAI5idj1GlWKKFPjjjePfdc+3WpSkSmFH4YsQBoLiK3wi1JEAJUm0pUQATzE6HqKc/pn7MfV+IlxI+zxP2qeWbRwe8K/mpGeRItWYyfk6F2W+kbEYF4JU6t9gEZmrKISoaJVuUyCIsRau4MYnDYxpDiSFpWJQtJgx0OoIOqTvXzNwJCSj7QAJAJzkw4hIOiBuTpvrTR9HvGsRhMccOClxl0lS280gHmkj4XNjFj86H8A2djxvZ9ME2IF7KIV8qqNYBI2JI5qJ/M1bdYUVIKjAACggG0kGJ6CbDzreBH9a1LyjCslqp04et203q2hsUsUPJgnDNQCndJKfQafKvVs2qyhMOqT+IBXqLH9K3cbJ6VqBYExbBj+zQfEsxTK+zrrQnHYWxrOIyYEaUEOgqjLMKnlXXuFYRtlAS2kExdUa9a5FiMJN+f611L6POKB7ChtRlbPgPMp/hPtb0pV6C35DaGJua1fSQJTcpOYDnzHqJq+lqN6Uu1f0k4DAghbgcdH/CbhS/XZPqabiJyG1t4EAgiDWisR0J9N6+eeJfTBjnlqDBThmyokJEKWLXlahfnAA1oLicdjHElb+IfcQPFlW4opVGgKZj5UzdGUb0df4x9IbPDHHmEjvllWdCEmyM8lQJ87wJNzW2B+l4FSUuMQcoUrKq8HdKSLj1rgqcdLmaiJxKvs1JMwSI1ibiYjedaZIQc/pe7etYxhppOHUFBedLhULCCCABz0PKuU4d64GxN6dcHhHcThsYUo+6SF2ABCiYIE38ScwgbDpQDgvZ9Lqcy1ESbAWtGs8+laqDsvdkVIViAhaZQWlj1mTG03q0lksDC4tsEKGKU3I0XEKj0uP5ulWuCcNQ0oBTirSpo2CBmACiq2YmEpAAjnTu1gDiuHcK8KfDiXPhEAgBwBRHMwJpG67KJX0Pq8YlwJCx3bgQmQdFZgDAO5mtUAadYj86MmEqbOUG2XNAkb66xrSlxrjyWnloQkqUFmeQJ+e+1BqxPJjYvUwNta1ab1rFIi1FBZAv75sneU+4q24jyoTxcGJTqkgjzGleM4svNhaJOyk7pUNR+3SinszR7jsWhI3V5UDxuJcUISEo25n9qtY7FpSfGoJP4dVHyQLmqpxSlwUNKgjVUJA9ASaVsdIHBq15JFjN6u8A7QHBvFaYVIyqTz9txUKsGZBWoQBoLC/XU6VGptIMD5D9hUNO0UtPZL23+kjGOMKDRDCSSmU/eER+L+G9rVxhhyVXMkn3PnXV+L8N71pSUgk6gRrXKcbh1NOqSRBSrQ+4+VWg29kZpKqGbswyk4lKVg+MFCQN1EeEHYAmJo12wLSAlpp0ODLKoBBB0III/KqnZlGHKlB/8AibPdqMwhVrkgiCJsao8e4OlgKcLocVPhCSZvaSSSLa2pqUl2PJShLrRSa4YHFQgwoJmNc0axy2NXcNwiUKzTCbnYDqTQfCYiSNo3HxeppjZcKgEZlQv4hNiP7ikk2imPEpxchi7Fr7hjEPBQ+GUZwVZlInISJFpvSxhGFpCjEhUqHK5Og/Sjn1Yts5SRlg3nbnbQedVMIhKikOLEQAkoVcSTEjQkikUmPwiweccE5SQZUoBPlufyFdP7Ncbbw3CMK64CUIxS0mIkSV8/OuR8VQPrikoUVpQqEk6wIOkxOoNP3CEJxHB0YbOA4vGw2FaTcnS4GWartHPpnVBx1t9nMworPhVEZTB3uIIibg1TxrI7wuZClSgJtcmIN+WlwaTMB9GIQBnxWJnXK2sto6QNaacNhkISEDMoD8SypUHqsk+po30I1TJmRKetauCsbV0ItrXjpvRQGVsQ3Nr0pca4eQ8hKFrR3gUXAlRTmCYAmOpNOmaaXOJJBxkEjwtpFyP4iVH9KWWh4bI8FwdCBYCfn6nf1qfBMpym1wozrRFIEaiqmHSAtQkXAV+n7UONDWVsQ0INqhLdEHkyDFusVH3VTaMmVUtVyHt8xlxzmsEJInyi3tXZlItXKvpGSo4q4H2aQgxuJKkn2UBTY1TFnoG8CfJRl31HUcqKI4Wl5JBXB2BH58qVWFlCgoai9OTKA6BHxESCDEUZpp9HbgrLCm+0BX+zzrBukqTzA08/3o2xw9aMqok8h7269KonizyFhoqzAmDPnTLxR7KzsLjxbJJIg2vQk2SikrSIRx1s5J8KgIVJhO8afD5H3ofi+0GHVjGg4MrTZ8RT+XhiRNX8Jgg6rM5CpuCDmTEkb3Gh1ANJfHcIEYhxKdAbR1E1oxtizm4qxi7T8WYexCe4QkQmVLTZKjGkbxYZvQzXnZJIOOZ1j6wmI96X+FJhc+X7Xph7Kqy45oxpiUW/mAqjVEVK3Z3d6ZmY15ftVfEtKKYQQFbE7dSN6uv4cjyGtalo38vXW5jeBtQQrEZr6S2xZ3DuJ0uhSVfmAasf+IeFWRlDo2JUgADlMEn2pFxJSrT+lVUDKZpObK8Edc4dxBLqJC2yTpkWCSPLUetIPG3SrHPL2zBI3jKkD96CBwE/rRHD4lAuT7illNtUNGCi7DCcSQnblpU3C3//ADKU/iSpPyn8xQocQQdxatcPxNKX2lgiziZ/mMH5GlTdjNKh87mo+7q8Z3qLJrVmjnKam6Ru2XCQ44tXNI2tYaeoFdE7ugHaBmJUYyjX0nbyVRgqZno4xicHkMeo8qM8E+6gGCFGq3aB8ZwkW1V5A6CoeGYuFRzt60Zq0bG6kX8Lgs+KaTOsn1k/0q/2sKkZWZt8Suuw/WveGYN04pkttqWBOYgSEg7k7VJ2uaUcUs6wE+lr/nSxVtFpqoujOxzwOZki8hST+lDe2PDFNYt1KxB8Kv8AUke9T8BfLWIbXtmg+Rpl+ldnNjG4AJ7hE9bqv7RRXUibd4/6EfgzYLgBEi4gGLxMz50R4SS3i0lFz3jS0za5UDr8vSqGDYKHkzI1k+hvTajgQcVwxzL4HT3CyN1pJUkTMhU5h6CmZNHYVv5TBzekqA2IBgWmoFYxN4Jkcxea2dKiIkpjrNvXnVPS2aZFBvsyXRyTIIuvKdyU5kj1SarOYQz98yq34ovtqaJpfQQUmPKL+4EzpWqVoHhzeI6COvlA1HI1qQeTBK2FzZTc+f7Vu3w99SVKSUEJjNZVp02voaOYXhqMwCLlRA+IakxE6dZopw91pl1xl4gBxEBYJUmRcJkCbyodKygrNzYpLwToTqknyP70JexbgkFBkfI6inBLrYKhKTB1kgfM7+U1othC4JuLHrHXmNqPBG5yOgYDHh1ltwGy0pVfmQJHvNbF3LrYTrt68q5jhMKpvOWn1tKiwAJSpRgmQfCPSbDSoMfh3UghzEvKM/iIuNyJtWoFnRsd2hSxlLyMrTiTkXN5H8JSYhR5Us9pO0weadIyNpy+BJUCtSgDcwfKw96T3X1OAB1x1xIMgOKzZSQbiTA366UQwXCm8hcR8O5iNNQT670A3YpuYQjzOsmSetY3hgIObeetMq8K3JIhXJW3UdYoc+0jLYbXjnzv+VMKEWce+jDhTTikEKEwfCoRaRvHOqWCxLxzlxOdapOc9bHSx2saZMLw4933YykLAANhHK5MDaKFJACdvOdJ/vas1w9FZTcjXDYdQyHLJN+lv0o7j+MqcbS06htWUeFShC0/5Va+kx0oVh8oJIIMdI5Vop0lUnS1tdqXfYttKivjMMCAQIIuOZj5zVzgXaVxlbTKxnYU80oT8TSg4DKSOV7Gda0bxSZPWQBb8zob+1FcF2UDy28wKAFJKoUMyRYyRrJ2PTesIP8AjW1JlIBgE2Fv4jPiPXaq5X195J5eVFkxFyCD1vO9523tVb6qJPI29PXypWmOmc9xACQlIcJVAzEBIQD0GqjHsedC8VhXTqBbYa2gSRtM6VfxLaIIGQ7TlkenWqamVnRSgDzsDzJPtTWCiqGnADlCgNLAxYdDyrdYeCIKVm5jXXePceVekKQblQi4I1061NikERldN0gqCjcKIE87G1qNgov8K4CFFPfpdS0FZVd2UqcCzGXMCJSCLzCtKbcB2Vw0Q02taSTkUt3PMnUBtKRfrpSRgELBSCClSoUCQok8lACeRg1LiOKKbc7zCqDV5WkOKUHbyc+YZQr/AJgARzNPCST7RPJCUl9XQ0do+wjobUtkmTH2RKRYfgO56HXnXP14haSZzJUJBCgQobKBB/sV07hHb3DYhSvrALLiRm8asySmNlAa9BcxUPEP8NxRW93jalZZWu4PRSmyQSQOk0JyV2ZfVULXBuwL+JCXFKSls2UR94NxAiFe9utEsd9H+GQkn6w4jwmAQFSoaWFwNjahDmPShRQlcpSYSULcKI6JJBANeP8AH1lGXPICk5dijL+EGYBnUkk0pXoD/V5SZUJ2E6+mtVITzI5D+tEcUq5CMoBIJOt9TcjXysaqOtpzTKrEwAP7FYBn1pw+CEOAaSSBYC5Gh0F+lV1OKPXSxEXMbDqauNMZjlSbKtzKuYmNZ2oxhuDlAGZPiMbGeh+WwNNLJKW2aMUu0LiXDtbyohguGuvWSk2kmL/LaIo6nhQSkkAXMCdRBncTz5USwTjgEpkQZMQFW0lSQFEEWIJip2NQCT2edSk5BJGpiQYgi2g5i16K8GwjrSsxSG4gXyhKxY+EkzOYZb/9iynhZIgKTtOttJgW3rxKBABBB3BvoflqfeaaxaLn1wBUgrIUM0KAEGYtb4dtdqhcxzl4zJvtBIInnIiItFVlY0iUwbb3JAGs6zHlXi3znBTASRE6wNTECdBWMKS1HItW4J+VNPZfDJcbXnSD+e24rKymZmAO6AKDvBqfHNAJJA2NZWUqAeYzDJShWUR8J97nzvtVdnBI8Ph1AnXlWVlZhRb+qIC/hHrfmN+gqHHsJS2oAWAUR5+f6VlZQD4KncJCMwF5jU8qNucMauMiYCEkSJuRfWsrKxhYSgBZHJQA8iqPyqPDpkLJuQYFZWUGYM8LbAwa1gDP36UZo8QSUEkA6iSBcXrbh7hJTJJ8RGtovaKyspR/QQzFJtzFE0fD/p/I17WVjMlwbYlP986g4o4e8KZMAgR6/wBTesrKZCsw4dObQajz1q+42ElUACyj6gW/OsrKLAf/2Q=="/>
          <p:cNvSpPr>
            <a:spLocks noChangeAspect="1" noChangeArrowheads="1"/>
          </p:cNvSpPr>
          <p:nvPr/>
        </p:nvSpPr>
        <p:spPr bwMode="auto">
          <a:xfrm>
            <a:off x="215900" y="-517525"/>
            <a:ext cx="1524000" cy="1400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050" name="Picture 2" descr="Aumenta la marginación social – MOVIMIENTO 26 DE MARZO"/>
          <p:cNvPicPr>
            <a:picLocks noChangeAspect="1" noChangeArrowheads="1"/>
          </p:cNvPicPr>
          <p:nvPr/>
        </p:nvPicPr>
        <p:blipFill rotWithShape="1">
          <a:blip r:embed="rId2">
            <a:extLst>
              <a:ext uri="{28A0092B-C50C-407E-A947-70E740481C1C}">
                <a14:useLocalDpi xmlns:a14="http://schemas.microsoft.com/office/drawing/2010/main" val="0"/>
              </a:ext>
            </a:extLst>
          </a:blip>
          <a:srcRect t="43699"/>
          <a:stretch/>
        </p:blipFill>
        <p:spPr bwMode="auto">
          <a:xfrm>
            <a:off x="4860032" y="3801002"/>
            <a:ext cx="3261652" cy="1855491"/>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Marginación y poder político, por Bernd Krehoff | OPINION | EL COMERCIO PER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1290" y="1547522"/>
            <a:ext cx="3747399" cy="2053041"/>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Qué es la marginación labo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3856268"/>
            <a:ext cx="3333750" cy="1800225"/>
          </a:xfrm>
          <a:prstGeom prst="rect">
            <a:avLst/>
          </a:prstGeom>
          <a:solidFill>
            <a:srgbClr val="FFC000"/>
          </a:solidFill>
          <a:ln w="57150">
            <a:solidFill>
              <a:srgbClr val="FFC000"/>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ómo eliminar las manchas en la piel después del verano | Telv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16" y="548680"/>
            <a:ext cx="8390756" cy="5976664"/>
          </a:xfrm>
          <a:prstGeom prst="rect">
            <a:avLst/>
          </a:prstGeom>
          <a:noFill/>
          <a:extLst>
            <a:ext uri="{909E8E84-426E-40DD-AFC4-6F175D3DCCD1}">
              <a14:hiddenFill xmlns:a14="http://schemas.microsoft.com/office/drawing/2010/main">
                <a:solidFill>
                  <a:srgbClr val="FFFFFF"/>
                </a:solidFill>
              </a14:hiddenFill>
            </a:ext>
          </a:extLst>
        </p:spPr>
      </p:pic>
      <p:sp>
        <p:nvSpPr>
          <p:cNvPr id="164870" name="Rectangle 6"/>
          <p:cNvSpPr>
            <a:spLocks noChangeArrowheads="1"/>
          </p:cNvSpPr>
          <p:nvPr/>
        </p:nvSpPr>
        <p:spPr bwMode="auto">
          <a:xfrm>
            <a:off x="971104" y="2349475"/>
            <a:ext cx="6913264" cy="165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r>
              <a:rPr lang="es-ES_tradnl" sz="4000" b="1" i="1" dirty="0">
                <a:solidFill>
                  <a:srgbClr val="FFFF00"/>
                </a:solidFill>
                <a:effectLst>
                  <a:glow rad="139700">
                    <a:schemeClr val="accent4">
                      <a:satMod val="175000"/>
                      <a:alpha val="40000"/>
                    </a:schemeClr>
                  </a:glow>
                  <a:outerShdw blurRad="50800" dist="38100" dir="10800000" algn="r" rotWithShape="0">
                    <a:prstClr val="black"/>
                  </a:outerShdw>
                </a:effectLst>
              </a:rPr>
              <a:t>También nosotros tenemos algunas “manchas” en nuestras vidas. </a:t>
            </a:r>
          </a:p>
          <a:p>
            <a:pPr>
              <a:lnSpc>
                <a:spcPct val="90000"/>
              </a:lnSpc>
              <a:spcBef>
                <a:spcPct val="20000"/>
              </a:spcBef>
            </a:pPr>
            <a:endParaRPr lang="es-ES_tradnl" sz="4000" b="1" i="1" dirty="0">
              <a:solidFill>
                <a:srgbClr val="FFFF00"/>
              </a:solidFill>
              <a:effectLst>
                <a:glow rad="139700">
                  <a:schemeClr val="accent4">
                    <a:satMod val="175000"/>
                    <a:alpha val="40000"/>
                  </a:schemeClr>
                </a:glow>
                <a:outerShdw blurRad="50800" dist="38100" dir="10800000" algn="r" rotWithShape="0">
                  <a:prstClr val="black"/>
                </a:outerShdw>
              </a:effectLst>
            </a:endParaRPr>
          </a:p>
          <a:p>
            <a:pPr>
              <a:lnSpc>
                <a:spcPct val="90000"/>
              </a:lnSpc>
              <a:spcBef>
                <a:spcPct val="20000"/>
              </a:spcBef>
            </a:pPr>
            <a:endParaRPr lang="es-ES_tradnl" sz="4000" b="1" i="1" dirty="0">
              <a:solidFill>
                <a:srgbClr val="FFFF00"/>
              </a:solidFill>
              <a:effectLst>
                <a:glow rad="139700">
                  <a:schemeClr val="accent4">
                    <a:satMod val="175000"/>
                    <a:alpha val="40000"/>
                  </a:schemeClr>
                </a:glow>
                <a:outerShdw blurRad="50800" dist="38100" dir="10800000" algn="r" rotWithShape="0">
                  <a:prstClr val="black"/>
                </a:outerShdw>
              </a:effectLst>
            </a:endParaRPr>
          </a:p>
          <a:p>
            <a:pPr>
              <a:lnSpc>
                <a:spcPct val="90000"/>
              </a:lnSpc>
              <a:spcBef>
                <a:spcPct val="20000"/>
              </a:spcBef>
            </a:pPr>
            <a:endParaRPr lang="es-ES_tradnl" sz="4000" b="1" i="1" dirty="0">
              <a:solidFill>
                <a:srgbClr val="FFFF00"/>
              </a:solidFill>
              <a:effectLst>
                <a:glow rad="139700">
                  <a:schemeClr val="accent4">
                    <a:satMod val="175000"/>
                    <a:alpha val="40000"/>
                  </a:schemeClr>
                </a:glow>
                <a:outerShdw blurRad="50800" dist="38100" dir="10800000" algn="r" rotWithShape="0">
                  <a:prstClr val="black"/>
                </a:outerShdw>
              </a:effectLst>
            </a:endParaRPr>
          </a:p>
        </p:txBody>
      </p:sp>
      <p:sp>
        <p:nvSpPr>
          <p:cNvPr id="6" name="Rectangle 6"/>
          <p:cNvSpPr>
            <a:spLocks noChangeArrowheads="1"/>
          </p:cNvSpPr>
          <p:nvPr/>
        </p:nvSpPr>
        <p:spPr bwMode="auto">
          <a:xfrm>
            <a:off x="1835696" y="4537099"/>
            <a:ext cx="5801315"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s-ES_tradnl" sz="4000" b="1" dirty="0" smtClean="0">
                <a:solidFill>
                  <a:srgbClr val="FFFF00"/>
                </a:solidFill>
                <a:effectLst>
                  <a:glow rad="139700">
                    <a:schemeClr val="accent4">
                      <a:satMod val="175000"/>
                      <a:alpha val="40000"/>
                    </a:schemeClr>
                  </a:glow>
                  <a:outerShdw blurRad="50800" dist="38100" dir="10800000" algn="r" rotWithShape="0">
                    <a:prstClr val="black"/>
                  </a:outerShdw>
                </a:effectLst>
              </a:rPr>
              <a:t>¿</a:t>
            </a:r>
            <a:r>
              <a:rPr lang="es-ES_tradnl" sz="4000" b="1" dirty="0">
                <a:solidFill>
                  <a:srgbClr val="FFFF00"/>
                </a:solidFill>
                <a:effectLst>
                  <a:glow rad="139700">
                    <a:schemeClr val="accent4">
                      <a:satMod val="175000"/>
                      <a:alpha val="40000"/>
                    </a:schemeClr>
                  </a:glow>
                  <a:outerShdw blurRad="50800" dist="38100" dir="10800000" algn="r" rotWithShape="0">
                    <a:prstClr val="black"/>
                  </a:outerShdw>
                </a:effectLst>
              </a:rPr>
              <a:t>De qué nos gustaría ser limpiados?</a:t>
            </a:r>
            <a:endParaRPr lang="es-ES" sz="4000" b="1" dirty="0">
              <a:solidFill>
                <a:srgbClr val="FFFF00"/>
              </a:solidFill>
              <a:effectLst>
                <a:glow rad="139700">
                  <a:schemeClr val="accent4">
                    <a:satMod val="175000"/>
                    <a:alpha val="40000"/>
                  </a:schemeClr>
                </a:glow>
                <a:outerShdw blurRad="50800" dist="38100" dir="10800000" algn="r" rotWithShape="0">
                  <a:prstClr val="black"/>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4870"/>
                                        </p:tgtEl>
                                        <p:attrNameLst>
                                          <p:attrName>style.visibility</p:attrName>
                                        </p:attrNameLst>
                                      </p:cBhvr>
                                      <p:to>
                                        <p:strVal val="visible"/>
                                      </p:to>
                                    </p:set>
                                    <p:anim calcmode="discrete" valueType="clr">
                                      <p:cBhvr override="childStyle">
                                        <p:cTn id="7" dur="80"/>
                                        <p:tgtEl>
                                          <p:spTgt spid="1648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4870"/>
                                        </p:tgtEl>
                                        <p:attrNameLst>
                                          <p:attrName>fillcolor</p:attrName>
                                        </p:attrNameLst>
                                      </p:cBhvr>
                                      <p:tavLst>
                                        <p:tav tm="0">
                                          <p:val>
                                            <p:clrVal>
                                              <a:schemeClr val="accent2"/>
                                            </p:clrVal>
                                          </p:val>
                                        </p:tav>
                                        <p:tav tm="50000">
                                          <p:val>
                                            <p:clrVal>
                                              <a:schemeClr val="hlink"/>
                                            </p:clrVal>
                                          </p:val>
                                        </p:tav>
                                      </p:tavLst>
                                    </p:anim>
                                    <p:set>
                                      <p:cBhvr>
                                        <p:cTn id="9" dur="80"/>
                                        <p:tgtEl>
                                          <p:spTgt spid="164870"/>
                                        </p:tgtEl>
                                        <p:attrNameLst>
                                          <p:attrName>fill.type</p:attrName>
                                        </p:attrNameLst>
                                      </p:cBhvr>
                                      <p:to>
                                        <p:strVal val="solid"/>
                                      </p:to>
                                    </p:set>
                                  </p:childTnLst>
                                </p:cTn>
                              </p:par>
                            </p:childTnLst>
                          </p:cTn>
                        </p:par>
                        <p:par>
                          <p:cTn id="10" fill="hold">
                            <p:stCondLst>
                              <p:cond delay="22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39552" y="332656"/>
            <a:ext cx="8235280" cy="6120680"/>
          </a:xfrm>
          <a:prstGeom prst="rect">
            <a:avLst/>
          </a:prstGeom>
          <a:scene3d>
            <a:camera prst="orthographicFront"/>
            <a:lightRig rig="threePt" dir="t"/>
          </a:scene3d>
          <a:sp3d>
            <a:bevelT w="139700" prst="cross"/>
          </a:sp3d>
        </p:spPr>
      </p:pic>
      <p:sp>
        <p:nvSpPr>
          <p:cNvPr id="167947" name="Rectangle 11"/>
          <p:cNvSpPr>
            <a:spLocks noGrp="1" noChangeArrowheads="1"/>
          </p:cNvSpPr>
          <p:nvPr>
            <p:ph type="body" idx="1"/>
          </p:nvPr>
        </p:nvSpPr>
        <p:spPr>
          <a:xfrm>
            <a:off x="899592" y="1188690"/>
            <a:ext cx="3887788" cy="4400550"/>
          </a:xfrm>
        </p:spPr>
        <p:txBody>
          <a:bodyPr/>
          <a:lstStyle/>
          <a:p>
            <a:pPr algn="ctr" eaLnBrk="1" hangingPunct="1">
              <a:lnSpc>
                <a:spcPct val="80000"/>
              </a:lnSpc>
              <a:buFontTx/>
              <a:buNone/>
              <a:defRPr/>
            </a:pPr>
            <a:r>
              <a:rPr lang="es-ES" sz="4000" b="1" dirty="0" smtClean="0">
                <a:solidFill>
                  <a:srgbClr val="FFFF00"/>
                </a:solidFill>
                <a:effectLst>
                  <a:outerShdw blurRad="50800" dist="38100" dir="10800000" algn="r" rotWithShape="0">
                    <a:prstClr val="black"/>
                  </a:outerShdw>
                </a:effectLst>
              </a:rPr>
              <a:t>¿Qué implican para mí </a:t>
            </a:r>
            <a:r>
              <a:rPr lang="es-ES" sz="4000" b="1" dirty="0" smtClean="0">
                <a:solidFill>
                  <a:schemeClr val="bg1"/>
                </a:solidFill>
                <a:effectLst>
                  <a:outerShdw blurRad="50800" dist="38100" dir="10800000" algn="r" rotWithShape="0">
                    <a:prstClr val="black"/>
                  </a:outerShdw>
                </a:effectLst>
              </a:rPr>
              <a:t>hoy</a:t>
            </a:r>
            <a:r>
              <a:rPr lang="es-ES" sz="4000" b="1" dirty="0" smtClean="0">
                <a:solidFill>
                  <a:srgbClr val="FFFF00"/>
                </a:solidFill>
                <a:effectLst>
                  <a:outerShdw blurRad="50800" dist="38100" dir="10800000" algn="r" rotWithShape="0">
                    <a:prstClr val="black"/>
                  </a:outerShdw>
                </a:effectLst>
              </a:rPr>
              <a:t> las palabras de Jesús: </a:t>
            </a:r>
          </a:p>
          <a:p>
            <a:pPr algn="ctr" eaLnBrk="1" hangingPunct="1">
              <a:lnSpc>
                <a:spcPct val="80000"/>
              </a:lnSpc>
              <a:buFontTx/>
              <a:buNone/>
              <a:defRPr/>
            </a:pPr>
            <a:endParaRPr lang="es-ES" sz="4000" b="1" dirty="0" smtClean="0">
              <a:solidFill>
                <a:srgbClr val="FFFF00"/>
              </a:solidFill>
              <a:effectLst>
                <a:outerShdw blurRad="50800" dist="38100" dir="10800000" algn="r" rotWithShape="0">
                  <a:prstClr val="black"/>
                </a:outerShdw>
              </a:effectLst>
            </a:endParaRPr>
          </a:p>
          <a:p>
            <a:pPr algn="ctr" eaLnBrk="1" hangingPunct="1">
              <a:lnSpc>
                <a:spcPct val="80000"/>
              </a:lnSpc>
              <a:buFontTx/>
              <a:buNone/>
              <a:defRPr/>
            </a:pPr>
            <a:r>
              <a:rPr lang="es-ES" sz="4000" b="1" dirty="0" smtClean="0">
                <a:solidFill>
                  <a:srgbClr val="FFFF00"/>
                </a:solidFill>
                <a:effectLst>
                  <a:outerShdw blurRad="50800" dist="38100" dir="10800000" algn="r" rotWithShape="0">
                    <a:prstClr val="black"/>
                  </a:outerShdw>
                </a:effectLst>
              </a:rPr>
              <a:t>¡Sí quiero! </a:t>
            </a:r>
          </a:p>
          <a:p>
            <a:pPr algn="ctr" eaLnBrk="1" hangingPunct="1">
              <a:lnSpc>
                <a:spcPct val="80000"/>
              </a:lnSpc>
              <a:buFontTx/>
              <a:buNone/>
              <a:defRPr/>
            </a:pPr>
            <a:endParaRPr lang="es-ES" sz="4000" b="1" dirty="0" smtClean="0">
              <a:solidFill>
                <a:srgbClr val="FFFF00"/>
              </a:solidFill>
              <a:effectLst>
                <a:outerShdw blurRad="50800" dist="38100" dir="10800000" algn="r" rotWithShape="0">
                  <a:prstClr val="black"/>
                </a:outerShdw>
              </a:effectLst>
            </a:endParaRPr>
          </a:p>
          <a:p>
            <a:pPr algn="ctr" eaLnBrk="1" hangingPunct="1">
              <a:lnSpc>
                <a:spcPct val="80000"/>
              </a:lnSpc>
              <a:buFontTx/>
              <a:buNone/>
              <a:defRPr/>
            </a:pPr>
            <a:r>
              <a:rPr lang="es-ES" sz="4000" b="1" dirty="0" smtClean="0">
                <a:solidFill>
                  <a:srgbClr val="FFFF00"/>
                </a:solidFill>
                <a:effectLst>
                  <a:outerShdw blurRad="50800" dist="38100" dir="10800000" algn="r" rotWithShape="0">
                    <a:prstClr val="black"/>
                  </a:outerShdw>
                </a:effectLst>
              </a:rPr>
              <a:t>  ¡Queda sano!</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7947">
                                            <p:txEl>
                                              <p:pRg st="0" end="0"/>
                                            </p:txEl>
                                          </p:spTgt>
                                        </p:tgtEl>
                                        <p:attrNameLst>
                                          <p:attrName>style.visibility</p:attrName>
                                        </p:attrNameLst>
                                      </p:cBhvr>
                                      <p:to>
                                        <p:strVal val="visible"/>
                                      </p:to>
                                    </p:set>
                                    <p:anim calcmode="lin" valueType="num">
                                      <p:cBhvr>
                                        <p:cTn id="7" dur="500" fill="hold"/>
                                        <p:tgtEl>
                                          <p:spTgt spid="16794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794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794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794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7947">
                                            <p:txEl>
                                              <p:pRg st="0" end="0"/>
                                            </p:txEl>
                                          </p:spTgt>
                                        </p:tgtEl>
                                      </p:cBhvr>
                                    </p:animEffect>
                                  </p:childTnLst>
                                </p:cTn>
                              </p:par>
                            </p:childTnLst>
                          </p:cTn>
                        </p:par>
                        <p:par>
                          <p:cTn id="12" fill="hold" nodeType="afterGroup">
                            <p:stCondLst>
                              <p:cond delay="24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67947">
                                            <p:txEl>
                                              <p:pRg st="2" end="2"/>
                                            </p:txEl>
                                          </p:spTgt>
                                        </p:tgtEl>
                                        <p:attrNameLst>
                                          <p:attrName>style.visibility</p:attrName>
                                        </p:attrNameLst>
                                      </p:cBhvr>
                                      <p:to>
                                        <p:strVal val="visible"/>
                                      </p:to>
                                    </p:set>
                                    <p:anim calcmode="lin" valueType="num">
                                      <p:cBhvr>
                                        <p:cTn id="15" dur="500" fill="hold"/>
                                        <p:tgtEl>
                                          <p:spTgt spid="16794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7947">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6794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794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7947">
                                            <p:txEl>
                                              <p:pRg st="2" end="2"/>
                                            </p:txEl>
                                          </p:spTgt>
                                        </p:tgtEl>
                                      </p:cBhvr>
                                    </p:animEffect>
                                  </p:childTnLst>
                                </p:cTn>
                              </p:par>
                            </p:childTnLst>
                          </p:cTn>
                        </p:par>
                        <p:par>
                          <p:cTn id="20" fill="hold" nodeType="afterGroup">
                            <p:stCondLst>
                              <p:cond delay="3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67947">
                                            <p:txEl>
                                              <p:pRg st="4" end="4"/>
                                            </p:txEl>
                                          </p:spTgt>
                                        </p:tgtEl>
                                        <p:attrNameLst>
                                          <p:attrName>style.visibility</p:attrName>
                                        </p:attrNameLst>
                                      </p:cBhvr>
                                      <p:to>
                                        <p:strVal val="visible"/>
                                      </p:to>
                                    </p:set>
                                    <p:anim calcmode="lin" valueType="num">
                                      <p:cBhvr>
                                        <p:cTn id="23" dur="500" fill="hold"/>
                                        <p:tgtEl>
                                          <p:spTgt spid="16794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67947">
                                            <p:txEl>
                                              <p:pRg st="4" end="4"/>
                                            </p:txEl>
                                          </p:spTgt>
                                        </p:tgtEl>
                                        <p:attrNameLst>
                                          <p:attrName>ppt_y</p:attrName>
                                        </p:attrNameLst>
                                      </p:cBhvr>
                                      <p:tavLst>
                                        <p:tav tm="0">
                                          <p:val>
                                            <p:strVal val="#ppt_y"/>
                                          </p:val>
                                        </p:tav>
                                        <p:tav tm="100000">
                                          <p:val>
                                            <p:strVal val="#ppt_y"/>
                                          </p:val>
                                        </p:tav>
                                      </p:tavLst>
                                    </p:anim>
                                    <p:anim calcmode="lin" valueType="num">
                                      <p:cBhvr>
                                        <p:cTn id="25" dur="500" fill="hold"/>
                                        <p:tgtEl>
                                          <p:spTgt spid="16794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6794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67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upos marginados | Iniciativa por el derecho a la educació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8280920" cy="612068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0965" name="Rectangle 5"/>
          <p:cNvSpPr>
            <a:spLocks noChangeArrowheads="1"/>
          </p:cNvSpPr>
          <p:nvPr/>
        </p:nvSpPr>
        <p:spPr bwMode="auto">
          <a:xfrm>
            <a:off x="611560" y="585763"/>
            <a:ext cx="3816424" cy="2267173"/>
          </a:xfrm>
          <a:prstGeom prst="rect">
            <a:avLst/>
          </a:prstGeom>
          <a:noFill/>
          <a:ln>
            <a:noFill/>
          </a:ln>
          <a:effectLst/>
          <a:extLst/>
        </p:spPr>
        <p:txBody>
          <a:bodyPr/>
          <a:lstStyle/>
          <a:p>
            <a:pPr marL="342900" indent="-342900">
              <a:spcBef>
                <a:spcPct val="20000"/>
              </a:spcBef>
            </a:pPr>
            <a:r>
              <a:rPr lang="es-ES" sz="3600" b="1" dirty="0">
                <a:solidFill>
                  <a:srgbClr val="FFFF00"/>
                </a:solidFill>
                <a:effectLst>
                  <a:glow rad="139700">
                    <a:schemeClr val="accent4">
                      <a:satMod val="175000"/>
                      <a:alpha val="40000"/>
                    </a:schemeClr>
                  </a:glow>
                  <a:outerShdw blurRad="50800" dist="38100" dir="10800000" algn="r" rotWithShape="0">
                    <a:prstClr val="black"/>
                  </a:outerShdw>
                </a:effectLst>
              </a:rPr>
              <a:t>¿Quiénes son marginados hoy por nuestra sociedad? </a:t>
            </a:r>
          </a:p>
          <a:p>
            <a:pPr marL="342900" indent="-342900">
              <a:spcBef>
                <a:spcPct val="20000"/>
              </a:spcBef>
            </a:pPr>
            <a:endParaRPr lang="es-ES" sz="3600" b="1" dirty="0">
              <a:solidFill>
                <a:srgbClr val="FFFF00"/>
              </a:solidFill>
              <a:effectLst>
                <a:glow rad="139700">
                  <a:schemeClr val="accent4">
                    <a:satMod val="175000"/>
                    <a:alpha val="40000"/>
                  </a:schemeClr>
                </a:glow>
                <a:outerShdw blurRad="50800" dist="38100" dir="10800000" algn="r" rotWithShape="0">
                  <a:prstClr val="black"/>
                </a:outerShdw>
              </a:effectLst>
            </a:endParaRPr>
          </a:p>
          <a:p>
            <a:pPr marL="342900" indent="-342900">
              <a:spcBef>
                <a:spcPct val="20000"/>
              </a:spcBef>
            </a:pPr>
            <a:endParaRPr lang="es-ES" sz="3600" b="1" dirty="0">
              <a:solidFill>
                <a:srgbClr val="FFFF00"/>
              </a:solidFill>
              <a:effectLst>
                <a:glow rad="139700">
                  <a:schemeClr val="accent4">
                    <a:satMod val="175000"/>
                    <a:alpha val="40000"/>
                  </a:schemeClr>
                </a:glow>
                <a:outerShdw blurRad="50800" dist="38100" dir="10800000" algn="r" rotWithShape="0">
                  <a:prstClr val="black"/>
                </a:outerShdw>
              </a:effectLst>
            </a:endParaRPr>
          </a:p>
        </p:txBody>
      </p:sp>
      <p:sp>
        <p:nvSpPr>
          <p:cNvPr id="6" name="Rectangle 5"/>
          <p:cNvSpPr>
            <a:spLocks noChangeArrowheads="1"/>
          </p:cNvSpPr>
          <p:nvPr/>
        </p:nvSpPr>
        <p:spPr bwMode="auto">
          <a:xfrm>
            <a:off x="683568" y="4627388"/>
            <a:ext cx="7992887" cy="1753940"/>
          </a:xfrm>
          <a:prstGeom prst="rect">
            <a:avLst/>
          </a:prstGeom>
          <a:noFill/>
          <a:ln>
            <a:noFill/>
          </a:ln>
          <a:effectLst/>
          <a:extLst/>
        </p:spPr>
        <p:txBody>
          <a:bodyPr/>
          <a:lstStyle/>
          <a:p>
            <a:pPr marL="342900" indent="-342900">
              <a:spcBef>
                <a:spcPct val="20000"/>
              </a:spcBef>
            </a:pPr>
            <a:r>
              <a:rPr lang="es-ES" sz="3600" b="1" dirty="0" smtClean="0">
                <a:solidFill>
                  <a:schemeClr val="accent3">
                    <a:lumMod val="95000"/>
                  </a:schemeClr>
                </a:solidFill>
                <a:effectLst>
                  <a:glow rad="228600">
                    <a:schemeClr val="accent4">
                      <a:satMod val="175000"/>
                      <a:alpha val="40000"/>
                    </a:schemeClr>
                  </a:glow>
                  <a:outerShdw blurRad="50800" dist="38100" dir="10800000" algn="r" rotWithShape="0">
                    <a:prstClr val="black"/>
                  </a:outerShdw>
                </a:effectLst>
              </a:rPr>
              <a:t>¿</a:t>
            </a:r>
            <a:r>
              <a:rPr lang="es-ES" sz="3600" b="1" dirty="0">
                <a:solidFill>
                  <a:schemeClr val="accent3">
                    <a:lumMod val="95000"/>
                  </a:schemeClr>
                </a:solidFill>
                <a:effectLst>
                  <a:glow rad="228600">
                    <a:schemeClr val="accent4">
                      <a:satMod val="175000"/>
                      <a:alpha val="40000"/>
                    </a:schemeClr>
                  </a:glow>
                  <a:outerShdw blurRad="50800" dist="38100" dir="10800000" algn="r" rotWithShape="0">
                    <a:prstClr val="black"/>
                  </a:outerShdw>
                </a:effectLst>
              </a:rPr>
              <a:t>Qué podemos hacer para que vuelvan a ser “limpios” ante los ojos de los demás?</a:t>
            </a:r>
            <a:endParaRPr lang="es-ES" sz="3600" b="1" i="1" dirty="0">
              <a:solidFill>
                <a:schemeClr val="accent3">
                  <a:lumMod val="95000"/>
                </a:schemeClr>
              </a:solidFill>
              <a:effectLst>
                <a:glow rad="228600">
                  <a:schemeClr val="accent4">
                    <a:satMod val="175000"/>
                    <a:alpha val="40000"/>
                  </a:schemeClr>
                </a:glow>
                <a:outerShdw blurRad="50800" dist="38100" dir="10800000" algn="r" rotWithShape="0">
                  <a:prstClr val="black"/>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ircle(in)">
                                      <p:cBhvr>
                                        <p:cTn id="7" dur="2000"/>
                                        <p:tgtEl>
                                          <p:spTgt spid="4096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1d/11/73/1d117340c2ff9596232ba2831051076d.jpg"/>
          <p:cNvPicPr>
            <a:picLocks noChangeAspect="1" noChangeArrowheads="1"/>
          </p:cNvPicPr>
          <p:nvPr/>
        </p:nvPicPr>
        <p:blipFill rotWithShape="1">
          <a:blip r:embed="rId3">
            <a:extLst>
              <a:ext uri="{28A0092B-C50C-407E-A947-70E740481C1C}">
                <a14:useLocalDpi xmlns:a14="http://schemas.microsoft.com/office/drawing/2010/main" val="0"/>
              </a:ext>
            </a:extLst>
          </a:blip>
          <a:srcRect l="4351"/>
          <a:stretch/>
        </p:blipFill>
        <p:spPr bwMode="auto">
          <a:xfrm>
            <a:off x="323528" y="241987"/>
            <a:ext cx="8496944" cy="6192788"/>
          </a:xfrm>
          <a:prstGeom prst="rect">
            <a:avLst/>
          </a:prstGeom>
          <a:noFill/>
          <a:extLst>
            <a:ext uri="{909E8E84-426E-40DD-AFC4-6F175D3DCCD1}">
              <a14:hiddenFill xmlns:a14="http://schemas.microsoft.com/office/drawing/2010/main">
                <a:solidFill>
                  <a:srgbClr val="FFFFFF"/>
                </a:solidFill>
              </a14:hiddenFill>
            </a:ext>
          </a:extLst>
        </p:spPr>
      </p:pic>
      <p:sp>
        <p:nvSpPr>
          <p:cNvPr id="203783" name="Rectangle 7"/>
          <p:cNvSpPr>
            <a:spLocks noChangeArrowheads="1"/>
          </p:cNvSpPr>
          <p:nvPr/>
        </p:nvSpPr>
        <p:spPr bwMode="auto">
          <a:xfrm>
            <a:off x="467545" y="1315078"/>
            <a:ext cx="6480719" cy="3528392"/>
          </a:xfrm>
          <a:prstGeom prst="rect">
            <a:avLst/>
          </a:prstGeom>
          <a:noFill/>
          <a:ln>
            <a:noFill/>
          </a:ln>
          <a:effectLst/>
          <a:scene3d>
            <a:camera prst="orthographicFront"/>
            <a:lightRig rig="threePt" dir="t"/>
          </a:scene3d>
          <a:sp3d>
            <a:bevelT prst="slope"/>
          </a:sp3d>
          <a:extLst/>
        </p:spPr>
        <p:txBody>
          <a:bodyPr/>
          <a:lstStyle/>
          <a:p>
            <a:pPr algn="l">
              <a:spcBef>
                <a:spcPct val="20000"/>
              </a:spcBef>
            </a:pPr>
            <a:r>
              <a:rPr lang="es-ES_tradnl" sz="2800" dirty="0" smtClean="0">
                <a:latin typeface="Arial Narrow" panose="020B0606020202030204" pitchFamily="34" charset="0"/>
              </a:rPr>
              <a:t>Como </a:t>
            </a:r>
            <a:r>
              <a:rPr lang="es-MX" sz="2800" dirty="0">
                <a:latin typeface="Arial Narrow" panose="020B0606020202030204" pitchFamily="34" charset="0"/>
              </a:rPr>
              <a:t>: Como discípulos, hacemos una </a:t>
            </a:r>
            <a:r>
              <a:rPr lang="es-MX" sz="2800" dirty="0" smtClean="0">
                <a:latin typeface="Arial Narrow" panose="020B0606020202030204" pitchFamily="34" charset="0"/>
              </a:rPr>
              <a:t>                                lectura </a:t>
            </a:r>
            <a:r>
              <a:rPr lang="es-MX" sz="2800" dirty="0">
                <a:latin typeface="Arial Narrow" panose="020B0606020202030204" pitchFamily="34" charset="0"/>
              </a:rPr>
              <a:t>creyente de la realidad que nos rodea, </a:t>
            </a:r>
            <a:r>
              <a:rPr lang="es-MX" sz="2800" dirty="0" smtClean="0">
                <a:latin typeface="Arial Narrow" panose="020B0606020202030204" pitchFamily="34" charset="0"/>
              </a:rPr>
              <a:t>                         una </a:t>
            </a:r>
            <a:r>
              <a:rPr lang="es-MX" sz="2800" dirty="0">
                <a:latin typeface="Arial Narrow" panose="020B0606020202030204" pitchFamily="34" charset="0"/>
              </a:rPr>
              <a:t>lectura desde el corazón de Dios. A </a:t>
            </a:r>
            <a:r>
              <a:rPr lang="es-MX" sz="2800" dirty="0" smtClean="0">
                <a:latin typeface="Arial Narrow" panose="020B0606020202030204" pitchFamily="34" charset="0"/>
              </a:rPr>
              <a:t>él                                               </a:t>
            </a:r>
            <a:r>
              <a:rPr lang="es-MX" sz="2800" dirty="0">
                <a:latin typeface="Arial Narrow" panose="020B0606020202030204" pitchFamily="34" charset="0"/>
              </a:rPr>
              <a:t>nos acercamos como el leproso, desde la fe </a:t>
            </a:r>
            <a:r>
              <a:rPr lang="es-MX" sz="2800" dirty="0" smtClean="0">
                <a:latin typeface="Arial Narrow" panose="020B0606020202030204" pitchFamily="34" charset="0"/>
              </a:rPr>
              <a:t>                             hecha </a:t>
            </a:r>
            <a:r>
              <a:rPr lang="es-MX" sz="2800" dirty="0">
                <a:latin typeface="Arial Narrow" panose="020B0606020202030204" pitchFamily="34" charset="0"/>
              </a:rPr>
              <a:t>súplica, buscando que nos limpie, que </a:t>
            </a:r>
            <a:r>
              <a:rPr lang="es-MX" sz="2800" dirty="0" smtClean="0">
                <a:latin typeface="Arial Narrow" panose="020B0606020202030204" pitchFamily="34" charset="0"/>
              </a:rPr>
              <a:t>                sane </a:t>
            </a:r>
            <a:r>
              <a:rPr lang="es-MX" sz="2800" dirty="0">
                <a:latin typeface="Arial Narrow" panose="020B0606020202030204" pitchFamily="34" charset="0"/>
              </a:rPr>
              <a:t>las enfermedades de nuestro mundo. </a:t>
            </a:r>
            <a:r>
              <a:rPr lang="es-MX" sz="2800" dirty="0" smtClean="0">
                <a:latin typeface="Arial Narrow" panose="020B0606020202030204" pitchFamily="34" charset="0"/>
              </a:rPr>
              <a:t>                  También </a:t>
            </a:r>
            <a:r>
              <a:rPr lang="es-MX" sz="2800" dirty="0">
                <a:latin typeface="Arial Narrow" panose="020B0606020202030204" pitchFamily="34" charset="0"/>
              </a:rPr>
              <a:t>le pedimos fuerza para que nos ayude a transformar la realidad que nos rodea.</a:t>
            </a:r>
            <a:endParaRPr lang="es-ES" sz="2800" dirty="0">
              <a:latin typeface="Arial Narrow" panose="020B0606020202030204" pitchFamily="34" charset="0"/>
            </a:endParaRPr>
          </a:p>
        </p:txBody>
      </p:sp>
      <p:sp>
        <p:nvSpPr>
          <p:cNvPr id="47109" name="WordArt 8"/>
          <p:cNvSpPr>
            <a:spLocks noChangeArrowheads="1" noChangeShapeType="1" noTextEdit="1"/>
          </p:cNvSpPr>
          <p:nvPr/>
        </p:nvSpPr>
        <p:spPr bwMode="auto">
          <a:xfrm>
            <a:off x="3347864" y="667801"/>
            <a:ext cx="1533525" cy="314325"/>
          </a:xfrm>
          <a:prstGeom prst="rect">
            <a:avLst/>
          </a:prstGeom>
        </p:spPr>
        <p:txBody>
          <a:bodyPr wrap="none" fromWordArt="1">
            <a:prstTxWarp prst="textPlain">
              <a:avLst>
                <a:gd name="adj" fmla="val 50000"/>
              </a:avLst>
            </a:prstTxWarp>
          </a:bodyPr>
          <a:lstStyle/>
          <a:p>
            <a:r>
              <a:rPr lang="es-PE" sz="1400" kern="10" dirty="0">
                <a:ln w="9525">
                  <a:solidFill>
                    <a:srgbClr val="000000"/>
                  </a:solidFill>
                  <a:round/>
                  <a:headEnd/>
                  <a:tailEnd/>
                </a:ln>
                <a:solidFill>
                  <a:srgbClr val="FFFF00"/>
                </a:solidFill>
                <a:latin typeface="Arial Black"/>
              </a:rPr>
              <a:t>Motivación: </a:t>
            </a:r>
          </a:p>
        </p:txBody>
      </p:sp>
      <p:pic>
        <p:nvPicPr>
          <p:cNvPr id="8" name="Imagen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052" y="276277"/>
            <a:ext cx="2658086" cy="10973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3783"/>
                                        </p:tgtEl>
                                        <p:attrNameLst>
                                          <p:attrName>style.visibility</p:attrName>
                                        </p:attrNameLst>
                                      </p:cBhvr>
                                      <p:to>
                                        <p:strVal val="visible"/>
                                      </p:to>
                                    </p:set>
                                    <p:anim calcmode="discrete" valueType="clr">
                                      <p:cBhvr override="childStyle">
                                        <p:cTn id="7" dur="80"/>
                                        <p:tgtEl>
                                          <p:spTgt spid="2037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3783"/>
                                        </p:tgtEl>
                                        <p:attrNameLst>
                                          <p:attrName>fillcolor</p:attrName>
                                        </p:attrNameLst>
                                      </p:cBhvr>
                                      <p:tavLst>
                                        <p:tav tm="0">
                                          <p:val>
                                            <p:clrVal>
                                              <a:schemeClr val="accent2"/>
                                            </p:clrVal>
                                          </p:val>
                                        </p:tav>
                                        <p:tav tm="50000">
                                          <p:val>
                                            <p:clrVal>
                                              <a:schemeClr val="hlink"/>
                                            </p:clrVal>
                                          </p:val>
                                        </p:tav>
                                      </p:tavLst>
                                    </p:anim>
                                    <p:set>
                                      <p:cBhvr>
                                        <p:cTn id="9" dur="80"/>
                                        <p:tgtEl>
                                          <p:spTgt spid="2037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03/f7/4d/03f74dc42e1acb434c98e2f34b8bd9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352928" cy="6192688"/>
          </a:xfrm>
          <a:prstGeom prst="rect">
            <a:avLst/>
          </a:prstGeom>
          <a:noFill/>
          <a:extLst>
            <a:ext uri="{909E8E84-426E-40DD-AFC4-6F175D3DCCD1}">
              <a14:hiddenFill xmlns:a14="http://schemas.microsoft.com/office/drawing/2010/main">
                <a:solidFill>
                  <a:srgbClr val="FFFFFF"/>
                </a:solidFill>
              </a14:hiddenFill>
            </a:ext>
          </a:extLst>
        </p:spPr>
      </p:pic>
      <p:sp>
        <p:nvSpPr>
          <p:cNvPr id="173065" name="Rectangle 9"/>
          <p:cNvSpPr>
            <a:spLocks noChangeArrowheads="1"/>
          </p:cNvSpPr>
          <p:nvPr/>
        </p:nvSpPr>
        <p:spPr bwMode="auto">
          <a:xfrm>
            <a:off x="755576" y="4797152"/>
            <a:ext cx="792088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s-ES_tradnl" b="1" dirty="0">
                <a:solidFill>
                  <a:schemeClr val="accent3">
                    <a:lumMod val="95000"/>
                  </a:schemeClr>
                </a:solidFill>
                <a:effectLst>
                  <a:glow rad="101600">
                    <a:schemeClr val="accent4">
                      <a:satMod val="175000"/>
                      <a:alpha val="40000"/>
                    </a:schemeClr>
                  </a:glow>
                  <a:outerShdw blurRad="38100" dist="38100" dir="2700000" algn="tl">
                    <a:srgbClr val="000000">
                      <a:alpha val="43137"/>
                    </a:srgbClr>
                  </a:outerShdw>
                </a:effectLst>
              </a:rPr>
              <a:t>Luego de un tiempo de oración personal, compartimos en grupos nuestra oración (o todos juntos)</a:t>
            </a:r>
            <a:endParaRPr lang="es-PE" b="1" dirty="0">
              <a:solidFill>
                <a:schemeClr val="accent3">
                  <a:lumMod val="95000"/>
                </a:schemeClr>
              </a:solidFill>
              <a:effectLst>
                <a:glow rad="101600">
                  <a:schemeClr val="accent4">
                    <a:satMod val="175000"/>
                    <a:alpha val="40000"/>
                  </a:schemeClr>
                </a:glow>
                <a:outerShdw blurRad="38100" dist="38100" dir="2700000" algn="tl">
                  <a:srgbClr val="000000">
                    <a:alpha val="43137"/>
                  </a:srgbClr>
                </a:outerShdw>
              </a:effectLst>
            </a:endParaRPr>
          </a:p>
          <a:p>
            <a:pPr lvl="0"/>
            <a:r>
              <a:rPr lang="es-ES_tradnl" b="1" dirty="0">
                <a:solidFill>
                  <a:schemeClr val="accent3">
                    <a:lumMod val="95000"/>
                  </a:schemeClr>
                </a:solidFill>
                <a:effectLst>
                  <a:glow rad="101600">
                    <a:schemeClr val="accent4">
                      <a:satMod val="175000"/>
                      <a:alpha val="40000"/>
                    </a:schemeClr>
                  </a:glow>
                  <a:outerShdw blurRad="38100" dist="38100" dir="2700000" algn="tl">
                    <a:srgbClr val="000000">
                      <a:alpha val="43137"/>
                    </a:srgbClr>
                  </a:outerShdw>
                </a:effectLst>
              </a:rPr>
              <a:t>Se puede, también, recitar el salmo responsorial que corresponde a este domingo </a:t>
            </a:r>
            <a:r>
              <a:rPr lang="es-ES_tradnl" b="1" i="1" dirty="0">
                <a:solidFill>
                  <a:schemeClr val="accent3">
                    <a:lumMod val="95000"/>
                  </a:schemeClr>
                </a:solidFill>
                <a:effectLst>
                  <a:glow rad="101600">
                    <a:schemeClr val="accent4">
                      <a:satMod val="175000"/>
                      <a:alpha val="40000"/>
                    </a:schemeClr>
                  </a:glow>
                  <a:outerShdw blurRad="38100" dist="38100" dir="2700000" algn="tl">
                    <a:srgbClr val="000000">
                      <a:alpha val="43137"/>
                    </a:srgbClr>
                  </a:outerShdw>
                </a:effectLst>
              </a:rPr>
              <a:t>(Salmo 31).</a:t>
            </a:r>
            <a:endParaRPr lang="es-PE" b="1" dirty="0">
              <a:solidFill>
                <a:schemeClr val="accent3">
                  <a:lumMod val="95000"/>
                </a:schemeClr>
              </a:solidFill>
              <a:effectLst>
                <a:glow rad="101600">
                  <a:schemeClr val="accent4">
                    <a:satMod val="175000"/>
                    <a:alpha val="40000"/>
                  </a:schemeClr>
                </a:glow>
                <a:outerShdw blurRad="38100" dist="38100" dir="2700000" algn="tl">
                  <a:srgbClr val="000000">
                    <a:alpha val="43137"/>
                  </a:srgbClr>
                </a:outerShdw>
              </a:effectLst>
            </a:endParaRPr>
          </a:p>
          <a:p>
            <a:pPr>
              <a:spcBef>
                <a:spcPct val="20000"/>
              </a:spcBef>
            </a:pPr>
            <a:r>
              <a:rPr lang="es-ES_tradnl" sz="1600" b="1" dirty="0" smtClean="0">
                <a:solidFill>
                  <a:schemeClr val="accent3">
                    <a:lumMod val="95000"/>
                  </a:schemeClr>
                </a:solidFill>
                <a:effectLst>
                  <a:glow rad="101600">
                    <a:schemeClr val="accent4">
                      <a:satMod val="175000"/>
                      <a:alpha val="40000"/>
                    </a:schemeClr>
                  </a:glow>
                  <a:outerShdw blurRad="38100" dist="38100" dir="2700000" algn="tl">
                    <a:srgbClr val="000000">
                      <a:alpha val="43137"/>
                    </a:srgbClr>
                  </a:outerShdw>
                </a:effectLst>
              </a:rPr>
              <a:t>.</a:t>
            </a:r>
            <a:endParaRPr lang="es-ES" sz="1600" b="1" dirty="0">
              <a:solidFill>
                <a:schemeClr val="accent3">
                  <a:lumMod val="95000"/>
                </a:schemeClr>
              </a:solidFill>
              <a:effectLst>
                <a:glow rad="101600">
                  <a:schemeClr val="accent4">
                    <a:satMod val="175000"/>
                    <a:alpha val="40000"/>
                  </a:schemeClr>
                </a:glow>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73065"/>
                                        </p:tgtEl>
                                        <p:attrNameLst>
                                          <p:attrName>style.visibility</p:attrName>
                                        </p:attrNameLst>
                                      </p:cBhvr>
                                      <p:to>
                                        <p:strVal val="visible"/>
                                      </p:to>
                                    </p:set>
                                    <p:anim calcmode="discrete" valueType="clr">
                                      <p:cBhvr override="childStyle">
                                        <p:cTn id="7" dur="250"/>
                                        <p:tgtEl>
                                          <p:spTgt spid="173065"/>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173065"/>
                                        </p:tgtEl>
                                        <p:attrNameLst>
                                          <p:attrName>fillcolor</p:attrName>
                                        </p:attrNameLst>
                                      </p:cBhvr>
                                      <p:tavLst>
                                        <p:tav tm="0">
                                          <p:val>
                                            <p:clrVal>
                                              <a:schemeClr val="accent2"/>
                                            </p:clrVal>
                                          </p:val>
                                        </p:tav>
                                        <p:tav tm="50000">
                                          <p:val>
                                            <p:clrVal>
                                              <a:schemeClr val="hlink"/>
                                            </p:clrVal>
                                          </p:val>
                                        </p:tav>
                                      </p:tavLst>
                                    </p:anim>
                                    <p:set>
                                      <p:cBhvr>
                                        <p:cTn id="9" dur="250"/>
                                        <p:tgtEl>
                                          <p:spTgt spid="1730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e8/98/5f/e8985f745d6aa161fdda85dd754a8a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80920" cy="6120680"/>
          </a:xfrm>
          <a:prstGeom prst="rect">
            <a:avLst/>
          </a:prstGeom>
          <a:noFill/>
          <a:extLst>
            <a:ext uri="{909E8E84-426E-40DD-AFC4-6F175D3DCCD1}">
              <a14:hiddenFill xmlns:a14="http://schemas.microsoft.com/office/drawing/2010/main">
                <a:solidFill>
                  <a:srgbClr val="FFFFFF"/>
                </a:solidFill>
              </a14:hiddenFill>
            </a:ext>
          </a:extLst>
        </p:spPr>
      </p:pic>
      <p:sp>
        <p:nvSpPr>
          <p:cNvPr id="209923" name="Text Box 3"/>
          <p:cNvSpPr txBox="1">
            <a:spLocks noChangeArrowheads="1"/>
          </p:cNvSpPr>
          <p:nvPr/>
        </p:nvSpPr>
        <p:spPr bwMode="auto">
          <a:xfrm>
            <a:off x="611560" y="88756"/>
            <a:ext cx="3312368" cy="132343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s-ES_tradnl" sz="3600" b="1" i="1" dirty="0">
                <a:solidFill>
                  <a:schemeClr val="tx1">
                    <a:lumMod val="75000"/>
                    <a:lumOff val="25000"/>
                  </a:schemeClr>
                </a:solidFill>
                <a:latin typeface="Comic Sans MS" pitchFamily="66" charset="0"/>
              </a:rPr>
              <a:t>Salmo </a:t>
            </a:r>
            <a:r>
              <a:rPr lang="es-ES_tradnl" sz="8000" b="1" i="1" dirty="0">
                <a:solidFill>
                  <a:schemeClr val="tx1">
                    <a:lumMod val="75000"/>
                    <a:lumOff val="25000"/>
                  </a:schemeClr>
                </a:solidFill>
                <a:latin typeface="Comic Sans MS" pitchFamily="66" charset="0"/>
              </a:rPr>
              <a:t> </a:t>
            </a:r>
            <a:r>
              <a:rPr lang="es-ES_tradnl" sz="3200" b="1" i="1" dirty="0">
                <a:solidFill>
                  <a:schemeClr val="tx1">
                    <a:lumMod val="75000"/>
                    <a:lumOff val="25000"/>
                  </a:schemeClr>
                </a:solidFill>
                <a:latin typeface="Comic Sans MS" pitchFamily="66" charset="0"/>
              </a:rPr>
              <a:t>31 </a:t>
            </a:r>
            <a:endParaRPr lang="es-ES_tradnl" sz="8000" b="1" i="1" dirty="0">
              <a:solidFill>
                <a:schemeClr val="tx1">
                  <a:lumMod val="75000"/>
                  <a:lumOff val="25000"/>
                </a:schemeClr>
              </a:solidFill>
              <a:latin typeface="Comic Sans MS" pitchFamily="66" charset="0"/>
            </a:endParaRPr>
          </a:p>
        </p:txBody>
      </p:sp>
      <p:sp>
        <p:nvSpPr>
          <p:cNvPr id="209924" name="Text Box 4"/>
          <p:cNvSpPr txBox="1">
            <a:spLocks noChangeArrowheads="1"/>
          </p:cNvSpPr>
          <p:nvPr/>
        </p:nvSpPr>
        <p:spPr bwMode="auto">
          <a:xfrm>
            <a:off x="1258652" y="5445224"/>
            <a:ext cx="6698704" cy="954107"/>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s-ES_tradnl" sz="2800" b="1" i="1" dirty="0">
                <a:solidFill>
                  <a:schemeClr val="bg1"/>
                </a:solidFill>
                <a:latin typeface="Comic Sans MS" pitchFamily="66" charset="0"/>
              </a:rPr>
              <a:t>Tú eres mi refugio; me rodeas de cantos de liberación</a:t>
            </a:r>
          </a:p>
        </p:txBody>
      </p:sp>
      <p:sp>
        <p:nvSpPr>
          <p:cNvPr id="209925" name="Text Box 5"/>
          <p:cNvSpPr txBox="1">
            <a:spLocks noChangeArrowheads="1"/>
          </p:cNvSpPr>
          <p:nvPr/>
        </p:nvSpPr>
        <p:spPr bwMode="auto">
          <a:xfrm>
            <a:off x="4067944" y="545573"/>
            <a:ext cx="4516871" cy="3099451"/>
          </a:xfrm>
          <a:prstGeom prst="rect">
            <a:avLst/>
          </a:prstGeom>
          <a:noFill/>
          <a:ln>
            <a:noFill/>
          </a:ln>
          <a:effectLst>
            <a:outerShdw dist="35921" dir="2700000" algn="ctr" rotWithShape="0">
              <a:srgbClr val="E30000">
                <a:alpha val="50000"/>
              </a:srgbClr>
            </a:outerShdw>
          </a:effectLst>
          <a:extLst/>
        </p:spPr>
        <p:txBody>
          <a:bodyPr wrap="square">
            <a:spAutoFit/>
          </a:bodyPr>
          <a:lstStyle/>
          <a:p>
            <a:pPr eaLnBrk="0" hangingPunct="0">
              <a:defRPr/>
            </a:pPr>
            <a:r>
              <a:rPr lang="es-ES_tradnl" sz="2800" b="1" i="1" dirty="0">
                <a:latin typeface="Comic Sans MS" pitchFamily="66" charset="0"/>
              </a:rPr>
              <a:t> </a:t>
            </a:r>
            <a:r>
              <a:rPr lang="es-ES" sz="2800" b="1" i="1" dirty="0">
                <a:solidFill>
                  <a:srgbClr val="000000"/>
                </a:solidFill>
                <a:effectLst>
                  <a:outerShdw blurRad="38100" dist="38100" dir="2700000" algn="tl">
                    <a:srgbClr val="C0C0C0"/>
                  </a:outerShdw>
                </a:effectLst>
                <a:latin typeface="Comic Sans MS" pitchFamily="66" charset="0"/>
                <a:cs typeface="Times New Roman" pitchFamily="18" charset="0"/>
              </a:rPr>
              <a:t>Dichoso el que ve olvidada su culpa y perdonado su pecado.</a:t>
            </a:r>
            <a:br>
              <a:rPr lang="es-ES" sz="2800" b="1" i="1" dirty="0">
                <a:solidFill>
                  <a:srgbClr val="000000"/>
                </a:solidFill>
                <a:effectLst>
                  <a:outerShdw blurRad="38100" dist="38100" dir="2700000" algn="tl">
                    <a:srgbClr val="C0C0C0"/>
                  </a:outerShdw>
                </a:effectLst>
                <a:latin typeface="Comic Sans MS" pitchFamily="66" charset="0"/>
                <a:cs typeface="Times New Roman" pitchFamily="18" charset="0"/>
              </a:rPr>
            </a:br>
            <a:r>
              <a:rPr lang="es-ES" sz="2800" b="1" i="1" dirty="0">
                <a:solidFill>
                  <a:srgbClr val="000000"/>
                </a:solidFill>
                <a:effectLst>
                  <a:outerShdw blurRad="38100" dist="38100" dir="2700000" algn="tl">
                    <a:srgbClr val="C0C0C0"/>
                  </a:outerShdw>
                </a:effectLst>
                <a:latin typeface="Comic Sans MS" pitchFamily="66" charset="0"/>
                <a:cs typeface="Times New Roman" pitchFamily="18" charset="0"/>
              </a:rPr>
              <a:t>Dichoso aquel a quien el Señor no le imputa la falta, y en cuyo espíritu no hay engaño.</a:t>
            </a:r>
            <a:endParaRPr lang="es-ES_tradnl" sz="2800" b="1" i="1" dirty="0">
              <a:solidFill>
                <a:srgbClr val="000000"/>
              </a:solidFill>
              <a:effectLst>
                <a:outerShdw blurRad="38100" dist="38100" dir="2700000" algn="tl">
                  <a:srgbClr val="C0C0C0"/>
                </a:outerShdw>
              </a:effectLst>
              <a:latin typeface="Verdana" pitchFamily="34"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209923"/>
                                        </p:tgtEl>
                                        <p:attrNameLst>
                                          <p:attrName>style.visibility</p:attrName>
                                        </p:attrNameLst>
                                      </p:cBhvr>
                                      <p:to>
                                        <p:strVal val="visible"/>
                                      </p:to>
                                    </p:set>
                                    <p:anim calcmode="lin" valueType="num">
                                      <p:cBhvr>
                                        <p:cTn id="7" dur="500" fill="hold"/>
                                        <p:tgtEl>
                                          <p:spTgt spid="209923"/>
                                        </p:tgtEl>
                                        <p:attrNameLst>
                                          <p:attrName>ppt_x</p:attrName>
                                        </p:attrNameLst>
                                      </p:cBhvr>
                                      <p:tavLst>
                                        <p:tav tm="0">
                                          <p:val>
                                            <p:strVal val="#ppt_x"/>
                                          </p:val>
                                        </p:tav>
                                        <p:tav tm="100000">
                                          <p:val>
                                            <p:strVal val="#ppt_x"/>
                                          </p:val>
                                        </p:tav>
                                      </p:tavLst>
                                    </p:anim>
                                    <p:anim calcmode="lin" valueType="num">
                                      <p:cBhvr>
                                        <p:cTn id="8" dur="500" fill="hold"/>
                                        <p:tgtEl>
                                          <p:spTgt spid="209923"/>
                                        </p:tgtEl>
                                        <p:attrNameLst>
                                          <p:attrName>ppt_y</p:attrName>
                                        </p:attrNameLst>
                                      </p:cBhvr>
                                      <p:tavLst>
                                        <p:tav tm="0">
                                          <p:val>
                                            <p:strVal val="#ppt_y-#ppt_h/2"/>
                                          </p:val>
                                        </p:tav>
                                        <p:tav tm="100000">
                                          <p:val>
                                            <p:strVal val="#ppt_y"/>
                                          </p:val>
                                        </p:tav>
                                      </p:tavLst>
                                    </p:anim>
                                    <p:anim calcmode="lin" valueType="num">
                                      <p:cBhvr>
                                        <p:cTn id="9" dur="500" fill="hold"/>
                                        <p:tgtEl>
                                          <p:spTgt spid="209923"/>
                                        </p:tgtEl>
                                        <p:attrNameLst>
                                          <p:attrName>ppt_w</p:attrName>
                                        </p:attrNameLst>
                                      </p:cBhvr>
                                      <p:tavLst>
                                        <p:tav tm="0">
                                          <p:val>
                                            <p:strVal val="#ppt_w"/>
                                          </p:val>
                                        </p:tav>
                                        <p:tav tm="100000">
                                          <p:val>
                                            <p:strVal val="#ppt_w"/>
                                          </p:val>
                                        </p:tav>
                                      </p:tavLst>
                                    </p:anim>
                                    <p:anim calcmode="lin" valueType="num">
                                      <p:cBhvr>
                                        <p:cTn id="10" dur="500" fill="hold"/>
                                        <p:tgtEl>
                                          <p:spTgt spid="209923"/>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209925"/>
                                        </p:tgtEl>
                                        <p:attrNameLst>
                                          <p:attrName>style.visibility</p:attrName>
                                        </p:attrNameLst>
                                      </p:cBhvr>
                                      <p:to>
                                        <p:strVal val="visible"/>
                                      </p:to>
                                    </p:set>
                                    <p:animEffect transition="in" filter="blinds(horizontal)">
                                      <p:cBhvr>
                                        <p:cTn id="14" dur="500"/>
                                        <p:tgtEl>
                                          <p:spTgt spid="209925"/>
                                        </p:tgtEl>
                                      </p:cBhvr>
                                    </p:animEffect>
                                  </p:childTnLst>
                                </p:cTn>
                              </p:par>
                            </p:childTnLst>
                          </p:cTn>
                        </p:par>
                        <p:par>
                          <p:cTn id="15" fill="hold" nodeType="afterGroup">
                            <p:stCondLst>
                              <p:cond delay="1000"/>
                            </p:stCondLst>
                            <p:childTnLst>
                              <p:par>
                                <p:cTn id="16" presetID="16" presetClass="entr" presetSubtype="26" fill="hold" grpId="0" nodeType="afterEffect">
                                  <p:stCondLst>
                                    <p:cond delay="0"/>
                                  </p:stCondLst>
                                  <p:iterate type="wd">
                                    <p:tmPct val="100000"/>
                                  </p:iterate>
                                  <p:childTnLst>
                                    <p:set>
                                      <p:cBhvr>
                                        <p:cTn id="17" dur="1" fill="hold">
                                          <p:stCondLst>
                                            <p:cond delay="0"/>
                                          </p:stCondLst>
                                        </p:cTn>
                                        <p:tgtEl>
                                          <p:spTgt spid="209924"/>
                                        </p:tgtEl>
                                        <p:attrNameLst>
                                          <p:attrName>style.visibility</p:attrName>
                                        </p:attrNameLst>
                                      </p:cBhvr>
                                      <p:to>
                                        <p:strVal val="visible"/>
                                      </p:to>
                                    </p:set>
                                    <p:animEffect transition="in" filter="barn(inHorizontal)">
                                      <p:cBhvr>
                                        <p:cTn id="18" dur="300"/>
                                        <p:tgtEl>
                                          <p:spTgt spid="209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autoUpdateAnimBg="0"/>
      <p:bldP spid="209924" grpId="0" autoUpdateAnimBg="0"/>
      <p:bldP spid="2099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26/91/4d/26914dfa428fb50f3b52cb3e67faac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5"/>
            <a:ext cx="8352928" cy="604867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10947" name="Rectangle 3"/>
          <p:cNvSpPr>
            <a:spLocks noChangeArrowheads="1"/>
          </p:cNvSpPr>
          <p:nvPr/>
        </p:nvSpPr>
        <p:spPr bwMode="auto">
          <a:xfrm>
            <a:off x="1259632" y="2251796"/>
            <a:ext cx="7260321" cy="1200329"/>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eaLnBrk="0" hangingPunct="0"/>
            <a:r>
              <a:rPr lang="es-ES_tradnl" sz="3600" b="1" i="1" dirty="0">
                <a:solidFill>
                  <a:schemeClr val="bg1"/>
                </a:solidFill>
                <a:latin typeface="Comic Sans MS" pitchFamily="66" charset="0"/>
              </a:rPr>
              <a:t>Tú eres mi refugio; me rodeas </a:t>
            </a:r>
          </a:p>
          <a:p>
            <a:pPr algn="r" eaLnBrk="0" hangingPunct="0"/>
            <a:r>
              <a:rPr lang="es-ES_tradnl" sz="3600" b="1" i="1" dirty="0">
                <a:solidFill>
                  <a:schemeClr val="bg1"/>
                </a:solidFill>
                <a:latin typeface="Comic Sans MS" pitchFamily="66" charset="0"/>
              </a:rPr>
              <a:t>de cantos de </a:t>
            </a:r>
            <a:r>
              <a:rPr lang="es-ES_tradnl" sz="3600" b="1" i="1" dirty="0" smtClean="0">
                <a:solidFill>
                  <a:schemeClr val="bg1"/>
                </a:solidFill>
                <a:latin typeface="Comic Sans MS" pitchFamily="66" charset="0"/>
              </a:rPr>
              <a:t>liberación.</a:t>
            </a:r>
            <a:endParaRPr lang="es-ES_tradnl" sz="3600" b="1" i="1" dirty="0">
              <a:solidFill>
                <a:schemeClr val="bg1"/>
              </a:solidFill>
              <a:latin typeface="Comic Sans MS" pitchFamily="66" charset="0"/>
            </a:endParaRPr>
          </a:p>
        </p:txBody>
      </p:sp>
      <p:sp>
        <p:nvSpPr>
          <p:cNvPr id="210948" name="Text Box 4"/>
          <p:cNvSpPr txBox="1">
            <a:spLocks noChangeArrowheads="1"/>
          </p:cNvSpPr>
          <p:nvPr/>
        </p:nvSpPr>
        <p:spPr bwMode="auto">
          <a:xfrm>
            <a:off x="539552" y="485786"/>
            <a:ext cx="8424936" cy="1384995"/>
          </a:xfrm>
          <a:prstGeom prst="rect">
            <a:avLst/>
          </a:prstGeom>
          <a:noFill/>
          <a:ln>
            <a:noFill/>
          </a:ln>
          <a:effectLst>
            <a:outerShdw dist="35921" dir="2700000" algn="ctr" rotWithShape="0">
              <a:srgbClr val="E30000">
                <a:alpha val="50000"/>
              </a:srgbClr>
            </a:outerShdw>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s-ES_tradnl" sz="2800" b="1" i="1" dirty="0">
                <a:solidFill>
                  <a:schemeClr val="bg1"/>
                </a:solidFill>
                <a:latin typeface="Comic Sans MS" pitchFamily="66" charset="0"/>
              </a:rPr>
              <a:t> </a:t>
            </a:r>
            <a:r>
              <a:rPr lang="es-ES" sz="2800" b="1" i="1" dirty="0">
                <a:solidFill>
                  <a:schemeClr val="bg1"/>
                </a:solidFill>
                <a:latin typeface="Comic Sans MS" pitchFamily="66" charset="0"/>
                <a:cs typeface="Times New Roman" pitchFamily="18" charset="0"/>
              </a:rPr>
              <a:t>Pero reconocí ante ti mi pecado, no te encubrí mi falta; me dije: «Confesaré al Señor mis culpas</a:t>
            </a:r>
            <a:r>
              <a:rPr lang="es-ES" sz="2800" b="1" i="1" dirty="0" smtClean="0">
                <a:solidFill>
                  <a:schemeClr val="bg1"/>
                </a:solidFill>
                <a:latin typeface="Comic Sans MS" pitchFamily="66" charset="0"/>
                <a:cs typeface="Times New Roman" pitchFamily="18" charset="0"/>
              </a:rPr>
              <a:t>». Y </a:t>
            </a:r>
            <a:r>
              <a:rPr lang="es-ES" sz="2800" b="1" i="1" dirty="0">
                <a:solidFill>
                  <a:schemeClr val="bg1"/>
                </a:solidFill>
                <a:latin typeface="Comic Sans MS" pitchFamily="66" charset="0"/>
                <a:cs typeface="Times New Roman" pitchFamily="18" charset="0"/>
              </a:rPr>
              <a:t>tú perdonaste mi falta y mi pecado.</a:t>
            </a:r>
            <a:endParaRPr lang="es-ES_tradnl" sz="2800" b="1" i="1" dirty="0">
              <a:solidFill>
                <a:schemeClr val="bg1"/>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barn(inHorizontal)">
                                      <p:cBhvr>
                                        <p:cTn id="7" dur="500"/>
                                        <p:tgtEl>
                                          <p:spTgt spid="210948"/>
                                        </p:tgtEl>
                                      </p:cBhvr>
                                    </p:animEffect>
                                  </p:childTnLst>
                                </p:cTn>
                              </p:par>
                            </p:childTnLst>
                          </p:cTn>
                        </p:par>
                        <p:par>
                          <p:cTn id="8" fill="hold" nodeType="afterGroup">
                            <p:stCondLst>
                              <p:cond delay="500"/>
                            </p:stCondLst>
                            <p:childTnLst>
                              <p:par>
                                <p:cTn id="9" presetID="17" presetClass="entr" presetSubtype="2" fill="hold" grpId="0" nodeType="afterEffect">
                                  <p:stCondLst>
                                    <p:cond delay="0"/>
                                  </p:stCondLst>
                                  <p:childTnLst>
                                    <p:set>
                                      <p:cBhvr>
                                        <p:cTn id="10" dur="1" fill="hold">
                                          <p:stCondLst>
                                            <p:cond delay="0"/>
                                          </p:stCondLst>
                                        </p:cTn>
                                        <p:tgtEl>
                                          <p:spTgt spid="210947"/>
                                        </p:tgtEl>
                                        <p:attrNameLst>
                                          <p:attrName>style.visibility</p:attrName>
                                        </p:attrNameLst>
                                      </p:cBhvr>
                                      <p:to>
                                        <p:strVal val="visible"/>
                                      </p:to>
                                    </p:set>
                                    <p:anim calcmode="lin" valueType="num">
                                      <p:cBhvr>
                                        <p:cTn id="11" dur="500" fill="hold"/>
                                        <p:tgtEl>
                                          <p:spTgt spid="210947"/>
                                        </p:tgtEl>
                                        <p:attrNameLst>
                                          <p:attrName>ppt_x</p:attrName>
                                        </p:attrNameLst>
                                      </p:cBhvr>
                                      <p:tavLst>
                                        <p:tav tm="0">
                                          <p:val>
                                            <p:strVal val="#ppt_x+#ppt_w/2"/>
                                          </p:val>
                                        </p:tav>
                                        <p:tav tm="100000">
                                          <p:val>
                                            <p:strVal val="#ppt_x"/>
                                          </p:val>
                                        </p:tav>
                                      </p:tavLst>
                                    </p:anim>
                                    <p:anim calcmode="lin" valueType="num">
                                      <p:cBhvr>
                                        <p:cTn id="12" dur="500" fill="hold"/>
                                        <p:tgtEl>
                                          <p:spTgt spid="210947"/>
                                        </p:tgtEl>
                                        <p:attrNameLst>
                                          <p:attrName>ppt_y</p:attrName>
                                        </p:attrNameLst>
                                      </p:cBhvr>
                                      <p:tavLst>
                                        <p:tav tm="0">
                                          <p:val>
                                            <p:strVal val="#ppt_y"/>
                                          </p:val>
                                        </p:tav>
                                        <p:tav tm="100000">
                                          <p:val>
                                            <p:strVal val="#ppt_y"/>
                                          </p:val>
                                        </p:tav>
                                      </p:tavLst>
                                    </p:anim>
                                    <p:anim calcmode="lin" valueType="num">
                                      <p:cBhvr>
                                        <p:cTn id="13" dur="500" fill="hold"/>
                                        <p:tgtEl>
                                          <p:spTgt spid="210947"/>
                                        </p:tgtEl>
                                        <p:attrNameLst>
                                          <p:attrName>ppt_w</p:attrName>
                                        </p:attrNameLst>
                                      </p:cBhvr>
                                      <p:tavLst>
                                        <p:tav tm="0">
                                          <p:val>
                                            <p:fltVal val="0"/>
                                          </p:val>
                                        </p:tav>
                                        <p:tav tm="100000">
                                          <p:val>
                                            <p:strVal val="#ppt_w"/>
                                          </p:val>
                                        </p:tav>
                                      </p:tavLst>
                                    </p:anim>
                                    <p:anim calcmode="lin" valueType="num">
                                      <p:cBhvr>
                                        <p:cTn id="14" dur="500" fill="hold"/>
                                        <p:tgtEl>
                                          <p:spTgt spid="2109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autoUpdateAnimBg="0"/>
      <p:bldP spid="2109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a2/e2/d8/a2e2d89c46646f820740ec0f8d71c3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69" y="332656"/>
            <a:ext cx="8242895" cy="6171779"/>
          </a:xfrm>
          <a:prstGeom prst="rect">
            <a:avLst/>
          </a:prstGeom>
          <a:noFill/>
          <a:extLst>
            <a:ext uri="{909E8E84-426E-40DD-AFC4-6F175D3DCCD1}">
              <a14:hiddenFill xmlns:a14="http://schemas.microsoft.com/office/drawing/2010/main">
                <a:solidFill>
                  <a:srgbClr val="FFFFFF"/>
                </a:solidFill>
              </a14:hiddenFill>
            </a:ext>
          </a:extLst>
        </p:spPr>
      </p:pic>
      <p:sp>
        <p:nvSpPr>
          <p:cNvPr id="211971" name="Rectangle 3"/>
          <p:cNvSpPr>
            <a:spLocks noChangeArrowheads="1"/>
          </p:cNvSpPr>
          <p:nvPr/>
        </p:nvSpPr>
        <p:spPr bwMode="auto">
          <a:xfrm>
            <a:off x="539552" y="5445224"/>
            <a:ext cx="8208912" cy="954107"/>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hangingPunct="0"/>
            <a:r>
              <a:rPr lang="es-ES_tradnl" sz="2800" b="1" i="1" dirty="0">
                <a:solidFill>
                  <a:schemeClr val="bg1"/>
                </a:solidFill>
                <a:latin typeface="Comic Sans MS" pitchFamily="66" charset="0"/>
              </a:rPr>
              <a:t>Tú eres mi refugio; me rodeas </a:t>
            </a:r>
          </a:p>
          <a:p>
            <a:pPr eaLnBrk="0" hangingPunct="0"/>
            <a:r>
              <a:rPr lang="es-ES_tradnl" sz="2800" b="1" i="1" dirty="0">
                <a:solidFill>
                  <a:schemeClr val="bg1"/>
                </a:solidFill>
                <a:latin typeface="Comic Sans MS" pitchFamily="66" charset="0"/>
              </a:rPr>
              <a:t>de cantos de liberación</a:t>
            </a:r>
          </a:p>
        </p:txBody>
      </p:sp>
      <p:sp>
        <p:nvSpPr>
          <p:cNvPr id="211972" name="Text Box 4"/>
          <p:cNvSpPr txBox="1">
            <a:spLocks noChangeArrowheads="1"/>
          </p:cNvSpPr>
          <p:nvPr/>
        </p:nvSpPr>
        <p:spPr bwMode="auto">
          <a:xfrm>
            <a:off x="611560" y="548680"/>
            <a:ext cx="2843888" cy="4031873"/>
          </a:xfrm>
          <a:prstGeom prst="rect">
            <a:avLst/>
          </a:prstGeom>
          <a:noFill/>
          <a:ln>
            <a:noFill/>
          </a:ln>
          <a:effectLst>
            <a:outerShdw dist="35921" dir="2700000" algn="ctr" rotWithShape="0">
              <a:srgbClr val="E30000">
                <a:alpha val="50000"/>
              </a:srgbClr>
            </a:outerShdw>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s-ES_tradnl" sz="3200" b="1" i="1" dirty="0">
                <a:solidFill>
                  <a:srgbClr val="FFFF00"/>
                </a:solidFill>
                <a:effectLst>
                  <a:glow rad="101600">
                    <a:schemeClr val="accent4">
                      <a:satMod val="175000"/>
                      <a:alpha val="40000"/>
                    </a:schemeClr>
                  </a:glow>
                </a:effectLst>
                <a:latin typeface="Comic Sans MS" pitchFamily="66" charset="0"/>
              </a:rPr>
              <a:t> </a:t>
            </a:r>
            <a:r>
              <a:rPr lang="es-ES" sz="3200" b="1" i="1" dirty="0">
                <a:solidFill>
                  <a:srgbClr val="FFFF00"/>
                </a:solidFill>
                <a:effectLst>
                  <a:glow rad="101600">
                    <a:schemeClr val="accent4">
                      <a:satMod val="175000"/>
                      <a:alpha val="40000"/>
                    </a:schemeClr>
                  </a:glow>
                </a:effectLst>
                <a:latin typeface="Comic Sans MS" pitchFamily="66" charset="0"/>
                <a:cs typeface="Times New Roman" pitchFamily="18" charset="0"/>
              </a:rPr>
              <a:t>¡Alegraos, justos, y exultad con el Señor, dad gritos de júbilo los rectos </a:t>
            </a:r>
            <a:br>
              <a:rPr lang="es-ES" sz="3200" b="1" i="1" dirty="0">
                <a:solidFill>
                  <a:srgbClr val="FFFF00"/>
                </a:solidFill>
                <a:effectLst>
                  <a:glow rad="101600">
                    <a:schemeClr val="accent4">
                      <a:satMod val="175000"/>
                      <a:alpha val="40000"/>
                    </a:schemeClr>
                  </a:glow>
                </a:effectLst>
                <a:latin typeface="Comic Sans MS" pitchFamily="66" charset="0"/>
                <a:cs typeface="Times New Roman" pitchFamily="18" charset="0"/>
              </a:rPr>
            </a:br>
            <a:r>
              <a:rPr lang="es-ES" sz="3200" b="1" i="1" dirty="0">
                <a:solidFill>
                  <a:srgbClr val="FFFF00"/>
                </a:solidFill>
                <a:effectLst>
                  <a:glow rad="101600">
                    <a:schemeClr val="accent4">
                      <a:satMod val="175000"/>
                      <a:alpha val="40000"/>
                    </a:schemeClr>
                  </a:glow>
                </a:effectLst>
                <a:latin typeface="Comic Sans MS" pitchFamily="66" charset="0"/>
                <a:cs typeface="Times New Roman" pitchFamily="18" charset="0"/>
              </a:rPr>
              <a:t>de corazón!</a:t>
            </a:r>
            <a:endParaRPr lang="es-ES_tradnl" sz="3200" b="1" i="1" dirty="0">
              <a:solidFill>
                <a:srgbClr val="FFFF00"/>
              </a:solidFill>
              <a:effectLst>
                <a:glow rad="101600">
                  <a:schemeClr val="accent4">
                    <a:satMod val="175000"/>
                    <a:alpha val="40000"/>
                  </a:schemeClr>
                </a:glow>
              </a:effectLst>
              <a:latin typeface="Verdan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11972"/>
                                        </p:tgtEl>
                                        <p:attrNameLst>
                                          <p:attrName>style.visibility</p:attrName>
                                        </p:attrNameLst>
                                      </p:cBhvr>
                                      <p:to>
                                        <p:strVal val="visible"/>
                                      </p:to>
                                    </p:set>
                                    <p:animEffect transition="in" filter="strips(downRight)">
                                      <p:cBhvr>
                                        <p:cTn id="7" dur="500"/>
                                        <p:tgtEl>
                                          <p:spTgt spid="211972"/>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11971"/>
                                        </p:tgtEl>
                                        <p:attrNameLst>
                                          <p:attrName>style.visibility</p:attrName>
                                        </p:attrNameLst>
                                      </p:cBhvr>
                                      <p:to>
                                        <p:strVal val="visible"/>
                                      </p:to>
                                    </p:set>
                                    <p:anim calcmode="lin" valueType="num">
                                      <p:cBhvr additive="base">
                                        <p:cTn id="11" dur="500" fill="hold"/>
                                        <p:tgtEl>
                                          <p:spTgt spid="211971"/>
                                        </p:tgtEl>
                                        <p:attrNameLst>
                                          <p:attrName>ppt_x</p:attrName>
                                        </p:attrNameLst>
                                      </p:cBhvr>
                                      <p:tavLst>
                                        <p:tav tm="0">
                                          <p:val>
                                            <p:strVal val="#ppt_x"/>
                                          </p:val>
                                        </p:tav>
                                        <p:tav tm="100000">
                                          <p:val>
                                            <p:strVal val="#ppt_x"/>
                                          </p:val>
                                        </p:tav>
                                      </p:tavLst>
                                    </p:anim>
                                    <p:anim calcmode="lin" valueType="num">
                                      <p:cBhvr additive="base">
                                        <p:cTn id="12" dur="500" fill="hold"/>
                                        <p:tgtEl>
                                          <p:spTgt spid="2119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utoUpdateAnimBg="0"/>
      <p:bldP spid="2119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869" t="-809" r="871" b="1162"/>
          <a:stretch/>
        </p:blipFill>
        <p:spPr>
          <a:xfrm>
            <a:off x="467544" y="282555"/>
            <a:ext cx="8280920" cy="6170781"/>
          </a:xfrm>
          <a:prstGeom prst="rect">
            <a:avLst/>
          </a:prstGeom>
        </p:spPr>
      </p:pic>
      <p:sp>
        <p:nvSpPr>
          <p:cNvPr id="97288" name="Rectangle 8"/>
          <p:cNvSpPr>
            <a:spLocks noChangeArrowheads="1"/>
          </p:cNvSpPr>
          <p:nvPr/>
        </p:nvSpPr>
        <p:spPr bwMode="auto">
          <a:xfrm>
            <a:off x="1115616" y="1124744"/>
            <a:ext cx="7056784" cy="4824536"/>
          </a:xfrm>
          <a:prstGeom prst="rect">
            <a:avLst/>
          </a:prstGeom>
          <a:noFill/>
          <a:ln>
            <a:noFill/>
          </a:ln>
          <a:effectLst/>
          <a:extLst/>
        </p:spPr>
        <p:txBody>
          <a:bodyPr/>
          <a:lstStyle/>
          <a:p>
            <a:pPr>
              <a:lnSpc>
                <a:spcPct val="90000"/>
              </a:lnSpc>
              <a:spcBef>
                <a:spcPct val="20000"/>
              </a:spcBef>
            </a:pPr>
            <a:r>
              <a:rPr lang="es-MX" sz="2000" dirty="0" smtClean="0">
                <a:effectLst>
                  <a:outerShdw blurRad="38100" dist="38100" dir="2700000" algn="tl">
                    <a:srgbClr val="000000">
                      <a:alpha val="43137"/>
                    </a:srgbClr>
                  </a:outerShdw>
                </a:effectLst>
              </a:rPr>
              <a:t>San </a:t>
            </a:r>
            <a:r>
              <a:rPr lang="es-MX" sz="2000" dirty="0">
                <a:effectLst>
                  <a:outerShdw blurRad="38100" dist="38100" dir="2700000" algn="tl">
                    <a:srgbClr val="000000">
                      <a:alpha val="43137"/>
                    </a:srgbClr>
                  </a:outerShdw>
                </a:effectLst>
              </a:rPr>
              <a:t>Vicente conoció de cerca a los marginados sociales </a:t>
            </a:r>
            <a:r>
              <a:rPr lang="es-MX" sz="2000" dirty="0" smtClean="0">
                <a:effectLst>
                  <a:outerShdw blurRad="38100" dist="38100" dir="2700000" algn="tl">
                    <a:srgbClr val="000000">
                      <a:alpha val="43137"/>
                    </a:srgbClr>
                  </a:outerShdw>
                </a:effectLst>
              </a:rPr>
              <a:t>de </a:t>
            </a:r>
            <a:r>
              <a:rPr lang="es-MX" sz="2000" dirty="0">
                <a:effectLst>
                  <a:outerShdw blurRad="38100" dist="38100" dir="2700000" algn="tl">
                    <a:srgbClr val="000000">
                      <a:alpha val="43137"/>
                    </a:srgbClr>
                  </a:outerShdw>
                </a:effectLst>
              </a:rPr>
              <a:t>su </a:t>
            </a:r>
            <a:r>
              <a:rPr lang="es-MX" sz="2000" dirty="0" smtClean="0">
                <a:effectLst>
                  <a:outerShdw blurRad="38100" dist="38100" dir="2700000" algn="tl">
                    <a:srgbClr val="000000">
                      <a:alpha val="43137"/>
                    </a:srgbClr>
                  </a:outerShdw>
                </a:effectLst>
              </a:rPr>
              <a:t>                época</a:t>
            </a:r>
            <a:r>
              <a:rPr lang="es-MX" sz="2000" dirty="0">
                <a:effectLst>
                  <a:outerShdw blurRad="38100" dist="38100" dir="2700000" algn="tl">
                    <a:srgbClr val="000000">
                      <a:alpha val="43137"/>
                    </a:srgbClr>
                  </a:outerShdw>
                </a:effectLst>
              </a:rPr>
              <a:t>. P. Román describe así su situación: </a:t>
            </a:r>
            <a:r>
              <a:rPr lang="es-ES_tradnl" sz="2200" b="1" dirty="0"/>
              <a:t> </a:t>
            </a:r>
            <a:endParaRPr lang="es-PE" sz="2200" b="1" dirty="0"/>
          </a:p>
          <a:p>
            <a:r>
              <a:rPr lang="es-ES_tradnl" sz="2200" b="1" i="1" dirty="0"/>
              <a:t>Pocas situaciones más lamentables que la de los condenados a galeras de los siglos XVI y XVII. Quizá sólo los prisioneros de los campos de concentración del siglo XX pueden compararse con ellos. El horror comenzaba desde el mismo momento de su encierro en la "</a:t>
            </a:r>
            <a:r>
              <a:rPr lang="es-ES_tradnl" sz="2200" b="1" i="1" dirty="0" err="1"/>
              <a:t>Conciergerie</a:t>
            </a:r>
            <a:r>
              <a:rPr lang="es-ES_tradnl" sz="2200" b="1" i="1" dirty="0"/>
              <a:t>" parisiense a la espera de la "cadena" en que serían conducidos a los puertos. Allí yacían en calabozos infectos y nauseabundos, encadenados de dos en dos, extenuados por el hambre, devorados por la fiebre y los gusanos. La situación no mejoraba con su traslado a los barcos. En ellos les esperaban las inacabables jornadas de pesado remar, abrasados por el ardiente sol mediterráneo </a:t>
            </a:r>
            <a:r>
              <a:rPr lang="es-ES_tradnl" sz="2200" b="1" i="1" dirty="0" smtClean="0"/>
              <a:t>o</a:t>
            </a:r>
            <a:endParaRPr lang="es-MX" sz="2200" b="1" dirty="0" smtClean="0">
              <a:effectLst>
                <a:outerShdw blurRad="38100" dist="38100" dir="2700000" algn="tl">
                  <a:srgbClr val="000000">
                    <a:alpha val="43137"/>
                  </a:srgbClr>
                </a:outerShdw>
              </a:effectLst>
            </a:endParaRPr>
          </a:p>
          <a:p>
            <a:pPr>
              <a:lnSpc>
                <a:spcPct val="90000"/>
              </a:lnSpc>
              <a:spcBef>
                <a:spcPct val="20000"/>
              </a:spcBef>
            </a:pPr>
            <a:endParaRPr lang="es-ES_tradnl" sz="2000" dirty="0" smtClean="0">
              <a:effectLst>
                <a:outerShdw blurRad="38100" dist="38100" dir="2700000" algn="tl">
                  <a:srgbClr val="000000">
                    <a:alpha val="43137"/>
                  </a:srgbClr>
                </a:outerShdw>
              </a:effectLst>
            </a:endParaRPr>
          </a:p>
          <a:p>
            <a:pPr marL="342900" indent="-342900" algn="l">
              <a:lnSpc>
                <a:spcPct val="90000"/>
              </a:lnSpc>
              <a:spcBef>
                <a:spcPct val="20000"/>
              </a:spcBef>
            </a:pPr>
            <a:r>
              <a:rPr lang="es-ES_tradnl" sz="2000" i="1" dirty="0" smtClean="0">
                <a:effectLst>
                  <a:outerShdw blurRad="38100" dist="38100" dir="2700000" algn="tl">
                    <a:srgbClr val="000000">
                      <a:alpha val="43137"/>
                    </a:srgbClr>
                  </a:outerShdw>
                </a:effectLst>
              </a:rPr>
              <a:t> </a:t>
            </a:r>
            <a:endParaRPr lang="es-ES_tradnl" sz="2000" dirty="0">
              <a:effectLst>
                <a:outerShdw blurRad="38100" dist="38100" dir="2700000" algn="tl">
                  <a:srgbClr val="000000">
                    <a:alpha val="43137"/>
                  </a:srgbClr>
                </a:outerShdw>
              </a:effectLst>
            </a:endParaRPr>
          </a:p>
        </p:txBody>
      </p:sp>
      <p:sp>
        <p:nvSpPr>
          <p:cNvPr id="53253" name="WordArt 9"/>
          <p:cNvSpPr>
            <a:spLocks noChangeArrowheads="1" noChangeShapeType="1" noTextEdit="1"/>
          </p:cNvSpPr>
          <p:nvPr/>
        </p:nvSpPr>
        <p:spPr bwMode="auto">
          <a:xfrm>
            <a:off x="3876724" y="548680"/>
            <a:ext cx="1559372" cy="403875"/>
          </a:xfrm>
          <a:prstGeom prst="rect">
            <a:avLst/>
          </a:prstGeom>
          <a:solidFill>
            <a:srgbClr val="FFFF00"/>
          </a:solidFill>
          <a:ln>
            <a:solidFill>
              <a:srgbClr val="EB581D"/>
            </a:solidFill>
          </a:ln>
        </p:spPr>
        <p:txBody>
          <a:bodyPr wrap="none" fromWordArt="1">
            <a:prstTxWarp prst="textPlain">
              <a:avLst>
                <a:gd name="adj" fmla="val 50000"/>
              </a:avLst>
            </a:prstTxWarp>
          </a:bodyPr>
          <a:lstStyle/>
          <a:p>
            <a:r>
              <a:rPr lang="es-PE" sz="2000" kern="10" dirty="0" err="1" smtClean="0">
                <a:ln w="12700">
                  <a:solidFill>
                    <a:srgbClr val="EAEAEA"/>
                  </a:solidFill>
                  <a:round/>
                  <a:headEnd/>
                  <a:tailEnd/>
                </a:ln>
                <a:effectLst>
                  <a:outerShdw dist="35921" dir="2700000" sy="50000" kx="2115830" algn="bl" rotWithShape="0">
                    <a:srgbClr val="C0C0C0">
                      <a:alpha val="79999"/>
                    </a:srgbClr>
                  </a:outerShdw>
                </a:effectLst>
                <a:latin typeface="Arial Black"/>
              </a:rPr>
              <a:t>Moivación</a:t>
            </a:r>
            <a:r>
              <a:rPr lang="es-PE" sz="2000" kern="10" dirty="0">
                <a:ln w="12700">
                  <a:solidFill>
                    <a:srgbClr val="EAEAEA"/>
                  </a:solidFill>
                  <a:round/>
                  <a:headEnd/>
                  <a:tailEnd/>
                </a:ln>
                <a:effectLst>
                  <a:outerShdw dist="35921" dir="2700000" sy="50000" kx="2115830" algn="bl" rotWithShape="0">
                    <a:srgbClr val="C0C0C0">
                      <a:alpha val="79999"/>
                    </a:srgbClr>
                  </a:outerShdw>
                </a:effectLst>
                <a:latin typeface="Arial Black"/>
              </a:rPr>
              <a:t>: </a:t>
            </a:r>
          </a:p>
        </p:txBody>
      </p:sp>
      <p:sp>
        <p:nvSpPr>
          <p:cNvPr id="11" name="AutoShape 3"/>
          <p:cNvSpPr>
            <a:spLocks noChangeArrowheads="1"/>
          </p:cNvSpPr>
          <p:nvPr/>
        </p:nvSpPr>
        <p:spPr bwMode="auto">
          <a:xfrm>
            <a:off x="467544" y="339834"/>
            <a:ext cx="2960686" cy="568886"/>
          </a:xfrm>
          <a:prstGeom prst="roundRect">
            <a:avLst>
              <a:gd name="adj" fmla="val 16667"/>
            </a:avLst>
          </a:prstGeom>
          <a:solidFill>
            <a:srgbClr val="006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CONTEMPLATIO</a:t>
            </a:r>
          </a:p>
          <a:p>
            <a:pPr algn="ctr" eaLnBrk="0" fontAlgn="base" hangingPunct="0">
              <a:spcBef>
                <a:spcPct val="0"/>
              </a:spcBef>
              <a:spcAft>
                <a:spcPct val="0"/>
              </a:spcAft>
            </a:pPr>
            <a:r>
              <a:rPr lang="es-PE" sz="12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¿Qué me lleva a hacer el texto?</a:t>
            </a:r>
            <a:endParaRPr lang="es-PE" sz="280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7288"/>
                                        </p:tgtEl>
                                        <p:attrNameLst>
                                          <p:attrName>style.visibility</p:attrName>
                                        </p:attrNameLst>
                                      </p:cBhvr>
                                      <p:to>
                                        <p:strVal val="visible"/>
                                      </p:to>
                                    </p:set>
                                    <p:anim calcmode="discrete" valueType="clr">
                                      <p:cBhvr override="childStyle">
                                        <p:cTn id="7" dur="80"/>
                                        <p:tgtEl>
                                          <p:spTgt spid="972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8"/>
                                        </p:tgtEl>
                                        <p:attrNameLst>
                                          <p:attrName>fillcolor</p:attrName>
                                        </p:attrNameLst>
                                      </p:cBhvr>
                                      <p:tavLst>
                                        <p:tav tm="0">
                                          <p:val>
                                            <p:clrVal>
                                              <a:schemeClr val="accent2"/>
                                            </p:clrVal>
                                          </p:val>
                                        </p:tav>
                                        <p:tav tm="50000">
                                          <p:val>
                                            <p:clrVal>
                                              <a:schemeClr val="hlink"/>
                                            </p:clrVal>
                                          </p:val>
                                        </p:tav>
                                      </p:tavLst>
                                    </p:anim>
                                    <p:set>
                                      <p:cBhvr>
                                        <p:cTn id="9" dur="80"/>
                                        <p:tgtEl>
                                          <p:spTgt spid="972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869" t="-809" r="871" b="1162"/>
          <a:stretch/>
        </p:blipFill>
        <p:spPr>
          <a:xfrm>
            <a:off x="395536" y="332656"/>
            <a:ext cx="8280920" cy="6170781"/>
          </a:xfrm>
          <a:prstGeom prst="rect">
            <a:avLst/>
          </a:prstGeom>
        </p:spPr>
      </p:pic>
      <p:sp>
        <p:nvSpPr>
          <p:cNvPr id="97288" name="Rectangle 8"/>
          <p:cNvSpPr>
            <a:spLocks noChangeArrowheads="1"/>
          </p:cNvSpPr>
          <p:nvPr/>
        </p:nvSpPr>
        <p:spPr bwMode="auto">
          <a:xfrm>
            <a:off x="1403648" y="1052736"/>
            <a:ext cx="6552728" cy="4824536"/>
          </a:xfrm>
          <a:prstGeom prst="rect">
            <a:avLst/>
          </a:prstGeom>
          <a:noFill/>
          <a:ln>
            <a:noFill/>
          </a:ln>
          <a:effectLst/>
          <a:extLst/>
        </p:spPr>
        <p:txBody>
          <a:bodyPr/>
          <a:lstStyle/>
          <a:p>
            <a:pPr>
              <a:lnSpc>
                <a:spcPct val="90000"/>
              </a:lnSpc>
              <a:spcBef>
                <a:spcPct val="20000"/>
              </a:spcBef>
            </a:pPr>
            <a:r>
              <a:rPr lang="es-ES_tradnl" sz="2000" b="1" i="1" dirty="0"/>
              <a:t>azotados por la lluvia y las tormentas y fustigados a menudo por el látigo de cómitres despiadados y crueles. (San Vicente de Paúl, Biografía, p.144</a:t>
            </a:r>
            <a:r>
              <a:rPr lang="es-ES_tradnl" sz="2000" b="1" i="1" dirty="0" smtClean="0"/>
              <a:t>)</a:t>
            </a:r>
            <a:r>
              <a:rPr lang="es-MX" sz="2000" dirty="0" smtClean="0">
                <a:effectLst>
                  <a:outerShdw blurRad="38100" dist="38100" dir="2700000" algn="tl">
                    <a:srgbClr val="000000">
                      <a:alpha val="43137"/>
                    </a:srgbClr>
                  </a:outerShdw>
                </a:effectLst>
              </a:rPr>
              <a:t>:</a:t>
            </a:r>
          </a:p>
          <a:p>
            <a:pPr>
              <a:lnSpc>
                <a:spcPct val="90000"/>
              </a:lnSpc>
              <a:spcBef>
                <a:spcPct val="20000"/>
              </a:spcBef>
            </a:pPr>
            <a:r>
              <a:rPr lang="es-MX" sz="2000" b="1" dirty="0" smtClean="0">
                <a:effectLst>
                  <a:outerShdw blurRad="38100" dist="38100" dir="2700000" algn="tl">
                    <a:srgbClr val="000000">
                      <a:alpha val="43137"/>
                    </a:srgbClr>
                  </a:outerShdw>
                </a:effectLst>
              </a:rPr>
              <a:t> </a:t>
            </a:r>
          </a:p>
          <a:p>
            <a:pPr>
              <a:lnSpc>
                <a:spcPct val="90000"/>
              </a:lnSpc>
              <a:spcBef>
                <a:spcPct val="20000"/>
              </a:spcBef>
            </a:pPr>
            <a:r>
              <a:rPr lang="es-ES_tradnl" sz="2000" b="1" dirty="0" smtClean="0">
                <a:latin typeface="Arial" panose="020B0604020202020204" pitchFamily="34" charset="0"/>
                <a:ea typeface="Times New Roman" panose="02020603050405020304" pitchFamily="18" charset="0"/>
              </a:rPr>
              <a:t>San </a:t>
            </a:r>
            <a:r>
              <a:rPr lang="es-ES_tradnl" sz="2000" b="1" dirty="0">
                <a:latin typeface="Arial" panose="020B0604020202020204" pitchFamily="34" charset="0"/>
                <a:ea typeface="Times New Roman" panose="02020603050405020304" pitchFamily="18" charset="0"/>
              </a:rPr>
              <a:t>Vicente mismo les visitó y luego envió a misioneros e hijas de la Caridad. 40 años después, recuerda: </a:t>
            </a:r>
            <a:r>
              <a:rPr lang="es-ES_tradnl" sz="2000" b="1" i="1" dirty="0">
                <a:latin typeface="Arial" panose="020B0604020202020204" pitchFamily="34" charset="0"/>
                <a:ea typeface="Times New Roman" panose="02020603050405020304" pitchFamily="18" charset="0"/>
              </a:rPr>
              <a:t>Hermanas mías, ¡qué dicha servir a esos pobres presos, abandonados en manos de personas que no tenían piedad de ellos! Yo he visto a esas pobres gentes tratados como bestias; esto fue lo que hizo que Dios se llenara de compasión. Le dieron lástima y luego su bondad hizo dos cosas en su favor: primero, hizo que compraran una casa para ellos; segundo, quiso disponer las cosas de tal modo que fueran servidos por sus propias hijas, puesto que decir una hija de la Caridad es decir una hija de Dios. (IX, 749)</a:t>
            </a:r>
            <a:endParaRPr lang="es-PE" sz="3200" b="1" dirty="0">
              <a:ea typeface="Times New Roman" panose="02020603050405020304" pitchFamily="18" charset="0"/>
            </a:endParaRPr>
          </a:p>
          <a:p>
            <a:pPr algn="just">
              <a:spcAft>
                <a:spcPts val="0"/>
              </a:spcAft>
            </a:pPr>
            <a:r>
              <a:rPr lang="es-ES_tradnl" sz="2000" b="1" i="1" dirty="0">
                <a:latin typeface="Arial" panose="020B0604020202020204" pitchFamily="34" charset="0"/>
                <a:ea typeface="Times New Roman" panose="02020603050405020304" pitchFamily="18" charset="0"/>
              </a:rPr>
              <a:t> </a:t>
            </a:r>
            <a:endParaRPr lang="es-PE" sz="3200" b="1" dirty="0">
              <a:ea typeface="Times New Roman" panose="02020603050405020304" pitchFamily="18" charset="0"/>
            </a:endParaRPr>
          </a:p>
          <a:p>
            <a:pPr>
              <a:lnSpc>
                <a:spcPct val="90000"/>
              </a:lnSpc>
              <a:spcBef>
                <a:spcPct val="20000"/>
              </a:spcBef>
            </a:pPr>
            <a:endParaRPr lang="es-ES_tradnl"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61512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7288"/>
                                        </p:tgtEl>
                                        <p:attrNameLst>
                                          <p:attrName>style.visibility</p:attrName>
                                        </p:attrNameLst>
                                      </p:cBhvr>
                                      <p:to>
                                        <p:strVal val="visible"/>
                                      </p:to>
                                    </p:set>
                                    <p:anim calcmode="discrete" valueType="clr">
                                      <p:cBhvr override="childStyle">
                                        <p:cTn id="7" dur="80"/>
                                        <p:tgtEl>
                                          <p:spTgt spid="972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8"/>
                                        </p:tgtEl>
                                        <p:attrNameLst>
                                          <p:attrName>fillcolor</p:attrName>
                                        </p:attrNameLst>
                                      </p:cBhvr>
                                      <p:tavLst>
                                        <p:tav tm="0">
                                          <p:val>
                                            <p:clrVal>
                                              <a:schemeClr val="accent2"/>
                                            </p:clrVal>
                                          </p:val>
                                        </p:tav>
                                        <p:tav tm="50000">
                                          <p:val>
                                            <p:clrVal>
                                              <a:schemeClr val="hlink"/>
                                            </p:clrVal>
                                          </p:val>
                                        </p:tav>
                                      </p:tavLst>
                                    </p:anim>
                                    <p:set>
                                      <p:cBhvr>
                                        <p:cTn id="9" dur="80"/>
                                        <p:tgtEl>
                                          <p:spTgt spid="972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experiencia del leproso con Jesucristo, protagonista en el Evangelio de  este domingo - Chateando con Dios - 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80920" cy="6120680"/>
          </a:xfrm>
          <a:prstGeom prst="rect">
            <a:avLst/>
          </a:prstGeom>
          <a:noFill/>
          <a:extLst>
            <a:ext uri="{909E8E84-426E-40DD-AFC4-6F175D3DCCD1}">
              <a14:hiddenFill xmlns:a14="http://schemas.microsoft.com/office/drawing/2010/main">
                <a:solidFill>
                  <a:srgbClr val="FFFFFF"/>
                </a:solidFill>
              </a14:hiddenFill>
            </a:ext>
          </a:extLst>
        </p:spPr>
      </p:pic>
      <p:sp>
        <p:nvSpPr>
          <p:cNvPr id="138245" name="Rectangle 5"/>
          <p:cNvSpPr>
            <a:spLocks noChangeArrowheads="1"/>
          </p:cNvSpPr>
          <p:nvPr/>
        </p:nvSpPr>
        <p:spPr bwMode="auto">
          <a:xfrm>
            <a:off x="3635896" y="404664"/>
            <a:ext cx="5184576" cy="553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20000"/>
              </a:spcBef>
              <a:defRPr/>
            </a:pPr>
            <a:r>
              <a:rPr lang="es-ES_tradnl" sz="2800" b="1" i="1" dirty="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El sufrimiento por la enfermedad de la lepra iba acompañado por la marginación más absoluta. Jesús, en el evangelio de hoy, sana al leproso y lo integra de nuevo en </a:t>
            </a:r>
            <a:r>
              <a:rPr lang="es-ES_tradnl" sz="2800" b="1" i="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la vida </a:t>
            </a:r>
            <a:r>
              <a:rPr lang="es-ES_tradnl" sz="2800" b="1" i="1" dirty="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de </a:t>
            </a:r>
            <a:r>
              <a:rPr lang="es-ES_tradnl" sz="2800" b="1" i="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su</a:t>
            </a:r>
            <a:r>
              <a:rPr lang="es-MX" sz="2800" b="1" i="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pueblo</a:t>
            </a:r>
            <a:r>
              <a:rPr lang="es-MX" sz="2800" b="1" i="1" dirty="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 </a:t>
            </a:r>
            <a:r>
              <a:rPr lang="es-MX" sz="2800" b="1" i="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                                 La Palabra </a:t>
            </a:r>
            <a:r>
              <a:rPr lang="es-MX" sz="2800" b="1" i="1" dirty="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de Dios </a:t>
            </a:r>
            <a:r>
              <a:rPr lang="es-MX" sz="2800" b="1" i="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                         nos </a:t>
            </a:r>
            <a:r>
              <a:rPr lang="es-MX" sz="2800" b="1" i="1" dirty="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lleva </a:t>
            </a:r>
            <a:r>
              <a:rPr lang="es-MX" sz="2800" b="1" i="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necesariamente                                   a  leer </a:t>
            </a:r>
            <a:r>
              <a:rPr lang="es-MX" sz="2800" b="1" i="1" dirty="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nuestra historia</a:t>
            </a:r>
          </a:p>
          <a:p>
            <a:pPr algn="r">
              <a:spcBef>
                <a:spcPct val="20000"/>
              </a:spcBef>
              <a:defRPr/>
            </a:pPr>
            <a:r>
              <a:rPr lang="es-MX" sz="2800" b="1" i="1" dirty="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personal </a:t>
            </a:r>
            <a:r>
              <a:rPr lang="es-MX" sz="2800" b="1" i="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comprometidos  con </a:t>
            </a:r>
            <a:r>
              <a:rPr lang="es-MX" sz="2800" b="1" i="1" dirty="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la salvación de los hermanos</a:t>
            </a:r>
            <a:r>
              <a:rPr lang="es-MX" sz="2800" b="1" i="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a:t>
            </a:r>
            <a:r>
              <a:rPr lang="es-ES_tradnl" sz="2800" b="1" i="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charset="0"/>
              </a:rPr>
              <a:t>         </a:t>
            </a:r>
            <a:endParaRPr lang="es-ES_tradnl" sz="2800" b="1" i="1" dirty="0">
              <a:solidFill>
                <a:schemeClr val="bg1"/>
              </a:solidFill>
              <a:effectLst>
                <a:glow rad="228600">
                  <a:schemeClr val="accent4">
                    <a:satMod val="175000"/>
                    <a:alpha val="40000"/>
                  </a:schemeClr>
                </a:glow>
                <a:outerShdw blurRad="50800" dist="38100" dir="10800000" algn="r" rotWithShape="0">
                  <a:prstClr val="black"/>
                </a:outerShdw>
              </a:effectLst>
              <a:latin typeface="Arial" charset="0"/>
            </a:endParaRPr>
          </a:p>
        </p:txBody>
      </p:sp>
      <p:sp>
        <p:nvSpPr>
          <p:cNvPr id="2" name="1 Rectángulo"/>
          <p:cNvSpPr/>
          <p:nvPr/>
        </p:nvSpPr>
        <p:spPr>
          <a:xfrm>
            <a:off x="467544" y="397564"/>
            <a:ext cx="2232248" cy="338554"/>
          </a:xfrm>
          <a:prstGeom prst="rect">
            <a:avLst/>
          </a:prstGeom>
        </p:spPr>
        <p:txBody>
          <a:bodyPr wrap="square">
            <a:spAutoFit/>
          </a:bodyPr>
          <a:lstStyle/>
          <a:p>
            <a:pPr>
              <a:spcBef>
                <a:spcPct val="20000"/>
              </a:spcBef>
              <a:defRPr/>
            </a:pPr>
            <a:r>
              <a:rPr lang="es-ES_tradnl" sz="1600" b="1" dirty="0">
                <a:ln w="18415" cmpd="sng">
                  <a:solidFill>
                    <a:srgbClr val="FFFFFF"/>
                  </a:solidFill>
                  <a:prstDash val="solid"/>
                </a:ln>
                <a:solidFill>
                  <a:srgbClr val="C00000"/>
                </a:solidFill>
                <a:effectLst>
                  <a:glow rad="228600">
                    <a:schemeClr val="accent4">
                      <a:satMod val="175000"/>
                      <a:alpha val="40000"/>
                    </a:schemeClr>
                  </a:glow>
                  <a:outerShdw blurRad="63500" dir="3600000" algn="tl" rotWithShape="0">
                    <a:srgbClr val="000000">
                      <a:alpha val="70000"/>
                    </a:srgbClr>
                  </a:outerShdw>
                </a:effectLst>
                <a:latin typeface="Arial Black" panose="020B0A04020102020204" pitchFamily="34" charset="0"/>
              </a:rPr>
              <a:t>AMBIENTACIÓN</a:t>
            </a:r>
            <a:r>
              <a:rPr lang="es-ES_tradnl" sz="1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rPr>
              <a:t>: </a:t>
            </a:r>
            <a:endParaRPr lang="es-ES_tradnl" sz="1600" b="1" i="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8245"/>
                                        </p:tgtEl>
                                        <p:attrNameLst>
                                          <p:attrName>style.visibility</p:attrName>
                                        </p:attrNameLst>
                                      </p:cBhvr>
                                      <p:to>
                                        <p:strVal val="visible"/>
                                      </p:to>
                                    </p:set>
                                    <p:animEffect transition="in" filter="wipe(up)">
                                      <p:cBhvr>
                                        <p:cTn id="7" dur="60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c1/e3/9a/c1e39aa24ea8a86f26298dd86bc34d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44" y="476672"/>
            <a:ext cx="8180412" cy="5976664"/>
          </a:xfrm>
          <a:prstGeom prst="rect">
            <a:avLst/>
          </a:prstGeom>
          <a:noFill/>
          <a:extLst>
            <a:ext uri="{909E8E84-426E-40DD-AFC4-6F175D3DCCD1}">
              <a14:hiddenFill xmlns:a14="http://schemas.microsoft.com/office/drawing/2010/main">
                <a:solidFill>
                  <a:srgbClr val="FFFFFF"/>
                </a:solidFill>
              </a14:hiddenFill>
            </a:ext>
          </a:extLst>
        </p:spPr>
      </p:pic>
      <p:sp>
        <p:nvSpPr>
          <p:cNvPr id="224261" name="Rectangle 5"/>
          <p:cNvSpPr>
            <a:spLocks noChangeArrowheads="1"/>
          </p:cNvSpPr>
          <p:nvPr/>
        </p:nvSpPr>
        <p:spPr bwMode="auto">
          <a:xfrm>
            <a:off x="2627784" y="1268760"/>
            <a:ext cx="4145908" cy="2880320"/>
          </a:xfrm>
          <a:prstGeom prst="rect">
            <a:avLst/>
          </a:prstGeom>
          <a:noFill/>
          <a:ln>
            <a:noFill/>
          </a:ln>
          <a:effectLst/>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_tradnl" sz="3200" b="1" i="1" dirty="0"/>
              <a:t> </a:t>
            </a:r>
            <a:endParaRPr lang="es-PE" sz="3200" b="1" dirty="0"/>
          </a:p>
          <a:p>
            <a:pPr lvl="0"/>
            <a:r>
              <a:rPr lang="es-ES" sz="3200" b="1" dirty="0"/>
              <a:t>Dialogar en nuestras comunidades, grupos, familia: Ante las lepras actuales, ¿qué signos concretos de la compasión de Jesús podemos dar?</a:t>
            </a:r>
            <a:endParaRPr lang="es-PE" sz="3200" b="1" dirty="0"/>
          </a:p>
          <a:p>
            <a:r>
              <a:rPr lang="es-ES_tradnl" sz="3200" b="1" i="1" dirty="0"/>
              <a:t> </a:t>
            </a:r>
            <a:endParaRPr lang="es-PE" sz="3200" b="1" dirty="0"/>
          </a:p>
          <a:p>
            <a:pPr>
              <a:spcBef>
                <a:spcPct val="20000"/>
              </a:spcBef>
            </a:pPr>
            <a:endParaRPr lang="es-ES" sz="40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4261"/>
                                        </p:tgtEl>
                                        <p:attrNameLst>
                                          <p:attrName>style.visibility</p:attrName>
                                        </p:attrNameLst>
                                      </p:cBhvr>
                                      <p:to>
                                        <p:strVal val="visible"/>
                                      </p:to>
                                    </p:set>
                                    <p:anim calcmode="discrete" valueType="clr">
                                      <p:cBhvr override="childStyle">
                                        <p:cTn id="7" dur="80"/>
                                        <p:tgtEl>
                                          <p:spTgt spid="2242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4261"/>
                                        </p:tgtEl>
                                        <p:attrNameLst>
                                          <p:attrName>fillcolor</p:attrName>
                                        </p:attrNameLst>
                                      </p:cBhvr>
                                      <p:tavLst>
                                        <p:tav tm="0">
                                          <p:val>
                                            <p:clrVal>
                                              <a:schemeClr val="accent2"/>
                                            </p:clrVal>
                                          </p:val>
                                        </p:tav>
                                        <p:tav tm="50000">
                                          <p:val>
                                            <p:clrVal>
                                              <a:schemeClr val="hlink"/>
                                            </p:clrVal>
                                          </p:val>
                                        </p:tav>
                                      </p:tavLst>
                                    </p:anim>
                                    <p:set>
                                      <p:cBhvr>
                                        <p:cTn id="9" dur="80"/>
                                        <p:tgtEl>
                                          <p:spTgt spid="2242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https://i.pinimg.com/564x/4c/70/4a/4c704a1755f8961209f22a4f0abf57ec.jpg"/>
          <p:cNvPicPr>
            <a:picLocks noChangeAspect="1" noChangeArrowheads="1"/>
          </p:cNvPicPr>
          <p:nvPr/>
        </p:nvPicPr>
        <p:blipFill rotWithShape="1">
          <a:blip r:embed="rId2">
            <a:extLst>
              <a:ext uri="{28A0092B-C50C-407E-A947-70E740481C1C}">
                <a14:useLocalDpi xmlns:a14="http://schemas.microsoft.com/office/drawing/2010/main" val="0"/>
              </a:ext>
            </a:extLst>
          </a:blip>
          <a:srcRect l="3478" t="3529" r="3478" b="3529"/>
          <a:stretch/>
        </p:blipFill>
        <p:spPr bwMode="auto">
          <a:xfrm>
            <a:off x="503548" y="361408"/>
            <a:ext cx="8280920" cy="6107800"/>
          </a:xfrm>
          <a:prstGeom prst="rect">
            <a:avLst/>
          </a:prstGeom>
          <a:noFill/>
          <a:extLst>
            <a:ext uri="{909E8E84-426E-40DD-AFC4-6F175D3DCCD1}">
              <a14:hiddenFill xmlns:a14="http://schemas.microsoft.com/office/drawing/2010/main">
                <a:solidFill>
                  <a:srgbClr val="FFFFFF"/>
                </a:solidFill>
              </a14:hiddenFill>
            </a:ext>
          </a:extLst>
        </p:spPr>
      </p:pic>
      <p:sp>
        <p:nvSpPr>
          <p:cNvPr id="165893" name="Rectangle 5"/>
          <p:cNvSpPr>
            <a:spLocks noChangeArrowheads="1"/>
          </p:cNvSpPr>
          <p:nvPr/>
        </p:nvSpPr>
        <p:spPr bwMode="auto">
          <a:xfrm>
            <a:off x="755576" y="908720"/>
            <a:ext cx="7776864" cy="5013176"/>
          </a:xfrm>
          <a:prstGeom prst="rect">
            <a:avLst/>
          </a:prstGeom>
          <a:noFill/>
          <a:ln>
            <a:noFill/>
          </a:ln>
          <a:effectLst/>
          <a:extLst/>
        </p:spPr>
        <p:txBody>
          <a:bodyPr/>
          <a:lstStyle/>
          <a:p>
            <a:pPr marL="342900" indent="-342900">
              <a:lnSpc>
                <a:spcPct val="80000"/>
              </a:lnSpc>
              <a:spcBef>
                <a:spcPct val="20000"/>
              </a:spcBef>
            </a:pPr>
            <a:r>
              <a:rPr lang="es-ES_tradnl" b="1" dirty="0" smtClean="0">
                <a:solidFill>
                  <a:schemeClr val="bg1"/>
                </a:solidFill>
                <a:effectLst>
                  <a:glow rad="139700">
                    <a:schemeClr val="accent4">
                      <a:satMod val="175000"/>
                      <a:alpha val="40000"/>
                    </a:schemeClr>
                  </a:glow>
                </a:effectLst>
                <a:latin typeface="Times"/>
              </a:rPr>
              <a:t>Gracias,</a:t>
            </a:r>
            <a:r>
              <a:rPr lang="es-MX" b="1" dirty="0">
                <a:solidFill>
                  <a:schemeClr val="bg1"/>
                </a:solidFill>
                <a:effectLst>
                  <a:glow rad="139700">
                    <a:schemeClr val="accent4">
                      <a:satMod val="175000"/>
                      <a:alpha val="40000"/>
                    </a:schemeClr>
                  </a:glow>
                </a:effectLst>
                <a:latin typeface="Times"/>
              </a:rPr>
              <a:t> , Padre, porque Jesús, </a:t>
            </a:r>
            <a:r>
              <a:rPr lang="es-MX" b="1" dirty="0" smtClean="0">
                <a:solidFill>
                  <a:schemeClr val="bg1"/>
                </a:solidFill>
                <a:effectLst>
                  <a:glow rad="139700">
                    <a:schemeClr val="accent4">
                      <a:satMod val="175000"/>
                      <a:alpha val="40000"/>
                    </a:schemeClr>
                  </a:glow>
                </a:effectLst>
                <a:latin typeface="Times"/>
              </a:rPr>
              <a:t>curando </a:t>
            </a:r>
            <a:r>
              <a:rPr lang="es-MX" b="1" dirty="0">
                <a:solidFill>
                  <a:schemeClr val="bg1"/>
                </a:solidFill>
                <a:effectLst>
                  <a:glow rad="139700">
                    <a:schemeClr val="accent4">
                      <a:satMod val="175000"/>
                      <a:alpha val="40000"/>
                    </a:schemeClr>
                  </a:glow>
                </a:effectLst>
                <a:latin typeface="Times"/>
              </a:rPr>
              <a:t>a los leprosos </a:t>
            </a:r>
          </a:p>
          <a:p>
            <a:pPr marL="342900" indent="-342900">
              <a:lnSpc>
                <a:spcPct val="80000"/>
              </a:lnSpc>
              <a:spcBef>
                <a:spcPct val="20000"/>
              </a:spcBef>
            </a:pPr>
            <a:r>
              <a:rPr lang="es-MX" b="1" dirty="0">
                <a:solidFill>
                  <a:schemeClr val="bg1"/>
                </a:solidFill>
                <a:effectLst>
                  <a:glow rad="139700">
                    <a:schemeClr val="accent4">
                      <a:satMod val="175000"/>
                      <a:alpha val="40000"/>
                    </a:schemeClr>
                  </a:glow>
                </a:effectLst>
                <a:latin typeface="Times"/>
              </a:rPr>
              <a:t>nos mostró que el amor no margina a nadie, </a:t>
            </a:r>
          </a:p>
          <a:p>
            <a:pPr marL="342900" indent="-342900">
              <a:lnSpc>
                <a:spcPct val="80000"/>
              </a:lnSpc>
              <a:spcBef>
                <a:spcPct val="20000"/>
              </a:spcBef>
            </a:pPr>
            <a:r>
              <a:rPr lang="es-MX" b="1" dirty="0">
                <a:solidFill>
                  <a:schemeClr val="bg1"/>
                </a:solidFill>
                <a:effectLst>
                  <a:glow rad="139700">
                    <a:schemeClr val="accent4">
                      <a:satMod val="175000"/>
                      <a:alpha val="40000"/>
                    </a:schemeClr>
                  </a:glow>
                </a:effectLst>
                <a:latin typeface="Times"/>
              </a:rPr>
              <a:t>sino que regenera a la persona, restableciéndola en su dignidad. </a:t>
            </a:r>
          </a:p>
          <a:p>
            <a:pPr marL="342900" indent="-342900">
              <a:lnSpc>
                <a:spcPct val="80000"/>
              </a:lnSpc>
              <a:spcBef>
                <a:spcPct val="20000"/>
              </a:spcBef>
            </a:pPr>
            <a:r>
              <a:rPr lang="es-MX" b="1" dirty="0">
                <a:solidFill>
                  <a:schemeClr val="bg1"/>
                </a:solidFill>
                <a:effectLst>
                  <a:glow rad="139700">
                    <a:schemeClr val="accent4">
                      <a:satMod val="175000"/>
                      <a:alpha val="40000"/>
                    </a:schemeClr>
                  </a:glow>
                </a:effectLst>
                <a:latin typeface="Times"/>
              </a:rPr>
              <a:t>Cada sanación de Cristo nos habla de su corazón compasivo y nos confirma en la venida de tu amor y de tu reino. </a:t>
            </a:r>
          </a:p>
          <a:p>
            <a:pPr marL="342900" indent="-342900">
              <a:lnSpc>
                <a:spcPct val="80000"/>
              </a:lnSpc>
              <a:spcBef>
                <a:spcPct val="20000"/>
              </a:spcBef>
            </a:pPr>
            <a:r>
              <a:rPr lang="es-MX" b="1" dirty="0">
                <a:solidFill>
                  <a:schemeClr val="bg1"/>
                </a:solidFill>
                <a:effectLst>
                  <a:glow rad="139700">
                    <a:schemeClr val="accent4">
                      <a:satMod val="175000"/>
                      <a:alpha val="40000"/>
                    </a:schemeClr>
                  </a:glow>
                </a:effectLst>
                <a:latin typeface="Times"/>
              </a:rPr>
              <a:t>Siguiendo su ejemplo, danos, Señor, </a:t>
            </a:r>
          </a:p>
          <a:p>
            <a:pPr marL="342900" indent="-342900">
              <a:lnSpc>
                <a:spcPct val="80000"/>
              </a:lnSpc>
              <a:spcBef>
                <a:spcPct val="20000"/>
              </a:spcBef>
            </a:pPr>
            <a:r>
              <a:rPr lang="es-MX" b="1" dirty="0">
                <a:solidFill>
                  <a:schemeClr val="bg1"/>
                </a:solidFill>
                <a:effectLst>
                  <a:glow rad="139700">
                    <a:schemeClr val="accent4">
                      <a:satMod val="175000"/>
                      <a:alpha val="40000"/>
                    </a:schemeClr>
                  </a:glow>
                </a:effectLst>
                <a:latin typeface="Times"/>
              </a:rPr>
              <a:t>un corazón sensible al bien de los hermanos, </a:t>
            </a:r>
          </a:p>
          <a:p>
            <a:pPr marL="342900" indent="-342900">
              <a:lnSpc>
                <a:spcPct val="80000"/>
              </a:lnSpc>
              <a:spcBef>
                <a:spcPct val="20000"/>
              </a:spcBef>
            </a:pPr>
            <a:r>
              <a:rPr lang="es-MX" b="1" dirty="0">
                <a:solidFill>
                  <a:schemeClr val="bg1"/>
                </a:solidFill>
                <a:effectLst>
                  <a:glow rad="139700">
                    <a:schemeClr val="accent4">
                      <a:satMod val="175000"/>
                      <a:alpha val="40000"/>
                    </a:schemeClr>
                  </a:glow>
                </a:effectLst>
                <a:latin typeface="Times"/>
              </a:rPr>
              <a:t>para saber dialogar contigo en la fe. </a:t>
            </a:r>
          </a:p>
          <a:p>
            <a:pPr marL="342900" indent="-342900">
              <a:lnSpc>
                <a:spcPct val="80000"/>
              </a:lnSpc>
              <a:spcBef>
                <a:spcPct val="20000"/>
              </a:spcBef>
            </a:pPr>
            <a:r>
              <a:rPr lang="es-MX" b="1" dirty="0">
                <a:solidFill>
                  <a:schemeClr val="bg1"/>
                </a:solidFill>
                <a:effectLst>
                  <a:glow rad="139700">
                    <a:schemeClr val="accent4">
                      <a:satMod val="175000"/>
                      <a:alpha val="40000"/>
                    </a:schemeClr>
                  </a:glow>
                </a:effectLst>
                <a:latin typeface="Times"/>
              </a:rPr>
              <a:t>Danos disponibilidad para escuchar tu palabra, </a:t>
            </a:r>
          </a:p>
          <a:p>
            <a:pPr marL="342900" indent="-342900">
              <a:lnSpc>
                <a:spcPct val="80000"/>
              </a:lnSpc>
              <a:spcBef>
                <a:spcPct val="20000"/>
              </a:spcBef>
            </a:pPr>
            <a:r>
              <a:rPr lang="es-MX" b="1" dirty="0">
                <a:solidFill>
                  <a:schemeClr val="bg1"/>
                </a:solidFill>
                <a:effectLst>
                  <a:glow rad="139700">
                    <a:schemeClr val="accent4">
                      <a:satMod val="175000"/>
                      <a:alpha val="40000"/>
                    </a:schemeClr>
                  </a:glow>
                </a:effectLst>
                <a:latin typeface="Times"/>
              </a:rPr>
              <a:t>sin encerrarnos en una estéril seguridad. Amén.</a:t>
            </a:r>
            <a:r>
              <a:rPr lang="es-ES_tradnl" b="1" dirty="0" smtClean="0">
                <a:solidFill>
                  <a:schemeClr val="bg1"/>
                </a:solidFill>
                <a:effectLst>
                  <a:glow rad="139700">
                    <a:schemeClr val="accent4">
                      <a:satMod val="175000"/>
                      <a:alpha val="40000"/>
                    </a:schemeClr>
                  </a:glow>
                </a:effectLst>
                <a:latin typeface="Times"/>
              </a:rPr>
              <a:t> </a:t>
            </a:r>
            <a:endParaRPr lang="es-ES_tradnl" b="1" dirty="0">
              <a:solidFill>
                <a:schemeClr val="bg1"/>
              </a:solidFill>
              <a:effectLst>
                <a:glow rad="139700">
                  <a:schemeClr val="accent4">
                    <a:satMod val="175000"/>
                    <a:alpha val="40000"/>
                  </a:schemeClr>
                </a:glow>
              </a:effectLst>
              <a:latin typeface="Times"/>
            </a:endParaRPr>
          </a:p>
        </p:txBody>
      </p:sp>
      <p:sp>
        <p:nvSpPr>
          <p:cNvPr id="59398" name="WordArt 6"/>
          <p:cNvSpPr>
            <a:spLocks noChangeArrowheads="1" noChangeShapeType="1" noTextEdit="1"/>
          </p:cNvSpPr>
          <p:nvPr/>
        </p:nvSpPr>
        <p:spPr bwMode="auto">
          <a:xfrm>
            <a:off x="755576" y="332656"/>
            <a:ext cx="2741612" cy="408012"/>
          </a:xfrm>
          <a:prstGeom prst="rect">
            <a:avLst/>
          </a:prstGeom>
        </p:spPr>
        <p:txBody>
          <a:bodyPr wrap="none" fromWordArt="1">
            <a:prstTxWarp prst="textPlain">
              <a:avLst>
                <a:gd name="adj" fmla="val 50000"/>
              </a:avLst>
            </a:prstTxWarp>
          </a:bodyPr>
          <a:lstStyle/>
          <a:p>
            <a:r>
              <a:rPr lang="es-PE" sz="1800" kern="10" dirty="0">
                <a:ln w="9525">
                  <a:solidFill>
                    <a:schemeClr val="tx1"/>
                  </a:solidFill>
                  <a:round/>
                  <a:headEnd/>
                  <a:tailEnd/>
                </a:ln>
                <a:solidFill>
                  <a:schemeClr val="bg1"/>
                </a:solidFill>
                <a:effectLst>
                  <a:outerShdw dist="35921" dir="2700000" algn="ctr" rotWithShape="0">
                    <a:srgbClr val="C0C0C0">
                      <a:alpha val="79999"/>
                    </a:srgbClr>
                  </a:outerShdw>
                </a:effectLst>
                <a:latin typeface="Impact"/>
              </a:rPr>
              <a:t>Oración final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5893"/>
                                        </p:tgtEl>
                                        <p:attrNameLst>
                                          <p:attrName>style.visibility</p:attrName>
                                        </p:attrNameLst>
                                      </p:cBhvr>
                                      <p:to>
                                        <p:strVal val="visible"/>
                                      </p:to>
                                    </p:set>
                                    <p:anim calcmode="discrete" valueType="clr">
                                      <p:cBhvr override="childStyle">
                                        <p:cTn id="7" dur="80"/>
                                        <p:tgtEl>
                                          <p:spTgt spid="1658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5893"/>
                                        </p:tgtEl>
                                        <p:attrNameLst>
                                          <p:attrName>fillcolor</p:attrName>
                                        </p:attrNameLst>
                                      </p:cBhvr>
                                      <p:tavLst>
                                        <p:tav tm="0">
                                          <p:val>
                                            <p:clrVal>
                                              <a:schemeClr val="accent2"/>
                                            </p:clrVal>
                                          </p:val>
                                        </p:tav>
                                        <p:tav tm="50000">
                                          <p:val>
                                            <p:clrVal>
                                              <a:schemeClr val="hlink"/>
                                            </p:clrVal>
                                          </p:val>
                                        </p:tav>
                                      </p:tavLst>
                                    </p:anim>
                                    <p:set>
                                      <p:cBhvr>
                                        <p:cTn id="9" dur="80"/>
                                        <p:tgtEl>
                                          <p:spTgt spid="1658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r="47480"/>
          <a:stretch/>
        </p:blipFill>
        <p:spPr>
          <a:xfrm>
            <a:off x="539552" y="260648"/>
            <a:ext cx="3861525" cy="5954946"/>
          </a:xfrm>
          <a:prstGeom prst="rect">
            <a:avLst/>
          </a:prstGeom>
          <a:effectLst>
            <a:softEdge rad="635000"/>
          </a:effectLst>
        </p:spPr>
      </p:pic>
      <p:sp>
        <p:nvSpPr>
          <p:cNvPr id="5" name="AutoShape 2" descr="data:image/jpeg;base64,/9j/4AAQSkZJRgABAQAAAQABAAD/2wBDAAkGBwgHBgkIBwgKCgkLDRYPDQwMDRsUFRAWIB0iIiAdHx8kKDQsJCYxJx8fLT0tMTU3Ojo6Iys/RD84QzQ5Ojf/2wBDAQoKCg0MDRoPDxo3JR8lNzc3Nzc3Nzc3Nzc3Nzc3Nzc3Nzc3Nzc3Nzc3Nzc3Nzc3Nzc3Nzc3Nzc3Nzc3Nzc3Nzf/wAARCACEAMQDASIAAhEBAxEB/8QAGwAAAQUBAQAAAAAAAAAAAAAABAACAwUGBwH/xABAEAACAQIFAQUFBQYFAwUAAAABAgMEEQAFEiExQQYTIlFhBxRxgZEyQqGxwRUjUtHh8CQzgqLxJWJyFkOSssL/xAAaAQABBQEAAAAAAAAAAAAAAAAEAAECAwUG/8QAKREAAgICAgEDBAIDAQAAAAAAAAECEQMEEiExBRNBIlFhcTKBI6Gxwf/aAAwDAQACEQMRAD8AfFHGX2JPr+mHNGXcNwLbkn6jA4XuAoBsh353OJ45ARawKtypHONsyyN3IBC7qovz0w2WRWWxUhhb064cyKjXAuBtt06YZK8avsVCk7DjCHB44tNQQGY9GBO31wPW1nu73Xwi2wB2B8xhtRWyJIYqaO7nYBbk3GGjIK6uHe1tTHSUzG3eOQur0F+fkDgfY28WBfU/6L8OvPJ2vBU5j2gSJmcv4yLc74z9Tn7u14y2/ljcJ2R7KJvU1887Xse7ic3+ZIxJU9gezNX4MvzI08zDwrUhkufQ7jGVP1Tk6Xg0Y6cYo56meSDz2xZU2d99YBjfHvaTsHm2SnV3TSwEnTIg1K3wYbHGWs8TkHUrD0ti7FuyfadkZ68fsdHpK8OqWNwBuTycWivriIUlN+mOe5XmR1BJT4unrjU0FWZGA1HzGNPHkU1aM/LicGXUbgJZgejXJ4OGiXU5UC7bnSemFpDKGlIN7WIP54d4EdQqNpOxOLSk9SN3cEksLmym97Yk4BtYnawbE+oAqysdZvvfFPXV60+rcFjsSNwMISVuiaeeMPd7gixuOQcD1NdEo8T8HcX5xnMyzgy37iN3e++gYoqmbMJd3jkUf+JwLk28cHVhWPUnJW0bA5nHyJAOl+pxPFXxylV1Wt1U452ZZk5ZgcTQZhNGwJJIxCO4m+yb1To6uqPrVyCTx5+mI+/csW3UXvsemM1l2a6gt3v535xfwTxyhQFBIGxv0wVCakrQLkxuLCw73VlIKjcDCJaWFZBq19TfbEIXWCtiGJO/lh621MoAAH2j+uLCo8WKRBpF/j54WCojoQAKT625wsIRZouoXUsFueRte+IJ4XJPd6tx04v8cTF9MF+7JI2wy84a5a4PI+WGRIjpomSMsCSAN7A74Ropaho7aWfnUeANt7YIKFkvfbbY/p88DZrUSUwTL6RyKyp3dv4E8/Q8gfM4A3tv2IUvLC9XX92ffg9WWKmeSDL0SWpUnvap7MkZHIA4Y/gPXBNPQCqlElRMJJJVtHPJJe7cgG42Bv8AKx2FsNy2E00QNNEvdREhhqGzC1y3JAsebED7wscTzU0a08kcQBgJBEVriJgOVNz01dSBqO7bHHMyuX1zZsxSX0xGQxCWQRhXYltLAXOgq41K1gOhItYHY8WxDKDFCpqUkSTulZo5y6sLgHdSLdSD+GB8xy3Nc7oZq+KsmpKWKXutEMfeWH8R8Q2uebHzwJ2ZzCsSSoyfM6k1ixw+80crm9xubAnoQLWPB9QMLiuLkOaPJM2moppKRf31MLiSFhridR166eu4PQ7bYq+3fYSkrqSTNsjjZNPimp7amjv1sOV536YsZ6SGcNPSnRIouIGPhvexIPPHS3nY3ODcgrfc5IStWh2CqhUBWBvcc8Hi3Tbc4jDNVSTItfY4HPFJTzNHIpR15/pjRZBWCQKC1mHIvjWe1fslHCFzjKoyKSa50gf5bA+JD8NyPnjmtBOaedX6HY42tXP3YLmx8kdIi1SICRpA2JHJ8sHrKndDWUXVz5euKLLaomEBQWv54somkkjNlsLadPJJ9MbfJJcn4Mhxd8UQ1lW/eJFAuqVuFUXv14wyDK4HkY1+upqSbrTxg6bHzI/4xOitHM8YISpY2kl03EKf1wfQZetW8dKJXp1mYqH0942o8M241W2vwPQY5vf9RlkfGLqP/TY1tVY1yl5G0lPBGUaBYYo9ViIY9Vh5jcA/XFnT91HEDLCjm4vdOBbfcN8fliulR8uzapp451qqJ0EkDoOb7WB+IO3riX354CTU01RBErhGd4yFBJ07npvtjIny5dKwxDqjJ8jzYd3U0ogksx7xRrXb02bjfa9rHGM7T+z+tyuP3qhAqKVhdHjOpWHoRjW5xCYqGSrpKiYVkZBFOwUqyhluy2I28QFjxYkXtvdZRmDQwgPErwygCencXVv5EdDz+FiMeWWOnfkhJWjgqtJTTHUpVlNirbb40WUV+rSed97njGt9o3YqNqU53kil6Vt2ULZkN91YeYxzOklaGYXJC3xt6mwB5caaOkU7agHjFzvbUMTiwsCN9ufh1/LFLl9QrIu59NucWcc0ga7KTqO5tjZTtWjKkuIV4R0+iXthYhaVUOkG1hwRxhYXZEsmjqI1a7HSR9kHg/3th+0qaQSFHBXoB1wSEVowbsQBdt7ef4Yri4jbyNrgkX3v6YQkWVMI0Es8z2jpoyzEnra/6E4psrHvfe5jXSBDWEBGffQv3AD908Abjc874Iz9+7yOjpItmr5gf9PJ/wBoH1wUKeWFI/do6hSq/upKcqT5MpW4JA2O3445bcye7nf2X/hva2NY8SHxLUxyQCZ45lVR3VSCyvx16kc+Y32OxwRJIkCa7E2FyOLjyv0wDDZR4F0AcqFCgHrsNvPHuYmeoiSlpl1S1DaFX4/0vjPlLlOgmKrsuexlbS+6vk9VNLaRO8iN9JY3Y72/7AvpjBwtTQLG7WjrKOpemlDNa8TNsR52LjbpufK5YyyejrZ6mZA0i/uiZLMSSu/wNttvLFcKVZ46supba5W3XSx+p0gfPBHOL6GUKNrIHilWWJtO4ZSPzGIc1gMVsyikqCGA1iPSgD78tfYWvzYD14wzsnOKzK2glcNNSNoJvuR0P0xaSQGWlnp41DuReNdRU6hxYjcfEb4DguE6Y7DsklXO8qlyvMQD3w7vxA2EgHhYXA54vbfHCO02UyZNnVVQyAgI11v/AAnj+Xyx1rIZDT5m9PFHUQo+ogyK99QN1JLEi4Hl1+gqfbfQxyplmexIFM47uWw62vb5ENg/Wm4z4MpnEynZmoEkCjXYjm/Bxr1PutC1ayFmtohVfvOdvruBjA9lwZH7oXJLAAX5J4x0ysp9OZ0OWRN4aGEPICbHWTYH4f5h9bc8HGpubDWBQXz5/SBMOFe85v4KyNY6KFjUsxJu8pJvqI3Jt5Dffy3vg+Ooi0BgwdGF1YcW+P1xcIyU1JPC1JT1IPhCSoCNJIDWa1x4bjbbfAOUUkEM1KkoHu6SDV31iNN99Xyxzk4xl38mgm/kqsxrqNKV9DRBxuACOfPBmcwo1Bnsht44nluB5Or3+t8V8LPEArnLw6jSXVqcX+GLRJp4UqxrEXdI7TtqHGnUTcbWsb7f0xdCKh4GfZV5f2hy6SKPvaiLXpAa7bjF1UVUNLEk2pdLfZI+9fi2A6bM4PBJJWSyLcELaZr7/wDjbFt2cgk92jkeJBolZkiljDAoSSFIINtrYqljhd2O2Edm82pXeSN3jeilvFVx2A0ni5F9iDztxfyGOT+0vstJ2Zz+SNR/h5vHE3Q3x0fL8nq6fMqquqSolqQpdIydAPWw6C9zb1OC+3OVntH2DlbQxrMtN1JILFOnx22+WC9bIoypPwUzj8nHcjqHay7lha1jjXU7OpDsdSnnUNsYHKH01gUnY43FI6lUdhzbcHpjqdafKBk7MaYdGFKC4BPmQMLEiI7rqUi3qcLBNgpdKdZW3IbxD0/s4bJSq6qdI2vYDnHqFIlJIUuTb54nppBKRsQSbAD1xCTpFkVbRV5zEs/a2jplH7ukpyQD0+yo/wDrgippSk3c1EMfhfULxlQSBYG4Yb72Fw3qB0cyh+3uaBiAIqdBc9LknBtPCgVDEY2iZ/E0GuME8jUhYg/jbm+OOk7bZ0S6SQMtM4a9rWO+1sKnFXT1Br4Y0ZY1IRS9m08EgWsfLkdecG1tTHRwEyLfUPCvmemBKe9PUwUksb96rLI6OnijG+stcbDyPp5HFWKPdjt9F/JklOMpmSWaGKQFgwlkAIYXAJ3+OMIk0dLX5rSyVFOw90klVUkDahGQ23yV8XWa5eI4GzGYFpal7d5e5sSxtfytbGLmMeVdoYqh0QRQ1OiW427snQ3+298XQ4uXgik68l5FUz5dPRZ4afuIKunjaoVRZXBADMo55N/njYvGyWliIaNrMpXgjFN2aENX2cq+zs0Ek9ZQM8VOCu7eLr5Cyqb+uPexNfLNSSZVVhRU0R0aL3OjcC/W4ItirPjq2JStEbRwZfmLSQPCFjlFkdBqYG38IYlgDzdbcm3GJ+31L+0PZ/XLpu1FU94p/H8mbBWblf2m8ahpUVF1RPJ4Rc2HhF9rsOg683wTH/1HJM5pCS3eRKQGNySVIucOpNTUhM5J7NKf3vtZRQlbjvVkNvJTf87Y6RlKCoz7NasnWj1LoGI4WMBABv56jxzjHexWNX7SzSn/ANumYqeu+xxu+w9Oa3IJpw7Iaos4aOxYFmduvXxdcE7cm3X2S/2VwSXYVPSsYDLGVe3hJvihrc0oqOUxzzKrtvpuMXNDlP7MzSoWjq5ZqR0bvFc7rILA7eXJvc3ueLYUtXXClqvd6GqkWJ0Ea+7uBIveJrAIG+2rfp0wDHGnKmyzl1Zn48wyyqbRA0Zltew6gf8AODpYkkoMzKDaShcbDzpg2C6jL5cyjny6SaZ6gaZqOSckMrWOgm/FxqVvifLHmXwd7QzK1klkpO7KsR4W7gKQTewOrb64uUVGmmM5WA0NRDRZZBUTW0GMHjfBVP2jijbx0tYijct7s4AH0xW5TTzPNSrm8KxQU6+FUlQl3AsoFm8/0w/NoZmymsjjkKytURIG7zST+8sVv68fPFawq+yTZsjPBJCkiuCJFBQje4PGG5OyjMnpnBMFXE0bnYi9jb58/XFFLSwVOQwz1D1SUkFOxMUChjq06QLckg8WPPpfA/ZmoqIaemqax+8MUxKM1w2gH166b84bGuLTIyVo5DmlE2U9o56Rl091MVsegvjW0S96iRi17cYG9rtJ7n29nIAAnCSj5/8AGCcov3QYBdt7nY46n06fKBl7i7RcRxDTYsqkbEXwsNuHAbvLXH8IwsaIDRcC19ZJG9jcW3xLTuGnUi62kVvle+BVVtPjXrsAOvnj1b6QA1mBsBfEJq00Sj5RPGhT2kZqgPNOhB+Fxgul3lWIvTPptqMWk9bdOBxsABe2IcxK03tIoZiwVa2jsL9SLMPjscFB0gqHSORSqz2W0bC3i3AtcbA7mwHnbjHHzVNo6FO0gjVTU4epNJT1VSgYxKxu6hQCSAbixvyBfnfFVQ1FXPVRvVTiZpdJY9QHP10lhJYcbbb4sljlOYDuwxZAxPgPG4ufqcBZEDW0iKAEqKNmhYE7kBgCp+ahwfU4fFJKNDNd2X2aU4/Y4DxatCgqpHkG/PHLfaJQe65lVkX0ylinruf1Ix2zNqUS0PdqbPJqCn/S9vzxzX2l0y1HZePM9OieGURy/wCpEYfnhoKmmKEu6KnslnNVUUsLs6pIoRGeNbPLayoXP3iLfMAXvYY1tLUpmuYwZkgMcg1pIoSwU2INjbddW9j5jGH7Aw/4BZ5CREJizlFLFEjUsx0jncrt6jG57MU8YpJ3i1GN53aMvsSuy9CebefX44nldtpi4pdkGdTO9fGpmp0UBCTJErgeJtXiIOm48JG9gPXBPZyTU+ZEm6rTqAQLDYX/AFwHmkk0dWaiKFpFQgCdJ3QC3GpQNJI+O9uOmPMqK0eQZ1WO4McUTgHysth+RxRO6VEl4Mj7FV/6zVN507AD6fzx0X2YBW7J0hA3CKD/APEH9cYH2OxNDmcRZSGlicb8dD+QxvPZ1NDS5NVU58KUsjKzE2Hhdk//ABgzdi4tr9FGKXJGnmplYsyrueTbnGVzyhSEVc4aT92Uuncjx3AW4OoeWL/K8+oMzmmhpZ1M0X24jswHQ28uoPXA3aGxpKnUQNKK5J8lJJ/I4z4WpFr6AMojlWFEqIZVeK7RlogoK8soAY7/AHh8DgTtHJ+zJve1jYwVj6Ws9hFLa/kdmAJ+N/O2NhNDqjDRmzghkIHBxS19NDUUs9LNEHiqBcITbSwNxbnggdOLeeLIyT8kfkzSrK8cEsMcmqSNpXQuDoUdfs9fL0PFsQZ7IIoczYIW7moVk303InFrn5jF1Ryxrl1fms5URzqRFY7CNQQtvju3xbFL2gs2W55LqvpXvAfQSxt+V8Sg7kSfg0GVRzUmVU6sQXYF2I4uST+uBM0slM4UaV8l8jziSSSrky2lGWwLM8wQKO8VbX5NiRewubDfbFHT5vLmFFVRVEIimp3Mcil7b2+vyxRGMm+TJfgzXtiAlzvKKnky0aXPwP8AXEGVqTTAWHz9dsE+1FS2c5HCeVpFv6cYjpLR043BbzI/DHUelR/wpmXuv6kixiWTu18YG3lhYi76RgChKrbYWwsahnl5EhaYrKxPW44H93xNcBDZbm/Xa+B0g0uFLOwYcE7DE8aISdTKdtz+OIske9qxoyzs7nybmgnEUrX4W4U3+VsW+fRGOsiqFLGnnQNdolYeRsxO3Tawv88KgpYM4ybNMhZriaHXFc76gN/nx9MBdmp5M07M+6uurMcpf3eUH7Vhtyebgeo24OOZ3Mft5WbWvPliT+xbUqtLWwy95LGWADMlww6Ejrc84iygD9pVgYaJDUOHIA+1q246cEH/ALxgTKJnhrDTuQbWdTGbqLL08ttPQbjgYtI3RqgyyqquyIzshsGtcXt9AfgCOMB104l3h2aOvcCLLLba6kRN6XVv5YynbSigquyecU8drtTx1ER/idLxkD4aF+oxq84tLl9LNHvproGFul3A/I4wGb5qsdAtG1+9Vq5ANBYsnfNfb/tbum63GrBEVXgpirZlfZ9M9NQrVuxCU2oqALjTfxk387/7cb+iiWmyqMNaLSl9IP2eTYEf6hjHdhYVq8hpaePYGZ5ZPNgouo+F7/TGnzGtj7oC3eUr3MpCsWjbSCdhv8wCPPFE7cq/Je1ZSVveQrVpIjIxfvIXESIHHBsVJvdTY3N7kbL1C7R1ElD7OKajTaozap0AeSC5Y/M/nh9XC1TXJl8OpppZAkZuQOfidvPfoDgTtE8eb9rEgpiHoMoiFLGotZmH2z9dvli/WxPLmUfhEM01DHYb2GRKXMaEMSpaYJq6AE6fpvjTdn44qbtfnuSVSIYpz3iI6BldHGrgixse8vfFDSIKd9YGm1tNhwRjQ9q5Go85yDtPTLqp6gCCew4Y2KX9Cda+mr1xo+p4rakv0A6k7uJZ5fkbwdoDVGmgp4YoTBEkHhUr4bHSNgbKOPhvYYd2hoZCJdFC1WlShimHvBjAWxHQG32m3BvjRVFTClKtU7DumQNqPkRe/wBMZzNe0K1EMceRKldUTfZVGsoHUk9BbGE3JOw6NyJMvzilSWnyuacPVrEEYt95gASPj1x7nlDNWUksNM6p3w0s5G4B2a3qRt9PLGTrJc3zGqpKaghcZpQSGaeCRk7kLYgNrC6jcnz6HGnyDNnzBKinq4Pd6+lYLPBqvYkXBB6g4i4uKtEqB81pljypaOGjSqNtKRPGHTbqynawxgKqvrkopZIlhEUq6JU90Ykaz9hgTtc7AW6Y3VdPmdMpzGenQZfGSe7WRlldB94EbDfcDrYcYxuZ0Fb2XoJWnkiqBO6TmFbt7s+oWcOxvdQ1gRa9/Q2txLrt9iss+zszrlMuXS210lomMZsYiwN1BHDLqtcHbjpgaOmWJZU8UrzsFJkN2Y2A587LzzgXs7UxU6VFEEnikE8hKzqS3OoAkjdgCt/rixgcftVHkQWpw1Q3qFFx/utt8MRp82vgn8GP7aznMu3s0aMDHSRiAEbgWJ8sE0lNdrSsWKDbyGKvKI5Kytqq431SyHSdXPr+GNAQYYxpU3J5PXbHWaOPhgSMPanyyNHqQEDbg7/at+uFhjO17Ku3qDhYLBS7jj0PcG38N24wkiZXbx6rG+25w86GIIYkeZA3tj1bxne24IHzxEmTUUs1LVQVUJs8bBgT18wcP7QSjs7nlN2poAxyquGivjC3KG+xsOqk/T44HDEEc6VGx6/PB2VVsBimocxTvaGpFpFtcoejAfn6YB3df3Ycl5QVrZ1jlT8Mbm9KkSQVNOVamkKyRNGDazDkG5OrbgW6c4rq/PkpVWpliO9k8FjY3Ita+2z9eemHSe9div8AAZioq+zs5JpaseL3fVewJH3T+GNzl3YvKf2bLFVBKj3pFDvsVte4039dwfXGBw7NRzikV1Jn1I2UyFiywd4kiyi5RGUodJPxUkH16HGC7UZjltTmFZSSv7vmFBXvLHqcqssciguCQDpAYA9Tbe3l0iv7EZRNRrRFu7hUHWEmaMmM8rcEXFzfe/OMfW9g3mqiKiuT3WO7KJJzKwXoQTxsOOMT5qK7Ghxb6Zmuy+YrktQ1JmryUTS+JGblb32sf188XUs0kqtJNKFlYBJSi2VtKgXa/UbWawO/XnAuf5FluWxR3kWd+4WOzIoAUDbfz8sVWRZdUVlNqzNnjyiCQlWuQ8ottGg6i/Xpvb0gpRk7RdSStss6OrkyzLzm0aD3qpBpssQncD78p+AuAfMnzwzJKNKKARht0F2PU4kkElXVmsqQquI9EUYFlhjv4UAwZGqnUGtupI33xv6Ot7UOUvLMjaz+5Ko+BvvGhhcG19id8ajJ+47Sdnsw7O1bFHdGenccg3vceoNjjK1TBYgVjJ32sbj+mFljy0dVHWxzMskLa1HQH+X6HBGfCssHEHxT4STNd2UrGzjJzlGZIozDL5QroCVBKML2AII8wOLMvTHvZXL0StzSeqoTRRVDXEZCkxm7EkHTve9ze+5PItiLOYmllg7ZdnheaMBa+nUXLAdbDckXPxGNHlOcUub0y1dMVOv7ajcg24+Hljl8sZY5U0a8WpK18lBmuTUOR02Y1lTJpCxo5YKGv9qyC4+z5DkXNjbA3s/gkaavzOeNkNWIwqN91FFgPTkn5/PA/b6ozCcrBLAGymGRHlmQXtYjwt121XG3F98a6mSOCCPuQApA0kcEYqyOvBZG67CveKXMEmoyuqWnUagRsbg7fH0+GOb9q2jzrtNHl1L44URHqGFxYi+34D8cXmbw1VHU++5dIsle5ZaWJm02uLsoPVmA67GwGwtjP9lpYY4MwqqllFTHORUPq21D5Dbf+WGb+nkhQjXZHncVTLmOXvMIk9yV443QksV6buSdlBvcm49NhXZnVGmyByiBanMzpiUCxEK/e+Z+ukeeD6tlzSunE1koobPWyjYxoN9HnrJHyt5jFDWyyV2YPXVShCQFhit/lxj7It02wdpa0tjIr8LtlWzmWKH7JKCEQUqooUKoHTrglZlZyk0jbGx0+vngKCN3JWIsBzttviRFdQG1hlI6DHUVXRhVfbDYpISt2K3PocLEEEREfhiVgTe9r4WHFwZcBNKAhRcbkX+WG94e9I2KcWB3/v8AlicQldKoSbDe5xEO9iIIVSQbgBeD5/0xEkh6ySIxbR4bXIJ58+ceRuxdiGGpt7cYc0RBFlAU8jVziEKqyne7jk72GEIuctzVxTyUddAKmikHihb81PT8tse0NFXZcB/6RztEpr3GWZgt1B6hd7j/AEtb0xVpwCq6VA35Ix6ZH0gMPCPMYDzacMrtdMIxbMsfXlFxJnnaCmL+/wCQzmV1KE08oZbG17agvkMCVA7QZnIppMrkp7jw99IBo2sSLFrXHI62F8QLX1kcX7uqmQAbKrkYY+YVMo0SVUzg7WZid8Av0ybf8kFLdil/EY/Z+GCfv89rf2hOPF7tAbJ8GPNvp8MTVc4nsZVUJHYRRoLLGvoMCjvY7qZTa9r264ZOCqFGKsDtt/LBmvoQxO32wfNtzy9eEelwGJ0kkG4BxCShMakW8Nrk7E4ciSPGQb/a+n4Y9EaLEvS/nwcHAxEYokA1SjUTbj+/TDI2jg1LYsejbm/niZURnLNufvBvLEgMcgBiVWG/G9sIRYdn89ky6Zp4F8JA7yJuHHlbzxaT5Qk85zjsfMsU7NqnoXbTqJ3OnoDvxax9OcZRn7t7qykarWJIP0w4VdSJVenlaJ13DKeR/LAWzpxzL8l+HYePr4Cs27RLXxNQ5qklFUvpM0L+AsVIOwJ54vYtcbeYGmpu0eW+7xxtNoMY0FJBpIsNucUQ7R+/wClznLKeviJFxMlz9dxiB6Ts3IpZMsq4AoHgp6yRE9LAG3GMbL6dl8U/6NGO1ia80WWc9pUjiPujuNLKyuToQEG4uTYEbcb3HTGZy6jrquOepaVqSjkk7yatluu5JLCMHk72DHYci+2C2q8ly5hLRZRTCY/ZqKljPJfjlv08sBVVdU18imonZ2U2GoWA+A6fTFmD03K+n0vyRnuY4rrtkVbLFVBKGiXu8ujf93EeZGB+2x6m4v8A8bR+6nnQ9l67ceWHRRmN1Z5VPQfTBPeLqsCW62tz6DG7gwRwx4xMvLklklykCLrjS8a6eg87WwyGVWbuxcsvpx57YJvfWRdSNhcc+mByiB9ViurjoTi8rJTOVNgSbeWFhCFlA0OwBF9wDfCwuhUXiclr7gkY9P8Als19wdvxwsLEB0K2qJ7k7f3+mB6exAkIGo3Uk74WFhxE8Sr3Z25Bw2PxEqxJW5Fr/wB+WFhYSEz1DoRwONJ2PzxDIAtHqHIPJ364WFhCI3d7/aNiePniW5Cj0YjCwsIQotvI+IjHk6KsTFRYjywsLC+RyMKI4wVHP574jqHeO5RyCguPXgb4WFhDDKyJZDrYm7GxtgelYsfFvY2/HCwsP8CD3kIBACjTYjb0wmkZZEHOoHnpbCwsRHKuYmSQ697MABYC24xNTRqWQm9w5W9+bYWFiXwRHM12I0iwP6YhU2YgbBYww+O+FhYQhONVKTci46fXEYQCWPckBeDxhYWHQwQrsRsbbnYYWFhYYY//2Q=="/>
          <p:cNvSpPr>
            <a:spLocks noChangeAspect="1" noChangeArrowheads="1"/>
          </p:cNvSpPr>
          <p:nvPr/>
        </p:nvSpPr>
        <p:spPr bwMode="auto">
          <a:xfrm>
            <a:off x="63500" y="-503238"/>
            <a:ext cx="1571625" cy="1057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6" name="AutoShape 4" descr="data:image/jpeg;base64,/9j/4AAQSkZJRgABAQAAAQABAAD/2wBDAAkGBwgHBgkIBwgKCgkLDRYPDQwMDRsUFRAWIB0iIiAdHx8kKDQsJCYxJx8fLT0tMTU3Ojo6Iys/RD84QzQ5Ojf/2wBDAQoKCg0MDRoPDxo3JR8lNzc3Nzc3Nzc3Nzc3Nzc3Nzc3Nzc3Nzc3Nzc3Nzc3Nzc3Nzc3Nzc3Nzc3Nzc3Nzc3Nzf/wAARCACEAMQDASIAAhEBAxEB/8QAGwAAAQUBAQAAAAAAAAAAAAAABAACAwUGBwH/xABAEAACAQIFAQUFBQYFAwUAAAABAgMEEQAFEiExQQYTIlFhBxRxgZEyQqGxwRUjUtHh8CQzgqLxJWJyFkOSssL/xAAaAQABBQEAAAAAAAAAAAAAAAAEAAECAwUG/8QAKREAAgICAgEDBAIDAQAAAAAAAAECEQMEEiExBRNBIlFhcTKBI6Gxwf/aAAwDAQACEQMRAD8AfFHGX2JPr+mHNGXcNwLbkn6jA4XuAoBsh353OJ45ARawKtypHONsyyN3IBC7qovz0w2WRWWxUhhb064cyKjXAuBtt06YZK8avsVCk7DjCHB44tNQQGY9GBO31wPW1nu73Xwi2wB2B8xhtRWyJIYqaO7nYBbk3GGjIK6uHe1tTHSUzG3eOQur0F+fkDgfY28WBfU/6L8OvPJ2vBU5j2gSJmcv4yLc74z9Tn7u14y2/ljcJ2R7KJvU1887Xse7ic3+ZIxJU9gezNX4MvzI08zDwrUhkufQ7jGVP1Tk6Xg0Y6cYo56meSDz2xZU2d99YBjfHvaTsHm2SnV3TSwEnTIg1K3wYbHGWs8TkHUrD0ti7FuyfadkZ68fsdHpK8OqWNwBuTycWivriIUlN+mOe5XmR1BJT4unrjU0FWZGA1HzGNPHkU1aM/LicGXUbgJZgejXJ4OGiXU5UC7bnSemFpDKGlIN7WIP54d4EdQqNpOxOLSk9SN3cEksLmym97Yk4BtYnawbE+oAqysdZvvfFPXV60+rcFjsSNwMISVuiaeeMPd7gixuOQcD1NdEo8T8HcX5xnMyzgy37iN3e++gYoqmbMJd3jkUf+JwLk28cHVhWPUnJW0bA5nHyJAOl+pxPFXxylV1Wt1U452ZZk5ZgcTQZhNGwJJIxCO4m+yb1To6uqPrVyCTx5+mI+/csW3UXvsemM1l2a6gt3v535xfwTxyhQFBIGxv0wVCakrQLkxuLCw73VlIKjcDCJaWFZBq19TfbEIXWCtiGJO/lh621MoAAH2j+uLCo8WKRBpF/j54WCojoQAKT625wsIRZouoXUsFueRte+IJ4XJPd6tx04v8cTF9MF+7JI2wy84a5a4PI+WGRIjpomSMsCSAN7A74Ropaho7aWfnUeANt7YIKFkvfbbY/p88DZrUSUwTL6RyKyp3dv4E8/Q8gfM4A3tv2IUvLC9XX92ffg9WWKmeSDL0SWpUnvap7MkZHIA4Y/gPXBNPQCqlElRMJJJVtHPJJe7cgG42Bv8AKx2FsNy2E00QNNEvdREhhqGzC1y3JAsebED7wscTzU0a08kcQBgJBEVriJgOVNz01dSBqO7bHHMyuX1zZsxSX0xGQxCWQRhXYltLAXOgq41K1gOhItYHY8WxDKDFCpqUkSTulZo5y6sLgHdSLdSD+GB8xy3Nc7oZq+KsmpKWKXutEMfeWH8R8Q2uebHzwJ2ZzCsSSoyfM6k1ixw+80crm9xubAnoQLWPB9QMLiuLkOaPJM2moppKRf31MLiSFhridR166eu4PQ7bYq+3fYSkrqSTNsjjZNPimp7amjv1sOV536YsZ6SGcNPSnRIouIGPhvexIPPHS3nY3ODcgrfc5IStWh2CqhUBWBvcc8Hi3Tbc4jDNVSTItfY4HPFJTzNHIpR15/pjRZBWCQKC1mHIvjWe1fslHCFzjKoyKSa50gf5bA+JD8NyPnjmtBOaedX6HY42tXP3YLmx8kdIi1SICRpA2JHJ8sHrKndDWUXVz5euKLLaomEBQWv54somkkjNlsLadPJJ9MbfJJcn4Mhxd8UQ1lW/eJFAuqVuFUXv14wyDK4HkY1+upqSbrTxg6bHzI/4xOitHM8YISpY2kl03EKf1wfQZetW8dKJXp1mYqH0942o8M241W2vwPQY5vf9RlkfGLqP/TY1tVY1yl5G0lPBGUaBYYo9ViIY9Vh5jcA/XFnT91HEDLCjm4vdOBbfcN8fliulR8uzapp451qqJ0EkDoOb7WB+IO3riX354CTU01RBErhGd4yFBJ07npvtjIny5dKwxDqjJ8jzYd3U0ogksx7xRrXb02bjfa9rHGM7T+z+tyuP3qhAqKVhdHjOpWHoRjW5xCYqGSrpKiYVkZBFOwUqyhluy2I28QFjxYkXtvdZRmDQwgPErwygCencXVv5EdDz+FiMeWWOnfkhJWjgqtJTTHUpVlNirbb40WUV+rSed97njGt9o3YqNqU53kil6Vt2ULZkN91YeYxzOklaGYXJC3xt6mwB5caaOkU7agHjFzvbUMTiwsCN9ufh1/LFLl9QrIu59NucWcc0ga7KTqO5tjZTtWjKkuIV4R0+iXthYhaVUOkG1hwRxhYXZEsmjqI1a7HSR9kHg/3th+0qaQSFHBXoB1wSEVowbsQBdt7ef4Yri4jbyNrgkX3v6YQkWVMI0Es8z2jpoyzEnra/6E4psrHvfe5jXSBDWEBGffQv3AD908Abjc874Iz9+7yOjpItmr5gf9PJ/wBoH1wUKeWFI/do6hSq/upKcqT5MpW4JA2O3445bcye7nf2X/hva2NY8SHxLUxyQCZ45lVR3VSCyvx16kc+Y32OxwRJIkCa7E2FyOLjyv0wDDZR4F0AcqFCgHrsNvPHuYmeoiSlpl1S1DaFX4/0vjPlLlOgmKrsuexlbS+6vk9VNLaRO8iN9JY3Y72/7AvpjBwtTQLG7WjrKOpemlDNa8TNsR52LjbpufK5YyyejrZ6mZA0i/uiZLMSSu/wNttvLFcKVZ46supba5W3XSx+p0gfPBHOL6GUKNrIHilWWJtO4ZSPzGIc1gMVsyikqCGA1iPSgD78tfYWvzYD14wzsnOKzK2glcNNSNoJvuR0P0xaSQGWlnp41DuReNdRU6hxYjcfEb4DguE6Y7DsklXO8qlyvMQD3w7vxA2EgHhYXA54vbfHCO02UyZNnVVQyAgI11v/AAnj+Xyx1rIZDT5m9PFHUQo+ogyK99QN1JLEi4Hl1+gqfbfQxyplmexIFM47uWw62vb5ENg/Wm4z4MpnEynZmoEkCjXYjm/Bxr1PutC1ayFmtohVfvOdvruBjA9lwZH7oXJLAAX5J4x0ysp9OZ0OWRN4aGEPICbHWTYH4f5h9bc8HGpubDWBQXz5/SBMOFe85v4KyNY6KFjUsxJu8pJvqI3Jt5Dffy3vg+Ooi0BgwdGF1YcW+P1xcIyU1JPC1JT1IPhCSoCNJIDWa1x4bjbbfAOUUkEM1KkoHu6SDV31iNN99Xyxzk4xl38mgm/kqsxrqNKV9DRBxuACOfPBmcwo1Bnsht44nluB5Or3+t8V8LPEArnLw6jSXVqcX+GLRJp4UqxrEXdI7TtqHGnUTcbWsb7f0xdCKh4GfZV5f2hy6SKPvaiLXpAa7bjF1UVUNLEk2pdLfZI+9fi2A6bM4PBJJWSyLcELaZr7/wDjbFt2cgk92jkeJBolZkiljDAoSSFIINtrYqljhd2O2Edm82pXeSN3jeilvFVx2A0ni5F9iDztxfyGOT+0vstJ2Zz+SNR/h5vHE3Q3x0fL8nq6fMqquqSolqQpdIydAPWw6C9zb1OC+3OVntH2DlbQxrMtN1JILFOnx22+WC9bIoypPwUzj8nHcjqHay7lha1jjXU7OpDsdSnnUNsYHKH01gUnY43FI6lUdhzbcHpjqdafKBk7MaYdGFKC4BPmQMLEiI7rqUi3qcLBNgpdKdZW3IbxD0/s4bJSq6qdI2vYDnHqFIlJIUuTb54nppBKRsQSbAD1xCTpFkVbRV5zEs/a2jplH7ukpyQD0+yo/wDrgippSk3c1EMfhfULxlQSBYG4Yb72Fw3qB0cyh+3uaBiAIqdBc9LknBtPCgVDEY2iZ/E0GuME8jUhYg/jbm+OOk7bZ0S6SQMtM4a9rWO+1sKnFXT1Br4Y0ZY1IRS9m08EgWsfLkdecG1tTHRwEyLfUPCvmemBKe9PUwUksb96rLI6OnijG+stcbDyPp5HFWKPdjt9F/JklOMpmSWaGKQFgwlkAIYXAJ3+OMIk0dLX5rSyVFOw90klVUkDahGQ23yV8XWa5eI4GzGYFpal7d5e5sSxtfytbGLmMeVdoYqh0QRQ1OiW427snQ3+298XQ4uXgik68l5FUz5dPRZ4afuIKunjaoVRZXBADMo55N/njYvGyWliIaNrMpXgjFN2aENX2cq+zs0Ek9ZQM8VOCu7eLr5Cyqb+uPexNfLNSSZVVhRU0R0aL3OjcC/W4ItirPjq2JStEbRwZfmLSQPCFjlFkdBqYG38IYlgDzdbcm3GJ+31L+0PZ/XLpu1FU94p/H8mbBWblf2m8ahpUVF1RPJ4Rc2HhF9rsOg683wTH/1HJM5pCS3eRKQGNySVIucOpNTUhM5J7NKf3vtZRQlbjvVkNvJTf87Y6RlKCoz7NasnWj1LoGI4WMBABv56jxzjHexWNX7SzSn/ANumYqeu+xxu+w9Oa3IJpw7Iaos4aOxYFmduvXxdcE7cm3X2S/2VwSXYVPSsYDLGVe3hJvihrc0oqOUxzzKrtvpuMXNDlP7MzSoWjq5ZqR0bvFc7rILA7eXJvc3ueLYUtXXClqvd6GqkWJ0Ea+7uBIveJrAIG+2rfp0wDHGnKmyzl1Zn48wyyqbRA0Zltew6gf8AODpYkkoMzKDaShcbDzpg2C6jL5cyjny6SaZ6gaZqOSckMrWOgm/FxqVvifLHmXwd7QzK1klkpO7KsR4W7gKQTewOrb64uUVGmmM5WA0NRDRZZBUTW0GMHjfBVP2jijbx0tYijct7s4AH0xW5TTzPNSrm8KxQU6+FUlQl3AsoFm8/0w/NoZmymsjjkKytURIG7zST+8sVv68fPFawq+yTZsjPBJCkiuCJFBQje4PGG5OyjMnpnBMFXE0bnYi9jb58/XFFLSwVOQwz1D1SUkFOxMUChjq06QLckg8WPPpfA/ZmoqIaemqax+8MUxKM1w2gH166b84bGuLTIyVo5DmlE2U9o56Rl091MVsegvjW0S96iRi17cYG9rtJ7n29nIAAnCSj5/8AGCcov3QYBdt7nY46n06fKBl7i7RcRxDTYsqkbEXwsNuHAbvLXH8IwsaIDRcC19ZJG9jcW3xLTuGnUi62kVvle+BVVtPjXrsAOvnj1b6QA1mBsBfEJq00Sj5RPGhT2kZqgPNOhB+Fxgul3lWIvTPptqMWk9bdOBxsABe2IcxK03tIoZiwVa2jsL9SLMPjscFB0gqHSORSqz2W0bC3i3AtcbA7mwHnbjHHzVNo6FO0gjVTU4epNJT1VSgYxKxu6hQCSAbixvyBfnfFVQ1FXPVRvVTiZpdJY9QHP10lhJYcbbb4sljlOYDuwxZAxPgPG4ufqcBZEDW0iKAEqKNmhYE7kBgCp+ahwfU4fFJKNDNd2X2aU4/Y4DxatCgqpHkG/PHLfaJQe65lVkX0ylinruf1Ix2zNqUS0PdqbPJqCn/S9vzxzX2l0y1HZePM9OieGURy/wCpEYfnhoKmmKEu6KnslnNVUUsLs6pIoRGeNbPLayoXP3iLfMAXvYY1tLUpmuYwZkgMcg1pIoSwU2INjbddW9j5jGH7Aw/4BZ5CREJizlFLFEjUsx0jncrt6jG57MU8YpJ3i1GN53aMvsSuy9CebefX44nldtpi4pdkGdTO9fGpmp0UBCTJErgeJtXiIOm48JG9gPXBPZyTU+ZEm6rTqAQLDYX/AFwHmkk0dWaiKFpFQgCdJ3QC3GpQNJI+O9uOmPMqK0eQZ1WO4McUTgHysth+RxRO6VEl4Mj7FV/6zVN507AD6fzx0X2YBW7J0hA3CKD/APEH9cYH2OxNDmcRZSGlicb8dD+QxvPZ1NDS5NVU58KUsjKzE2Hhdk//ABgzdi4tr9FGKXJGnmplYsyrueTbnGVzyhSEVc4aT92Uuncjx3AW4OoeWL/K8+oMzmmhpZ1M0X24jswHQ28uoPXA3aGxpKnUQNKK5J8lJJ/I4z4WpFr6AMojlWFEqIZVeK7RlogoK8soAY7/AHh8DgTtHJ+zJve1jYwVj6Ws9hFLa/kdmAJ+N/O2NhNDqjDRmzghkIHBxS19NDUUs9LNEHiqBcITbSwNxbnggdOLeeLIyT8kfkzSrK8cEsMcmqSNpXQuDoUdfs9fL0PFsQZ7IIoczYIW7moVk303InFrn5jF1Ryxrl1fms5URzqRFY7CNQQtvju3xbFL2gs2W55LqvpXvAfQSxt+V8Sg7kSfg0GVRzUmVU6sQXYF2I4uST+uBM0slM4UaV8l8jziSSSrky2lGWwLM8wQKO8VbX5NiRewubDfbFHT5vLmFFVRVEIimp3Mcil7b2+vyxRGMm+TJfgzXtiAlzvKKnky0aXPwP8AXEGVqTTAWHz9dsE+1FS2c5HCeVpFv6cYjpLR043BbzI/DHUelR/wpmXuv6kixiWTu18YG3lhYi76RgChKrbYWwsahnl5EhaYrKxPW44H93xNcBDZbm/Xa+B0g0uFLOwYcE7DE8aISdTKdtz+OIske9qxoyzs7nybmgnEUrX4W4U3+VsW+fRGOsiqFLGnnQNdolYeRsxO3Tawv88KgpYM4ybNMhZriaHXFc76gN/nx9MBdmp5M07M+6uurMcpf3eUH7Vhtyebgeo24OOZ3Mft5WbWvPliT+xbUqtLWwy95LGWADMlww6Ejrc84iygD9pVgYaJDUOHIA+1q246cEH/ALxgTKJnhrDTuQbWdTGbqLL08ttPQbjgYtI3RqgyyqquyIzshsGtcXt9AfgCOMB104l3h2aOvcCLLLba6kRN6XVv5YynbSigquyecU8drtTx1ER/idLxkD4aF+oxq84tLl9LNHvproGFul3A/I4wGb5qsdAtG1+9Vq5ANBYsnfNfb/tbum63GrBEVXgpirZlfZ9M9NQrVuxCU2oqALjTfxk387/7cb+iiWmyqMNaLSl9IP2eTYEf6hjHdhYVq8hpaePYGZ5ZPNgouo+F7/TGnzGtj7oC3eUr3MpCsWjbSCdhv8wCPPFE7cq/Je1ZSVveQrVpIjIxfvIXESIHHBsVJvdTY3N7kbL1C7R1ElD7OKajTaozap0AeSC5Y/M/nh9XC1TXJl8OpppZAkZuQOfidvPfoDgTtE8eb9rEgpiHoMoiFLGotZmH2z9dvli/WxPLmUfhEM01DHYb2GRKXMaEMSpaYJq6AE6fpvjTdn44qbtfnuSVSIYpz3iI6BldHGrgixse8vfFDSIKd9YGm1tNhwRjQ9q5Go85yDtPTLqp6gCCew4Y2KX9Cda+mr1xo+p4rakv0A6k7uJZ5fkbwdoDVGmgp4YoTBEkHhUr4bHSNgbKOPhvYYd2hoZCJdFC1WlShimHvBjAWxHQG32m3BvjRVFTClKtU7DumQNqPkRe/wBMZzNe0K1EMceRKldUTfZVGsoHUk9BbGE3JOw6NyJMvzilSWnyuacPVrEEYt95gASPj1x7nlDNWUksNM6p3w0s5G4B2a3qRt9PLGTrJc3zGqpKaghcZpQSGaeCRk7kLYgNrC6jcnz6HGnyDNnzBKinq4Pd6+lYLPBqvYkXBB6g4i4uKtEqB81pljypaOGjSqNtKRPGHTbqynawxgKqvrkopZIlhEUq6JU90Ykaz9hgTtc7AW6Y3VdPmdMpzGenQZfGSe7WRlldB94EbDfcDrYcYxuZ0Fb2XoJWnkiqBO6TmFbt7s+oWcOxvdQ1gRa9/Q2txLrt9iss+zszrlMuXS210lomMZsYiwN1BHDLqtcHbjpgaOmWJZU8UrzsFJkN2Y2A587LzzgXs7UxU6VFEEnikE8hKzqS3OoAkjdgCt/rixgcftVHkQWpw1Q3qFFx/utt8MRp82vgn8GP7aznMu3s0aMDHSRiAEbgWJ8sE0lNdrSsWKDbyGKvKI5Kytqq431SyHSdXPr+GNAQYYxpU3J5PXbHWaOPhgSMPanyyNHqQEDbg7/at+uFhjO17Ku3qDhYLBS7jj0PcG38N24wkiZXbx6rG+25w86GIIYkeZA3tj1bxne24IHzxEmTUUs1LVQVUJs8bBgT18wcP7QSjs7nlN2poAxyquGivjC3KG+xsOqk/T44HDEEc6VGx6/PB2VVsBimocxTvaGpFpFtcoejAfn6YB3df3Ycl5QVrZ1jlT8Mbm9KkSQVNOVamkKyRNGDazDkG5OrbgW6c4rq/PkpVWpliO9k8FjY3Ita+2z9eemHSe9div8AAZioq+zs5JpaseL3fVewJH3T+GNzl3YvKf2bLFVBKj3pFDvsVte4039dwfXGBw7NRzikV1Jn1I2UyFiywd4kiyi5RGUodJPxUkH16HGC7UZjltTmFZSSv7vmFBXvLHqcqssciguCQDpAYA9Tbe3l0iv7EZRNRrRFu7hUHWEmaMmM8rcEXFzfe/OMfW9g3mqiKiuT3WO7KJJzKwXoQTxsOOMT5qK7Ghxb6Zmuy+YrktQ1JmryUTS+JGblb32sf188XUs0kqtJNKFlYBJSi2VtKgXa/UbWawO/XnAuf5FluWxR3kWd+4WOzIoAUDbfz8sVWRZdUVlNqzNnjyiCQlWuQ8ottGg6i/Xpvb0gpRk7RdSStss6OrkyzLzm0aD3qpBpssQncD78p+AuAfMnzwzJKNKKARht0F2PU4kkElXVmsqQquI9EUYFlhjv4UAwZGqnUGtupI33xv6Ot7UOUvLMjaz+5Ko+BvvGhhcG19id8ajJ+47Sdnsw7O1bFHdGenccg3vceoNjjK1TBYgVjJ32sbj+mFljy0dVHWxzMskLa1HQH+X6HBGfCssHEHxT4STNd2UrGzjJzlGZIozDL5QroCVBKML2AII8wOLMvTHvZXL0StzSeqoTRRVDXEZCkxm7EkHTve9ze+5PItiLOYmllg7ZdnheaMBa+nUXLAdbDckXPxGNHlOcUub0y1dMVOv7ajcg24+Hljl8sZY5U0a8WpK18lBmuTUOR02Y1lTJpCxo5YKGv9qyC4+z5DkXNjbA3s/gkaavzOeNkNWIwqN91FFgPTkn5/PA/b6ozCcrBLAGymGRHlmQXtYjwt121XG3F98a6mSOCCPuQApA0kcEYqyOvBZG67CveKXMEmoyuqWnUagRsbg7fH0+GOb9q2jzrtNHl1L44URHqGFxYi+34D8cXmbw1VHU++5dIsle5ZaWJm02uLsoPVmA67GwGwtjP9lpYY4MwqqllFTHORUPq21D5Dbf+WGb+nkhQjXZHncVTLmOXvMIk9yV443QksV6buSdlBvcm49NhXZnVGmyByiBanMzpiUCxEK/e+Z+ukeeD6tlzSunE1koobPWyjYxoN9HnrJHyt5jFDWyyV2YPXVShCQFhit/lxj7It02wdpa0tjIr8LtlWzmWKH7JKCEQUqooUKoHTrglZlZyk0jbGx0+vngKCN3JWIsBzttviRFdQG1hlI6DHUVXRhVfbDYpISt2K3PocLEEEREfhiVgTe9r4WHFwZcBNKAhRcbkX+WG94e9I2KcWB3/v8AlicQldKoSbDe5xEO9iIIVSQbgBeD5/0xEkh6ySIxbR4bXIJ58+ceRuxdiGGpt7cYc0RBFlAU8jVziEKqyne7jk72GEIuctzVxTyUddAKmikHihb81PT8tse0NFXZcB/6RztEpr3GWZgt1B6hd7j/AEtb0xVpwCq6VA35Ix6ZH0gMPCPMYDzacMrtdMIxbMsfXlFxJnnaCmL+/wCQzmV1KE08oZbG17agvkMCVA7QZnIppMrkp7jw99IBo2sSLFrXHI62F8QLX1kcX7uqmQAbKrkYY+YVMo0SVUzg7WZid8Av0ybf8kFLdil/EY/Z+GCfv89rf2hOPF7tAbJ8GPNvp8MTVc4nsZVUJHYRRoLLGvoMCjvY7qZTa9r264ZOCqFGKsDtt/LBmvoQxO32wfNtzy9eEelwGJ0kkG4BxCShMakW8Nrk7E4ciSPGQb/a+n4Y9EaLEvS/nwcHAxEYokA1SjUTbj+/TDI2jg1LYsejbm/niZURnLNufvBvLEgMcgBiVWG/G9sIRYdn89ky6Zp4F8JA7yJuHHlbzxaT5Qk85zjsfMsU7NqnoXbTqJ3OnoDvxax9OcZRn7t7qykarWJIP0w4VdSJVenlaJ13DKeR/LAWzpxzL8l+HYePr4Cs27RLXxNQ5qklFUvpM0L+AsVIOwJ54vYtcbeYGmpu0eW+7xxtNoMY0FJBpIsNucUQ7R+/wClznLKeviJFxMlz9dxiB6Ts3IpZMsq4AoHgp6yRE9LAG3GMbL6dl8U/6NGO1ia80WWc9pUjiPujuNLKyuToQEG4uTYEbcb3HTGZy6jrquOepaVqSjkk7yatluu5JLCMHk72DHYci+2C2q8ly5hLRZRTCY/ZqKljPJfjlv08sBVVdU18imonZ2U2GoWA+A6fTFmD03K+n0vyRnuY4rrtkVbLFVBKGiXu8ujf93EeZGB+2x6m4v8A8bR+6nnQ9l67ceWHRRmN1Z5VPQfTBPeLqsCW62tz6DG7gwRwx4xMvLklklykCLrjS8a6eg87WwyGVWbuxcsvpx57YJvfWRdSNhcc+mByiB9ViurjoTi8rJTOVNgSbeWFhCFlA0OwBF9wDfCwuhUXiclr7gkY9P8Als19wdvxwsLEB0K2qJ7k7f3+mB6exAkIGo3Uk74WFhxE8Sr3Z25Bw2PxEqxJW5Fr/wB+WFhYSEz1DoRwONJ2PzxDIAtHqHIPJ364WFhCI3d7/aNiePniW5Cj0YjCwsIQotvI+IjHk6KsTFRYjywsLC+RyMKI4wVHP574jqHeO5RyCguPXgb4WFhDDKyJZDrYm7GxtgelYsfFvY2/HCwsP8CD3kIBACjTYjb0wmkZZEHOoHnpbCwsRHKuYmSQ697MABYC24xNTRqWQm9w5W9+bYWFiXwRHM12I0iwP6YhU2YgbBYww+O+FhYQhONVKTci46fXEYQCWPckBeDxhYWHQwQrsRsbbnYYWFhYYY//2Q=="/>
          <p:cNvSpPr>
            <a:spLocks noChangeAspect="1" noChangeArrowheads="1"/>
          </p:cNvSpPr>
          <p:nvPr/>
        </p:nvSpPr>
        <p:spPr bwMode="auto">
          <a:xfrm>
            <a:off x="215900" y="-350838"/>
            <a:ext cx="1571625" cy="1057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1510" name="Picture 6" descr="http://3.bp.blogspot.com/-1IlrlGUNKQg/TtQIBqSoOuI/AAAAAAAAAUg/ICtjjTT7tLo/s1600/medal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5943" r="98566">
                        <a14:foregroundMark x1="61475" y1="28875" x2="61475" y2="28875"/>
                        <a14:backgroundMark x1="52049" y1="13070" x2="52049" y2="13070"/>
                        <a14:backgroundMark x1="59836" y1="8511" x2="59836" y2="8511"/>
                        <a14:backgroundMark x1="49385" y1="20669" x2="49385" y2="20669"/>
                        <a14:backgroundMark x1="51639" y1="28875" x2="51639" y2="28875"/>
                        <a14:backgroundMark x1="50820" y1="29787" x2="50820" y2="29787"/>
                        <a14:backgroundMark x1="43852" y1="17629" x2="43852" y2="17629"/>
                        <a14:backgroundMark x1="42008" y1="10942" x2="42008" y2="10942"/>
                        <a14:backgroundMark x1="40574" y1="8511" x2="40574" y2="8511"/>
                      </a14:backgroundRemoval>
                    </a14:imgEffect>
                  </a14:imgLayer>
                </a14:imgProps>
              </a:ext>
              <a:ext uri="{28A0092B-C50C-407E-A947-70E740481C1C}">
                <a14:useLocalDpi xmlns:a14="http://schemas.microsoft.com/office/drawing/2010/main" val="0"/>
              </a:ext>
            </a:extLst>
          </a:blip>
          <a:srcRect/>
          <a:stretch>
            <a:fillRect/>
          </a:stretch>
        </p:blipFill>
        <p:spPr bwMode="auto">
          <a:xfrm>
            <a:off x="3491880" y="2204864"/>
            <a:ext cx="5075433" cy="3421758"/>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2224802" y="6390909"/>
            <a:ext cx="4710942" cy="400110"/>
          </a:xfrm>
          <a:prstGeom prst="rect">
            <a:avLst/>
          </a:prstGeom>
          <a:solidFill>
            <a:schemeClr val="accent2"/>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Divina:    Padre César Chávez  Alva (Chuno)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a:t>
            </a:r>
            <a:r>
              <a:rPr kumimoji="0" lang="es-PE" sz="10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Paúl</a:t>
            </a:r>
            <a:endParaRPr kumimoji="0" lang="es-PE" sz="1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425998471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barn(inVertical)">
                                      <p:cBhvr>
                                        <p:cTn id="7" dur="500"/>
                                        <p:tgtEl>
                                          <p:spTgt spid="21510"/>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404664"/>
            <a:ext cx="8280920" cy="612068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55653" name="Text Box 5"/>
          <p:cNvSpPr txBox="1">
            <a:spLocks noChangeArrowheads="1"/>
          </p:cNvSpPr>
          <p:nvPr/>
        </p:nvSpPr>
        <p:spPr bwMode="auto">
          <a:xfrm>
            <a:off x="611560" y="1693252"/>
            <a:ext cx="777686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s-ES_tradnl" sz="2800" b="1" dirty="0">
                <a:solidFill>
                  <a:schemeClr val="bg1"/>
                </a:solidFill>
                <a:effectLst>
                  <a:glow rad="228600">
                    <a:schemeClr val="accent4">
                      <a:satMod val="175000"/>
                      <a:alpha val="40000"/>
                    </a:schemeClr>
                  </a:glow>
                  <a:outerShdw blurRad="50800" dist="38100" dir="10800000" algn="r" rotWithShape="0">
                    <a:prstClr val="black"/>
                  </a:outerShdw>
                </a:effectLst>
              </a:rPr>
              <a:t>Señor </a:t>
            </a:r>
            <a:r>
              <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rPr>
              <a:t>Jesús un </a:t>
            </a:r>
            <a:r>
              <a:rPr lang="es-ES_tradnl" sz="2800" b="1" dirty="0">
                <a:solidFill>
                  <a:schemeClr val="bg1"/>
                </a:solidFill>
                <a:effectLst>
                  <a:glow rad="228600">
                    <a:schemeClr val="accent4">
                      <a:satMod val="175000"/>
                      <a:alpha val="40000"/>
                    </a:schemeClr>
                  </a:glow>
                  <a:outerShdw blurRad="50800" dist="38100" dir="10800000" algn="r" rotWithShape="0">
                    <a:prstClr val="black"/>
                  </a:outerShdw>
                </a:effectLst>
              </a:rPr>
              <a:t>leproso </a:t>
            </a:r>
            <a:endPar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endParaRPr>
          </a:p>
          <a:p>
            <a:pPr algn="l"/>
            <a:r>
              <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rPr>
              <a:t>se </a:t>
            </a:r>
            <a:r>
              <a:rPr lang="es-ES_tradnl" sz="2800" b="1" dirty="0">
                <a:solidFill>
                  <a:schemeClr val="bg1"/>
                </a:solidFill>
                <a:effectLst>
                  <a:glow rad="228600">
                    <a:schemeClr val="accent4">
                      <a:satMod val="175000"/>
                      <a:alpha val="40000"/>
                    </a:schemeClr>
                  </a:glow>
                  <a:outerShdw blurRad="50800" dist="38100" dir="10800000" algn="r" rotWithShape="0">
                    <a:prstClr val="black"/>
                  </a:outerShdw>
                </a:effectLst>
              </a:rPr>
              <a:t>te </a:t>
            </a:r>
            <a:r>
              <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rPr>
              <a:t>acerca y </a:t>
            </a:r>
            <a:r>
              <a:rPr lang="es-ES_tradnl" sz="2800" b="1" dirty="0">
                <a:solidFill>
                  <a:schemeClr val="bg1"/>
                </a:solidFill>
                <a:effectLst>
                  <a:glow rad="228600">
                    <a:schemeClr val="accent4">
                      <a:satMod val="175000"/>
                      <a:alpha val="40000"/>
                    </a:schemeClr>
                  </a:glow>
                  <a:outerShdw blurRad="50800" dist="38100" dir="10800000" algn="r" rotWithShape="0">
                    <a:prstClr val="black"/>
                  </a:outerShdw>
                </a:effectLst>
              </a:rPr>
              <a:t>te dice</a:t>
            </a:r>
            <a:r>
              <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rPr>
              <a:t>...</a:t>
            </a:r>
          </a:p>
          <a:p>
            <a:pPr algn="l"/>
            <a:r>
              <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rPr>
              <a:t>si </a:t>
            </a:r>
            <a:r>
              <a:rPr lang="es-ES_tradnl" sz="2800" b="1" dirty="0">
                <a:solidFill>
                  <a:schemeClr val="bg1"/>
                </a:solidFill>
                <a:effectLst>
                  <a:glow rad="228600">
                    <a:schemeClr val="accent4">
                      <a:satMod val="175000"/>
                      <a:alpha val="40000"/>
                    </a:schemeClr>
                  </a:glow>
                  <a:outerShdw blurRad="50800" dist="38100" dir="10800000" algn="r" rotWithShape="0">
                    <a:prstClr val="black"/>
                  </a:outerShdw>
                </a:effectLst>
              </a:rPr>
              <a:t>quieres </a:t>
            </a:r>
            <a:r>
              <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rPr>
              <a:t>puedes </a:t>
            </a:r>
            <a:r>
              <a:rPr lang="es-ES_tradnl" sz="2800" b="1" dirty="0">
                <a:solidFill>
                  <a:schemeClr val="bg1"/>
                </a:solidFill>
                <a:effectLst>
                  <a:glow rad="228600">
                    <a:schemeClr val="accent4">
                      <a:satMod val="175000"/>
                      <a:alpha val="40000"/>
                    </a:schemeClr>
                  </a:glow>
                  <a:outerShdw blurRad="50800" dist="38100" dir="10800000" algn="r" rotWithShape="0">
                    <a:prstClr val="black"/>
                  </a:outerShdw>
                </a:effectLst>
              </a:rPr>
              <a:t>sanarme...</a:t>
            </a:r>
            <a:endParaRPr lang="es-PE" sz="2800" b="1" dirty="0">
              <a:solidFill>
                <a:schemeClr val="bg1"/>
              </a:solidFill>
              <a:effectLst>
                <a:glow rad="228600">
                  <a:schemeClr val="accent4">
                    <a:satMod val="175000"/>
                    <a:alpha val="40000"/>
                  </a:schemeClr>
                </a:glow>
                <a:outerShdw blurRad="50800" dist="38100" dir="10800000" algn="r" rotWithShape="0">
                  <a:prstClr val="black"/>
                </a:outerShdw>
              </a:effectLst>
            </a:endParaRPr>
          </a:p>
          <a:p>
            <a:pPr algn="l"/>
            <a:r>
              <a:rPr lang="es-ES_tradnl" sz="2800" b="1" dirty="0">
                <a:solidFill>
                  <a:schemeClr val="bg1"/>
                </a:solidFill>
                <a:effectLst>
                  <a:glow rad="228600">
                    <a:schemeClr val="accent4">
                      <a:satMod val="175000"/>
                      <a:alpha val="40000"/>
                    </a:schemeClr>
                  </a:glow>
                  <a:outerShdw blurRad="50800" dist="38100" dir="10800000" algn="r" rotWithShape="0">
                    <a:prstClr val="black"/>
                  </a:outerShdw>
                </a:effectLst>
              </a:rPr>
              <a:t>y ante esa </a:t>
            </a:r>
            <a:r>
              <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rPr>
              <a:t>súplica.</a:t>
            </a:r>
          </a:p>
          <a:p>
            <a:pPr algn="l"/>
            <a:r>
              <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rPr>
              <a:t>Tú </a:t>
            </a:r>
            <a:r>
              <a:rPr lang="es-ES_tradnl" sz="2800" b="1" dirty="0">
                <a:solidFill>
                  <a:schemeClr val="bg1"/>
                </a:solidFill>
                <a:effectLst>
                  <a:glow rad="228600">
                    <a:schemeClr val="accent4">
                      <a:satMod val="175000"/>
                      <a:alpha val="40000"/>
                    </a:schemeClr>
                  </a:glow>
                  <a:outerShdw blurRad="50800" dist="38100" dir="10800000" algn="r" rotWithShape="0">
                    <a:prstClr val="black"/>
                  </a:outerShdw>
                </a:effectLst>
              </a:rPr>
              <a:t>no permaneciste indiferente</a:t>
            </a:r>
            <a:r>
              <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rPr>
              <a:t>,</a:t>
            </a:r>
          </a:p>
          <a:p>
            <a:pPr algn="l"/>
            <a:r>
              <a:rPr lang="es-ES_tradnl" sz="2800" b="1" dirty="0">
                <a:solidFill>
                  <a:schemeClr val="bg1"/>
                </a:solidFill>
                <a:effectLst>
                  <a:glow rad="228600">
                    <a:schemeClr val="accent4">
                      <a:satMod val="175000"/>
                      <a:alpha val="40000"/>
                    </a:schemeClr>
                  </a:glow>
                </a:effectLst>
              </a:rPr>
              <a:t>tuviste compasión de él, lo tocaste y lo sanaste.</a:t>
            </a:r>
            <a:endParaRPr lang="es-PE" sz="2800" b="1" dirty="0">
              <a:solidFill>
                <a:schemeClr val="bg1"/>
              </a:solidFill>
              <a:effectLst>
                <a:glow rad="228600">
                  <a:schemeClr val="accent4">
                    <a:satMod val="175000"/>
                    <a:alpha val="40000"/>
                  </a:schemeClr>
                </a:glow>
              </a:effectLst>
            </a:endParaRPr>
          </a:p>
          <a:p>
            <a:pPr algn="l"/>
            <a:r>
              <a:rPr lang="es-ES_tradnl" sz="2800" b="1" dirty="0">
                <a:solidFill>
                  <a:schemeClr val="bg1"/>
                </a:solidFill>
                <a:effectLst>
                  <a:glow rad="228600">
                    <a:schemeClr val="accent4">
                      <a:satMod val="175000"/>
                      <a:alpha val="40000"/>
                    </a:schemeClr>
                  </a:glow>
                </a:effectLst>
              </a:rPr>
              <a:t>le </a:t>
            </a:r>
            <a:r>
              <a:rPr lang="es-ES_tradnl" sz="2800" b="1" dirty="0" smtClean="0">
                <a:solidFill>
                  <a:schemeClr val="bg1"/>
                </a:solidFill>
                <a:effectLst>
                  <a:glow rad="228600">
                    <a:schemeClr val="accent4">
                      <a:satMod val="175000"/>
                      <a:alpha val="40000"/>
                    </a:schemeClr>
                  </a:glow>
                </a:effectLst>
              </a:rPr>
              <a:t>devolviste la </a:t>
            </a:r>
            <a:r>
              <a:rPr lang="es-ES_tradnl" sz="2800" b="1" dirty="0">
                <a:solidFill>
                  <a:schemeClr val="bg1"/>
                </a:solidFill>
                <a:effectLst>
                  <a:glow rad="228600">
                    <a:schemeClr val="accent4">
                      <a:satMod val="175000"/>
                      <a:alpha val="40000"/>
                    </a:schemeClr>
                  </a:glow>
                </a:effectLst>
              </a:rPr>
              <a:t>salud </a:t>
            </a:r>
            <a:r>
              <a:rPr lang="es-ES_tradnl" sz="2800" b="1" dirty="0" smtClean="0">
                <a:solidFill>
                  <a:schemeClr val="bg1"/>
                </a:solidFill>
                <a:effectLst>
                  <a:glow rad="228600">
                    <a:schemeClr val="accent4">
                      <a:satMod val="175000"/>
                      <a:alpha val="40000"/>
                    </a:schemeClr>
                  </a:glow>
                </a:effectLst>
              </a:rPr>
              <a:t>y también </a:t>
            </a:r>
            <a:r>
              <a:rPr lang="es-ES_tradnl" sz="2800" b="1" dirty="0">
                <a:solidFill>
                  <a:schemeClr val="bg1"/>
                </a:solidFill>
                <a:effectLst>
                  <a:glow rad="228600">
                    <a:schemeClr val="accent4">
                      <a:satMod val="175000"/>
                      <a:alpha val="40000"/>
                    </a:schemeClr>
                  </a:glow>
                </a:effectLst>
              </a:rPr>
              <a:t>la </a:t>
            </a:r>
            <a:r>
              <a:rPr lang="es-ES_tradnl" sz="2800" b="1" dirty="0" smtClean="0">
                <a:solidFill>
                  <a:schemeClr val="bg1"/>
                </a:solidFill>
                <a:effectLst>
                  <a:glow rad="228600">
                    <a:schemeClr val="accent4">
                      <a:satMod val="175000"/>
                      <a:alpha val="40000"/>
                    </a:schemeClr>
                  </a:glow>
                </a:effectLst>
              </a:rPr>
              <a:t> dignidad </a:t>
            </a:r>
            <a:endParaRPr lang="es-ES_tradnl" sz="2800" b="1" dirty="0">
              <a:solidFill>
                <a:schemeClr val="bg1"/>
              </a:solidFill>
              <a:effectLst>
                <a:glow rad="228600">
                  <a:schemeClr val="accent4">
                    <a:satMod val="175000"/>
                    <a:alpha val="40000"/>
                  </a:schemeClr>
                </a:glow>
              </a:effectLst>
            </a:endParaRPr>
          </a:p>
          <a:p>
            <a:pPr algn="l"/>
            <a:r>
              <a:rPr lang="es-ES_tradnl" sz="2800" b="1" dirty="0">
                <a:solidFill>
                  <a:schemeClr val="bg1"/>
                </a:solidFill>
                <a:effectLst>
                  <a:glow rad="228600">
                    <a:schemeClr val="accent4">
                      <a:satMod val="175000"/>
                      <a:alpha val="40000"/>
                    </a:schemeClr>
                  </a:glow>
                </a:effectLst>
              </a:rPr>
              <a:t>reintegrándole </a:t>
            </a:r>
            <a:r>
              <a:rPr lang="es-ES_tradnl" sz="2800" b="1" dirty="0" smtClean="0">
                <a:solidFill>
                  <a:schemeClr val="bg1"/>
                </a:solidFill>
                <a:effectLst>
                  <a:glow rad="228600">
                    <a:schemeClr val="accent4">
                      <a:satMod val="175000"/>
                      <a:alpha val="40000"/>
                    </a:schemeClr>
                  </a:glow>
                </a:effectLst>
              </a:rPr>
              <a:t>a </a:t>
            </a:r>
            <a:r>
              <a:rPr lang="es-ES_tradnl" sz="2800" b="1" dirty="0">
                <a:solidFill>
                  <a:schemeClr val="bg1"/>
                </a:solidFill>
                <a:effectLst>
                  <a:glow rad="228600">
                    <a:schemeClr val="accent4">
                      <a:satMod val="175000"/>
                      <a:alpha val="40000"/>
                    </a:schemeClr>
                  </a:glow>
                </a:effectLst>
              </a:rPr>
              <a:t>la </a:t>
            </a:r>
            <a:r>
              <a:rPr lang="es-ES_tradnl" sz="2800" b="1" dirty="0" smtClean="0">
                <a:solidFill>
                  <a:schemeClr val="bg1"/>
                </a:solidFill>
                <a:effectLst>
                  <a:glow rad="228600">
                    <a:schemeClr val="accent4">
                      <a:satMod val="175000"/>
                      <a:alpha val="40000"/>
                    </a:schemeClr>
                  </a:glow>
                </a:effectLst>
              </a:rPr>
              <a:t>comunidad</a:t>
            </a:r>
          </a:p>
          <a:p>
            <a:pPr algn="l">
              <a:defRPr/>
            </a:pPr>
            <a:r>
              <a:rPr lang="es-ES_tradnl" sz="2800" b="1" dirty="0">
                <a:solidFill>
                  <a:schemeClr val="bg1"/>
                </a:solidFill>
                <a:effectLst>
                  <a:glow rad="228600">
                    <a:schemeClr val="accent4">
                      <a:satMod val="175000"/>
                      <a:alpha val="40000"/>
                    </a:schemeClr>
                  </a:glow>
                  <a:outerShdw blurRad="50800" dist="38100" dir="10800000" algn="r" rotWithShape="0">
                    <a:srgbClr val="321900"/>
                  </a:outerShdw>
                </a:effectLst>
              </a:rPr>
              <a:t>Señor, </a:t>
            </a:r>
            <a:r>
              <a:rPr lang="es-ES_tradnl" sz="2800" b="1" dirty="0" smtClean="0">
                <a:solidFill>
                  <a:schemeClr val="bg1"/>
                </a:solidFill>
                <a:effectLst>
                  <a:glow rad="228600">
                    <a:schemeClr val="accent4">
                      <a:satMod val="175000"/>
                      <a:alpha val="40000"/>
                    </a:schemeClr>
                  </a:glow>
                  <a:outerShdw blurRad="50800" dist="38100" dir="10800000" algn="r" rotWithShape="0">
                    <a:srgbClr val="321900"/>
                  </a:outerShdw>
                </a:effectLst>
              </a:rPr>
              <a:t>nosotros </a:t>
            </a:r>
            <a:r>
              <a:rPr lang="es-ES_tradnl" sz="2800" b="1" dirty="0">
                <a:solidFill>
                  <a:schemeClr val="bg1"/>
                </a:solidFill>
                <a:effectLst>
                  <a:glow rad="228600">
                    <a:schemeClr val="accent4">
                      <a:satMod val="175000"/>
                      <a:alpha val="40000"/>
                    </a:schemeClr>
                  </a:glow>
                  <a:outerShdw blurRad="50800" dist="38100" dir="10800000" algn="r" rotWithShape="0">
                    <a:srgbClr val="321900"/>
                  </a:outerShdw>
                </a:effectLst>
              </a:rPr>
              <a:t>también te decimos:</a:t>
            </a:r>
            <a:endParaRPr lang="es-PE" sz="2800" b="1" dirty="0">
              <a:solidFill>
                <a:schemeClr val="bg1"/>
              </a:solidFill>
              <a:effectLst>
                <a:glow rad="228600">
                  <a:schemeClr val="accent4">
                    <a:satMod val="175000"/>
                    <a:alpha val="40000"/>
                  </a:schemeClr>
                </a:glow>
                <a:outerShdw blurRad="50800" dist="38100" dir="10800000" algn="r" rotWithShape="0">
                  <a:srgbClr val="321900"/>
                </a:outerShdw>
              </a:effectLst>
            </a:endParaRPr>
          </a:p>
          <a:p>
            <a:pPr algn="l">
              <a:defRPr/>
            </a:pPr>
            <a:r>
              <a:rPr lang="es-ES_tradnl" sz="2800" b="1" dirty="0">
                <a:solidFill>
                  <a:schemeClr val="bg1"/>
                </a:solidFill>
                <a:effectLst>
                  <a:glow rad="228600">
                    <a:schemeClr val="accent4">
                      <a:satMod val="175000"/>
                      <a:alpha val="40000"/>
                    </a:schemeClr>
                  </a:glow>
                  <a:outerShdw blurRad="50800" dist="38100" dir="10800000" algn="r" rotWithShape="0">
                    <a:srgbClr val="321900"/>
                  </a:outerShdw>
                </a:effectLst>
              </a:rPr>
              <a:t>si quieres..., abre nuestro corazón a tu palabra,</a:t>
            </a:r>
            <a:endParaRPr lang="es-PE" sz="2800" b="1" dirty="0">
              <a:solidFill>
                <a:schemeClr val="bg1"/>
              </a:solidFill>
              <a:effectLst>
                <a:glow rad="228600">
                  <a:schemeClr val="accent4">
                    <a:satMod val="175000"/>
                    <a:alpha val="40000"/>
                  </a:schemeClr>
                </a:glow>
                <a:outerShdw blurRad="50800" dist="38100" dir="10800000" algn="r" rotWithShape="0">
                  <a:srgbClr val="321900"/>
                </a:outerShdw>
              </a:effectLst>
            </a:endParaRPr>
          </a:p>
          <a:p>
            <a:pPr algn="l">
              <a:defRPr/>
            </a:pPr>
            <a:r>
              <a:rPr lang="es-ES_tradnl" sz="2800" b="1" dirty="0">
                <a:solidFill>
                  <a:schemeClr val="bg1"/>
                </a:solidFill>
                <a:effectLst>
                  <a:glow rad="228600">
                    <a:schemeClr val="accent4">
                      <a:satMod val="175000"/>
                      <a:alpha val="40000"/>
                    </a:schemeClr>
                  </a:glow>
                  <a:outerShdw blurRad="50800" dist="38100" dir="10800000" algn="r" rotWithShape="0">
                    <a:srgbClr val="321900"/>
                  </a:outerShdw>
                </a:effectLst>
              </a:rPr>
              <a:t>si quieres</a:t>
            </a:r>
            <a:r>
              <a:rPr lang="es-ES_tradnl" sz="2800" b="1" dirty="0" smtClean="0">
                <a:solidFill>
                  <a:schemeClr val="bg1"/>
                </a:solidFill>
                <a:effectLst>
                  <a:glow rad="228600">
                    <a:schemeClr val="accent4">
                      <a:satMod val="175000"/>
                      <a:alpha val="40000"/>
                    </a:schemeClr>
                  </a:glow>
                  <a:outerShdw blurRad="50800" dist="38100" dir="10800000" algn="r" rotWithShape="0">
                    <a:srgbClr val="321900"/>
                  </a:outerShdw>
                </a:effectLst>
              </a:rPr>
              <a:t>...,  danos tu Espíritu Santo, </a:t>
            </a:r>
            <a:r>
              <a:rPr lang="es-ES_tradnl" sz="2800" b="1" dirty="0" smtClean="0">
                <a:solidFill>
                  <a:schemeClr val="bg1"/>
                </a:solidFill>
                <a:effectLst>
                  <a:glow rad="228600">
                    <a:schemeClr val="accent4">
                      <a:satMod val="175000"/>
                      <a:alpha val="40000"/>
                    </a:schemeClr>
                  </a:glow>
                  <a:outerShdw blurRad="50800" dist="38100" dir="10800000" algn="r" rotWithShape="0">
                    <a:prstClr val="black"/>
                  </a:outerShdw>
                </a:effectLst>
              </a:rPr>
              <a:t> </a:t>
            </a:r>
            <a:endParaRPr lang="es-ES_tradnl" sz="2800" b="1" dirty="0">
              <a:solidFill>
                <a:schemeClr val="bg1"/>
              </a:solidFill>
              <a:effectLst>
                <a:glow rad="228600">
                  <a:schemeClr val="accent4">
                    <a:satMod val="175000"/>
                    <a:alpha val="40000"/>
                  </a:schemeClr>
                </a:glow>
                <a:outerShdw blurRad="50800" dist="38100" dir="10800000" algn="r" rotWithShape="0">
                  <a:prstClr val="black"/>
                </a:outerShdw>
              </a:effectLst>
            </a:endParaRPr>
          </a:p>
        </p:txBody>
      </p:sp>
      <p:sp>
        <p:nvSpPr>
          <p:cNvPr id="5" name="1 Rectángulo"/>
          <p:cNvSpPr/>
          <p:nvPr/>
        </p:nvSpPr>
        <p:spPr>
          <a:xfrm>
            <a:off x="467544" y="397565"/>
            <a:ext cx="4608512" cy="461665"/>
          </a:xfrm>
          <a:prstGeom prst="rect">
            <a:avLst/>
          </a:prstGeom>
        </p:spPr>
        <p:txBody>
          <a:bodyPr wrap="square">
            <a:spAutoFit/>
          </a:bodyPr>
          <a:lstStyle/>
          <a:p>
            <a:pPr>
              <a:spcBef>
                <a:spcPct val="20000"/>
              </a:spcBef>
              <a:defRPr/>
            </a:pPr>
            <a:r>
              <a:rPr lang="es-ES_tradnl" b="1" dirty="0" smtClean="0">
                <a:ln w="18415" cmpd="sng">
                  <a:solidFill>
                    <a:srgbClr val="FFFFFF"/>
                  </a:solidFill>
                  <a:prstDash val="solid"/>
                </a:ln>
                <a:solidFill>
                  <a:srgbClr val="C00000"/>
                </a:solidFill>
                <a:effectLst>
                  <a:glow rad="228600">
                    <a:schemeClr val="accent4">
                      <a:satMod val="175000"/>
                      <a:alpha val="40000"/>
                    </a:schemeClr>
                  </a:glow>
                  <a:outerShdw blurRad="63500" dir="3600000" algn="tl" rotWithShape="0">
                    <a:srgbClr val="000000">
                      <a:alpha val="70000"/>
                    </a:srgbClr>
                  </a:outerShdw>
                </a:effectLst>
                <a:latin typeface="Arial Black" panose="020B0A04020102020204" pitchFamily="34" charset="0"/>
              </a:rPr>
              <a:t>1.- ORACIÓN INICIAL</a:t>
            </a:r>
            <a:endParaRPr lang="es-ES_tradnl" b="1" i="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5653"/>
                                        </p:tgtEl>
                                        <p:attrNameLst>
                                          <p:attrName>style.visibility</p:attrName>
                                        </p:attrNameLst>
                                      </p:cBhvr>
                                      <p:to>
                                        <p:strVal val="visible"/>
                                      </p:to>
                                    </p:set>
                                    <p:anim calcmode="discrete" valueType="clr">
                                      <p:cBhvr override="childStyle">
                                        <p:cTn id="7" dur="80"/>
                                        <p:tgtEl>
                                          <p:spTgt spid="1556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5653"/>
                                        </p:tgtEl>
                                        <p:attrNameLst>
                                          <p:attrName>fillcolor</p:attrName>
                                        </p:attrNameLst>
                                      </p:cBhvr>
                                      <p:tavLst>
                                        <p:tav tm="0">
                                          <p:val>
                                            <p:clrVal>
                                              <a:schemeClr val="accent2"/>
                                            </p:clrVal>
                                          </p:val>
                                        </p:tav>
                                        <p:tav tm="50000">
                                          <p:val>
                                            <p:clrVal>
                                              <a:schemeClr val="hlink"/>
                                            </p:clrVal>
                                          </p:val>
                                        </p:tav>
                                      </p:tavLst>
                                    </p:anim>
                                    <p:set>
                                      <p:cBhvr>
                                        <p:cTn id="9" dur="80"/>
                                        <p:tgtEl>
                                          <p:spTgt spid="1556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38" y="391826"/>
            <a:ext cx="8277726" cy="6153912"/>
          </a:xfrm>
          <a:prstGeom prst="rect">
            <a:avLst/>
          </a:prstGeom>
        </p:spPr>
      </p:pic>
      <p:sp>
        <p:nvSpPr>
          <p:cNvPr id="4" name="Text Box 5"/>
          <p:cNvSpPr txBox="1">
            <a:spLocks noChangeArrowheads="1"/>
          </p:cNvSpPr>
          <p:nvPr/>
        </p:nvSpPr>
        <p:spPr bwMode="auto">
          <a:xfrm>
            <a:off x="395536" y="332656"/>
            <a:ext cx="8352928"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s-ES_tradnl" sz="2800" b="1" dirty="0" smtClean="0">
                <a:solidFill>
                  <a:schemeClr val="bg1"/>
                </a:solidFill>
                <a:effectLst>
                  <a:glow rad="63500">
                    <a:schemeClr val="accent4">
                      <a:satMod val="175000"/>
                      <a:alpha val="40000"/>
                    </a:schemeClr>
                  </a:glow>
                  <a:outerShdw blurRad="50800" dist="38100" dir="10800000" algn="r" rotWithShape="0">
                    <a:srgbClr val="5C3D1E"/>
                  </a:outerShdw>
                </a:effectLst>
              </a:rPr>
              <a:t>si quieres..., haz que tu Palabra nos cuestione,                si quieres..., transfórmanos,</a:t>
            </a:r>
            <a:endParaRPr lang="es-PE" sz="2800" b="1" dirty="0" smtClean="0">
              <a:solidFill>
                <a:schemeClr val="bg1"/>
              </a:solidFill>
              <a:effectLst>
                <a:glow rad="63500">
                  <a:schemeClr val="accent4">
                    <a:satMod val="175000"/>
                    <a:alpha val="40000"/>
                  </a:schemeClr>
                </a:glow>
                <a:outerShdw blurRad="50800" dist="38100" dir="10800000" algn="r" rotWithShape="0">
                  <a:srgbClr val="5C3D1E"/>
                </a:outerShdw>
              </a:effectLst>
            </a:endParaRPr>
          </a:p>
          <a:p>
            <a:pPr>
              <a:defRPr/>
            </a:pPr>
            <a:r>
              <a:rPr lang="es-ES_tradnl" sz="2800" b="1" dirty="0" smtClean="0">
                <a:solidFill>
                  <a:schemeClr val="bg1"/>
                </a:solidFill>
                <a:effectLst>
                  <a:glow rad="63500">
                    <a:schemeClr val="accent4">
                      <a:satMod val="175000"/>
                      <a:alpha val="40000"/>
                    </a:schemeClr>
                  </a:glow>
                  <a:outerShdw blurRad="50800" dist="38100" dir="10800000" algn="r" rotWithShape="0">
                    <a:srgbClr val="5C3D1E"/>
                  </a:outerShdw>
                </a:effectLst>
              </a:rPr>
              <a:t>si quieres.., haz que sintamos y vivamos como Tú</a:t>
            </a:r>
          </a:p>
          <a:p>
            <a:pPr>
              <a:defRPr/>
            </a:pPr>
            <a:r>
              <a:rPr lang="es-MX" sz="2800" b="1" dirty="0">
                <a:solidFill>
                  <a:schemeClr val="bg1"/>
                </a:solidFill>
                <a:effectLst>
                  <a:glow rad="63500">
                    <a:schemeClr val="accent4">
                      <a:satMod val="175000"/>
                      <a:alpha val="40000"/>
                    </a:schemeClr>
                  </a:glow>
                  <a:outerShdw blurRad="50800" dist="38100" dir="10800000" algn="r" rotWithShape="0">
                    <a:srgbClr val="5C3D1E"/>
                  </a:outerShdw>
                </a:effectLst>
              </a:rPr>
              <a:t>Señor, Tú nunca permaneces indiferente a nuestra vida,</a:t>
            </a:r>
          </a:p>
          <a:p>
            <a:pPr>
              <a:defRPr/>
            </a:pPr>
            <a:endParaRPr lang="es-MX" sz="2800" b="1" dirty="0" smtClean="0">
              <a:solidFill>
                <a:schemeClr val="bg1"/>
              </a:solidFill>
              <a:effectLst>
                <a:glow rad="63500">
                  <a:schemeClr val="accent4">
                    <a:satMod val="175000"/>
                    <a:alpha val="40000"/>
                  </a:schemeClr>
                </a:glow>
                <a:outerShdw blurRad="50800" dist="38100" dir="10800000" algn="r" rotWithShape="0">
                  <a:srgbClr val="5C3D1E"/>
                </a:outerShdw>
              </a:effectLst>
            </a:endParaRPr>
          </a:p>
          <a:p>
            <a:pPr>
              <a:defRPr/>
            </a:pPr>
            <a:endParaRPr lang="es-MX" sz="2800" b="1" dirty="0">
              <a:solidFill>
                <a:schemeClr val="bg1"/>
              </a:solidFill>
              <a:effectLst>
                <a:glow rad="63500">
                  <a:schemeClr val="accent4">
                    <a:satMod val="175000"/>
                    <a:alpha val="40000"/>
                  </a:schemeClr>
                </a:glow>
                <a:outerShdw blurRad="50800" dist="38100" dir="10800000" algn="r" rotWithShape="0">
                  <a:srgbClr val="5C3D1E"/>
                </a:outerShdw>
              </a:effectLst>
            </a:endParaRPr>
          </a:p>
          <a:p>
            <a:pPr>
              <a:defRPr/>
            </a:pPr>
            <a:endParaRPr lang="es-MX" sz="2800" b="1" dirty="0" smtClean="0">
              <a:solidFill>
                <a:schemeClr val="bg1"/>
              </a:solidFill>
              <a:effectLst>
                <a:glow rad="63500">
                  <a:schemeClr val="accent4">
                    <a:satMod val="175000"/>
                    <a:alpha val="40000"/>
                  </a:schemeClr>
                </a:glow>
                <a:outerShdw blurRad="50800" dist="38100" dir="10800000" algn="r" rotWithShape="0">
                  <a:srgbClr val="5C3D1E"/>
                </a:outerShdw>
              </a:effectLst>
            </a:endParaRPr>
          </a:p>
          <a:p>
            <a:pPr>
              <a:defRPr/>
            </a:pPr>
            <a:r>
              <a:rPr lang="es-MX" sz="2800" b="1" dirty="0" smtClean="0">
                <a:solidFill>
                  <a:schemeClr val="bg1"/>
                </a:solidFill>
                <a:effectLst>
                  <a:glow rad="63500">
                    <a:schemeClr val="accent4">
                      <a:satMod val="175000"/>
                      <a:alpha val="40000"/>
                    </a:schemeClr>
                  </a:glow>
                  <a:outerShdw blurRad="50800" dist="38100" dir="10800000" algn="r" rotWithShape="0">
                    <a:srgbClr val="5C3D1E"/>
                  </a:outerShdw>
                </a:effectLst>
              </a:rPr>
              <a:t>por </a:t>
            </a:r>
            <a:r>
              <a:rPr lang="es-MX" sz="2800" b="1" dirty="0">
                <a:solidFill>
                  <a:schemeClr val="bg1"/>
                </a:solidFill>
                <a:effectLst>
                  <a:glow rad="63500">
                    <a:schemeClr val="accent4">
                      <a:satMod val="175000"/>
                      <a:alpha val="40000"/>
                    </a:schemeClr>
                  </a:glow>
                  <a:outerShdw blurRad="50800" dist="38100" dir="10800000" algn="r" rotWithShape="0">
                    <a:srgbClr val="5C3D1E"/>
                  </a:outerShdw>
                </a:effectLst>
              </a:rPr>
              <a:t>eso sabemos que SÍ lo quieres.</a:t>
            </a:r>
          </a:p>
          <a:p>
            <a:pPr>
              <a:defRPr/>
            </a:pPr>
            <a:r>
              <a:rPr lang="es-MX" sz="2800" b="1" dirty="0">
                <a:solidFill>
                  <a:schemeClr val="bg1"/>
                </a:solidFill>
                <a:effectLst>
                  <a:glow rad="63500">
                    <a:schemeClr val="accent4">
                      <a:satMod val="175000"/>
                      <a:alpha val="40000"/>
                    </a:schemeClr>
                  </a:glow>
                  <a:outerShdw blurRad="50800" dist="38100" dir="10800000" algn="r" rotWithShape="0">
                    <a:srgbClr val="5C3D1E"/>
                  </a:outerShdw>
                </a:effectLst>
              </a:rPr>
              <a:t>Que SÍ, nos darás las gracias de que tu Palabra</a:t>
            </a:r>
          </a:p>
          <a:p>
            <a:pPr>
              <a:defRPr/>
            </a:pPr>
            <a:r>
              <a:rPr lang="es-MX" sz="2800" b="1" dirty="0">
                <a:solidFill>
                  <a:schemeClr val="bg1"/>
                </a:solidFill>
                <a:effectLst>
                  <a:glow rad="63500">
                    <a:schemeClr val="accent4">
                      <a:satMod val="175000"/>
                      <a:alpha val="40000"/>
                    </a:schemeClr>
                  </a:glow>
                  <a:outerShdw blurRad="50800" dist="38100" dir="10800000" algn="r" rotWithShape="0">
                    <a:srgbClr val="5C3D1E"/>
                  </a:outerShdw>
                </a:effectLst>
              </a:rPr>
              <a:t>nos ayude a conocerte más, a amarte más,</a:t>
            </a:r>
          </a:p>
          <a:p>
            <a:pPr>
              <a:defRPr/>
            </a:pPr>
            <a:r>
              <a:rPr lang="es-MX" sz="2800" b="1" dirty="0">
                <a:solidFill>
                  <a:schemeClr val="bg1"/>
                </a:solidFill>
                <a:effectLst>
                  <a:glow rad="63500">
                    <a:schemeClr val="accent4">
                      <a:satMod val="175000"/>
                      <a:alpha val="40000"/>
                    </a:schemeClr>
                  </a:glow>
                  <a:outerShdw blurRad="50800" dist="38100" dir="10800000" algn="r" rotWithShape="0">
                    <a:srgbClr val="5C3D1E"/>
                  </a:outerShdw>
                </a:effectLst>
              </a:rPr>
              <a:t>a seguirte siempre</a:t>
            </a:r>
            <a:r>
              <a:rPr lang="es-MX" sz="2800" b="1" dirty="0" smtClean="0">
                <a:solidFill>
                  <a:schemeClr val="bg1"/>
                </a:solidFill>
                <a:effectLst>
                  <a:glow rad="63500">
                    <a:schemeClr val="accent4">
                      <a:satMod val="175000"/>
                      <a:alpha val="40000"/>
                    </a:schemeClr>
                  </a:glow>
                  <a:outerShdw blurRad="50800" dist="38100" dir="10800000" algn="r" rotWithShape="0">
                    <a:srgbClr val="5C3D1E"/>
                  </a:outerShdw>
                </a:effectLst>
              </a:rPr>
              <a:t>.</a:t>
            </a:r>
            <a:endParaRPr lang="es-MX" sz="2800" b="1" dirty="0">
              <a:solidFill>
                <a:schemeClr val="bg1"/>
              </a:solidFill>
              <a:effectLst>
                <a:glow rad="63500">
                  <a:schemeClr val="accent4">
                    <a:satMod val="175000"/>
                    <a:alpha val="40000"/>
                  </a:schemeClr>
                </a:glow>
                <a:outerShdw blurRad="50800" dist="38100" dir="10800000" algn="r" rotWithShape="0">
                  <a:srgbClr val="5C3D1E"/>
                </a:outerShdw>
              </a:effectLst>
            </a:endParaRPr>
          </a:p>
          <a:p>
            <a:pPr>
              <a:defRPr/>
            </a:pPr>
            <a:r>
              <a:rPr lang="es-MX" sz="2800" b="1" dirty="0">
                <a:solidFill>
                  <a:schemeClr val="bg1"/>
                </a:solidFill>
                <a:effectLst>
                  <a:glow rad="63500">
                    <a:schemeClr val="accent4">
                      <a:satMod val="175000"/>
                      <a:alpha val="40000"/>
                    </a:schemeClr>
                  </a:glow>
                  <a:outerShdw blurRad="50800" dist="38100" dir="10800000" algn="r" rotWithShape="0">
                    <a:srgbClr val="5C3D1E"/>
                  </a:outerShdw>
                </a:effectLst>
              </a:rPr>
              <a:t>Danos, Señor, tu Espíritu Santo</a:t>
            </a:r>
            <a:r>
              <a:rPr lang="es-MX" sz="2800" b="1" dirty="0" smtClean="0">
                <a:solidFill>
                  <a:schemeClr val="bg1"/>
                </a:solidFill>
                <a:effectLst>
                  <a:glow rad="63500">
                    <a:schemeClr val="accent4">
                      <a:satMod val="175000"/>
                      <a:alpha val="40000"/>
                    </a:schemeClr>
                  </a:glow>
                  <a:outerShdw blurRad="50800" dist="38100" dir="10800000" algn="r" rotWithShape="0">
                    <a:srgbClr val="5C3D1E"/>
                  </a:outerShdw>
                </a:effectLst>
              </a:rPr>
              <a:t>.</a:t>
            </a:r>
          </a:p>
          <a:p>
            <a:pPr>
              <a:defRPr/>
            </a:pPr>
            <a:r>
              <a:rPr lang="es-MX" sz="2800" b="1" dirty="0" smtClean="0">
                <a:solidFill>
                  <a:schemeClr val="bg1"/>
                </a:solidFill>
                <a:effectLst>
                  <a:glow rad="63500">
                    <a:schemeClr val="accent4">
                      <a:satMod val="175000"/>
                      <a:alpha val="40000"/>
                    </a:schemeClr>
                  </a:glow>
                  <a:outerShdw blurRad="50800" dist="38100" dir="10800000" algn="r" rotWithShape="0">
                    <a:srgbClr val="5C3D1E"/>
                  </a:outerShdw>
                </a:effectLst>
              </a:rPr>
              <a:t>Que así sea.</a:t>
            </a:r>
            <a:endParaRPr lang="es-ES_tradnl" sz="2800" b="1" dirty="0" smtClean="0">
              <a:solidFill>
                <a:schemeClr val="bg1"/>
              </a:solidFill>
              <a:effectLst>
                <a:glow rad="63500">
                  <a:schemeClr val="accent4">
                    <a:satMod val="175000"/>
                    <a:alpha val="40000"/>
                  </a:schemeClr>
                </a:glow>
                <a:outerShdw blurRad="50800" dist="38100" dir="10800000" algn="r" rotWithShape="0">
                  <a:srgbClr val="5C3D1E"/>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6a/b1/2d/6ab12db5bdce34dc65896944c7d270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80920" cy="6192688"/>
          </a:xfrm>
          <a:prstGeom prst="rect">
            <a:avLst/>
          </a:prstGeom>
          <a:noFill/>
          <a:extLst>
            <a:ext uri="{909E8E84-426E-40DD-AFC4-6F175D3DCCD1}">
              <a14:hiddenFill xmlns:a14="http://schemas.microsoft.com/office/drawing/2010/main">
                <a:solidFill>
                  <a:srgbClr val="FFFFFF"/>
                </a:solidFill>
              </a14:hiddenFill>
            </a:ext>
          </a:extLst>
        </p:spPr>
      </p:pic>
      <p:sp>
        <p:nvSpPr>
          <p:cNvPr id="143372" name="Rectangle 12"/>
          <p:cNvSpPr>
            <a:spLocks noGrp="1" noChangeArrowheads="1"/>
          </p:cNvSpPr>
          <p:nvPr>
            <p:ph type="body" idx="1"/>
          </p:nvPr>
        </p:nvSpPr>
        <p:spPr>
          <a:xfrm>
            <a:off x="323528" y="1052736"/>
            <a:ext cx="8280920" cy="3816424"/>
          </a:xfrm>
          <a:noFill/>
          <a:extLst/>
        </p:spPr>
        <p:txBody>
          <a:bodyPr/>
          <a:lstStyle/>
          <a:p>
            <a:pPr algn="ctr" eaLnBrk="1" hangingPunct="1">
              <a:lnSpc>
                <a:spcPct val="90000"/>
              </a:lnSpc>
              <a:buFontTx/>
              <a:buNone/>
              <a:defRPr/>
            </a:pPr>
            <a:r>
              <a:rPr lang="es-MX" sz="2800" dirty="0" smtClean="0">
                <a:effectLst>
                  <a:glow rad="228600">
                    <a:schemeClr val="bg1">
                      <a:lumMod val="95000"/>
                      <a:lumOff val="5000"/>
                      <a:alpha val="40000"/>
                    </a:schemeClr>
                  </a:glow>
                </a:effectLst>
              </a:rPr>
              <a:t>Jesús </a:t>
            </a:r>
            <a:r>
              <a:rPr lang="es-MX" sz="2800" dirty="0">
                <a:effectLst>
                  <a:glow rad="228600">
                    <a:schemeClr val="bg1">
                      <a:lumMod val="95000"/>
                      <a:lumOff val="5000"/>
                      <a:alpha val="40000"/>
                    </a:schemeClr>
                  </a:glow>
                </a:effectLst>
              </a:rPr>
              <a:t>actúa siempre en la historia de las personas, en esta ocasión limpiando a un leproso. Incluso da un paso más: ya no importa </a:t>
            </a:r>
            <a:endParaRPr lang="es-MX" sz="2800" dirty="0" smtClean="0">
              <a:effectLst>
                <a:glow rad="228600">
                  <a:schemeClr val="bg1">
                    <a:lumMod val="95000"/>
                    <a:lumOff val="5000"/>
                    <a:alpha val="40000"/>
                  </a:schemeClr>
                </a:glow>
              </a:effectLst>
            </a:endParaRPr>
          </a:p>
          <a:p>
            <a:pPr algn="ctr" eaLnBrk="1" hangingPunct="1">
              <a:lnSpc>
                <a:spcPct val="90000"/>
              </a:lnSpc>
              <a:buFontTx/>
              <a:buNone/>
              <a:defRPr/>
            </a:pPr>
            <a:endParaRPr lang="es-MX" sz="2800" dirty="0">
              <a:effectLst>
                <a:glow rad="228600">
                  <a:schemeClr val="bg1">
                    <a:lumMod val="95000"/>
                    <a:lumOff val="5000"/>
                    <a:alpha val="40000"/>
                  </a:schemeClr>
                </a:glow>
              </a:effectLst>
            </a:endParaRPr>
          </a:p>
          <a:p>
            <a:pPr algn="ctr" eaLnBrk="1" hangingPunct="1">
              <a:lnSpc>
                <a:spcPct val="90000"/>
              </a:lnSpc>
              <a:buFontTx/>
              <a:buNone/>
              <a:defRPr/>
            </a:pPr>
            <a:endParaRPr lang="es-MX" sz="2800" dirty="0" smtClean="0">
              <a:effectLst>
                <a:glow rad="228600">
                  <a:schemeClr val="bg1">
                    <a:lumMod val="95000"/>
                    <a:lumOff val="5000"/>
                    <a:alpha val="40000"/>
                  </a:schemeClr>
                </a:glow>
              </a:effectLst>
            </a:endParaRPr>
          </a:p>
          <a:p>
            <a:pPr algn="ctr" eaLnBrk="1" hangingPunct="1">
              <a:lnSpc>
                <a:spcPct val="90000"/>
              </a:lnSpc>
              <a:buFontTx/>
              <a:buNone/>
              <a:defRPr/>
            </a:pPr>
            <a:endParaRPr lang="es-MX" sz="2800" dirty="0">
              <a:effectLst>
                <a:glow rad="228600">
                  <a:schemeClr val="bg1">
                    <a:lumMod val="95000"/>
                    <a:lumOff val="5000"/>
                    <a:alpha val="40000"/>
                  </a:schemeClr>
                </a:glow>
              </a:effectLst>
            </a:endParaRPr>
          </a:p>
          <a:p>
            <a:pPr algn="ctr" eaLnBrk="1" hangingPunct="1">
              <a:lnSpc>
                <a:spcPct val="90000"/>
              </a:lnSpc>
              <a:buFontTx/>
              <a:buNone/>
              <a:defRPr/>
            </a:pPr>
            <a:endParaRPr lang="es-MX" sz="2800" dirty="0" smtClean="0">
              <a:effectLst>
                <a:glow rad="228600">
                  <a:schemeClr val="bg1">
                    <a:lumMod val="95000"/>
                    <a:lumOff val="5000"/>
                    <a:alpha val="40000"/>
                  </a:schemeClr>
                </a:glow>
              </a:effectLst>
            </a:endParaRPr>
          </a:p>
          <a:p>
            <a:pPr algn="ctr" eaLnBrk="1" hangingPunct="1">
              <a:lnSpc>
                <a:spcPct val="90000"/>
              </a:lnSpc>
              <a:buFontTx/>
              <a:buNone/>
              <a:defRPr/>
            </a:pPr>
            <a:r>
              <a:rPr lang="es-MX" sz="2800" dirty="0" smtClean="0">
                <a:effectLst>
                  <a:glow rad="228600">
                    <a:schemeClr val="bg1">
                      <a:lumMod val="95000"/>
                      <a:lumOff val="5000"/>
                      <a:alpha val="40000"/>
                    </a:schemeClr>
                  </a:glow>
                </a:effectLst>
              </a:rPr>
              <a:t>sólo </a:t>
            </a:r>
            <a:r>
              <a:rPr lang="es-MX" sz="2800" dirty="0">
                <a:effectLst>
                  <a:glow rad="228600">
                    <a:schemeClr val="bg1">
                      <a:lumMod val="95000"/>
                      <a:lumOff val="5000"/>
                      <a:alpha val="40000"/>
                    </a:schemeClr>
                  </a:glow>
                </a:effectLst>
              </a:rPr>
              <a:t>la acción de limpiar de la enfermedad a este hombre, sino también la devolución de la dignidad de la persona y la superación total de la marginación a la que estaba sometido. El encuentro con Jesús regenera radicalmente la vida del ser humano. </a:t>
            </a:r>
            <a:r>
              <a:rPr lang="es-MX" sz="2800" dirty="0" smtClean="0">
                <a:effectLst>
                  <a:glow rad="228600">
                    <a:schemeClr val="bg1">
                      <a:lumMod val="95000"/>
                      <a:lumOff val="5000"/>
                      <a:alpha val="40000"/>
                    </a:schemeClr>
                  </a:glow>
                </a:effectLst>
              </a:rPr>
              <a:t>Escuchemos</a:t>
            </a:r>
            <a:endParaRPr lang="es-MX" sz="2800" i="1" dirty="0">
              <a:solidFill>
                <a:schemeClr val="tx1">
                  <a:lumMod val="95000"/>
                </a:schemeClr>
              </a:solidFill>
              <a:effectLst>
                <a:glow rad="228600">
                  <a:schemeClr val="bg1">
                    <a:lumMod val="95000"/>
                    <a:lumOff val="5000"/>
                    <a:alpha val="40000"/>
                  </a:schemeClr>
                </a:glow>
              </a:effectLst>
            </a:endParaRPr>
          </a:p>
        </p:txBody>
      </p:sp>
      <p:sp>
        <p:nvSpPr>
          <p:cNvPr id="2" name="1 Rectángulo"/>
          <p:cNvSpPr/>
          <p:nvPr/>
        </p:nvSpPr>
        <p:spPr>
          <a:xfrm>
            <a:off x="5412064" y="546907"/>
            <a:ext cx="2129109" cy="480131"/>
          </a:xfrm>
          <a:prstGeom prst="rect">
            <a:avLst/>
          </a:prstGeom>
        </p:spPr>
        <p:txBody>
          <a:bodyPr wrap="none">
            <a:spAutoFit/>
          </a:bodyPr>
          <a:lstStyle/>
          <a:p>
            <a:pPr>
              <a:lnSpc>
                <a:spcPct val="90000"/>
              </a:lnSpc>
              <a:defRPr/>
            </a:pPr>
            <a:r>
              <a:rPr lang="es-ES_tradnl" sz="2800" b="1" dirty="0"/>
              <a:t>Motivación: </a:t>
            </a: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8213" r="22993" b="7888"/>
          <a:stretch/>
        </p:blipFill>
        <p:spPr>
          <a:xfrm>
            <a:off x="455576" y="282149"/>
            <a:ext cx="4032448" cy="77058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372">
                                            <p:txEl>
                                              <p:pRg st="0" end="0"/>
                                            </p:txEl>
                                          </p:spTgt>
                                        </p:tgtEl>
                                        <p:attrNameLst>
                                          <p:attrName>style.visibility</p:attrName>
                                        </p:attrNameLst>
                                      </p:cBhvr>
                                      <p:to>
                                        <p:strVal val="visible"/>
                                      </p:to>
                                    </p:set>
                                    <p:anim calcmode="discrete" valueType="clr">
                                      <p:cBhvr override="childStyle">
                                        <p:cTn id="7" dur="80"/>
                                        <p:tgtEl>
                                          <p:spTgt spid="1433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7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3372">
                                            <p:txEl>
                                              <p:pRg st="0" end="0"/>
                                            </p:txEl>
                                          </p:spTgt>
                                        </p:tgtEl>
                                        <p:attrNameLst>
                                          <p:attrName>fill.type</p:attrName>
                                        </p:attrNameLst>
                                      </p:cBhvr>
                                      <p:to>
                                        <p:strVal val="solid"/>
                                      </p:to>
                                    </p:set>
                                  </p:childTnLst>
                                </p:cTn>
                              </p:par>
                            </p:childTnLst>
                          </p:cTn>
                        </p:par>
                        <p:par>
                          <p:cTn id="10" fill="hold">
                            <p:stCondLst>
                              <p:cond delay="42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43372">
                                            <p:txEl>
                                              <p:pRg st="5" end="5"/>
                                            </p:txEl>
                                          </p:spTgt>
                                        </p:tgtEl>
                                        <p:attrNameLst>
                                          <p:attrName>style.visibility</p:attrName>
                                        </p:attrNameLst>
                                      </p:cBhvr>
                                      <p:to>
                                        <p:strVal val="visible"/>
                                      </p:to>
                                    </p:set>
                                    <p:anim calcmode="discrete" valueType="clr">
                                      <p:cBhvr override="childStyle">
                                        <p:cTn id="13" dur="80"/>
                                        <p:tgtEl>
                                          <p:spTgt spid="14337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3372">
                                            <p:txEl>
                                              <p:pRg st="5" end="5"/>
                                            </p:txEl>
                                          </p:spTgt>
                                        </p:tgtEl>
                                        <p:attrNameLst>
                                          <p:attrName>fillcolor</p:attrName>
                                        </p:attrNameLst>
                                      </p:cBhvr>
                                      <p:tavLst>
                                        <p:tav tm="0">
                                          <p:val>
                                            <p:clrVal>
                                              <a:schemeClr val="accent2"/>
                                            </p:clrVal>
                                          </p:val>
                                        </p:tav>
                                        <p:tav tm="50000">
                                          <p:val>
                                            <p:clrVal>
                                              <a:schemeClr val="hlink"/>
                                            </p:clrVal>
                                          </p:val>
                                        </p:tav>
                                      </p:tavLst>
                                    </p:anim>
                                    <p:set>
                                      <p:cBhvr>
                                        <p:cTn id="15" dur="80"/>
                                        <p:tgtEl>
                                          <p:spTgt spid="143372">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2656"/>
            <a:ext cx="8280920" cy="6120680"/>
          </a:xfrm>
          <a:prstGeom prst="rect">
            <a:avLst/>
          </a:prstGeom>
          <a:scene3d>
            <a:camera prst="orthographicFront"/>
            <a:lightRig rig="threePt" dir="t"/>
          </a:scene3d>
          <a:sp3d>
            <a:bevelT w="152400" h="50800" prst="softRound"/>
          </a:sp3d>
        </p:spPr>
      </p:pic>
      <p:sp>
        <p:nvSpPr>
          <p:cNvPr id="115715" name="Rectangle 3"/>
          <p:cNvSpPr>
            <a:spLocks noChangeArrowheads="1"/>
          </p:cNvSpPr>
          <p:nvPr/>
        </p:nvSpPr>
        <p:spPr bwMode="auto">
          <a:xfrm>
            <a:off x="611560" y="476672"/>
            <a:ext cx="6552109" cy="584775"/>
          </a:xfrm>
          <a:prstGeom prst="rect">
            <a:avLst/>
          </a:prstGeom>
          <a:noFill/>
          <a:ln>
            <a:noFill/>
          </a:ln>
          <a:effectLst/>
          <a:scene3d>
            <a:camera prst="orthographicFront"/>
            <a:lightRig rig="threePt" dir="t"/>
          </a:scene3d>
          <a:sp3d>
            <a:bevelT w="101600" prst="riblet"/>
          </a:sp3d>
        </p:spPr>
        <p:txBody>
          <a:bodyPr wrap="square">
            <a:spAutoFit/>
          </a:bodyPr>
          <a:lstStyle/>
          <a:p>
            <a:pPr algn="l">
              <a:defRPr/>
            </a:pPr>
            <a:r>
              <a:rPr lang="es-ES" sz="3200" i="1" dirty="0" smtClean="0">
                <a:solidFill>
                  <a:schemeClr val="bg1"/>
                </a:solidFill>
                <a:effectLst>
                  <a:outerShdw blurRad="50800" dist="38100" dir="10800000" algn="r" rotWithShape="0">
                    <a:prstClr val="black"/>
                  </a:outerShdw>
                </a:effectLst>
                <a:latin typeface="Arial" charset="0"/>
                <a:cs typeface="Times New Roman" pitchFamily="18" charset="0"/>
              </a:rPr>
              <a:t>Marcos 1, 40-45</a:t>
            </a:r>
            <a:endParaRPr lang="es-ES" sz="3200" i="1" dirty="0">
              <a:solidFill>
                <a:schemeClr val="bg1"/>
              </a:solidFill>
              <a:effectLst>
                <a:outerShdw blurRad="50800" dist="38100" dir="10800000" algn="r" rotWithShape="0">
                  <a:prstClr val="black"/>
                </a:outerShdw>
              </a:effectLst>
              <a:latin typeface="Arial" charset="0"/>
              <a:cs typeface="Times New Roman" pitchFamily="18" charset="0"/>
            </a:endParaRPr>
          </a:p>
        </p:txBody>
      </p:sp>
      <p:sp>
        <p:nvSpPr>
          <p:cNvPr id="6" name="Rectangle 3"/>
          <p:cNvSpPr>
            <a:spLocks noChangeArrowheads="1"/>
          </p:cNvSpPr>
          <p:nvPr/>
        </p:nvSpPr>
        <p:spPr bwMode="auto">
          <a:xfrm>
            <a:off x="611560" y="4595644"/>
            <a:ext cx="7840488" cy="1569660"/>
          </a:xfrm>
          <a:prstGeom prst="rect">
            <a:avLst/>
          </a:prstGeom>
          <a:noFill/>
          <a:ln>
            <a:noFill/>
          </a:ln>
          <a:effectLst/>
          <a:scene3d>
            <a:camera prst="orthographicFront"/>
            <a:lightRig rig="threePt" dir="t"/>
          </a:scene3d>
          <a:sp3d>
            <a:bevelT w="101600" prst="riblet"/>
          </a:sp3d>
        </p:spPr>
        <p:txBody>
          <a:bodyPr wrap="square">
            <a:spAutoFit/>
          </a:bodyPr>
          <a:lstStyle/>
          <a:p>
            <a:pPr>
              <a:defRPr/>
            </a:pPr>
            <a:r>
              <a:rPr lang="es-ES" sz="3200" b="1" dirty="0">
                <a:solidFill>
                  <a:schemeClr val="bg1"/>
                </a:solidFill>
                <a:effectLst>
                  <a:outerShdw blurRad="50800" dist="38100" dir="10800000" algn="r" rotWithShape="0">
                    <a:prstClr val="black"/>
                  </a:outerShdw>
                </a:effectLst>
                <a:latin typeface="Arial" charset="0"/>
                <a:cs typeface="Times New Roman" pitchFamily="18" charset="0"/>
              </a:rPr>
              <a:t>En aquel </a:t>
            </a:r>
            <a:r>
              <a:rPr lang="es-ES" sz="3200" b="1" dirty="0" smtClean="0">
                <a:solidFill>
                  <a:schemeClr val="bg1"/>
                </a:solidFill>
                <a:effectLst>
                  <a:outerShdw blurRad="50800" dist="38100" dir="10800000" algn="r" rotWithShape="0">
                    <a:prstClr val="black"/>
                  </a:outerShdw>
                </a:effectLst>
                <a:latin typeface="Arial" charset="0"/>
                <a:cs typeface="Times New Roman" pitchFamily="18" charset="0"/>
              </a:rPr>
              <a:t>tiempo, </a:t>
            </a:r>
            <a:r>
              <a:rPr lang="es-ES" sz="3200" b="1" dirty="0">
                <a:solidFill>
                  <a:schemeClr val="bg1"/>
                </a:solidFill>
                <a:effectLst>
                  <a:outerShdw blurRad="50800" dist="38100" dir="10800000" algn="r" rotWithShape="0">
                    <a:prstClr val="black"/>
                  </a:outerShdw>
                </a:effectLst>
                <a:latin typeface="Arial" charset="0"/>
                <a:cs typeface="Times New Roman" pitchFamily="18" charset="0"/>
              </a:rPr>
              <a:t>s</a:t>
            </a:r>
            <a:r>
              <a:rPr lang="es-ES" sz="3200" b="1" dirty="0" smtClean="0">
                <a:solidFill>
                  <a:schemeClr val="bg1"/>
                </a:solidFill>
                <a:effectLst>
                  <a:outerShdw blurRad="50800" dist="38100" dir="10800000" algn="r" rotWithShape="0">
                    <a:prstClr val="black"/>
                  </a:outerShdw>
                </a:effectLst>
                <a:latin typeface="Arial" charset="0"/>
                <a:cs typeface="Times New Roman" pitchFamily="18" charset="0"/>
              </a:rPr>
              <a:t>e </a:t>
            </a:r>
            <a:r>
              <a:rPr lang="es-ES" sz="3200" b="1" dirty="0">
                <a:solidFill>
                  <a:schemeClr val="bg1"/>
                </a:solidFill>
                <a:effectLst>
                  <a:outerShdw blurRad="50800" dist="38100" dir="10800000" algn="r" rotWithShape="0">
                    <a:prstClr val="black"/>
                  </a:outerShdw>
                </a:effectLst>
                <a:latin typeface="Arial" charset="0"/>
                <a:cs typeface="Times New Roman" pitchFamily="18" charset="0"/>
              </a:rPr>
              <a:t>acercó a Jesús un leproso </a:t>
            </a:r>
            <a:r>
              <a:rPr lang="es-ES" sz="3200" b="1" dirty="0" smtClean="0">
                <a:solidFill>
                  <a:schemeClr val="bg1"/>
                </a:solidFill>
                <a:effectLst>
                  <a:outerShdw blurRad="50800" dist="38100" dir="10800000" algn="r" rotWithShape="0">
                    <a:prstClr val="black"/>
                  </a:outerShdw>
                </a:effectLst>
                <a:latin typeface="Arial" charset="0"/>
                <a:cs typeface="Times New Roman" pitchFamily="18" charset="0"/>
              </a:rPr>
              <a:t>suplicándole </a:t>
            </a:r>
            <a:r>
              <a:rPr lang="es-ES" sz="3200" b="1" dirty="0">
                <a:solidFill>
                  <a:schemeClr val="bg1"/>
                </a:solidFill>
                <a:effectLst>
                  <a:outerShdw blurRad="50800" dist="38100" dir="10800000" algn="r" rotWithShape="0">
                    <a:prstClr val="black"/>
                  </a:outerShdw>
                </a:effectLst>
                <a:latin typeface="Arial" charset="0"/>
                <a:cs typeface="Times New Roman" pitchFamily="18" charset="0"/>
              </a:rPr>
              <a:t>de rodillas: </a:t>
            </a:r>
            <a:r>
              <a:rPr lang="es-ES" sz="3200" b="1" dirty="0" smtClean="0">
                <a:solidFill>
                  <a:schemeClr val="bg1"/>
                </a:solidFill>
                <a:effectLst>
                  <a:outerShdw blurRad="50800" dist="38100" dir="10800000" algn="r" rotWithShape="0">
                    <a:prstClr val="black"/>
                  </a:outerShdw>
                </a:effectLst>
                <a:latin typeface="Arial" charset="0"/>
                <a:cs typeface="Times New Roman" pitchFamily="18" charset="0"/>
              </a:rPr>
              <a:t>                    “Si </a:t>
            </a:r>
            <a:r>
              <a:rPr lang="es-ES" sz="3200" b="1" dirty="0">
                <a:solidFill>
                  <a:schemeClr val="bg1"/>
                </a:solidFill>
                <a:effectLst>
                  <a:outerShdw blurRad="50800" dist="38100" dir="10800000" algn="r" rotWithShape="0">
                    <a:prstClr val="black"/>
                  </a:outerShdw>
                </a:effectLst>
                <a:latin typeface="Arial" charset="0"/>
                <a:cs typeface="Times New Roman" pitchFamily="18" charset="0"/>
              </a:rPr>
              <a:t>quieres, puedes </a:t>
            </a:r>
            <a:r>
              <a:rPr lang="es-ES" sz="3200" b="1" dirty="0" smtClean="0">
                <a:solidFill>
                  <a:schemeClr val="bg1"/>
                </a:solidFill>
                <a:effectLst>
                  <a:outerShdw blurRad="50800" dist="38100" dir="10800000" algn="r" rotWithShape="0">
                    <a:prstClr val="black"/>
                  </a:outerShdw>
                </a:effectLst>
                <a:latin typeface="Arial" charset="0"/>
                <a:cs typeface="Times New Roman" pitchFamily="18" charset="0"/>
              </a:rPr>
              <a:t>limpiarme”. </a:t>
            </a:r>
            <a:endParaRPr lang="es-ES" sz="3200" b="1" dirty="0">
              <a:solidFill>
                <a:schemeClr val="bg1"/>
              </a:solidFill>
              <a:effectLst>
                <a:outerShdw blurRad="50800" dist="38100" dir="10800000" algn="r" rotWithShape="0">
                  <a:prstClr val="black"/>
                </a:outerShdw>
              </a:effectLst>
              <a:latin typeface="Arial"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
                                  </p:stCondLst>
                                  <p:childTnLst>
                                    <p:set>
                                      <p:cBhvr>
                                        <p:cTn id="6" dur="1" fill="hold">
                                          <p:stCondLst>
                                            <p:cond delay="0"/>
                                          </p:stCondLst>
                                        </p:cTn>
                                        <p:tgtEl>
                                          <p:spTgt spid="115715"/>
                                        </p:tgtEl>
                                        <p:attrNameLst>
                                          <p:attrName>style.visibility</p:attrName>
                                        </p:attrNameLst>
                                      </p:cBhvr>
                                      <p:to>
                                        <p:strVal val="visible"/>
                                      </p:to>
                                    </p:set>
                                    <p:animEffect transition="in" filter="box(in)">
                                      <p:cBhvr>
                                        <p:cTn id="7" dur="500"/>
                                        <p:tgtEl>
                                          <p:spTgt spid="115715"/>
                                        </p:tgtEl>
                                      </p:cBhvr>
                                    </p:animEffect>
                                  </p:childTnLst>
                                </p:cTn>
                              </p:par>
                            </p:childTnLst>
                          </p:cTn>
                        </p:par>
                        <p:par>
                          <p:cTn id="8" fill="hold">
                            <p:stCondLst>
                              <p:cond delay="1500"/>
                            </p:stCondLst>
                            <p:childTnLst>
                              <p:par>
                                <p:cTn id="9" presetID="4" presetClass="entr" presetSubtype="16"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32656"/>
            <a:ext cx="8208912" cy="6192688"/>
          </a:xfrm>
          <a:prstGeom prst="rect">
            <a:avLst/>
          </a:prstGeom>
        </p:spPr>
      </p:pic>
      <p:sp>
        <p:nvSpPr>
          <p:cNvPr id="116739" name="Rectangle 3"/>
          <p:cNvSpPr>
            <a:spLocks noChangeArrowheads="1"/>
          </p:cNvSpPr>
          <p:nvPr/>
        </p:nvSpPr>
        <p:spPr bwMode="auto">
          <a:xfrm>
            <a:off x="3491880" y="332656"/>
            <a:ext cx="5256584" cy="1569660"/>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r">
              <a:defRPr/>
            </a:pPr>
            <a:r>
              <a:rPr lang="es-ES" sz="3200" b="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rPr>
              <a:t>Jesús</a:t>
            </a:r>
            <a:r>
              <a:rPr lang="es-ES" sz="3200" b="1" dirty="0">
                <a:solidFill>
                  <a:schemeClr val="bg1"/>
                </a:solidFill>
                <a:effectLst>
                  <a:glow rad="2286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rPr>
              <a:t>, </a:t>
            </a:r>
            <a:r>
              <a:rPr lang="es-ES" sz="3200" b="1" dirty="0" smtClean="0">
                <a:solidFill>
                  <a:schemeClr val="bg1"/>
                </a:solidFill>
                <a:effectLst>
                  <a:glow rad="2286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rPr>
              <a:t>sintió compasión, extendió la mano y lo tocó, diciendo: </a:t>
            </a:r>
            <a:endParaRPr lang="es-ES" sz="3200" b="1" dirty="0">
              <a:solidFill>
                <a:schemeClr val="bg1"/>
              </a:solidFill>
              <a:effectLst>
                <a:glow rad="228600">
                  <a:schemeClr val="accent4">
                    <a:satMod val="175000"/>
                    <a:alpha val="40000"/>
                  </a:schemeClr>
                </a:glow>
                <a:outerShdw blurRad="50800" dist="38100" dir="10800000" algn="r" rotWithShape="0">
                  <a:prstClr val="black"/>
                </a:outerShdw>
              </a:effectLst>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1367644" y="5445224"/>
            <a:ext cx="6984776" cy="646331"/>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l">
              <a:defRPr/>
            </a:pPr>
            <a:r>
              <a:rPr lang="es-ES" sz="3600" b="1" i="1" dirty="0" smtClean="0">
                <a:solidFill>
                  <a:srgbClr val="FFFF00"/>
                </a:solidFill>
                <a:effectLst>
                  <a:glow rad="139700">
                    <a:schemeClr val="accent4">
                      <a:satMod val="175000"/>
                      <a:alpha val="40000"/>
                    </a:schemeClr>
                  </a:glow>
                  <a:outerShdw blurRad="50800" dist="38100" dir="10800000" algn="r" rotWithShape="0">
                    <a:prstClr val="black"/>
                  </a:outerShdw>
                </a:effectLst>
                <a:latin typeface="Georgia" pitchFamily="18" charset="0"/>
                <a:cs typeface="Times New Roman" pitchFamily="18" charset="0"/>
              </a:rPr>
              <a:t>–”Quiero</a:t>
            </a:r>
            <a:r>
              <a:rPr lang="es-ES" sz="3600" b="1" i="1" dirty="0">
                <a:solidFill>
                  <a:srgbClr val="FFFF00"/>
                </a:solidFill>
                <a:effectLst>
                  <a:glow rad="139700">
                    <a:schemeClr val="accent4">
                      <a:satMod val="175000"/>
                      <a:alpha val="40000"/>
                    </a:schemeClr>
                  </a:glow>
                  <a:outerShdw blurRad="50800" dist="38100" dir="10800000" algn="r" rotWithShape="0">
                    <a:prstClr val="black"/>
                  </a:outerShdw>
                </a:effectLst>
                <a:latin typeface="Georgia" pitchFamily="18" charset="0"/>
                <a:cs typeface="Times New Roman" pitchFamily="18" charset="0"/>
              </a:rPr>
              <a:t>, queda limpio</a:t>
            </a:r>
            <a:r>
              <a:rPr lang="es-ES" sz="3600" b="1" i="1" dirty="0" smtClean="0">
                <a:solidFill>
                  <a:srgbClr val="FFFF00"/>
                </a:solidFill>
                <a:effectLst>
                  <a:glow rad="139700">
                    <a:schemeClr val="accent4">
                      <a:satMod val="175000"/>
                      <a:alpha val="40000"/>
                    </a:schemeClr>
                  </a:glow>
                  <a:outerShdw blurRad="50800" dist="38100" dir="10800000" algn="r" rotWithShape="0">
                    <a:prstClr val="black"/>
                  </a:outerShdw>
                </a:effectLst>
                <a:latin typeface="Georgia" pitchFamily="18" charset="0"/>
                <a:cs typeface="Times New Roman" pitchFamily="18" charset="0"/>
              </a:rPr>
              <a:t>.”</a:t>
            </a:r>
            <a:endParaRPr lang="es-ES" sz="3600" b="1" i="1" dirty="0">
              <a:solidFill>
                <a:srgbClr val="FFFF00"/>
              </a:solidFill>
              <a:effectLst>
                <a:glow rad="139700">
                  <a:schemeClr val="accent4">
                    <a:satMod val="175000"/>
                    <a:alpha val="40000"/>
                  </a:schemeClr>
                </a:glow>
                <a:outerShdw blurRad="50800" dist="38100" dir="10800000" algn="r" rotWithShape="0">
                  <a:prstClr val="black"/>
                </a:outerShdw>
              </a:effectLst>
              <a:latin typeface="Georgia"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1000"/>
                                  </p:stCondLst>
                                  <p:childTnLst>
                                    <p:set>
                                      <p:cBhvr>
                                        <p:cTn id="6" dur="1" fill="hold">
                                          <p:stCondLst>
                                            <p:cond delay="0"/>
                                          </p:stCondLst>
                                        </p:cTn>
                                        <p:tgtEl>
                                          <p:spTgt spid="116739"/>
                                        </p:tgtEl>
                                        <p:attrNameLst>
                                          <p:attrName>style.visibility</p:attrName>
                                        </p:attrNameLst>
                                      </p:cBhvr>
                                      <p:to>
                                        <p:strVal val="visible"/>
                                      </p:to>
                                    </p:set>
                                    <p:animEffect transition="in" filter="box(in)">
                                      <p:cBhvr>
                                        <p:cTn id="7" dur="500"/>
                                        <p:tgtEl>
                                          <p:spTgt spid="116739"/>
                                        </p:tgtEl>
                                      </p:cBhvr>
                                    </p:animEffect>
                                  </p:childTnLst>
                                </p:cTn>
                              </p:par>
                            </p:childTnLst>
                          </p:cTn>
                        </p:par>
                        <p:par>
                          <p:cTn id="8" fill="hold" nodeType="afterGroup">
                            <p:stCondLst>
                              <p:cond delay="1500"/>
                            </p:stCondLst>
                            <p:childTnLst>
                              <p:par>
                                <p:cTn id="9" presetID="4"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20" y="260648"/>
            <a:ext cx="8358352" cy="6264696"/>
          </a:xfrm>
          <a:prstGeom prst="rect">
            <a:avLst/>
          </a:prstGeom>
          <a:ln>
            <a:noFill/>
          </a:ln>
          <a:effectLst>
            <a:softEdge rad="112500"/>
          </a:effectLst>
        </p:spPr>
      </p:pic>
      <p:sp>
        <p:nvSpPr>
          <p:cNvPr id="116741" name="Rectangle 5"/>
          <p:cNvSpPr>
            <a:spLocks noChangeArrowheads="1"/>
          </p:cNvSpPr>
          <p:nvPr/>
        </p:nvSpPr>
        <p:spPr bwMode="auto">
          <a:xfrm>
            <a:off x="1043608" y="620688"/>
            <a:ext cx="374441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s-ES" sz="3200" b="1" dirty="0" smtClean="0">
                <a:solidFill>
                  <a:schemeClr val="bg1"/>
                </a:solidFill>
                <a:effectLst>
                  <a:glow rad="139700">
                    <a:schemeClr val="accent4">
                      <a:satMod val="175000"/>
                      <a:alpha val="40000"/>
                    </a:schemeClr>
                  </a:glow>
                  <a:outerShdw blurRad="50800" dist="38100" dir="10800000" algn="r" rotWithShape="0">
                    <a:prstClr val="black"/>
                  </a:outerShdw>
                </a:effectLst>
                <a:latin typeface="Georgia" pitchFamily="18" charset="0"/>
                <a:cs typeface="Times New Roman" pitchFamily="18" charset="0"/>
              </a:rPr>
              <a:t>La lepra se le quitó y </a:t>
            </a:r>
            <a:r>
              <a:rPr lang="es-ES" sz="3200" b="1" dirty="0">
                <a:solidFill>
                  <a:schemeClr val="bg1"/>
                </a:solidFill>
                <a:effectLst>
                  <a:glow rad="139700">
                    <a:schemeClr val="accent4">
                      <a:satMod val="175000"/>
                      <a:alpha val="40000"/>
                    </a:schemeClr>
                  </a:glow>
                  <a:outerShdw blurRad="50800" dist="38100" dir="10800000" algn="r" rotWithShape="0">
                    <a:prstClr val="black"/>
                  </a:outerShdw>
                </a:effectLst>
                <a:latin typeface="Georgia" pitchFamily="18" charset="0"/>
                <a:cs typeface="Times New Roman" pitchFamily="18" charset="0"/>
              </a:rPr>
              <a:t>quedó limpio. </a:t>
            </a:r>
          </a:p>
        </p:txBody>
      </p:sp>
    </p:spTree>
    <p:extLst>
      <p:ext uri="{BB962C8B-B14F-4D97-AF65-F5344CB8AC3E}">
        <p14:creationId xmlns:p14="http://schemas.microsoft.com/office/powerpoint/2010/main" val="210732832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116741"/>
                                        </p:tgtEl>
                                        <p:attrNameLst>
                                          <p:attrName>style.visibility</p:attrName>
                                        </p:attrNameLst>
                                      </p:cBhvr>
                                      <p:to>
                                        <p:strVal val="visible"/>
                                      </p:to>
                                    </p:set>
                                    <p:animEffect transition="in" filter="box(in)">
                                      <p:cBhvr>
                                        <p:cTn id="7" dur="500"/>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iere Ste-Thérèse(2)">
  <a:themeElements>
    <a:clrScheme name="priere Ste-Thérès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ere Ste-Thérès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iere Ste-Thérès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ere Ste-Thérès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ere Ste-Thérès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ere Ste-Thérès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ere Ste-Thérès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ere Ste-Thérès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ere Ste-Thérès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ere Ste-Thérès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ere Ste-Thérès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ere Ste-Thérès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ere Ste-Thérès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ere Ste-Thérès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3333CC"/>
      </a:hlink>
      <a:folHlink>
        <a:srgbClr val="F0E5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1_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
      <a:clrScheme name="1_Default Design 1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3300"/>
        </a:hlink>
        <a:folHlink>
          <a:srgbClr val="F0E500"/>
        </a:folHlink>
      </a:clrScheme>
      <a:clrMap bg1="dk2" tx1="lt1" bg2="dk1" tx2="lt2" accent1="accent1" accent2="accent2" accent3="accent3" accent4="accent4" accent5="accent5" accent6="accent6" hlink="hlink" folHlink="folHlink"/>
    </a:extraClrScheme>
    <a:extraClrScheme>
      <a:clrScheme name="1_Default Design 16">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FF0000"/>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5919</TotalTime>
  <Words>1258</Words>
  <Application>Microsoft Office PowerPoint</Application>
  <PresentationFormat>Presentación en pantalla (4:3)</PresentationFormat>
  <Paragraphs>125</Paragraphs>
  <Slides>32</Slides>
  <Notes>6</Notes>
  <HiddenSlides>0</HiddenSlides>
  <MMClips>0</MMClips>
  <ScaleCrop>false</ScaleCrop>
  <HeadingPairs>
    <vt:vector size="6" baseType="variant">
      <vt:variant>
        <vt:lpstr>Fuentes usadas</vt:lpstr>
      </vt:variant>
      <vt:variant>
        <vt:i4>13</vt:i4>
      </vt:variant>
      <vt:variant>
        <vt:lpstr>Tema</vt:lpstr>
      </vt:variant>
      <vt:variant>
        <vt:i4>5</vt:i4>
      </vt:variant>
      <vt:variant>
        <vt:lpstr>Títulos de diapositiva</vt:lpstr>
      </vt:variant>
      <vt:variant>
        <vt:i4>32</vt:i4>
      </vt:variant>
    </vt:vector>
  </HeadingPairs>
  <TitlesOfParts>
    <vt:vector size="50" baseType="lpstr">
      <vt:lpstr>Arial</vt:lpstr>
      <vt:lpstr>Arial Black</vt:lpstr>
      <vt:lpstr>Arial Narrow</vt:lpstr>
      <vt:lpstr>Arial Rounded MT Bold</vt:lpstr>
      <vt:lpstr>Cascadia Mono SemiBold</vt:lpstr>
      <vt:lpstr>Comic Sans MS</vt:lpstr>
      <vt:lpstr>Georgia</vt:lpstr>
      <vt:lpstr>Impact</vt:lpstr>
      <vt:lpstr>Poor Richard</vt:lpstr>
      <vt:lpstr>Swis721 BT</vt:lpstr>
      <vt:lpstr>Times</vt:lpstr>
      <vt:lpstr>Times New Roman</vt:lpstr>
      <vt:lpstr>Verdana</vt:lpstr>
      <vt:lpstr>Default Design</vt:lpstr>
      <vt:lpstr>Diseño predeterminado</vt:lpstr>
      <vt:lpstr>En blanco</vt:lpstr>
      <vt:lpstr>priere Ste-Thérèse(2)</vt:lpstr>
      <vt:lpstr>1_Default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dc:title>
  <dc:creator>Regina</dc:creator>
  <cp:lastModifiedBy>Admin</cp:lastModifiedBy>
  <cp:revision>262</cp:revision>
  <dcterms:created xsi:type="dcterms:W3CDTF">2002-12-29T13:35:40Z</dcterms:created>
  <dcterms:modified xsi:type="dcterms:W3CDTF">2024-02-05T22:44:29Z</dcterms:modified>
</cp:coreProperties>
</file>