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5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8CF2C-7A67-4BB2-82AB-00A522F532A7}" type="datetimeFigureOut">
              <a:rPr lang="en-US" smtClean="0"/>
              <a:t>1/9/2024</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1241B-5C32-481A-A9C5-E4F555F35784}" type="slidenum">
              <a:rPr lang="en-US" smtClean="0"/>
              <a:t>‹Nº›</a:t>
            </a:fld>
            <a:endParaRPr lang="en-US"/>
          </a:p>
        </p:txBody>
      </p:sp>
    </p:spTree>
    <p:extLst>
      <p:ext uri="{BB962C8B-B14F-4D97-AF65-F5344CB8AC3E}">
        <p14:creationId xmlns:p14="http://schemas.microsoft.com/office/powerpoint/2010/main" val="1274156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40823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86B7E6-08FE-431C-803B-671F653ABB99}"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80858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FC841-D6BF-4CB4-AEB9-7C8700A2B3BE}"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PE" dirty="0" smtClean="0"/>
          </a:p>
        </p:txBody>
      </p:sp>
    </p:spTree>
    <p:extLst>
      <p:ext uri="{BB962C8B-B14F-4D97-AF65-F5344CB8AC3E}">
        <p14:creationId xmlns:p14="http://schemas.microsoft.com/office/powerpoint/2010/main" val="310685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394634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23276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317792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CD73E4-BE7D-4CA7-AC5E-5F10DAC502A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74837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9CCAE-303C-489A-B8A7-EDB16B44438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6605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EB7B99-58C0-4591-BE7B-BE608CA439E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3370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143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334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FF41B3-AC3D-4CD0-A1F6-8BC3963BDF8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0301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713547-2724-40EE-B436-C9719C43B83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3351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8C1945-E454-4766-A43F-1F4559AA2D8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70126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6F58BE-409A-4F42-AEBC-9911CC520E5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03604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586F1E-E606-434B-BE96-EE7C216B58FB}"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1805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16CDD3-3A31-41E6-918E-1FD03C4E33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82388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0BD496-2F9F-43E4-B3C0-6FCBD179E76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3108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9B6472-8ACA-4357-96DB-EE039765C34D}"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8603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152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11430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48EE9D-3505-40B4-BA5F-ADBB29E8783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8926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E16CDD3-3A31-41E6-918E-1FD03C4E3342}"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55346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16CDD3-3A31-41E6-918E-1FD03C4E334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288382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E16CDD3-3A31-41E6-918E-1FD03C4E3342}"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31483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E16CDD3-3A31-41E6-918E-1FD03C4E3342}"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26010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6CDD3-3A31-41E6-918E-1FD03C4E3342}"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112811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16CDD3-3A31-41E6-918E-1FD03C4E334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278610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16CDD3-3A31-41E6-918E-1FD03C4E3342}"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E850D-A6F0-41EF-BA7C-C06CA9783BC8}" type="slidenum">
              <a:rPr lang="en-US" smtClean="0"/>
              <a:t>‹Nº›</a:t>
            </a:fld>
            <a:endParaRPr lang="en-US"/>
          </a:p>
        </p:txBody>
      </p:sp>
    </p:spTree>
    <p:extLst>
      <p:ext uri="{BB962C8B-B14F-4D97-AF65-F5344CB8AC3E}">
        <p14:creationId xmlns:p14="http://schemas.microsoft.com/office/powerpoint/2010/main" val="252455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6CDD3-3A31-41E6-918E-1FD03C4E3342}" type="datetimeFigureOut">
              <a:rPr lang="en-US" smtClean="0"/>
              <a:t>1/9/2024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E850D-A6F0-41EF-BA7C-C06CA9783BC8}" type="slidenum">
              <a:rPr lang="en-US" smtClean="0"/>
              <a:t>‹Nº›</a:t>
            </a:fld>
            <a:endParaRPr lang="en-US"/>
          </a:p>
        </p:txBody>
      </p:sp>
    </p:spTree>
    <p:extLst>
      <p:ext uri="{BB962C8B-B14F-4D97-AF65-F5344CB8AC3E}">
        <p14:creationId xmlns:p14="http://schemas.microsoft.com/office/powerpoint/2010/main" val="469979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430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143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029" name="Rectangle 5"/>
          <p:cNvSpPr>
            <a:spLocks noGrp="1" noChangeArrowheads="1"/>
          </p:cNvSpPr>
          <p:nvPr>
            <p:ph type="ftr" sz="quarter" idx="3"/>
          </p:nvPr>
        </p:nvSpPr>
        <p:spPr bwMode="auto">
          <a:xfrm>
            <a:off x="3810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1030" name="Rectangle 6"/>
          <p:cNvSpPr>
            <a:spLocks noGrp="1" noChangeArrowheads="1"/>
          </p:cNvSpPr>
          <p:nvPr>
            <p:ph type="sldNum" sz="quarter" idx="4"/>
          </p:nvPr>
        </p:nvSpPr>
        <p:spPr bwMode="auto">
          <a:xfrm>
            <a:off x="72390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F835CF-5FB2-47B0-BC24-E8567D24F51B}" type="slidenum">
              <a:rPr kumimoji="0" 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6207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08. Dios esta aqu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7051" y="318193"/>
            <a:ext cx="8403772" cy="6187109"/>
          </a:xfrm>
          <a:prstGeom prst="rect">
            <a:avLst/>
          </a:prstGeom>
          <a:scene3d>
            <a:camera prst="orthographicFront"/>
            <a:lightRig rig="threePt" dir="t"/>
          </a:scene3d>
          <a:sp3d>
            <a:bevelT prst="convex"/>
          </a:sp3d>
        </p:spPr>
      </p:pic>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7140" y="6180667"/>
            <a:ext cx="1204928" cy="201236"/>
          </a:xfrm>
          <a:prstGeom prst="rect">
            <a:avLst/>
          </a:prstGeom>
        </p:spPr>
      </p:pic>
    </p:spTree>
    <p:extLst>
      <p:ext uri="{BB962C8B-B14F-4D97-AF65-F5344CB8AC3E}">
        <p14:creationId xmlns:p14="http://schemas.microsoft.com/office/powerpoint/2010/main" val="3801521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pinimg.com/564x/06/6c/6b/066c6bcd4decd431fafc933c73254f3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4499" y="300446"/>
            <a:ext cx="8309886" cy="615310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7684" y="500574"/>
            <a:ext cx="3666393" cy="5752851"/>
          </a:xfrm>
          <a:prstGeom prst="roundRect">
            <a:avLst/>
          </a:prstGeom>
          <a:scene3d>
            <a:camera prst="orthographicFront"/>
            <a:lightRig rig="threePt" dir="t"/>
          </a:scene3d>
          <a:sp3d>
            <a:bevelT prst="convex"/>
          </a:sp3d>
        </p:spPr>
      </p:pic>
      <p:sp>
        <p:nvSpPr>
          <p:cNvPr id="14338" name="Rectangle 2"/>
          <p:cNvSpPr>
            <a:spLocks noChangeArrowheads="1"/>
          </p:cNvSpPr>
          <p:nvPr/>
        </p:nvSpPr>
        <p:spPr bwMode="auto">
          <a:xfrm>
            <a:off x="5045688" y="1672046"/>
            <a:ext cx="3043236" cy="353943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i="0" u="none" strike="noStrike" kern="1200" normalizeH="0" baseline="0" noProof="0" dirty="0">
                <a:uLnTx/>
                <a:uFillTx/>
                <a:latin typeface="Elephant" panose="02020904090505020303" pitchFamily="18" charset="0"/>
                <a:ea typeface="+mn-ea"/>
                <a:cs typeface="+mn-cs"/>
              </a:rPr>
              <a:t>Entonces fueron, vieron dónde vivía y se quedaron con él aquel día; serían las cuatro de la tarde. </a:t>
            </a:r>
          </a:p>
        </p:txBody>
      </p:sp>
    </p:spTree>
    <p:extLst>
      <p:ext uri="{BB962C8B-B14F-4D97-AF65-F5344CB8AC3E}">
        <p14:creationId xmlns:p14="http://schemas.microsoft.com/office/powerpoint/2010/main" val="925739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4338"/>
                                        </p:tgtEl>
                                        <p:attrNameLst>
                                          <p:attrName>style.visibility</p:attrName>
                                        </p:attrNameLst>
                                      </p:cBhvr>
                                      <p:to>
                                        <p:strVal val="visible"/>
                                      </p:to>
                                    </p:set>
                                    <p:anim calcmode="discrete" valueType="clr">
                                      <p:cBhvr override="childStyle">
                                        <p:cTn id="7" dur="80"/>
                                        <p:tgtEl>
                                          <p:spTgt spid="143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38"/>
                                        </p:tgtEl>
                                        <p:attrNameLst>
                                          <p:attrName>fillcolor</p:attrName>
                                        </p:attrNameLst>
                                      </p:cBhvr>
                                      <p:tavLst>
                                        <p:tav tm="0">
                                          <p:val>
                                            <p:clrVal>
                                              <a:schemeClr val="accent2"/>
                                            </p:clrVal>
                                          </p:val>
                                        </p:tav>
                                        <p:tav tm="50000">
                                          <p:val>
                                            <p:clrVal>
                                              <a:schemeClr val="hlink"/>
                                            </p:clrVal>
                                          </p:val>
                                        </p:tav>
                                      </p:tavLst>
                                    </p:anim>
                                    <p:set>
                                      <p:cBhvr>
                                        <p:cTn id="9" dur="80"/>
                                        <p:tgtEl>
                                          <p:spTgt spid="143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pinimg.com/564x/06/6c/6b/066c6bcd4decd431fafc933c73254f3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84583" y="329182"/>
            <a:ext cx="8360129" cy="610628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8554" y="484311"/>
            <a:ext cx="3764547" cy="5819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362" name="Rectangle 2"/>
          <p:cNvSpPr>
            <a:spLocks noChangeArrowheads="1"/>
          </p:cNvSpPr>
          <p:nvPr/>
        </p:nvSpPr>
        <p:spPr bwMode="auto">
          <a:xfrm>
            <a:off x="4907535" y="765712"/>
            <a:ext cx="3198961" cy="3046988"/>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400" i="0" u="none" strike="noStrike" kern="1200" normalizeH="0" baseline="0" noProof="0" dirty="0">
                <a:uLnTx/>
                <a:uFillTx/>
                <a:latin typeface="Elephant" panose="02020904090505020303" pitchFamily="18" charset="0"/>
                <a:ea typeface="+mn-ea"/>
                <a:cs typeface="+mn-cs"/>
              </a:rPr>
              <a:t>Andrés, hermano de Simón Pedro, era uno de los dos que oyeron a Juan y siguieron a </a:t>
            </a:r>
            <a:r>
              <a:rPr kumimoji="0" lang="es-ES" sz="2400" i="0" u="none" strike="noStrike" kern="1200" normalizeH="0" baseline="0" noProof="0" dirty="0" smtClean="0">
                <a:uLnTx/>
                <a:uFillTx/>
                <a:latin typeface="Elephant" panose="02020904090505020303" pitchFamily="18" charset="0"/>
                <a:ea typeface="+mn-ea"/>
                <a:cs typeface="+mn-cs"/>
              </a:rPr>
              <a:t>Jesús,  </a:t>
            </a:r>
            <a:r>
              <a:rPr kumimoji="0" lang="es-PE" sz="2400" i="0" u="none" strike="noStrike" kern="1200" normalizeH="0" baseline="0" noProof="0" dirty="0">
                <a:uLnTx/>
                <a:uFillTx/>
                <a:latin typeface="Elephant" panose="02020904090505020303" pitchFamily="18" charset="0"/>
                <a:ea typeface="+mn-ea"/>
                <a:cs typeface="+mn-cs"/>
              </a:rPr>
              <a:t>encuentra primero a su hermano Simón y le dice</a:t>
            </a:r>
            <a:r>
              <a:rPr kumimoji="0" lang="es-PE" sz="2400" i="0" u="none" strike="noStrike" kern="1200" normalizeH="0" baseline="0" noProof="0" dirty="0" smtClean="0">
                <a:uLnTx/>
                <a:uFillTx/>
                <a:latin typeface="Elephant" panose="02020904090505020303" pitchFamily="18" charset="0"/>
                <a:ea typeface="+mn-ea"/>
                <a:cs typeface="+mn-cs"/>
              </a:rPr>
              <a:t>:</a:t>
            </a:r>
            <a:endParaRPr kumimoji="0" lang="es-ES" sz="2400" i="0" u="none" strike="noStrike" kern="1200" normalizeH="0" baseline="0" noProof="0" dirty="0">
              <a:uLnTx/>
              <a:uFillTx/>
              <a:latin typeface="Elephant" panose="02020904090505020303" pitchFamily="18" charset="0"/>
              <a:ea typeface="+mn-ea"/>
              <a:cs typeface="+mn-cs"/>
            </a:endParaRPr>
          </a:p>
        </p:txBody>
      </p:sp>
      <p:sp>
        <p:nvSpPr>
          <p:cNvPr id="5" name="Rectangle 2"/>
          <p:cNvSpPr>
            <a:spLocks noChangeArrowheads="1"/>
          </p:cNvSpPr>
          <p:nvPr/>
        </p:nvSpPr>
        <p:spPr bwMode="auto">
          <a:xfrm>
            <a:off x="5255137" y="4002989"/>
            <a:ext cx="2737538" cy="2246769"/>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i="0" u="none" strike="noStrike" kern="1200" normalizeH="0" baseline="0" noProof="0" dirty="0" smtClean="0">
                <a:uLnTx/>
                <a:uFillTx/>
                <a:latin typeface="Elephant" panose="02020904090505020303" pitchFamily="18" charset="0"/>
                <a:ea typeface="+mn-ea"/>
                <a:cs typeface="+mn-cs"/>
              </a:rPr>
              <a:t>– </a:t>
            </a:r>
            <a:r>
              <a:rPr kumimoji="0" lang="es-PE" sz="2800" i="0" u="none" strike="noStrike" kern="1200" normalizeH="0" baseline="0" noProof="0" dirty="0">
                <a:uLnTx/>
                <a:uFillTx/>
                <a:latin typeface="Elephant" panose="02020904090505020303" pitchFamily="18" charset="0"/>
                <a:ea typeface="+mn-ea"/>
                <a:cs typeface="+mn-cs"/>
              </a:rPr>
              <a:t>“Hemos encontrado al </a:t>
            </a:r>
            <a:r>
              <a:rPr kumimoji="0" lang="es-PE" sz="2800" i="0" u="none" strike="noStrike" kern="1200" normalizeH="0" baseline="0" noProof="0" dirty="0" smtClean="0">
                <a:uLnTx/>
                <a:uFillTx/>
                <a:latin typeface="Elephant" panose="02020904090505020303" pitchFamily="18" charset="0"/>
                <a:ea typeface="+mn-ea"/>
                <a:cs typeface="+mn-cs"/>
              </a:rPr>
              <a:t>Mesías                    (</a:t>
            </a:r>
            <a:r>
              <a:rPr kumimoji="0" lang="es-PE" sz="2800" i="0" u="none" strike="noStrike" kern="1200" normalizeH="0" baseline="0" noProof="0" dirty="0">
                <a:uLnTx/>
                <a:uFillTx/>
                <a:latin typeface="Elephant" panose="02020904090505020303" pitchFamily="18" charset="0"/>
                <a:ea typeface="+mn-ea"/>
                <a:cs typeface="+mn-cs"/>
              </a:rPr>
              <a:t>que </a:t>
            </a:r>
            <a:r>
              <a:rPr kumimoji="0" lang="es-PE" sz="2800" i="0" u="none" strike="noStrike" kern="1200" normalizeH="0" baseline="0" noProof="0" dirty="0" smtClean="0">
                <a:uLnTx/>
                <a:uFillTx/>
                <a:latin typeface="Elephant" panose="02020904090505020303" pitchFamily="18" charset="0"/>
                <a:ea typeface="+mn-ea"/>
                <a:cs typeface="+mn-cs"/>
              </a:rPr>
              <a:t>significa Cristo)”.</a:t>
            </a:r>
            <a:endParaRPr kumimoji="0" lang="es-ES" sz="2800" i="0" u="none" strike="noStrike" kern="1200" normalizeH="0" baseline="0" noProof="0" dirty="0">
              <a:uLnTx/>
              <a:uFillTx/>
              <a:latin typeface="Elephant" panose="02020904090505020303" pitchFamily="18" charset="0"/>
              <a:ea typeface="+mn-ea"/>
              <a:cs typeface="+mn-cs"/>
            </a:endParaRPr>
          </a:p>
        </p:txBody>
      </p:sp>
    </p:spTree>
    <p:extLst>
      <p:ext uri="{BB962C8B-B14F-4D97-AF65-F5344CB8AC3E}">
        <p14:creationId xmlns:p14="http://schemas.microsoft.com/office/powerpoint/2010/main" val="3772197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2"/>
                                        </p:tgtEl>
                                        <p:attrNameLst>
                                          <p:attrName>style.visibility</p:attrName>
                                        </p:attrNameLst>
                                      </p:cBhvr>
                                      <p:to>
                                        <p:strVal val="visible"/>
                                      </p:to>
                                    </p:set>
                                    <p:anim calcmode="discrete" valueType="clr">
                                      <p:cBhvr override="childStyle">
                                        <p:cTn id="7" dur="80"/>
                                        <p:tgtEl>
                                          <p:spTgt spid="153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2"/>
                                        </p:tgtEl>
                                        <p:attrNameLst>
                                          <p:attrName>fillcolor</p:attrName>
                                        </p:attrNameLst>
                                      </p:cBhvr>
                                      <p:tavLst>
                                        <p:tav tm="0">
                                          <p:val>
                                            <p:clrVal>
                                              <a:schemeClr val="accent2"/>
                                            </p:clrVal>
                                          </p:val>
                                        </p:tav>
                                        <p:tav tm="50000">
                                          <p:val>
                                            <p:clrVal>
                                              <a:schemeClr val="hlink"/>
                                            </p:clrVal>
                                          </p:val>
                                        </p:tav>
                                      </p:tavLst>
                                    </p:anim>
                                    <p:set>
                                      <p:cBhvr>
                                        <p:cTn id="9" dur="80"/>
                                        <p:tgtEl>
                                          <p:spTgt spid="15362"/>
                                        </p:tgtEl>
                                        <p:attrNameLst>
                                          <p:attrName>fill.type</p:attrName>
                                        </p:attrNameLst>
                                      </p:cBhvr>
                                      <p:to>
                                        <p:strVal val="solid"/>
                                      </p:to>
                                    </p:set>
                                  </p:childTnLst>
                                </p:cTn>
                              </p:par>
                            </p:childTnLst>
                          </p:cTn>
                        </p:par>
                        <p:par>
                          <p:cTn id="10" fill="hold">
                            <p:stCondLst>
                              <p:cond delay="4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i.pinimg.com/564x/06/6c/6b/066c6bcd4decd431fafc933c73254f3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3252" y="374596"/>
            <a:ext cx="8323413" cy="61015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esus-pedro-2000x1496 - MV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0777" y="580292"/>
            <a:ext cx="3774520" cy="56534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483" name="Rectangle 3"/>
          <p:cNvSpPr>
            <a:spLocks noChangeArrowheads="1"/>
          </p:cNvSpPr>
          <p:nvPr/>
        </p:nvSpPr>
        <p:spPr bwMode="auto">
          <a:xfrm>
            <a:off x="4481032" y="1048120"/>
            <a:ext cx="43959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i="0" u="none" strike="noStrike" kern="1200" normalizeH="0" baseline="0" noProof="0" dirty="0">
                <a:uLnTx/>
                <a:uFillTx/>
                <a:latin typeface="Elephant" panose="02020904090505020303" pitchFamily="18" charset="0"/>
                <a:ea typeface="+mn-ea"/>
                <a:cs typeface="+mn-cs"/>
              </a:rPr>
              <a:t>Y lo llevó a Jesús. </a:t>
            </a:r>
            <a:endParaRPr kumimoji="0" lang="es-ES" sz="2800" i="0" u="none" strike="noStrike" kern="1200" normalizeH="0" baseline="0" noProof="0" dirty="0">
              <a:uLnTx/>
              <a:uFillTx/>
              <a:latin typeface="Elephant" panose="02020904090505020303" pitchFamily="18" charset="0"/>
              <a:ea typeface="+mn-ea"/>
              <a:cs typeface="+mn-cs"/>
            </a:endParaRPr>
          </a:p>
        </p:txBody>
      </p:sp>
      <p:sp>
        <p:nvSpPr>
          <p:cNvPr id="6" name="Rectangle 3"/>
          <p:cNvSpPr>
            <a:spLocks noChangeArrowheads="1"/>
          </p:cNvSpPr>
          <p:nvPr/>
        </p:nvSpPr>
        <p:spPr bwMode="auto">
          <a:xfrm>
            <a:off x="360608" y="2093390"/>
            <a:ext cx="28848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ES" sz="3200" b="0" i="0" u="none" strike="noStrike" kern="1200" cap="none" spc="0" normalizeH="0" baseline="0" noProof="0" dirty="0">
              <a:ln>
                <a:noFill/>
              </a:ln>
              <a:solidFill>
                <a:srgbClr val="FFFF99"/>
              </a:solidFill>
              <a:effectLst>
                <a:outerShdw blurRad="50800" dist="63500" algn="l" rotWithShape="0">
                  <a:prstClr val="black"/>
                </a:outerShdw>
              </a:effectLst>
              <a:uLnTx/>
              <a:uFillTx/>
              <a:latin typeface="Script MT Bold" panose="03040602040607080904" pitchFamily="66" charset="0"/>
              <a:ea typeface="+mn-ea"/>
              <a:cs typeface="+mn-cs"/>
            </a:endParaRPr>
          </a:p>
        </p:txBody>
      </p:sp>
      <p:sp>
        <p:nvSpPr>
          <p:cNvPr id="8" name="Rectangle 3"/>
          <p:cNvSpPr>
            <a:spLocks noChangeArrowheads="1"/>
          </p:cNvSpPr>
          <p:nvPr/>
        </p:nvSpPr>
        <p:spPr bwMode="auto">
          <a:xfrm>
            <a:off x="5257800" y="1816761"/>
            <a:ext cx="314015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800" u="none" strike="noStrike" kern="1200" normalizeH="0" baseline="0" noProof="0" dirty="0" smtClean="0">
                <a:uLnTx/>
                <a:uFillTx/>
                <a:latin typeface="Elephant" panose="02020904090505020303" pitchFamily="18" charset="0"/>
                <a:ea typeface="+mn-ea"/>
                <a:cs typeface="+mn-cs"/>
              </a:rPr>
              <a:t>Jesús</a:t>
            </a:r>
            <a:r>
              <a:rPr kumimoji="0" lang="es-PE" sz="2800" u="none" strike="noStrike" kern="1200" normalizeH="0" baseline="0" noProof="0" dirty="0">
                <a:uLnTx/>
                <a:uFillTx/>
                <a:latin typeface="Elephant" panose="02020904090505020303" pitchFamily="18" charset="0"/>
                <a:ea typeface="+mn-ea"/>
                <a:cs typeface="+mn-cs"/>
              </a:rPr>
              <a:t>, mirándolo le dijo</a:t>
            </a:r>
            <a:r>
              <a:rPr kumimoji="0" lang="es-PE" sz="2800" u="none" strike="noStrike" kern="1200" normalizeH="0" baseline="0" noProof="0" dirty="0" smtClean="0">
                <a:uLnTx/>
                <a:uFillTx/>
                <a:latin typeface="Elephant" panose="02020904090505020303" pitchFamily="18" charset="0"/>
                <a:ea typeface="+mn-ea"/>
                <a:cs typeface="+mn-cs"/>
              </a:rPr>
              <a:t>: </a:t>
            </a:r>
            <a:r>
              <a:rPr kumimoji="0" lang="es-ES" sz="2800" u="none" strike="noStrike" kern="1200" normalizeH="0" baseline="0" noProof="0" dirty="0" smtClean="0">
                <a:uLnTx/>
                <a:uFillTx/>
                <a:latin typeface="Elephant" panose="02020904090505020303" pitchFamily="18" charset="0"/>
                <a:ea typeface="+mn-ea"/>
                <a:cs typeface="+mn-cs"/>
              </a:rPr>
              <a:t>– </a:t>
            </a:r>
            <a:r>
              <a:rPr kumimoji="0" lang="es-ES" sz="2800" u="none" strike="noStrike" kern="1200" normalizeH="0" baseline="0" noProof="0" dirty="0">
                <a:uLnTx/>
                <a:uFillTx/>
                <a:latin typeface="Elephant" panose="02020904090505020303" pitchFamily="18" charset="0"/>
                <a:ea typeface="+mn-ea"/>
                <a:cs typeface="+mn-cs"/>
              </a:rPr>
              <a:t>“Tú eres Simón, </a:t>
            </a:r>
            <a:r>
              <a:rPr kumimoji="0" lang="es-ES" sz="2800" u="none" strike="noStrike" kern="1200" normalizeH="0" baseline="0" noProof="0" dirty="0" smtClean="0">
                <a:uLnTx/>
                <a:uFillTx/>
                <a:latin typeface="Elephant" panose="02020904090505020303" pitchFamily="18" charset="0"/>
                <a:ea typeface="+mn-ea"/>
                <a:cs typeface="+mn-cs"/>
              </a:rPr>
              <a:t>el hijo </a:t>
            </a:r>
            <a:r>
              <a:rPr kumimoji="0" lang="es-ES" sz="2800" u="none" strike="noStrike" kern="1200" normalizeH="0" baseline="0" noProof="0" dirty="0">
                <a:uLnTx/>
                <a:uFillTx/>
                <a:latin typeface="Elephant" panose="02020904090505020303" pitchFamily="18" charset="0"/>
                <a:ea typeface="+mn-ea"/>
                <a:cs typeface="+mn-cs"/>
              </a:rPr>
              <a:t>de Juan; tú te llamarás Cefas,” </a:t>
            </a:r>
            <a:r>
              <a:rPr kumimoji="0" lang="es-ES" sz="2800" u="none" strike="noStrike" kern="1200" normalizeH="0" baseline="0" noProof="0" dirty="0" smtClean="0">
                <a:uLnTx/>
                <a:uFillTx/>
                <a:latin typeface="Elephant" panose="02020904090505020303" pitchFamily="18" charset="0"/>
                <a:ea typeface="+mn-ea"/>
                <a:cs typeface="+mn-cs"/>
              </a:rPr>
              <a:t>                         </a:t>
            </a:r>
            <a:r>
              <a:rPr kumimoji="0" lang="es-ES" sz="2400" u="none" strike="noStrike" kern="1200" normalizeH="0" baseline="0" noProof="0" dirty="0" smtClean="0">
                <a:uLnTx/>
                <a:uFillTx/>
                <a:latin typeface="Elephant" panose="02020904090505020303" pitchFamily="18" charset="0"/>
                <a:ea typeface="+mn-ea"/>
                <a:cs typeface="+mn-cs"/>
              </a:rPr>
              <a:t>(</a:t>
            </a:r>
            <a:r>
              <a:rPr kumimoji="0" lang="es-ES" sz="2400" u="none" strike="noStrike" kern="1200" normalizeH="0" baseline="0" noProof="0" dirty="0">
                <a:uLnTx/>
                <a:uFillTx/>
                <a:latin typeface="Elephant" panose="02020904090505020303" pitchFamily="18" charset="0"/>
                <a:ea typeface="+mn-ea"/>
                <a:cs typeface="+mn-cs"/>
              </a:rPr>
              <a:t>que traducido significa Pedro</a:t>
            </a:r>
            <a:r>
              <a:rPr kumimoji="0" lang="es-ES" sz="2400" u="none" strike="noStrike" kern="1200" normalizeH="0" baseline="0" noProof="0" dirty="0" smtClean="0">
                <a:uLnTx/>
                <a:uFillTx/>
                <a:latin typeface="Elephant" panose="02020904090505020303" pitchFamily="18" charset="0"/>
                <a:ea typeface="+mn-ea"/>
                <a:cs typeface="+mn-cs"/>
              </a:rPr>
              <a:t>).</a:t>
            </a:r>
            <a:endParaRPr kumimoji="0" lang="es-ES" sz="2400" u="none" strike="noStrike" kern="1200" normalizeH="0" baseline="0" noProof="0" dirty="0">
              <a:uLnTx/>
              <a:uFillTx/>
              <a:latin typeface="Elephant" panose="02020904090505020303" pitchFamily="18" charset="0"/>
              <a:ea typeface="+mn-ea"/>
              <a:cs typeface="+mn-cs"/>
            </a:endParaRPr>
          </a:p>
        </p:txBody>
      </p:sp>
      <p:sp>
        <p:nvSpPr>
          <p:cNvPr id="2" name="Proceso alternativo 1"/>
          <p:cNvSpPr/>
          <p:nvPr/>
        </p:nvSpPr>
        <p:spPr>
          <a:xfrm>
            <a:off x="2364378" y="3112477"/>
            <a:ext cx="45719" cy="1758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770141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20483"/>
                                        </p:tgtEl>
                                        <p:attrNameLst>
                                          <p:attrName>style.visibility</p:attrName>
                                        </p:attrNameLst>
                                      </p:cBhvr>
                                      <p:to>
                                        <p:strVal val="visible"/>
                                      </p:to>
                                    </p:set>
                                    <p:anim calcmode="discrete" valueType="clr">
                                      <p:cBhvr override="childStyle">
                                        <p:cTn id="12" dur="80"/>
                                        <p:tgtEl>
                                          <p:spTgt spid="2048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483"/>
                                        </p:tgtEl>
                                        <p:attrNameLst>
                                          <p:attrName>fillcolor</p:attrName>
                                        </p:attrNameLst>
                                      </p:cBhvr>
                                      <p:tavLst>
                                        <p:tav tm="0">
                                          <p:val>
                                            <p:clrVal>
                                              <a:schemeClr val="accent2"/>
                                            </p:clrVal>
                                          </p:val>
                                        </p:tav>
                                        <p:tav tm="50000">
                                          <p:val>
                                            <p:clrVal>
                                              <a:schemeClr val="hlink"/>
                                            </p:clrVal>
                                          </p:val>
                                        </p:tav>
                                      </p:tavLst>
                                    </p:anim>
                                    <p:set>
                                      <p:cBhvr>
                                        <p:cTn id="14" dur="80"/>
                                        <p:tgtEl>
                                          <p:spTgt spid="20483"/>
                                        </p:tgtEl>
                                        <p:attrNameLst>
                                          <p:attrName>fill.type</p:attrName>
                                        </p:attrNameLst>
                                      </p:cBhvr>
                                      <p:to>
                                        <p:strVal val="solid"/>
                                      </p:to>
                                    </p:set>
                                  </p:childTnLst>
                                </p:cTn>
                              </p:par>
                            </p:childTnLst>
                          </p:cTn>
                        </p:par>
                        <p:par>
                          <p:cTn id="15" fill="hold">
                            <p:stCondLst>
                              <p:cond delay="139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anim calcmode="discrete" valueType="clr">
                                      <p:cBhvr override="childStyle">
                                        <p:cTn id="1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
                                        </p:tgtEl>
                                        <p:attrNameLst>
                                          <p:attrName>fillcolor</p:attrName>
                                        </p:attrNameLst>
                                      </p:cBhvr>
                                      <p:tavLst>
                                        <p:tav tm="0">
                                          <p:val>
                                            <p:clrVal>
                                              <a:schemeClr val="accent2"/>
                                            </p:clrVal>
                                          </p:val>
                                        </p:tav>
                                        <p:tav tm="50000">
                                          <p:val>
                                            <p:clrVal>
                                              <a:schemeClr val="hlink"/>
                                            </p:clrVal>
                                          </p:val>
                                        </p:tav>
                                      </p:tavLst>
                                    </p:anim>
                                    <p:set>
                                      <p:cBhvr>
                                        <p:cTn id="2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42/8e/16/428e16adffbb8f517efcc0264ad28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39" y="398637"/>
            <a:ext cx="8321130" cy="60607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961871" y="5516884"/>
            <a:ext cx="5989657" cy="611981"/>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rgbClr val="FFFF66"/>
              </a:solidFill>
              <a:effectLst>
                <a:glow rad="139700">
                  <a:srgbClr val="000000">
                    <a:satMod val="175000"/>
                    <a:alpha val="40000"/>
                  </a:srgbClr>
                </a:glow>
              </a:effectLst>
              <a:uLnTx/>
              <a:uFillTx/>
              <a:latin typeface="Arial Black" pitchFamily="34" charset="0"/>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3200" b="0" i="0" u="none" strike="noStrike" kern="1200" cap="none" spc="0" normalizeH="0" baseline="0" noProof="0" dirty="0">
              <a:ln>
                <a:noFill/>
              </a:ln>
              <a:solidFill>
                <a:srgbClr val="FFFF66"/>
              </a:solidFill>
              <a:effectLst>
                <a:glow rad="139700">
                  <a:srgbClr val="000000">
                    <a:satMod val="175000"/>
                    <a:alpha val="40000"/>
                  </a:srgbClr>
                </a:glow>
              </a:effectLst>
              <a:uLnTx/>
              <a:uFillTx/>
              <a:latin typeface="Arial Black" pitchFamily="34" charset="0"/>
              <a:ea typeface="+mn-ea"/>
              <a:cs typeface="+mn-cs"/>
            </a:endParaRPr>
          </a:p>
        </p:txBody>
      </p:sp>
      <p:sp>
        <p:nvSpPr>
          <p:cNvPr id="7" name="6 Rectángulo"/>
          <p:cNvSpPr/>
          <p:nvPr/>
        </p:nvSpPr>
        <p:spPr>
          <a:xfrm>
            <a:off x="792454" y="498339"/>
            <a:ext cx="7533861"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400" b="1" i="0" u="none" strike="noStrike" kern="1200" cap="none" spc="0" normalizeH="0" baseline="0" noProof="0" dirty="0" smtClean="0">
                <a:ln>
                  <a:noFill/>
                </a:ln>
                <a:solidFill>
                  <a:srgbClr val="FFFFCC">
                    <a:lumMod val="75000"/>
                  </a:srgbClr>
                </a:solidFill>
                <a:effectLst>
                  <a:glow rad="139700">
                    <a:schemeClr val="accent4">
                      <a:satMod val="175000"/>
                      <a:alpha val="40000"/>
                    </a:schemeClr>
                  </a:glow>
                  <a:outerShdw blurRad="38100" dist="38100" dir="2700000" algn="tl">
                    <a:srgbClr val="000000">
                      <a:alpha val="43137"/>
                    </a:srgbClr>
                  </a:outerShdw>
                </a:effectLst>
                <a:uLnTx/>
                <a:uFillTx/>
                <a:latin typeface="Script MT Bold" pitchFamily="66" charset="0"/>
                <a:ea typeface="+mn-ea"/>
                <a:cs typeface="+mn-cs"/>
              </a:rPr>
              <a:t>Preguntas para la </a:t>
            </a:r>
            <a:r>
              <a:rPr kumimoji="0" lang="es-ES_tradnl" sz="4400" b="1" i="0" u="none" strike="noStrike" kern="1200" cap="none" spc="0" normalizeH="0" baseline="0" noProof="0" dirty="0">
                <a:ln>
                  <a:noFill/>
                </a:ln>
                <a:solidFill>
                  <a:srgbClr val="FFFFCC">
                    <a:lumMod val="75000"/>
                  </a:srgbClr>
                </a:solidFill>
                <a:effectLst>
                  <a:glow rad="139700">
                    <a:schemeClr val="accent4">
                      <a:satMod val="175000"/>
                      <a:alpha val="40000"/>
                    </a:schemeClr>
                  </a:glow>
                  <a:outerShdw blurRad="38100" dist="38100" dir="2700000" algn="tl">
                    <a:srgbClr val="000000">
                      <a:alpha val="43137"/>
                    </a:srgbClr>
                  </a:outerShdw>
                </a:effectLst>
                <a:uLnTx/>
                <a:uFillTx/>
                <a:latin typeface="Script MT Bold" pitchFamily="66" charset="0"/>
                <a:ea typeface="+mn-ea"/>
                <a:cs typeface="+mn-cs"/>
              </a:rPr>
              <a:t>lectura:</a:t>
            </a:r>
            <a:endParaRPr kumimoji="0" lang="es-PE" sz="4400" b="0" i="0" u="none" strike="noStrike" kern="1200" cap="none" spc="0" normalizeH="0" baseline="0" noProof="0" dirty="0">
              <a:ln>
                <a:noFill/>
              </a:ln>
              <a:solidFill>
                <a:srgbClr val="FFFFCC">
                  <a:lumMod val="75000"/>
                </a:srgbClr>
              </a:solidFill>
              <a:effectLst>
                <a:glow rad="139700">
                  <a:schemeClr val="accent4">
                    <a:satMod val="175000"/>
                    <a:alpha val="40000"/>
                  </a:schemeClr>
                </a:glow>
                <a:outerShdw blurRad="38100" dist="38100" dir="2700000" algn="tl">
                  <a:srgbClr val="000000">
                    <a:alpha val="43137"/>
                  </a:srgbClr>
                </a:outerShdw>
              </a:effectLst>
              <a:uLnTx/>
              <a:uFillTx/>
              <a:latin typeface="Script MT Bold" pitchFamily="66" charset="0"/>
              <a:ea typeface="+mn-ea"/>
              <a:cs typeface="+mn-cs"/>
            </a:endParaRPr>
          </a:p>
        </p:txBody>
      </p:sp>
      <p:pic>
        <p:nvPicPr>
          <p:cNvPr id="8196" name="Picture 4" descr="https://i.pinimg.com/564x/a0/f2/e1/a0f2e1011524ecd031c81b3d8104cd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416" y="1136394"/>
            <a:ext cx="6928338" cy="481501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21540" name="Rectangle 4"/>
          <p:cNvSpPr>
            <a:spLocks noChangeArrowheads="1"/>
          </p:cNvSpPr>
          <p:nvPr/>
        </p:nvSpPr>
        <p:spPr bwMode="auto">
          <a:xfrm>
            <a:off x="792454" y="4303517"/>
            <a:ext cx="6928338" cy="2426733"/>
          </a:xfrm>
          <a:prstGeom prst="rect">
            <a:avLst/>
          </a:prstGeom>
          <a:noFill/>
          <a:ln w="9525">
            <a:noFill/>
            <a:miter lim="800000"/>
            <a:headEnd/>
            <a:tailEnd/>
          </a:ln>
        </p:spPr>
        <p:txBody>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
              <a:tabLst/>
              <a:defRPr/>
            </a:pPr>
            <a:r>
              <a:rPr kumimoji="0" lang="es-ES_tradnl" sz="4000" b="1" i="1" u="none" strike="noStrike" kern="1200" cap="none" spc="50" normalizeH="0" baseline="0" noProof="0" dirty="0">
                <a:ln w="9525" cmpd="sng">
                  <a:solidFill>
                    <a:sysClr val="windowText" lastClr="000000"/>
                  </a:solidFill>
                  <a:prstDash val="solid"/>
                </a:ln>
                <a:solidFill>
                  <a:schemeClr val="accent2">
                    <a:lumMod val="50000"/>
                  </a:schemeClr>
                </a:solidFill>
                <a:effectLst>
                  <a:glow rad="228600">
                    <a:schemeClr val="accent4">
                      <a:satMod val="175000"/>
                      <a:alpha val="40000"/>
                    </a:schemeClr>
                  </a:glow>
                </a:effectLst>
                <a:uLnTx/>
                <a:uFillTx/>
                <a:latin typeface="Arial Narrow" panose="020B0606020202030204" pitchFamily="34" charset="0"/>
                <a:ea typeface="+mn-ea"/>
                <a:cs typeface="+mn-cs"/>
              </a:rPr>
              <a:t> ¿Qué títulos </a:t>
            </a:r>
            <a:r>
              <a:rPr kumimoji="0" lang="es-ES_tradnl" sz="4000" b="1" i="1" u="none" strike="noStrike" kern="1200" cap="none" spc="50" normalizeH="0" baseline="0" noProof="0" dirty="0" smtClean="0">
                <a:ln w="9525" cmpd="sng">
                  <a:solidFill>
                    <a:sysClr val="windowText" lastClr="000000"/>
                  </a:solidFill>
                  <a:prstDash val="solid"/>
                </a:ln>
                <a:solidFill>
                  <a:schemeClr val="accent2">
                    <a:lumMod val="50000"/>
                  </a:schemeClr>
                </a:solidFill>
                <a:effectLst>
                  <a:glow rad="228600">
                    <a:schemeClr val="accent4">
                      <a:satMod val="175000"/>
                      <a:alpha val="40000"/>
                    </a:schemeClr>
                  </a:glow>
                </a:effectLst>
                <a:uLnTx/>
                <a:uFillTx/>
                <a:latin typeface="Arial Narrow" panose="020B0606020202030204" pitchFamily="34" charset="0"/>
                <a:ea typeface="+mn-ea"/>
                <a:cs typeface="+mn-cs"/>
              </a:rPr>
              <a:t>se </a:t>
            </a:r>
            <a:r>
              <a:rPr kumimoji="0" lang="es-ES_tradnl" sz="4000" b="1" i="1" u="none" strike="noStrike" kern="1200" cap="none" spc="50" normalizeH="0" baseline="0" noProof="0" dirty="0">
                <a:ln w="9525" cmpd="sng">
                  <a:solidFill>
                    <a:sysClr val="windowText" lastClr="000000"/>
                  </a:solidFill>
                  <a:prstDash val="solid"/>
                </a:ln>
                <a:solidFill>
                  <a:schemeClr val="accent2">
                    <a:lumMod val="50000"/>
                  </a:schemeClr>
                </a:solidFill>
                <a:effectLst>
                  <a:glow rad="228600">
                    <a:schemeClr val="accent4">
                      <a:satMod val="175000"/>
                      <a:alpha val="40000"/>
                    </a:schemeClr>
                  </a:glow>
                </a:effectLst>
                <a:uLnTx/>
                <a:uFillTx/>
                <a:latin typeface="Arial Narrow" panose="020B0606020202030204" pitchFamily="34" charset="0"/>
                <a:ea typeface="+mn-ea"/>
                <a:cs typeface="+mn-cs"/>
              </a:rPr>
              <a:t>le dan a Jesús en este pasaje? </a:t>
            </a:r>
            <a:r>
              <a:rPr kumimoji="0" lang="es-ES_tradnl" sz="4000" b="1" i="1" u="none" strike="noStrike" kern="1200" cap="none" spc="50" normalizeH="0" baseline="0" noProof="0" dirty="0" smtClean="0">
                <a:ln w="9525" cmpd="sng">
                  <a:solidFill>
                    <a:sysClr val="windowText" lastClr="000000"/>
                  </a:solidFill>
                  <a:prstDash val="solid"/>
                </a:ln>
                <a:solidFill>
                  <a:schemeClr val="accent2">
                    <a:lumMod val="50000"/>
                  </a:schemeClr>
                </a:solidFill>
                <a:effectLst>
                  <a:glow rad="228600">
                    <a:schemeClr val="accent4">
                      <a:satMod val="175000"/>
                      <a:alpha val="40000"/>
                    </a:schemeClr>
                  </a:glow>
                </a:effectLst>
                <a:uLnTx/>
                <a:uFillTx/>
                <a:latin typeface="Arial Narrow" panose="020B0606020202030204" pitchFamily="34" charset="0"/>
                <a:ea typeface="+mn-ea"/>
                <a:cs typeface="+mn-cs"/>
              </a:rPr>
              <a:t>                         ¿</a:t>
            </a:r>
            <a:r>
              <a:rPr kumimoji="0" lang="es-ES_tradnl" sz="4000" b="1" i="1" u="none" strike="noStrike" kern="1200" cap="none" spc="50" normalizeH="0" baseline="0" noProof="0" dirty="0">
                <a:ln w="9525" cmpd="sng">
                  <a:solidFill>
                    <a:sysClr val="windowText" lastClr="000000"/>
                  </a:solidFill>
                  <a:prstDash val="solid"/>
                </a:ln>
                <a:solidFill>
                  <a:schemeClr val="accent2">
                    <a:lumMod val="50000"/>
                  </a:schemeClr>
                </a:solidFill>
                <a:effectLst>
                  <a:glow rad="228600">
                    <a:schemeClr val="accent4">
                      <a:satMod val="175000"/>
                      <a:alpha val="40000"/>
                    </a:schemeClr>
                  </a:glow>
                </a:effectLst>
                <a:uLnTx/>
                <a:uFillTx/>
                <a:latin typeface="Arial Narrow" panose="020B0606020202030204" pitchFamily="34" charset="0"/>
                <a:ea typeface="+mn-ea"/>
                <a:cs typeface="+mn-cs"/>
              </a:rPr>
              <a:t>Qué significan? </a:t>
            </a:r>
            <a:endParaRPr kumimoji="0" lang="es-ES" sz="4000" b="1" i="1" u="none" strike="noStrike" kern="1200" cap="none" spc="50" normalizeH="0" baseline="0" noProof="0" dirty="0">
              <a:ln w="9525" cmpd="sng">
                <a:solidFill>
                  <a:sysClr val="windowText" lastClr="000000"/>
                </a:solidFill>
                <a:prstDash val="solid"/>
              </a:ln>
              <a:solidFill>
                <a:schemeClr val="accent2">
                  <a:lumMod val="50000"/>
                </a:schemeClr>
              </a:solidFill>
              <a:effectLst>
                <a:glow rad="228600">
                  <a:schemeClr val="accent4">
                    <a:satMod val="175000"/>
                    <a:alpha val="40000"/>
                  </a:schemeClr>
                </a:glo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4502936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321540"/>
                                        </p:tgtEl>
                                        <p:attrNameLst>
                                          <p:attrName>style.visibility</p:attrName>
                                        </p:attrNameLst>
                                      </p:cBhvr>
                                      <p:to>
                                        <p:strVal val="visible"/>
                                      </p:to>
                                    </p:set>
                                    <p:animEffect transition="in" filter="fade">
                                      <p:cBhvr>
                                        <p:cTn id="13" dur="1000"/>
                                        <p:tgtEl>
                                          <p:spTgt spid="321540"/>
                                        </p:tgtEl>
                                      </p:cBhvr>
                                    </p:animEffect>
                                    <p:anim calcmode="lin" valueType="num">
                                      <p:cBhvr>
                                        <p:cTn id="14" dur="1000" fill="hold"/>
                                        <p:tgtEl>
                                          <p:spTgt spid="321540"/>
                                        </p:tgtEl>
                                        <p:attrNameLst>
                                          <p:attrName>ppt_x</p:attrName>
                                        </p:attrNameLst>
                                      </p:cBhvr>
                                      <p:tavLst>
                                        <p:tav tm="0">
                                          <p:val>
                                            <p:strVal val="#ppt_x-.1"/>
                                          </p:val>
                                        </p:tav>
                                        <p:tav tm="100000">
                                          <p:val>
                                            <p:strVal val="#ppt_x"/>
                                          </p:val>
                                        </p:tav>
                                      </p:tavLst>
                                    </p:anim>
                                    <p:anim calcmode="lin" valueType="num">
                                      <p:cBhvr>
                                        <p:cTn id="15" dur="1000" fill="hold"/>
                                        <p:tgtEl>
                                          <p:spTgt spid="321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15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42/8e/16/428e16adffbb8f517efcc0264ad28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34" y="352647"/>
            <a:ext cx="8329427" cy="610168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5596" y="685800"/>
            <a:ext cx="7200902" cy="5477608"/>
          </a:xfrm>
          <a:prstGeom prst="rect">
            <a:avLst/>
          </a:prstGeom>
          <a:effectLst>
            <a:softEdge rad="317500"/>
          </a:effectLst>
        </p:spPr>
      </p:pic>
      <p:sp>
        <p:nvSpPr>
          <p:cNvPr id="321541" name="Rectangle 5"/>
          <p:cNvSpPr>
            <a:spLocks noChangeArrowheads="1"/>
          </p:cNvSpPr>
          <p:nvPr/>
        </p:nvSpPr>
        <p:spPr bwMode="auto">
          <a:xfrm>
            <a:off x="717858" y="2612271"/>
            <a:ext cx="4093030" cy="1708950"/>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s-PE" sz="3600" b="1" i="1"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rPr>
              <a:t>¿</a:t>
            </a:r>
            <a:r>
              <a:rPr kumimoji="0" lang="es-PE" sz="36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rPr>
              <a:t>Qué invitación hace Jesús a los discípulos?</a:t>
            </a:r>
            <a:endParaRPr kumimoji="0" lang="es-ES" sz="36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0275483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1541"/>
                                        </p:tgtEl>
                                        <p:attrNameLst>
                                          <p:attrName>style.visibility</p:attrName>
                                        </p:attrNameLst>
                                      </p:cBhvr>
                                      <p:to>
                                        <p:strVal val="visible"/>
                                      </p:to>
                                    </p:set>
                                    <p:anim calcmode="discrete" valueType="clr">
                                      <p:cBhvr override="childStyle">
                                        <p:cTn id="7" dur="80"/>
                                        <p:tgtEl>
                                          <p:spTgt spid="3215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1541"/>
                                        </p:tgtEl>
                                        <p:attrNameLst>
                                          <p:attrName>fillcolor</p:attrName>
                                        </p:attrNameLst>
                                      </p:cBhvr>
                                      <p:tavLst>
                                        <p:tav tm="0">
                                          <p:val>
                                            <p:clrVal>
                                              <a:schemeClr val="accent2"/>
                                            </p:clrVal>
                                          </p:val>
                                        </p:tav>
                                        <p:tav tm="50000">
                                          <p:val>
                                            <p:clrVal>
                                              <a:schemeClr val="hlink"/>
                                            </p:clrVal>
                                          </p:val>
                                        </p:tav>
                                      </p:tavLst>
                                    </p:anim>
                                    <p:set>
                                      <p:cBhvr>
                                        <p:cTn id="9" dur="80"/>
                                        <p:tgtEl>
                                          <p:spTgt spid="321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564x/42/8e/16/428e16adffbb8f517efcc0264ad28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98" y="320994"/>
            <a:ext cx="8355125" cy="613733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4825" y="565428"/>
            <a:ext cx="7696870" cy="5677940"/>
          </a:xfrm>
          <a:prstGeom prst="rect">
            <a:avLst/>
          </a:prstGeom>
          <a:effectLst>
            <a:softEdge rad="635000"/>
          </a:effectLst>
        </p:spPr>
      </p:pic>
      <p:sp>
        <p:nvSpPr>
          <p:cNvPr id="321542" name="Rectangle 6"/>
          <p:cNvSpPr>
            <a:spLocks noChangeArrowheads="1"/>
          </p:cNvSpPr>
          <p:nvPr/>
        </p:nvSpPr>
        <p:spPr bwMode="auto">
          <a:xfrm>
            <a:off x="405697" y="4974996"/>
            <a:ext cx="7906879" cy="1456955"/>
          </a:xfrm>
          <a:prstGeom prst="rect">
            <a:avLst/>
          </a:prstGeom>
          <a:noFill/>
          <a:ln w="9525">
            <a:noFill/>
            <a:miter lim="800000"/>
            <a:headEnd/>
            <a:tailEnd/>
          </a:ln>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
              <a:tabLst/>
              <a:defRPr/>
            </a:pPr>
            <a:r>
              <a:rPr kumimoji="0" lang="es-ES_tradnl" sz="4000" b="1" i="1" u="none" strike="noStrike" kern="1200" cap="none" spc="0" normalizeH="0" baseline="0" noProof="0" dirty="0" smtClean="0">
                <a:ln w="0"/>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¿Cómo responden a esta llamada?  </a:t>
            </a:r>
            <a:endParaRPr kumimoji="0" lang="es-PE" sz="4000" b="1" i="1" u="none" strike="noStrike" kern="1200" cap="none" spc="0" normalizeH="0" baseline="0" noProof="0" dirty="0" smtClean="0">
              <a:ln w="0"/>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 sz="4000" b="1" i="1" u="none" strike="noStrike" kern="1200" cap="none" spc="0" normalizeH="0" baseline="0" noProof="0" dirty="0">
              <a:ln w="0"/>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9824862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1542"/>
                                        </p:tgtEl>
                                        <p:attrNameLst>
                                          <p:attrName>style.visibility</p:attrName>
                                        </p:attrNameLst>
                                      </p:cBhvr>
                                      <p:to>
                                        <p:strVal val="visible"/>
                                      </p:to>
                                    </p:set>
                                    <p:anim calcmode="discrete" valueType="clr">
                                      <p:cBhvr override="childStyle">
                                        <p:cTn id="7" dur="80"/>
                                        <p:tgtEl>
                                          <p:spTgt spid="3215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1542"/>
                                        </p:tgtEl>
                                        <p:attrNameLst>
                                          <p:attrName>fillcolor</p:attrName>
                                        </p:attrNameLst>
                                      </p:cBhvr>
                                      <p:tavLst>
                                        <p:tav tm="0">
                                          <p:val>
                                            <p:clrVal>
                                              <a:schemeClr val="accent2"/>
                                            </p:clrVal>
                                          </p:val>
                                        </p:tav>
                                        <p:tav tm="50000">
                                          <p:val>
                                            <p:clrVal>
                                              <a:schemeClr val="hlink"/>
                                            </p:clrVal>
                                          </p:val>
                                        </p:tav>
                                      </p:tavLst>
                                    </p:anim>
                                    <p:set>
                                      <p:cBhvr>
                                        <p:cTn id="9" dur="80"/>
                                        <p:tgtEl>
                                          <p:spTgt spid="3215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42/8e/16/428e16adffbb8f517efcc0264ad28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280" y="371173"/>
            <a:ext cx="8367816" cy="612716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773724"/>
            <a:ext cx="7930662" cy="5468814"/>
          </a:xfrm>
          <a:prstGeom prst="rect">
            <a:avLst/>
          </a:prstGeom>
          <a:effectLst>
            <a:softEdge rad="317500"/>
          </a:effectLst>
        </p:spPr>
      </p:pic>
      <p:sp>
        <p:nvSpPr>
          <p:cNvPr id="4" name="Rectangle 6"/>
          <p:cNvSpPr>
            <a:spLocks noChangeArrowheads="1"/>
          </p:cNvSpPr>
          <p:nvPr/>
        </p:nvSpPr>
        <p:spPr bwMode="auto">
          <a:xfrm>
            <a:off x="1367370" y="4477352"/>
            <a:ext cx="6435636" cy="1432589"/>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a:lstStyle/>
          <a:p>
            <a:pPr marL="457200" marR="0" lvl="0" indent="-457200" algn="ctr"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es-ES_tradnl"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rPr>
              <a:t>¿Cómo llama Jesús a Simón?                             ¿Qué nombre recibe</a:t>
            </a:r>
            <a:r>
              <a:rPr kumimoji="0" lang="es-ES_tradnl" sz="3600" b="1" i="1" u="none" strike="noStrike" kern="1200" cap="none" spc="0" normalizeH="0" baseline="0" noProof="0" dirty="0" smtClean="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rPr>
              <a:t>?                  </a:t>
            </a:r>
            <a:r>
              <a:rPr kumimoji="0" lang="es-ES_tradnl"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rPr>
              <a:t>¿Qué significa?</a:t>
            </a:r>
            <a:endParaRPr kumimoji="0" lang="es-PE"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endParaRPr kumimoji="0" lang="es-ES"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a:p>
            <a:pPr marL="457200" marR="0" lvl="0" indent="-457200" algn="l"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endParaRPr kumimoji="0" lang="es-ES" sz="3600" b="1" i="1" u="none" strike="noStrike" kern="1200" cap="none" spc="0" normalizeH="0" baseline="0" noProof="0" dirty="0">
              <a:ln>
                <a:noFill/>
              </a:ln>
              <a:solidFill>
                <a:srgbClr val="EFF274">
                  <a:lumMod val="20000"/>
                  <a:lumOff val="80000"/>
                </a:srgbClr>
              </a:solidFill>
              <a:effectLst>
                <a:outerShdw blurRad="38100" dist="38100" dir="2700000" algn="tl">
                  <a:srgbClr val="000000">
                    <a:alpha val="43137"/>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88728752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564x/c0/33/0b/c0330b449c610ea2aec26c005209f3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57" y="362700"/>
            <a:ext cx="8340943" cy="61216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p:cNvSpPr>
            <a:spLocks noChangeArrowheads="1"/>
          </p:cNvSpPr>
          <p:nvPr/>
        </p:nvSpPr>
        <p:spPr bwMode="auto">
          <a:xfrm>
            <a:off x="3729864" y="5716665"/>
            <a:ext cx="4417953" cy="4403923"/>
          </a:xfrm>
          <a:prstGeom prst="rect">
            <a:avLst/>
          </a:prstGeom>
          <a:noFill/>
          <a:ln w="9525">
            <a:noFill/>
            <a:miter lim="800000"/>
            <a:headEnd/>
            <a:tailEnd/>
          </a:ln>
        </p:spPr>
        <p:txBody>
          <a:body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effectLst>
              <a:uLnTx/>
              <a:uFillTx/>
              <a:latin typeface="Arial" panose="020B0604020202020204" pitchFamily="34" charset="0"/>
              <a:ea typeface="+mn-ea"/>
              <a:cs typeface="Arial" panose="020B0604020202020204" pitchFamily="34" charset="0"/>
            </a:endParaRPr>
          </a:p>
        </p:txBody>
      </p:sp>
      <p:sp>
        <p:nvSpPr>
          <p:cNvPr id="8" name="Rectangle 6"/>
          <p:cNvSpPr>
            <a:spLocks noChangeArrowheads="1"/>
          </p:cNvSpPr>
          <p:nvPr/>
        </p:nvSpPr>
        <p:spPr bwMode="auto">
          <a:xfrm>
            <a:off x="0" y="3775204"/>
            <a:ext cx="8789656" cy="2662488"/>
          </a:xfrm>
          <a:prstGeom prst="rect">
            <a:avLst/>
          </a:prstGeom>
          <a:noFill/>
          <a:ln w="9525">
            <a:noFill/>
            <a:miter lim="800000"/>
            <a:headEnd/>
            <a:tailEnd/>
          </a:ln>
        </p:spPr>
        <p:txBody>
          <a:bodyPr/>
          <a:lstStyle/>
          <a:p>
            <a:pPr marL="342900" lvl="0" indent="-342900" algn="ctr" fontAlgn="base">
              <a:spcBef>
                <a:spcPct val="20000"/>
              </a:spcBef>
              <a:spcAft>
                <a:spcPct val="0"/>
              </a:spcAft>
              <a:defRPr/>
            </a:pPr>
            <a:r>
              <a:rPr kumimoji="0" lang="es-ES_tradnl" sz="2400" b="1" u="none" strike="noStrike" kern="1200" cap="none" spc="0" normalizeH="0" baseline="0" noProof="0" dirty="0" smtClean="0">
                <a:ln w="10160">
                  <a:solidFill>
                    <a:sysClr val="windowText" lastClr="0000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uLnTx/>
                <a:uFillTx/>
                <a:latin typeface="Arial Rounded MT Bold" panose="020F0704030504030204" pitchFamily="34" charset="0"/>
                <a:cs typeface="Arial" panose="020B0604020202020204" pitchFamily="34" charset="0"/>
              </a:rPr>
              <a:t>	Podemos reflejarnos en la experiencia de los discípulos. En nuestra vida de fe hemos encontrado testigos, como Juan Bautista y Andrés,  que nos han      mostrado al  Cordero de Dios. </a:t>
            </a:r>
            <a:r>
              <a:rPr lang="es-PE" sz="2400" b="1" spc="5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cs typeface="Arial" panose="020B0604020202020204" pitchFamily="34" charset="0"/>
              </a:rPr>
              <a:t>Pero sólo cuando vamos tras Jesús y pasamos tiempo con Él descubrimos su auténtico rostro y así lo podemos manifestar en nuestra vida, entrando a formar parte del grupo de testigos.</a:t>
            </a:r>
          </a:p>
          <a:p>
            <a:pPr marL="342900" lvl="0" indent="-342900" algn="ctr" fontAlgn="base">
              <a:spcBef>
                <a:spcPct val="20000"/>
              </a:spcBef>
              <a:spcAft>
                <a:spcPct val="0"/>
              </a:spcAft>
              <a:defRPr/>
            </a:pPr>
            <a:endParaRPr lang="es-PE" sz="2400" b="1" spc="5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400" b="1" u="none" strike="noStrike" kern="1200" cap="none" spc="0" normalizeH="0" baseline="0" noProof="0" dirty="0" smtClean="0">
                <a:ln w="10160">
                  <a:solidFill>
                    <a:sysClr val="windowText" lastClr="0000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uLnTx/>
                <a:uFillTx/>
                <a:latin typeface="Arial Rounded MT Bold" panose="020F0704030504030204" pitchFamily="34" charset="0"/>
                <a:cs typeface="Arial" panose="020B0604020202020204" pitchFamily="34" charset="0"/>
              </a:rPr>
              <a:t> </a:t>
            </a:r>
            <a:endParaRPr kumimoji="0" lang="es-ES_tradnl" sz="2400" b="1" u="none" strike="noStrike" kern="1200" cap="none" spc="0" normalizeH="0" baseline="0" noProof="0" dirty="0">
              <a:ln w="10160">
                <a:solidFill>
                  <a:sysClr val="windowText" lastClr="0000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uLnTx/>
              <a:uFillTx/>
              <a:latin typeface="Arial Rounded MT Bold" panose="020F0704030504030204" pitchFamily="34" charset="0"/>
              <a:cs typeface="Arial" panose="020B0604020202020204" pitchFamily="34" charset="0"/>
            </a:endParaRPr>
          </a:p>
        </p:txBody>
      </p:sp>
      <p:sp>
        <p:nvSpPr>
          <p:cNvPr id="11" name="Rectangle 7"/>
          <p:cNvSpPr>
            <a:spLocks noChangeArrowheads="1"/>
          </p:cNvSpPr>
          <p:nvPr/>
        </p:nvSpPr>
        <p:spPr bwMode="auto">
          <a:xfrm>
            <a:off x="324875" y="5181286"/>
            <a:ext cx="8305069" cy="1129362"/>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228600">
                  <a:srgbClr val="000000">
                    <a:satMod val="175000"/>
                    <a:alpha val="40000"/>
                  </a:srgbClr>
                </a:glow>
                <a:outerShdw blurRad="50800" dist="63500" algn="l" rotWithShape="0">
                  <a:prstClr val="black"/>
                </a:outerShdw>
              </a:effectLst>
              <a:uLnTx/>
              <a:uFillTx/>
              <a:latin typeface="Tekton Pro" panose="020F0603020208020904" pitchFamily="34" charset="0"/>
              <a:ea typeface="+mn-ea"/>
              <a:cs typeface="+mn-cs"/>
            </a:endParaRPr>
          </a:p>
        </p:txBody>
      </p:sp>
      <p:sp>
        <p:nvSpPr>
          <p:cNvPr id="2" name="Rectángulo 1"/>
          <p:cNvSpPr/>
          <p:nvPr/>
        </p:nvSpPr>
        <p:spPr>
          <a:xfrm>
            <a:off x="755475" y="1433417"/>
            <a:ext cx="1978427" cy="461665"/>
          </a:xfrm>
          <a:prstGeom prst="rect">
            <a:avLst/>
          </a:prstGeom>
        </p:spPr>
        <p:txBody>
          <a:bodyPr wrap="none">
            <a:spAutoFit/>
          </a:bodyPr>
          <a:lstStyle/>
          <a:p>
            <a:r>
              <a:rPr lang="es-ES_tradnl" sz="2400" b="1" i="1" dirty="0">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Motivación: </a:t>
            </a:r>
            <a:endParaRPr lang="es-PE" sz="2400" dirty="0"/>
          </a:p>
        </p:txBody>
      </p:sp>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0624" y="346067"/>
            <a:ext cx="2548128" cy="865632"/>
          </a:xfrm>
          <a:prstGeom prst="roundRect">
            <a:avLst/>
          </a:prstGeom>
        </p:spPr>
      </p:pic>
    </p:spTree>
    <p:extLst>
      <p:ext uri="{BB962C8B-B14F-4D97-AF65-F5344CB8AC3E}">
        <p14:creationId xmlns:p14="http://schemas.microsoft.com/office/powerpoint/2010/main" val="297888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5350"/>
                            </p:stCondLst>
                            <p:childTnLst>
                              <p:par>
                                <p:cTn id="13" presetID="41" presetClass="entr" presetSubtype="0" fill="hold" grpId="0" nodeType="afterEffect" nodePh="1">
                                  <p:stCondLst>
                                    <p:cond delay="0"/>
                                  </p:stCondLst>
                                  <p:endCondLst>
                                    <p:cond evt="begin" delay="0">
                                      <p:tn val="13"/>
                                    </p:cond>
                                  </p:end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https://i.pinimg.com/564x/22/0f/c2/220fc2b263e8ff07ee468d9a423005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6" y="360485"/>
            <a:ext cx="8351888" cy="607548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26661" name="Rectangle 5"/>
          <p:cNvSpPr>
            <a:spLocks noChangeArrowheads="1"/>
          </p:cNvSpPr>
          <p:nvPr/>
        </p:nvSpPr>
        <p:spPr bwMode="auto">
          <a:xfrm>
            <a:off x="387666" y="4112057"/>
            <a:ext cx="8246380" cy="2323912"/>
          </a:xfrm>
          <a:prstGeom prst="rect">
            <a:avLst/>
          </a:prstGeom>
          <a:noFill/>
          <a:ln w="9525">
            <a:noFill/>
            <a:miter lim="800000"/>
            <a:headEnd/>
            <a:tailEnd/>
          </a:ln>
        </p:spPr>
        <p:txBody>
          <a:bodyPr/>
          <a:lstStyle/>
          <a:p>
            <a:pPr marL="457200" marR="0" lvl="0" indent="-4572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r>
              <a:rPr kumimoji="0" lang="es-ES_tradnl"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  Comparte una de tus primeras experiencias de encuentro personal con Jesús:</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¿Qué personas te hablaron de Él?,</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¿con qué rostro se te dio a conocer?, </a:t>
            </a: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¿por qué lo seguiste?</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3200" b="0" i="1"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rPr>
              <a:t> </a:t>
            </a: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3200" b="0" i="0" u="none" strike="noStrike" kern="1200" cap="none" spc="0" normalizeH="0" baseline="0" noProof="0" dirty="0">
              <a:ln>
                <a:noFill/>
              </a:ln>
              <a:solidFill>
                <a:srgbClr val="FFFFFF"/>
              </a:solidFill>
              <a:effectLst>
                <a:glow rad="228600">
                  <a:schemeClr val="accent4">
                    <a:satMod val="175000"/>
                    <a:alpha val="40000"/>
                  </a:schemeClr>
                </a:glow>
                <a:outerShdw blurRad="38100" dist="38100" dir="2700000" algn="tl">
                  <a:srgbClr val="000000">
                    <a:alpha val="43137"/>
                  </a:srgbClr>
                </a:outerShdw>
              </a:effectLst>
              <a:uLnTx/>
              <a:uFillTx/>
              <a:latin typeface="Tekton Pro" panose="020F0603020208020904" pitchFamily="34" charset="0"/>
              <a:ea typeface="+mn-ea"/>
              <a:cs typeface="+mn-cs"/>
            </a:endParaRPr>
          </a:p>
        </p:txBody>
      </p:sp>
      <p:sp>
        <p:nvSpPr>
          <p:cNvPr id="7" name="Rectangle 5"/>
          <p:cNvSpPr>
            <a:spLocks noChangeArrowheads="1"/>
          </p:cNvSpPr>
          <p:nvPr/>
        </p:nvSpPr>
        <p:spPr bwMode="auto">
          <a:xfrm>
            <a:off x="3743543" y="2141491"/>
            <a:ext cx="4032448" cy="1152128"/>
          </a:xfrm>
          <a:prstGeom prst="rect">
            <a:avLst/>
          </a:prstGeom>
          <a:noFill/>
          <a:ln w="9525">
            <a:noFill/>
            <a:miter lim="800000"/>
            <a:headEnd/>
            <a:tailEnd/>
          </a:ln>
        </p:spPr>
        <p:txBody>
          <a:bodyPr/>
          <a:lstStyle/>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ES_tradnl" sz="3600" b="1" i="1" u="none" strike="noStrike" kern="1200" cap="none" spc="0" normalizeH="0" baseline="0" noProof="0" dirty="0">
              <a:ln>
                <a:noFill/>
              </a:ln>
              <a:solidFill>
                <a:srgbClr val="FFFF66"/>
              </a:solidFill>
              <a:effectLst>
                <a:glow rad="139700">
                  <a:srgbClr val="000000">
                    <a:satMod val="175000"/>
                    <a:alpha val="40000"/>
                  </a:srgbClr>
                </a:glow>
                <a:outerShdw blurRad="50800" dist="38100" dir="10800000" algn="r" rotWithShape="0">
                  <a:srgbClr val="CAB8FF">
                    <a:lumMod val="10000"/>
                  </a:srgbClr>
                </a:outerShdw>
              </a:effectLst>
              <a:uLnTx/>
              <a:uFillTx/>
              <a:latin typeface="Tempus Sans ITC" panose="04020404030D07020202" pitchFamily="82" charset="0"/>
              <a:ea typeface="+mn-ea"/>
              <a:cs typeface="+mn-cs"/>
            </a:endParaRPr>
          </a:p>
        </p:txBody>
      </p:sp>
      <p:sp>
        <p:nvSpPr>
          <p:cNvPr id="4" name="Rectangle 5"/>
          <p:cNvSpPr>
            <a:spLocks noChangeArrowheads="1"/>
          </p:cNvSpPr>
          <p:nvPr/>
        </p:nvSpPr>
        <p:spPr bwMode="auto">
          <a:xfrm>
            <a:off x="3200887" y="3854096"/>
            <a:ext cx="5117759" cy="1051068"/>
          </a:xfrm>
          <a:prstGeom prst="rect">
            <a:avLst/>
          </a:prstGeom>
          <a:noFill/>
          <a:ln w="9525">
            <a:noFill/>
            <a:miter lim="800000"/>
            <a:headEnd/>
            <a:tailEnd/>
          </a:ln>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ES_tradnl" sz="3600" b="0" i="0" u="none" strike="noStrike" kern="1200" cap="none" spc="0" normalizeH="0" baseline="0" noProof="0" dirty="0">
                <a:ln>
                  <a:noFill/>
                </a:ln>
                <a:solidFill>
                  <a:srgbClr val="FFFF66"/>
                </a:solidFill>
                <a:effectLst>
                  <a:glow rad="139700">
                    <a:srgbClr val="000000">
                      <a:satMod val="175000"/>
                      <a:alpha val="40000"/>
                    </a:srgbClr>
                  </a:glow>
                  <a:outerShdw blurRad="50800" dist="38100" dir="10800000" algn="r" rotWithShape="0">
                    <a:srgbClr val="1A0D00"/>
                  </a:outerShdw>
                </a:effectLst>
                <a:uLnTx/>
                <a:uFillTx/>
                <a:latin typeface="Tekton Pro" panose="020F0603020208020904" pitchFamily="34" charset="0"/>
                <a:ea typeface="+mn-ea"/>
                <a:cs typeface="+mn-cs"/>
              </a:rPr>
              <a:t>  </a:t>
            </a:r>
            <a:endParaRPr kumimoji="0" lang="es-ES_tradnl" sz="3600" b="1" i="1" u="none" strike="noStrike" kern="1200" cap="none" spc="0" normalizeH="0" baseline="0" noProof="0" dirty="0">
              <a:ln>
                <a:noFill/>
              </a:ln>
              <a:solidFill>
                <a:srgbClr val="FFFF66"/>
              </a:solidFill>
              <a:effectLst>
                <a:glow rad="139700">
                  <a:srgbClr val="000000">
                    <a:satMod val="175000"/>
                    <a:alpha val="40000"/>
                  </a:srgbClr>
                </a:glow>
                <a:outerShdw blurRad="50800" dist="38100" dir="10800000" algn="r" rotWithShape="0">
                  <a:srgbClr val="1A0D00"/>
                </a:outerShdw>
              </a:effectLst>
              <a:uLnTx/>
              <a:uFillTx/>
              <a:latin typeface="Tekton Pro" panose="020F0603020208020904" pitchFamily="34" charset="0"/>
              <a:ea typeface="+mn-ea"/>
              <a:cs typeface="+mn-cs"/>
            </a:endParaRPr>
          </a:p>
        </p:txBody>
      </p:sp>
      <p:sp>
        <p:nvSpPr>
          <p:cNvPr id="5" name="Rectangle 5"/>
          <p:cNvSpPr>
            <a:spLocks noChangeArrowheads="1"/>
          </p:cNvSpPr>
          <p:nvPr/>
        </p:nvSpPr>
        <p:spPr bwMode="auto">
          <a:xfrm>
            <a:off x="-1486100" y="5399436"/>
            <a:ext cx="6180754" cy="449196"/>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s-ES_tradnl" sz="4000" b="1" i="0" u="none" strike="noStrike" kern="1200" cap="none" spc="0" normalizeH="0" baseline="0" noProof="0" dirty="0">
              <a:ln>
                <a:noFill/>
              </a:ln>
              <a:solidFill>
                <a:srgbClr val="FFFF66"/>
              </a:solidFill>
              <a:effectLst>
                <a:glow rad="139700">
                  <a:srgbClr val="000000">
                    <a:satMod val="175000"/>
                    <a:alpha val="40000"/>
                  </a:srgbClr>
                </a:glow>
                <a:outerShdw blurRad="50800" dist="38100" dir="18900000" algn="bl" rotWithShape="0">
                  <a:srgbClr val="00004C"/>
                </a:outerShdw>
              </a:effectLst>
              <a:uLnTx/>
              <a:uFillTx/>
              <a:latin typeface="Stencil" panose="040409050D0802020404" pitchFamily="82" charset="0"/>
              <a:ea typeface="+mn-ea"/>
              <a:cs typeface="+mn-cs"/>
            </a:endParaRPr>
          </a:p>
          <a:p>
            <a:pPr marL="342900" marR="0" lvl="0" indent="-342900" algn="r" defTabSz="914400" rtl="0" eaLnBrk="1" fontAlgn="base" latinLnBrk="0" hangingPunct="1">
              <a:lnSpc>
                <a:spcPct val="80000"/>
              </a:lnSpc>
              <a:spcBef>
                <a:spcPct val="20000"/>
              </a:spcBef>
              <a:spcAft>
                <a:spcPct val="0"/>
              </a:spcAft>
              <a:buClrTx/>
              <a:buSzTx/>
              <a:buFontTx/>
              <a:buNone/>
              <a:tabLst/>
              <a:defRPr/>
            </a:pPr>
            <a:endParaRPr kumimoji="0" lang="es-ES_tradnl" sz="4000" b="1" i="1" u="none" strike="noStrike" kern="1200" cap="none" spc="0" normalizeH="0" baseline="0" noProof="0" dirty="0">
              <a:ln>
                <a:noFill/>
              </a:ln>
              <a:solidFill>
                <a:srgbClr val="FFFF66"/>
              </a:solidFill>
              <a:effectLst>
                <a:glow rad="139700">
                  <a:srgbClr val="000000">
                    <a:satMod val="175000"/>
                    <a:alpha val="40000"/>
                  </a:srgbClr>
                </a:glow>
                <a:outerShdw blurRad="50800" dist="38100" dir="18900000" algn="bl" rotWithShape="0">
                  <a:srgbClr val="00004C"/>
                </a:outerShdw>
              </a:effectLst>
              <a:uLnTx/>
              <a:uFillTx/>
              <a:latin typeface="Stencil" panose="040409050D0802020404" pitchFamily="82" charset="0"/>
              <a:ea typeface="+mn-ea"/>
              <a:cs typeface="+mn-cs"/>
            </a:endParaRPr>
          </a:p>
        </p:txBody>
      </p:sp>
    </p:spTree>
    <p:extLst>
      <p:ext uri="{BB962C8B-B14F-4D97-AF65-F5344CB8AC3E}">
        <p14:creationId xmlns:p14="http://schemas.microsoft.com/office/powerpoint/2010/main" val="3756144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288" fill="hold" grpId="0" nodeType="afterEffect">
                                  <p:stCondLst>
                                    <p:cond delay="0"/>
                                  </p:stCondLst>
                                  <p:iterate type="wd">
                                    <p:tmPct val="100000"/>
                                  </p:iterate>
                                  <p:childTnLst>
                                    <p:set>
                                      <p:cBhvr>
                                        <p:cTn id="15" dur="1" fill="hold">
                                          <p:stCondLst>
                                            <p:cond delay="0"/>
                                          </p:stCondLst>
                                        </p:cTn>
                                        <p:tgtEl>
                                          <p:spTgt spid="326661"/>
                                        </p:tgtEl>
                                        <p:attrNameLst>
                                          <p:attrName>style.visibility</p:attrName>
                                        </p:attrNameLst>
                                      </p:cBhvr>
                                      <p:to>
                                        <p:strVal val="visible"/>
                                      </p:to>
                                    </p:set>
                                    <p:anim calcmode="lin" valueType="num">
                                      <p:cBhvr>
                                        <p:cTn id="16" dur="250" fill="hold"/>
                                        <p:tgtEl>
                                          <p:spTgt spid="326661"/>
                                        </p:tgtEl>
                                        <p:attrNameLst>
                                          <p:attrName>ppt_w</p:attrName>
                                        </p:attrNameLst>
                                      </p:cBhvr>
                                      <p:tavLst>
                                        <p:tav tm="0">
                                          <p:val>
                                            <p:strVal val="4/3*#ppt_w"/>
                                          </p:val>
                                        </p:tav>
                                        <p:tav tm="100000">
                                          <p:val>
                                            <p:strVal val="#ppt_w"/>
                                          </p:val>
                                        </p:tav>
                                      </p:tavLst>
                                    </p:anim>
                                    <p:anim calcmode="lin" valueType="num">
                                      <p:cBhvr>
                                        <p:cTn id="17" dur="250" fill="hold"/>
                                        <p:tgtEl>
                                          <p:spTgt spid="32666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1"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descr="https://i.pinimg.com/564x/42/8e/16/428e16adffbb8f517efcc0264ad284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29" y="346520"/>
            <a:ext cx="8329427" cy="61016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RACIONES PARA JÓVENES PARA LA NOCHE Y EL DÍ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79231" y="603668"/>
            <a:ext cx="7536171" cy="558739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26663" name="Rectangle 7"/>
          <p:cNvSpPr>
            <a:spLocks noChangeArrowheads="1"/>
          </p:cNvSpPr>
          <p:nvPr/>
        </p:nvSpPr>
        <p:spPr bwMode="auto">
          <a:xfrm>
            <a:off x="466140" y="534088"/>
            <a:ext cx="8103232" cy="1191069"/>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Vengan y vean. ¿Cuánto tiempo paso con Jesús? </a:t>
            </a:r>
            <a:endParaRPr kumimoji="0" lang="es-ES"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p:txBody>
      </p:sp>
      <p:sp>
        <p:nvSpPr>
          <p:cNvPr id="4" name="Rectangle 7"/>
          <p:cNvSpPr>
            <a:spLocks noChangeArrowheads="1"/>
          </p:cNvSpPr>
          <p:nvPr/>
        </p:nvSpPr>
        <p:spPr bwMode="auto">
          <a:xfrm>
            <a:off x="5062340" y="3861048"/>
            <a:ext cx="3744416" cy="1766761"/>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4000" b="1" i="0" u="none" strike="noStrike" kern="1200" cap="none" spc="0" normalizeH="0" baseline="0" noProof="0" dirty="0">
              <a:ln>
                <a:noFill/>
              </a:ln>
              <a:solidFill>
                <a:srgbClr val="FFFFCC">
                  <a:lumMod val="50000"/>
                </a:srgbClr>
              </a:solidFill>
              <a:effectLst>
                <a:glow rad="63500">
                  <a:srgbClr val="000000">
                    <a:satMod val="175000"/>
                    <a:alpha val="40000"/>
                  </a:srgbClr>
                </a:glow>
                <a:outerShdw blurRad="50800" dist="38100" dir="10800000" algn="r" rotWithShape="0">
                  <a:srgbClr val="C00000"/>
                </a:outerShdw>
              </a:effectLst>
              <a:uLnTx/>
              <a:uFillTx/>
              <a:latin typeface="Matura MT Script Capitals" pitchFamily="66" charset="0"/>
              <a:ea typeface="+mn-ea"/>
              <a:cs typeface="+mn-cs"/>
            </a:endParaRPr>
          </a:p>
        </p:txBody>
      </p:sp>
      <p:sp>
        <p:nvSpPr>
          <p:cNvPr id="5" name="Rectangle 7"/>
          <p:cNvSpPr>
            <a:spLocks noChangeArrowheads="1"/>
          </p:cNvSpPr>
          <p:nvPr/>
        </p:nvSpPr>
        <p:spPr bwMode="auto">
          <a:xfrm>
            <a:off x="1907704" y="5805264"/>
            <a:ext cx="7399051" cy="642942"/>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 sz="4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srgbClr val="C00000"/>
                </a:outerShdw>
              </a:effectLst>
              <a:uLnTx/>
              <a:uFillTx/>
              <a:latin typeface="Matura MT Script Capitals" pitchFamily="66" charset="0"/>
              <a:ea typeface="+mn-ea"/>
              <a:cs typeface="+mn-cs"/>
            </a:endParaRPr>
          </a:p>
        </p:txBody>
      </p:sp>
      <p:sp>
        <p:nvSpPr>
          <p:cNvPr id="6" name="Rectangle 7"/>
          <p:cNvSpPr>
            <a:spLocks noChangeArrowheads="1"/>
          </p:cNvSpPr>
          <p:nvPr/>
        </p:nvSpPr>
        <p:spPr bwMode="auto">
          <a:xfrm>
            <a:off x="1700739" y="341039"/>
            <a:ext cx="6400072" cy="882453"/>
          </a:xfrm>
          <a:prstGeom prst="rect">
            <a:avLst/>
          </a:prstGeom>
          <a:noFill/>
          <a:ln w="9525">
            <a:noFill/>
            <a:miter lim="800000"/>
            <a:headEnd/>
            <a:tailEnd/>
          </a:ln>
        </p:spPr>
        <p: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3200" b="1" i="0" u="none" strike="noStrike" kern="1200" cap="none" spc="0" normalizeH="0" baseline="0" noProof="0" dirty="0">
              <a:ln>
                <a:noFill/>
              </a:ln>
              <a:solidFill>
                <a:srgbClr val="FFFFCC">
                  <a:lumMod val="50000"/>
                </a:srgbClr>
              </a:solidFill>
              <a:effectLst>
                <a:glow rad="63500">
                  <a:srgbClr val="000000">
                    <a:satMod val="175000"/>
                    <a:alpha val="40000"/>
                  </a:srgbClr>
                </a:glow>
                <a:outerShdw blurRad="38100" dist="38100" dir="2700000" algn="tl">
                  <a:srgbClr val="000000">
                    <a:alpha val="43137"/>
                  </a:srgbClr>
                </a:outerShdw>
              </a:effectLst>
              <a:uLnTx/>
              <a:uFillTx/>
              <a:latin typeface="Swis721 Blk BT" pitchFamily="34" charset="0"/>
              <a:ea typeface="+mn-ea"/>
              <a:cs typeface="+mn-cs"/>
            </a:endParaRPr>
          </a:p>
        </p:txBody>
      </p:sp>
      <p:sp>
        <p:nvSpPr>
          <p:cNvPr id="8" name="Rectangle 7"/>
          <p:cNvSpPr>
            <a:spLocks noChangeArrowheads="1"/>
          </p:cNvSpPr>
          <p:nvPr/>
        </p:nvSpPr>
        <p:spPr bwMode="auto">
          <a:xfrm>
            <a:off x="1402244" y="5138459"/>
            <a:ext cx="6231024" cy="123005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3600" b="1" i="0" u="none" strike="noStrike" kern="1200" cap="none" spc="0" normalizeH="0" baseline="0" noProof="0" dirty="0" smtClean="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a:t>
            </a:r>
            <a:r>
              <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rPr>
              <a:t>Está presente en mi vida? ¿Dedico momentos para ver?</a:t>
            </a: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3600" b="1" i="0" u="none" strike="noStrike" kern="1200" cap="none" spc="0" normalizeH="0" baseline="0" noProof="0" dirty="0">
              <a:ln>
                <a:noFill/>
              </a:ln>
              <a:solidFill>
                <a:srgbClr val="EFF274">
                  <a:lumMod val="20000"/>
                  <a:lumOff val="80000"/>
                </a:srgbClr>
              </a:solidFill>
              <a:effectLst>
                <a:glow rad="63500">
                  <a:srgbClr val="000000">
                    <a:satMod val="175000"/>
                    <a:alpha val="40000"/>
                  </a:srgbClr>
                </a:glow>
                <a:outerShdw blurRad="50800" dist="38100" dir="10800000" algn="r" rotWithShape="0">
                  <a:srgbClr val="C00000"/>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157132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3" presetClass="entr" presetSubtype="288" fill="hold" grpId="0" nodeType="afterEffect">
                                  <p:stCondLst>
                                    <p:cond delay="0"/>
                                  </p:stCondLst>
                                  <p:iterate type="wd">
                                    <p:tmPct val="100000"/>
                                  </p:iterate>
                                  <p:childTnLst>
                                    <p:set>
                                      <p:cBhvr>
                                        <p:cTn id="12" dur="1" fill="hold">
                                          <p:stCondLst>
                                            <p:cond delay="0"/>
                                          </p:stCondLst>
                                        </p:cTn>
                                        <p:tgtEl>
                                          <p:spTgt spid="326663"/>
                                        </p:tgtEl>
                                        <p:attrNameLst>
                                          <p:attrName>style.visibility</p:attrName>
                                        </p:attrNameLst>
                                      </p:cBhvr>
                                      <p:to>
                                        <p:strVal val="visible"/>
                                      </p:to>
                                    </p:set>
                                    <p:anim calcmode="lin" valueType="num">
                                      <p:cBhvr>
                                        <p:cTn id="13" dur="250" fill="hold"/>
                                        <p:tgtEl>
                                          <p:spTgt spid="326663"/>
                                        </p:tgtEl>
                                        <p:attrNameLst>
                                          <p:attrName>ppt_w</p:attrName>
                                        </p:attrNameLst>
                                      </p:cBhvr>
                                      <p:tavLst>
                                        <p:tav tm="0">
                                          <p:val>
                                            <p:strVal val="4/3*#ppt_w"/>
                                          </p:val>
                                        </p:tav>
                                        <p:tav tm="100000">
                                          <p:val>
                                            <p:strVal val="#ppt_w"/>
                                          </p:val>
                                        </p:tav>
                                      </p:tavLst>
                                    </p:anim>
                                    <p:anim calcmode="lin" valueType="num">
                                      <p:cBhvr>
                                        <p:cTn id="14" dur="250" fill="hold"/>
                                        <p:tgtEl>
                                          <p:spTgt spid="326663"/>
                                        </p:tgtEl>
                                        <p:attrNameLst>
                                          <p:attrName>ppt_h</p:attrName>
                                        </p:attrNameLst>
                                      </p:cBhvr>
                                      <p:tavLst>
                                        <p:tav tm="0">
                                          <p:val>
                                            <p:strVal val="4/3*#ppt_h"/>
                                          </p:val>
                                        </p:tav>
                                        <p:tav tm="100000">
                                          <p:val>
                                            <p:strVal val="#ppt_h"/>
                                          </p:val>
                                        </p:tav>
                                      </p:tavLst>
                                    </p:anim>
                                  </p:childTnLst>
                                </p:cTn>
                              </p:par>
                            </p:childTnLst>
                          </p:cTn>
                        </p:par>
                        <p:par>
                          <p:cTn id="15" fill="hold">
                            <p:stCondLst>
                              <p:cond delay="3750"/>
                            </p:stCondLst>
                            <p:childTnLst>
                              <p:par>
                                <p:cTn id="16" presetID="23" presetClass="entr" presetSubtype="288" fill="hold" grpId="0" nodeType="afterEffect">
                                  <p:stCondLst>
                                    <p:cond delay="0"/>
                                  </p:stCondLst>
                                  <p:iterate type="wd">
                                    <p:tmPct val="100000"/>
                                  </p:iterate>
                                  <p:childTnLst>
                                    <p:set>
                                      <p:cBhvr>
                                        <p:cTn id="17" dur="1" fill="hold">
                                          <p:stCondLst>
                                            <p:cond delay="0"/>
                                          </p:stCondLst>
                                        </p:cTn>
                                        <p:tgtEl>
                                          <p:spTgt spid="8"/>
                                        </p:tgtEl>
                                        <p:attrNameLst>
                                          <p:attrName>style.visibility</p:attrName>
                                        </p:attrNameLst>
                                      </p:cBhvr>
                                      <p:to>
                                        <p:strVal val="visible"/>
                                      </p:to>
                                    </p:set>
                                    <p:anim calcmode="lin" valueType="num">
                                      <p:cBhvr>
                                        <p:cTn id="18" dur="250" fill="hold"/>
                                        <p:tgtEl>
                                          <p:spTgt spid="8"/>
                                        </p:tgtEl>
                                        <p:attrNameLst>
                                          <p:attrName>ppt_w</p:attrName>
                                        </p:attrNameLst>
                                      </p:cBhvr>
                                      <p:tavLst>
                                        <p:tav tm="0">
                                          <p:val>
                                            <p:strVal val="4/3*#ppt_w"/>
                                          </p:val>
                                        </p:tav>
                                        <p:tav tm="100000">
                                          <p:val>
                                            <p:strVal val="#ppt_w"/>
                                          </p:val>
                                        </p:tav>
                                      </p:tavLst>
                                    </p:anim>
                                    <p:anim calcmode="lin" valueType="num">
                                      <p:cBhvr>
                                        <p:cTn id="19"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3"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guiendo el Evangelio: VENGAN Y LO VER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45" y="326325"/>
            <a:ext cx="8325543" cy="613602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5" name="Picture 122" descr="lectio"/>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6818" y="322512"/>
            <a:ext cx="519714" cy="47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6 CuadroTexto"/>
          <p:cNvSpPr txBox="1"/>
          <p:nvPr/>
        </p:nvSpPr>
        <p:spPr>
          <a:xfrm>
            <a:off x="5884725" y="6062236"/>
            <a:ext cx="270252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 </a:t>
            </a:r>
            <a:r>
              <a:rPr kumimoji="0" lang="es-PE" sz="2000" b="1" i="0" u="none" strike="noStrike" kern="0" cap="none" spc="0" normalizeH="0" baseline="0" noProof="0" dirty="0" smtClean="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14 </a:t>
            </a:r>
            <a:r>
              <a:rPr kumimoji="0" lang="es-PE" sz="2000" b="1" i="0" u="none" strike="noStrike" kern="0" cap="none" spc="0" normalizeH="0" baseline="0" noProof="0" dirty="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de </a:t>
            </a:r>
            <a:r>
              <a:rPr kumimoji="0" lang="es-PE" sz="2000" b="1" i="0" u="none" strike="noStrike" kern="0" cap="none" spc="0" normalizeH="0" baseline="0" noProof="0" dirty="0" smtClean="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rPr>
              <a:t>Enero 2024</a:t>
            </a:r>
            <a:endParaRPr kumimoji="0" lang="es-PE" sz="2000" b="1" i="0" u="none" strike="noStrike" kern="0" cap="none" spc="0" normalizeH="0" baseline="0" noProof="0" dirty="0">
              <a:ln>
                <a:noFill/>
              </a:ln>
              <a:solidFill>
                <a:srgbClr val="EFF274">
                  <a:lumMod val="20000"/>
                  <a:lumOff val="80000"/>
                </a:srgbClr>
              </a:solidFill>
              <a:effectLst>
                <a:outerShdw blurRad="50800" dist="38100" dir="10800000" algn="r" rotWithShape="0">
                  <a:prstClr val="black"/>
                </a:outerShdw>
              </a:effectLst>
              <a:uLnTx/>
              <a:uFillTx/>
              <a:latin typeface="Times New Roman" pitchFamily="18" charset="0"/>
              <a:ea typeface="+mn-ea"/>
              <a:cs typeface="+mn-cs"/>
            </a:endParaRPr>
          </a:p>
        </p:txBody>
      </p:sp>
      <p:sp>
        <p:nvSpPr>
          <p:cNvPr id="8" name="Text Box 3"/>
          <p:cNvSpPr txBox="1">
            <a:spLocks noChangeArrowheads="1"/>
          </p:cNvSpPr>
          <p:nvPr/>
        </p:nvSpPr>
        <p:spPr bwMode="auto">
          <a:xfrm>
            <a:off x="1046532" y="3509554"/>
            <a:ext cx="6189456" cy="877932"/>
          </a:xfrm>
          <a:prstGeom prst="rect">
            <a:avLst/>
          </a:prstGeom>
          <a:noFill/>
          <a:ln w="9525">
            <a:noFill/>
            <a:miter lim="800000"/>
            <a:headEnd/>
            <a:tailEnd/>
          </a:ln>
          <a:effectLst/>
        </p:spPr>
        <p:txBody>
          <a:bodyPr wrap="none">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w="11430">
                  <a:solidFill>
                    <a:srgbClr val="003300"/>
                  </a:solidFill>
                </a:ln>
                <a:solidFill>
                  <a:srgbClr val="EFF274">
                    <a:lumMod val="20000"/>
                    <a:lumOff val="80000"/>
                  </a:srgbClr>
                </a:solidFill>
                <a:effectLst>
                  <a:outerShdw blurRad="50800" dist="63500" dir="18900000" algn="bl" rotWithShape="0">
                    <a:srgbClr val="A50021"/>
                  </a:outerShdw>
                </a:effectLst>
                <a:uLnTx/>
                <a:uFillTx/>
                <a:latin typeface="Rockwell" panose="02060603020205020403" pitchFamily="18" charset="0"/>
                <a:ea typeface="+mn-ea"/>
                <a:cs typeface="Segoe UI Semibold" panose="020B0702040204020203" pitchFamily="34" charset="0"/>
              </a:rPr>
              <a:t>VENGAN  Y LO VERÁN</a:t>
            </a:r>
            <a:endParaRPr kumimoji="0" lang="es-ES" sz="3600" b="1" i="0" u="none" strike="noStrike" kern="1200" cap="none" spc="0" normalizeH="0" baseline="0" noProof="0" dirty="0">
              <a:ln w="11430">
                <a:solidFill>
                  <a:srgbClr val="003300"/>
                </a:solidFill>
              </a:ln>
              <a:solidFill>
                <a:srgbClr val="EFF274">
                  <a:lumMod val="20000"/>
                  <a:lumOff val="80000"/>
                </a:srgbClr>
              </a:solidFill>
              <a:effectLst>
                <a:outerShdw blurRad="50800" dist="63500" dir="18900000" algn="bl" rotWithShape="0">
                  <a:srgbClr val="A50021"/>
                </a:outerShdw>
              </a:effectLst>
              <a:uLnTx/>
              <a:uFillTx/>
              <a:latin typeface="Rockwell" panose="02060603020205020403" pitchFamily="18" charset="0"/>
              <a:ea typeface="+mn-ea"/>
              <a:cs typeface="Segoe UI Semibold" panose="020B0702040204020203" pitchFamily="34" charset="0"/>
            </a:endParaRPr>
          </a:p>
        </p:txBody>
      </p:sp>
      <p:sp>
        <p:nvSpPr>
          <p:cNvPr id="6" name="Text Box 4"/>
          <p:cNvSpPr txBox="1">
            <a:spLocks noChangeArrowheads="1"/>
          </p:cNvSpPr>
          <p:nvPr/>
        </p:nvSpPr>
        <p:spPr bwMode="auto">
          <a:xfrm>
            <a:off x="5241860" y="335689"/>
            <a:ext cx="3590933" cy="461665"/>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EFF274">
                    <a:lumMod val="20000"/>
                    <a:lumOff val="80000"/>
                  </a:srgbClr>
                </a:solidFill>
                <a:effectLst>
                  <a:outerShdw blurRad="50800" dist="38100" algn="l" rotWithShape="0">
                    <a:prstClr val="black"/>
                  </a:outerShdw>
                </a:effectLst>
                <a:uLnTx/>
                <a:uFillTx/>
                <a:latin typeface="Comic Sans MS" pitchFamily="66" charset="0"/>
                <a:ea typeface="+mn-ea"/>
                <a:cs typeface="Times New Roman" pitchFamily="18" charset="0"/>
              </a:rPr>
              <a:t>Juan </a:t>
            </a:r>
            <a:r>
              <a:rPr kumimoji="0" lang="es-ES" sz="2400" b="1" i="0" u="none" strike="noStrike" kern="1200" cap="none" spc="0" normalizeH="0" baseline="0" noProof="0" dirty="0">
                <a:ln>
                  <a:noFill/>
                </a:ln>
                <a:solidFill>
                  <a:srgbClr val="EFF274">
                    <a:lumMod val="20000"/>
                    <a:lumOff val="80000"/>
                  </a:srgbClr>
                </a:solidFill>
                <a:effectLst>
                  <a:outerShdw blurRad="50800" dist="38100" algn="l" rotWithShape="0">
                    <a:prstClr val="black"/>
                  </a:outerShdw>
                </a:effectLst>
                <a:uLnTx/>
                <a:uFillTx/>
                <a:latin typeface="Comic Sans MS" pitchFamily="66" charset="0"/>
                <a:ea typeface="+mn-ea"/>
                <a:cs typeface="Times New Roman" pitchFamily="18" charset="0"/>
              </a:rPr>
              <a:t>1, 35-42. </a:t>
            </a:r>
          </a:p>
        </p:txBody>
      </p:sp>
      <p:grpSp>
        <p:nvGrpSpPr>
          <p:cNvPr id="2" name="Group 116"/>
          <p:cNvGrpSpPr>
            <a:grpSpLocks/>
          </p:cNvGrpSpPr>
          <p:nvPr/>
        </p:nvGrpSpPr>
        <p:grpSpPr bwMode="auto">
          <a:xfrm>
            <a:off x="400445" y="338701"/>
            <a:ext cx="3422618" cy="585821"/>
            <a:chOff x="2903" y="620"/>
            <a:chExt cx="5273" cy="990"/>
          </a:xfrm>
        </p:grpSpPr>
        <p:sp>
          <p:nvSpPr>
            <p:cNvPr id="3" name="Rectangle 32"/>
            <p:cNvSpPr>
              <a:spLocks noChangeArrowheads="1"/>
            </p:cNvSpPr>
            <p:nvPr/>
          </p:nvSpPr>
          <p:spPr bwMode="auto">
            <a:xfrm>
              <a:off x="2903" y="620"/>
              <a:ext cx="5273" cy="990"/>
            </a:xfrm>
            <a:prstGeom prst="rect">
              <a:avLst/>
            </a:prstGeom>
            <a:solidFill>
              <a:srgbClr val="00B050"/>
            </a:solidFill>
            <a:ln>
              <a:noFill/>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Text Box 29"/>
            <p:cNvSpPr txBox="1">
              <a:spLocks noChangeArrowheads="1"/>
            </p:cNvSpPr>
            <p:nvPr/>
          </p:nvSpPr>
          <p:spPr bwMode="auto">
            <a:xfrm>
              <a:off x="3098" y="653"/>
              <a:ext cx="4890" cy="669"/>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mn-cs"/>
                </a:rPr>
                <a:t>LECTIO DIVINA </a:t>
              </a:r>
              <a:r>
                <a:rPr kumimoji="0" lang="es-ES_tradnl" sz="1100" b="1" i="0" u="none" strike="noStrike" kern="0" cap="none" spc="0" normalizeH="0" baseline="0" noProof="0" dirty="0"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 DOMINGO  2° TO - </a:t>
              </a:r>
              <a:r>
                <a:rPr kumimoji="0" lang="es-ES_tradnl" sz="1100" b="1" i="0" u="none" strike="noStrike" kern="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mn-cs"/>
                </a:rPr>
                <a:t>C</a:t>
              </a:r>
              <a:r>
                <a:rPr kumimoji="0" lang="es-ES_tradnl" sz="1100" b="1" i="0" u="none" strike="noStrike" kern="0" cap="none" spc="0" normalizeH="0" baseline="0" noProof="0" dirty="0" err="1"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iclo</a:t>
              </a:r>
              <a:r>
                <a:rPr kumimoji="0" lang="es-ES_tradnl" sz="1100" b="1" i="0" u="none" strike="noStrike" kern="0" cap="none" spc="0" normalizeH="0" baseline="0" noProof="0" dirty="0"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 B                 </a:t>
              </a:r>
              <a:r>
                <a:rPr kumimoji="0" lang="es-ES_tradnl" sz="1100" b="1" i="0" u="none" strike="noStrike" kern="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mn-cs"/>
                </a:rPr>
                <a:t>	</a:t>
              </a:r>
              <a:r>
                <a:rPr kumimoji="0" lang="es-ES_tradnl" sz="1100" b="1" i="0" u="none" strike="noStrike" kern="0" cap="none" spc="0" normalizeH="0" baseline="0" noProof="0" dirty="0" smtClean="0">
                  <a:ln>
                    <a:noFill/>
                  </a:ln>
                  <a:solidFill>
                    <a:srgbClr val="C00000"/>
                  </a:solidFill>
                  <a:effectLst/>
                  <a:uLnTx/>
                  <a:uFillTx/>
                  <a:latin typeface="Arial Rounded MT Bold" panose="020F0704030504030204" pitchFamily="34" charset="0"/>
                  <a:ea typeface="Times New Roman" panose="02020603050405020304" pitchFamily="18" charset="0"/>
                  <a:cs typeface="+mn-cs"/>
                </a:rPr>
                <a:t>              </a:t>
              </a:r>
              <a:r>
                <a:rPr kumimoji="0" lang="es-ES_tradnl" sz="1200" b="1" i="0" u="none" strike="noStrike" kern="0" cap="none" spc="0" normalizeH="0" baseline="0" noProof="0" dirty="0" smtClean="0">
                  <a:ln>
                    <a:noFill/>
                  </a:ln>
                  <a:solidFill>
                    <a:srgbClr val="806000"/>
                  </a:solidFill>
                  <a:effectLst/>
                  <a:uLnTx/>
                  <a:uFillTx/>
                  <a:latin typeface="Arial Rounded MT Bold" panose="020F0704030504030204" pitchFamily="34" charset="0"/>
                  <a:ea typeface="Times New Roman" panose="02020603050405020304" pitchFamily="18" charset="0"/>
                  <a:cs typeface="+mn-cs"/>
                </a:rPr>
                <a:t>VENGA </a:t>
              </a:r>
              <a:r>
                <a:rPr kumimoji="0" lang="es-ES_tradnl" sz="1200" b="1" i="0" u="none" strike="noStrike" kern="0" cap="none" spc="0" normalizeH="0" baseline="0" noProof="0" dirty="0">
                  <a:ln>
                    <a:noFill/>
                  </a:ln>
                  <a:solidFill>
                    <a:srgbClr val="806000"/>
                  </a:solidFill>
                  <a:effectLst/>
                  <a:uLnTx/>
                  <a:uFillTx/>
                  <a:latin typeface="Arial Rounded MT Bold" panose="020F0704030504030204" pitchFamily="34" charset="0"/>
                  <a:ea typeface="Times New Roman" panose="02020603050405020304" pitchFamily="18" charset="0"/>
                  <a:cs typeface="+mn-cs"/>
                </a:rPr>
                <a:t>Y LO VERÁN</a:t>
              </a:r>
              <a:endParaRPr kumimoji="0" lang="es-PE" sz="1400" b="0" i="0" u="none" strike="noStrike" kern="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grpSp>
    </p:spTree>
    <p:extLst>
      <p:ext uri="{BB962C8B-B14F-4D97-AF65-F5344CB8AC3E}">
        <p14:creationId xmlns:p14="http://schemas.microsoft.com/office/powerpoint/2010/main" val="2664329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300"/>
                                        <p:tgtEl>
                                          <p:spTgt spid="6"/>
                                        </p:tgtEl>
                                      </p:cBhvr>
                                    </p:animEffect>
                                  </p:childTnLst>
                                </p:cTn>
                              </p:par>
                            </p:childTnLst>
                          </p:cTn>
                        </p:par>
                        <p:par>
                          <p:cTn id="8" fill="hold">
                            <p:stCondLst>
                              <p:cond delay="15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300"/>
                                        <p:tgtEl>
                                          <p:spTgt spid="8"/>
                                        </p:tgtEl>
                                      </p:cBhvr>
                                    </p:animEffect>
                                  </p:childTnLst>
                                </p:cTn>
                              </p:par>
                            </p:childTnLst>
                          </p:cTn>
                        </p:par>
                        <p:par>
                          <p:cTn id="12" fill="hold">
                            <p:stCondLst>
                              <p:cond delay="2700"/>
                            </p:stCondLst>
                            <p:childTnLst>
                              <p:par>
                                <p:cTn id="13" presetID="3" presetClass="entr" presetSubtype="10" fill="hold" grpId="0" nodeType="afterEffect">
                                  <p:stCondLst>
                                    <p:cond delay="0"/>
                                  </p:stCondLst>
                                  <p:iterate type="wd">
                                    <p:tmPct val="100000"/>
                                  </p:iterate>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https://i.pinimg.com/564x/c1/8b/78/c18b7887fbe55d7cd780c12970acca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74" y="341190"/>
            <a:ext cx="8382588" cy="617390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10054" y="1081454"/>
            <a:ext cx="5547946" cy="3886200"/>
          </a:xfrm>
          <a:prstGeom prst="rect">
            <a:avLst/>
          </a:prstGeom>
          <a:effectLst>
            <a:softEdge rad="317500"/>
          </a:effectLst>
        </p:spPr>
      </p:pic>
      <p:sp>
        <p:nvSpPr>
          <p:cNvPr id="328709" name="Rectangle 5"/>
          <p:cNvSpPr>
            <a:spLocks noChangeArrowheads="1"/>
          </p:cNvSpPr>
          <p:nvPr/>
        </p:nvSpPr>
        <p:spPr bwMode="auto">
          <a:xfrm>
            <a:off x="1011673" y="5405978"/>
            <a:ext cx="7411358" cy="819345"/>
          </a:xfrm>
          <a:prstGeom prst="rect">
            <a:avLst/>
          </a:prstGeom>
          <a:noFill/>
          <a:ln w="9525">
            <a:noFill/>
            <a:miter lim="800000"/>
            <a:headEnd/>
            <a:tailEnd/>
          </a:ln>
        </p:spPr>
        <p:txBody>
          <a:bodyPr/>
          <a:lstStyle/>
          <a:p>
            <a:pPr marL="571500" marR="0" lvl="0" indent="-571500" algn="ctr" defTabSz="914400" rtl="0" eaLnBrk="1" fontAlgn="base" latinLnBrk="0" hangingPunct="1">
              <a:lnSpc>
                <a:spcPct val="80000"/>
              </a:lnSpc>
              <a:spcBef>
                <a:spcPct val="20000"/>
              </a:spcBef>
              <a:spcAft>
                <a:spcPct val="0"/>
              </a:spcAft>
              <a:buClrTx/>
              <a:buSzTx/>
              <a:buFont typeface="Wingdings" panose="05000000000000000000" pitchFamily="2" charset="2"/>
              <a:buChar char="v"/>
              <a:tabLst/>
              <a:defRPr/>
            </a:pPr>
            <a:r>
              <a:rPr kumimoji="0" lang="es-ES_tradnl"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¿Soy capaz de aceptar la propuesta de Jesús: </a:t>
            </a:r>
            <a:r>
              <a:rPr kumimoji="0" lang="es-ES_tradnl" sz="36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sígueme </a:t>
            </a:r>
            <a:r>
              <a:rPr kumimoji="0" lang="es-ES_tradnl"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rPr>
              <a:t>y lo verás?</a:t>
            </a:r>
            <a:endParaRPr kumimoji="0" lang="es-PE"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 sz="36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547953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28709"/>
                                        </p:tgtEl>
                                        <p:attrNameLst>
                                          <p:attrName>style.visibility</p:attrName>
                                        </p:attrNameLst>
                                      </p:cBhvr>
                                      <p:to>
                                        <p:strVal val="visible"/>
                                      </p:to>
                                    </p:set>
                                    <p:anim calcmode="lin" valueType="num">
                                      <p:cBhvr>
                                        <p:cTn id="7" dur="250" fill="hold"/>
                                        <p:tgtEl>
                                          <p:spTgt spid="328709"/>
                                        </p:tgtEl>
                                        <p:attrNameLst>
                                          <p:attrName>ppt_w</p:attrName>
                                        </p:attrNameLst>
                                      </p:cBhvr>
                                      <p:tavLst>
                                        <p:tav tm="0">
                                          <p:val>
                                            <p:strVal val="4/3*#ppt_w"/>
                                          </p:val>
                                        </p:tav>
                                        <p:tav tm="100000">
                                          <p:val>
                                            <p:strVal val="#ppt_w"/>
                                          </p:val>
                                        </p:tav>
                                      </p:tavLst>
                                    </p:anim>
                                    <p:anim calcmode="lin" valueType="num">
                                      <p:cBhvr>
                                        <p:cTn id="8" dur="250" fill="hold"/>
                                        <p:tgtEl>
                                          <p:spTgt spid="32870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https://i.pinimg.com/564x/cf/34/4b/cf344b8374c130754ff5794632cb242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32306" y="342901"/>
            <a:ext cx="8316040" cy="6145822"/>
          </a:xfrm>
          <a:prstGeom prst="rect">
            <a:avLst/>
          </a:prstGeom>
          <a:noFill/>
          <a:extLst>
            <a:ext uri="{909E8E84-426E-40DD-AFC4-6F175D3DCCD1}">
              <a14:hiddenFill xmlns:a14="http://schemas.microsoft.com/office/drawing/2010/main">
                <a:solidFill>
                  <a:srgbClr val="FFFFFF"/>
                </a:solidFill>
              </a14:hiddenFill>
            </a:ext>
          </a:extLst>
        </p:spPr>
      </p:pic>
      <p:sp>
        <p:nvSpPr>
          <p:cNvPr id="330757" name="Rectangle 5"/>
          <p:cNvSpPr>
            <a:spLocks noChangeArrowheads="1"/>
          </p:cNvSpPr>
          <p:nvPr/>
        </p:nvSpPr>
        <p:spPr bwMode="auto">
          <a:xfrm>
            <a:off x="4308231" y="579000"/>
            <a:ext cx="4306138" cy="2861983"/>
          </a:xfrm>
          <a:prstGeom prst="rect">
            <a:avLst/>
          </a:prstGeom>
          <a:noFill/>
          <a:ln w="9525">
            <a:noFill/>
            <a:miter lim="800000"/>
            <a:headEnd/>
            <a:tailEnd/>
          </a:ln>
        </p:spPr>
        <p:txBody>
          <a:bodyPr/>
          <a:lstStyle/>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ES" sz="28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   </a:t>
            </a:r>
            <a:r>
              <a:rPr kumimoji="0" lang="es-ES_tradnl" sz="28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¿Cómo soy testigo de Jesús para los demás? </a:t>
            </a:r>
            <a:r>
              <a:rPr kumimoji="0" lang="es-PE" sz="28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Concretamente, </a:t>
            </a:r>
            <a:r>
              <a:rPr kumimoji="0" lang="es-PE" sz="2800" b="0" i="0"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               ¿</a:t>
            </a:r>
            <a:r>
              <a:rPr kumimoji="0" lang="es-PE" sz="2800" b="0" i="0"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rPr>
              <a:t>a quiénes hablo de mi experiencia de Jesús?</a:t>
            </a:r>
          </a:p>
          <a:p>
            <a:pPr marL="571500" marR="0" lvl="0" indent="-5715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endParaRPr kumimoji="0" lang="es-ES_tradnl" sz="2800" b="0"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76200" algn="l" rotWithShape="0">
                  <a:prstClr val="black"/>
                </a:outerShdw>
              </a:effectLst>
              <a:uLnTx/>
              <a:uFillTx/>
              <a:latin typeface="Arial" panose="020B0604020202020204" pitchFamily="34" charset="0"/>
              <a:ea typeface="+mn-ea"/>
              <a:cs typeface="Arial" panose="020B0604020202020204" pitchFamily="34" charset="0"/>
            </a:endParaRPr>
          </a:p>
        </p:txBody>
      </p:sp>
      <p:sp>
        <p:nvSpPr>
          <p:cNvPr id="330758" name="Rectangle 6"/>
          <p:cNvSpPr>
            <a:spLocks noChangeArrowheads="1"/>
          </p:cNvSpPr>
          <p:nvPr/>
        </p:nvSpPr>
        <p:spPr bwMode="auto">
          <a:xfrm>
            <a:off x="4857494" y="3096809"/>
            <a:ext cx="3312367" cy="2824758"/>
          </a:xfrm>
          <a:prstGeom prst="rect">
            <a:avLst/>
          </a:prstGeom>
          <a:noFill/>
          <a:ln w="9525">
            <a:noFill/>
            <a:miter lim="800000"/>
            <a:headEnd/>
            <a:tailEnd/>
          </a:ln>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600" b="0" i="1" u="none" strike="noStrike" kern="1200" cap="none" spc="0" normalizeH="0" baseline="0" noProof="0" dirty="0">
              <a:ln>
                <a:noFill/>
              </a:ln>
              <a:solidFill>
                <a:srgbClr val="FFFF00"/>
              </a:solidFill>
              <a:effectLst>
                <a:glow rad="101600">
                  <a:srgbClr val="333333">
                    <a:alpha val="60000"/>
                  </a:srgbClr>
                </a:glow>
                <a:outerShdw blurRad="50800" dist="127000" algn="l" rotWithShape="0">
                  <a:prstClr val="black"/>
                </a:outerShdw>
              </a:effectLst>
              <a:uLnTx/>
              <a:uFillTx/>
              <a:latin typeface="Matura MT Script Capitals" pitchFamily="66" charset="0"/>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600" b="0" i="1" u="none" strike="noStrike" kern="1200" cap="none" spc="0" normalizeH="0" baseline="0" noProof="0" dirty="0">
              <a:ln>
                <a:noFill/>
              </a:ln>
              <a:solidFill>
                <a:srgbClr val="FFFF00"/>
              </a:solidFill>
              <a:effectLst>
                <a:glow rad="101600">
                  <a:srgbClr val="C00000">
                    <a:alpha val="60000"/>
                  </a:srgbClr>
                </a:glow>
                <a:outerShdw blurRad="50800" dist="127000" algn="l" rotWithShape="0">
                  <a:prstClr val="black"/>
                </a:outerShdw>
              </a:effectLst>
              <a:uLnTx/>
              <a:uFillTx/>
              <a:latin typeface="Matura MT Script Capitals" pitchFamily="66" charset="0"/>
              <a:ea typeface="+mn-ea"/>
              <a:cs typeface="+mn-cs"/>
            </a:endParaRPr>
          </a:p>
        </p:txBody>
      </p:sp>
    </p:spTree>
    <p:extLst>
      <p:ext uri="{BB962C8B-B14F-4D97-AF65-F5344CB8AC3E}">
        <p14:creationId xmlns:p14="http://schemas.microsoft.com/office/powerpoint/2010/main" val="4262866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330757"/>
                                        </p:tgtEl>
                                        <p:attrNameLst>
                                          <p:attrName>style.visibility</p:attrName>
                                        </p:attrNameLst>
                                      </p:cBhvr>
                                      <p:to>
                                        <p:strVal val="visible"/>
                                      </p:to>
                                    </p:set>
                                    <p:anim calcmode="lin" valueType="num">
                                      <p:cBhvr additive="base">
                                        <p:cTn id="7" dur="500" fill="hold"/>
                                        <p:tgtEl>
                                          <p:spTgt spid="330757"/>
                                        </p:tgtEl>
                                        <p:attrNameLst>
                                          <p:attrName>ppt_x</p:attrName>
                                        </p:attrNameLst>
                                      </p:cBhvr>
                                      <p:tavLst>
                                        <p:tav tm="0">
                                          <p:val>
                                            <p:strVal val="#ppt_x"/>
                                          </p:val>
                                        </p:tav>
                                        <p:tav tm="100000">
                                          <p:val>
                                            <p:strVal val="#ppt_x"/>
                                          </p:val>
                                        </p:tav>
                                      </p:tavLst>
                                    </p:anim>
                                    <p:anim calcmode="lin" valueType="num">
                                      <p:cBhvr additive="base">
                                        <p:cTn id="8" dur="500" fill="hold"/>
                                        <p:tgtEl>
                                          <p:spTgt spid="330757"/>
                                        </p:tgtEl>
                                        <p:attrNameLst>
                                          <p:attrName>ppt_y</p:attrName>
                                        </p:attrNameLst>
                                      </p:cBhvr>
                                      <p:tavLst>
                                        <p:tav tm="0">
                                          <p:val>
                                            <p:strVal val="0-#ppt_h/2"/>
                                          </p:val>
                                        </p:tav>
                                        <p:tav tm="100000">
                                          <p:val>
                                            <p:strVal val="#ppt_y"/>
                                          </p:val>
                                        </p:tav>
                                      </p:tavLst>
                                    </p:anim>
                                  </p:childTnLst>
                                </p:cTn>
                              </p:par>
                            </p:childTnLst>
                          </p:cTn>
                        </p:par>
                        <p:par>
                          <p:cTn id="9" fill="hold">
                            <p:stCondLst>
                              <p:cond delay="4750"/>
                            </p:stCondLst>
                            <p:childTnLst>
                              <p:par>
                                <p:cTn id="10" presetID="2" presetClass="entr" presetSubtype="2"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330758"/>
                                        </p:tgtEl>
                                        <p:attrNameLst>
                                          <p:attrName>style.visibility</p:attrName>
                                        </p:attrNameLst>
                                      </p:cBhvr>
                                      <p:to>
                                        <p:strVal val="visible"/>
                                      </p:to>
                                    </p:set>
                                    <p:anim calcmode="lin" valueType="num">
                                      <p:cBhvr additive="base">
                                        <p:cTn id="12" dur="500" fill="hold"/>
                                        <p:tgtEl>
                                          <p:spTgt spid="330758"/>
                                        </p:tgtEl>
                                        <p:attrNameLst>
                                          <p:attrName>ppt_x</p:attrName>
                                        </p:attrNameLst>
                                      </p:cBhvr>
                                      <p:tavLst>
                                        <p:tav tm="0">
                                          <p:val>
                                            <p:strVal val="1+#ppt_w/2"/>
                                          </p:val>
                                        </p:tav>
                                        <p:tav tm="100000">
                                          <p:val>
                                            <p:strVal val="#ppt_x"/>
                                          </p:val>
                                        </p:tav>
                                      </p:tavLst>
                                    </p:anim>
                                    <p:anim calcmode="lin" valueType="num">
                                      <p:cBhvr additive="base">
                                        <p:cTn id="13" dur="500" fill="hold"/>
                                        <p:tgtEl>
                                          <p:spTgt spid="3307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P spid="33075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https://i.pinimg.com/564x/97/c7/13/97c7133e6fb05b406ad9cdde2176d9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4" y="320921"/>
            <a:ext cx="8383944" cy="6115048"/>
          </a:xfrm>
          <a:prstGeom prst="rect">
            <a:avLst/>
          </a:prstGeom>
          <a:noFill/>
          <a:extLst>
            <a:ext uri="{909E8E84-426E-40DD-AFC4-6F175D3DCCD1}">
              <a14:hiddenFill xmlns:a14="http://schemas.microsoft.com/office/drawing/2010/main">
                <a:solidFill>
                  <a:srgbClr val="FFFFFF"/>
                </a:solidFill>
              </a14:hiddenFill>
            </a:ext>
          </a:extLst>
        </p:spPr>
      </p:pic>
      <p:sp>
        <p:nvSpPr>
          <p:cNvPr id="10" name="1 Rectángulo"/>
          <p:cNvSpPr/>
          <p:nvPr/>
        </p:nvSpPr>
        <p:spPr>
          <a:xfrm>
            <a:off x="271151" y="1619759"/>
            <a:ext cx="2709441" cy="461665"/>
          </a:xfrm>
          <a:prstGeom prst="rect">
            <a:avLst/>
          </a:prstGeom>
        </p:spPr>
        <p:txBody>
          <a:bodyPr wrap="square">
            <a:spAutoFit/>
          </a:bodyPr>
          <a:lstStyle/>
          <a:p>
            <a:pPr lvl="0" algn="ctr" fontAlgn="base">
              <a:spcBef>
                <a:spcPct val="0"/>
              </a:spcBef>
              <a:spcAft>
                <a:spcPct val="0"/>
              </a:spcAft>
              <a:defRPr/>
            </a:pPr>
            <a:r>
              <a:rPr kumimoji="0" lang="es-ES_tradnl" sz="2400" b="1" i="1" u="none" strike="noStrike" kern="1200" cap="none" spc="0" normalizeH="0" baseline="0" noProof="0" dirty="0" smtClean="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rPr>
              <a:t>Motivación:</a:t>
            </a:r>
            <a:endParaRPr kumimoji="0" lang="es-ES" sz="2400" b="1" i="0" u="none" strike="noStrike" kern="1200" cap="none" spc="0" normalizeH="0" baseline="0" noProof="0" dirty="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a typeface="+mn-ea"/>
              <a:cs typeface="+mn-cs"/>
            </a:endParaRPr>
          </a:p>
        </p:txBody>
      </p:sp>
      <p:sp>
        <p:nvSpPr>
          <p:cNvPr id="9" name="1 Rectángulo"/>
          <p:cNvSpPr/>
          <p:nvPr/>
        </p:nvSpPr>
        <p:spPr>
          <a:xfrm>
            <a:off x="423551" y="4031781"/>
            <a:ext cx="8204633" cy="2246769"/>
          </a:xfrm>
          <a:prstGeom prst="rect">
            <a:avLst/>
          </a:prstGeom>
        </p:spPr>
        <p:txBody>
          <a:bodyPr wrap="square">
            <a:spAutoFit/>
          </a:bodyPr>
          <a:lstStyle/>
          <a:p>
            <a:pPr lvl="0" algn="ctr" fontAlgn="base">
              <a:spcBef>
                <a:spcPct val="0"/>
              </a:spcBef>
              <a:spcAft>
                <a:spcPct val="0"/>
              </a:spcAft>
              <a:defRPr/>
            </a:pPr>
            <a:r>
              <a:rPr kumimoji="0" lang="es-PE" sz="2800" b="1" i="1" u="none" strike="noStrike" kern="1200" cap="none" spc="0" normalizeH="0" baseline="0" noProof="0" dirty="0" smtClean="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rPr>
              <a:t>Sólo a través del contacto personal con Jesús podremos llevar a cabo nuestro seguimiento y llevar a otros a Cristo, igual que lo hicieron con nosotros</a:t>
            </a:r>
            <a:r>
              <a:rPr lang="es-PE" sz="2800" b="1" i="1" dirty="0" smtClean="0">
                <a:solidFill>
                  <a:srgbClr val="FFFF00"/>
                </a:solidFill>
                <a:effectLst>
                  <a:glow rad="101600">
                    <a:srgbClr val="080135"/>
                  </a:glow>
                  <a:outerShdw blurRad="38100" dist="38100" dir="2700000" algn="tl">
                    <a:srgbClr val="FFFFFF"/>
                  </a:outerShdw>
                </a:effectLst>
                <a:latin typeface="Tekton Pro" panose="020F0603020208020904" pitchFamily="34" charset="0"/>
              </a:rPr>
              <a:t>. Dirijamos nuestra oración a este Dios siempre presente entre nosotros. </a:t>
            </a:r>
            <a:endParaRPr kumimoji="0" lang="es-ES" sz="2800" b="1" i="0" u="none" strike="noStrike" kern="1200" cap="none" spc="0" normalizeH="0" baseline="0" noProof="0" dirty="0">
              <a:ln>
                <a:noFill/>
              </a:ln>
              <a:solidFill>
                <a:srgbClr val="FFFF00"/>
              </a:solidFill>
              <a:effectLst>
                <a:glow rad="101600">
                  <a:srgbClr val="080135"/>
                </a:glow>
                <a:outerShdw blurRad="38100" dist="38100" dir="2700000" algn="tl">
                  <a:srgbClr val="FFFFFF"/>
                </a:outerShdw>
              </a:effectLst>
              <a:uLnTx/>
              <a:uFillTx/>
              <a:latin typeface="Tekton Pro" panose="020F0603020208020904" pitchFamily="34" charset="0"/>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573" y="450404"/>
            <a:ext cx="2633472" cy="1011936"/>
          </a:xfrm>
          <a:prstGeom prst="roundRect">
            <a:avLst/>
          </a:prstGeom>
        </p:spPr>
      </p:pic>
    </p:spTree>
    <p:extLst>
      <p:ext uri="{BB962C8B-B14F-4D97-AF65-F5344CB8AC3E}">
        <p14:creationId xmlns:p14="http://schemas.microsoft.com/office/powerpoint/2010/main" val="2554802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60" y="375897"/>
            <a:ext cx="8430731" cy="6094572"/>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4203175" y="2077495"/>
            <a:ext cx="4714402" cy="813751"/>
          </a:xfrm>
          <a:prstGeom prst="rect">
            <a:avLst/>
          </a:prstGeom>
        </p:spPr>
        <p:txBody>
          <a:bodyPr/>
          <a:lstStyle/>
          <a:p>
            <a:pPr marL="285750" marR="0" lvl="0" indent="-2857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PE" sz="2000" b="1" i="1" u="none" strike="noStrike" kern="0" cap="none" spc="0" normalizeH="0" baseline="0" noProof="0" dirty="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Luego de un tiempo de oración personal, compartimos en grupos nuestra oración (o todos juntos) </a:t>
            </a:r>
            <a:r>
              <a:rPr kumimoji="0" lang="es-PE" sz="2000" b="1" i="1" u="none" strike="noStrike" kern="0" cap="none" spc="0" normalizeH="0" baseline="0" noProof="0" dirty="0" smtClean="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a:t>
            </a:r>
          </a:p>
          <a:p>
            <a:pPr marL="285750" marR="0" lvl="0" indent="-285750" algn="ctr"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PE" sz="2000" b="1" i="1" u="none" strike="noStrike" kern="0" cap="none" spc="0" normalizeH="0" baseline="0" noProof="0" dirty="0" smtClean="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 Se </a:t>
            </a:r>
            <a:r>
              <a:rPr kumimoji="0" lang="es-PE" sz="2000" b="1" i="1" u="none" strike="noStrike" kern="0" cap="none" spc="0" normalizeH="0" baseline="0" noProof="0" dirty="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rPr>
              <a:t>puede, también, recitar el salmo responsorial que corresponde a este domingo (Salmo 39).</a:t>
            </a:r>
            <a:endParaRPr kumimoji="0" lang="es-ES_tradnl" sz="2000" b="1" i="1" u="none" strike="noStrike" kern="0" cap="none" spc="0" normalizeH="0" baseline="0" noProof="0" dirty="0">
              <a:ln>
                <a:noFill/>
              </a:ln>
              <a:solidFill>
                <a:srgbClr val="FFFF66"/>
              </a:solidFill>
              <a:effectLst>
                <a:glow rad="63500">
                  <a:srgbClr val="000000">
                    <a:satMod val="175000"/>
                    <a:alpha val="40000"/>
                  </a:srgbClr>
                </a:glow>
                <a:outerShdw blurRad="38100" dist="38100" dir="2700000" algn="tl">
                  <a:srgbClr val="000000">
                    <a:alpha val="43137"/>
                  </a:srgbClr>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3672001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0-ppt_w/2"/>
                                          </p:val>
                                        </p:tav>
                                      </p:tavLst>
                                    </p:anim>
                                    <p:anim calcmode="lin" valueType="num">
                                      <p:cBhvr additive="base">
                                        <p:cTn id="12" dur="500"/>
                                        <p:tgtEl>
                                          <p:spTgt spid="6"/>
                                        </p:tgtEl>
                                        <p:attrNameLst>
                                          <p:attrName>ppt_y</p:attrName>
                                        </p:attrNameLst>
                                      </p:cBhvr>
                                      <p:tavLst>
                                        <p:tav tm="0">
                                          <p:val>
                                            <p:strVal val="ppt_y"/>
                                          </p:val>
                                        </p:tav>
                                        <p:tav tm="100000">
                                          <p:val>
                                            <p:strVal val="ppt_y"/>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pinimg.com/564x/02/7c/bb/027cbb25033006ae733955ed4e9e0ca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87396" y="327205"/>
            <a:ext cx="8382135" cy="614326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549609" y="-81884"/>
            <a:ext cx="2073004" cy="110799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rPr>
              <a:t>Salmo</a:t>
            </a:r>
            <a:r>
              <a:rPr kumimoji="0" lang="es-ES_tradnl" sz="66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rPr>
              <a:t> </a:t>
            </a:r>
            <a:r>
              <a:rPr kumimoji="0" lang="es-ES_tradnl" sz="24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rPr>
              <a:t>39 </a:t>
            </a:r>
            <a:endParaRPr kumimoji="0" lang="es-ES_tradnl" sz="6600" b="1" i="1" u="none" strike="noStrike" kern="1200" cap="none" spc="0" normalizeH="0" baseline="0" noProof="0" dirty="0">
              <a:ln>
                <a:solidFill>
                  <a:sysClr val="windowText" lastClr="000000"/>
                </a:solidFill>
              </a:ln>
              <a:solidFill>
                <a:srgbClr val="FF0000"/>
              </a:solidFill>
              <a:effectLst/>
              <a:uLnTx/>
              <a:uFillTx/>
              <a:latin typeface="Comic Sans MS" pitchFamily="66" charset="0"/>
              <a:ea typeface="+mn-ea"/>
              <a:cs typeface="+mn-cs"/>
            </a:endParaRPr>
          </a:p>
        </p:txBody>
      </p:sp>
      <p:sp>
        <p:nvSpPr>
          <p:cNvPr id="8" name="Rectangle 6"/>
          <p:cNvSpPr>
            <a:spLocks noChangeArrowheads="1"/>
          </p:cNvSpPr>
          <p:nvPr/>
        </p:nvSpPr>
        <p:spPr bwMode="auto">
          <a:xfrm>
            <a:off x="387396" y="1200599"/>
            <a:ext cx="3051021" cy="3371401"/>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Yo esperaba con ansia al Señor;  él se inclinó y escuchó mi grito; me puso en la boca un cántico nuevo, un himno a nuestro Dios.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10" name="Rectangle 6"/>
          <p:cNvSpPr>
            <a:spLocks noChangeArrowheads="1"/>
          </p:cNvSpPr>
          <p:nvPr/>
        </p:nvSpPr>
        <p:spPr bwMode="auto">
          <a:xfrm>
            <a:off x="3689152" y="5113533"/>
            <a:ext cx="4827832" cy="11740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0823888"/>
      </p:ext>
    </p:extLst>
  </p:cSld>
  <p:clrMapOvr>
    <a:masterClrMapping/>
  </p:clrMapOvr>
  <mc:AlternateContent xmlns:mc="http://schemas.openxmlformats.org/markup-compatibility/2006" xmlns:p14="http://schemas.microsoft.com/office/powerpoint/2010/main">
    <mc:Choice Requires="p14">
      <p:transition spd="slow" p14:dur="2500" advTm="18000">
        <p:checker/>
      </p:transition>
    </mc:Choice>
    <mc:Fallback xmlns="">
      <p:transition spd="slow" advTm="18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7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4/3*#ppt_w"/>
                                          </p:val>
                                        </p:tav>
                                        <p:tav tm="100000">
                                          <p:val>
                                            <p:strVal val="#ppt_w"/>
                                          </p:val>
                                        </p:tav>
                                      </p:tavLst>
                                    </p:anim>
                                    <p:anim calcmode="lin" valueType="num">
                                      <p:cBhvr>
                                        <p:cTn id="13"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643" y="356419"/>
            <a:ext cx="8378951" cy="6140178"/>
          </a:xfrm>
          <a:prstGeom prst="rect">
            <a:avLst/>
          </a:prstGeom>
          <a:scene3d>
            <a:camera prst="orthographicFront"/>
            <a:lightRig rig="threePt" dir="t"/>
          </a:scene3d>
          <a:sp3d>
            <a:bevelT prst="convex"/>
          </a:sp3d>
        </p:spPr>
      </p:pic>
      <p:sp>
        <p:nvSpPr>
          <p:cNvPr id="5124" name="Text Box 4"/>
          <p:cNvSpPr txBox="1">
            <a:spLocks noChangeArrowheads="1"/>
          </p:cNvSpPr>
          <p:nvPr/>
        </p:nvSpPr>
        <p:spPr bwMode="auto">
          <a:xfrm>
            <a:off x="822325" y="2270125"/>
            <a:ext cx="1841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u="sng">
                <a:solidFill>
                  <a:schemeClr val="tx1"/>
                </a:solidFill>
                <a:latin typeface="Times" charset="0"/>
              </a:defRPr>
            </a:lvl1pPr>
            <a:lvl2pPr marL="742950" indent="-285750">
              <a:defRPr sz="2400" u="sng">
                <a:solidFill>
                  <a:schemeClr val="tx1"/>
                </a:solidFill>
                <a:latin typeface="Times" charset="0"/>
              </a:defRPr>
            </a:lvl2pPr>
            <a:lvl3pPr marL="1143000" indent="-228600">
              <a:defRPr sz="2400" u="sng">
                <a:solidFill>
                  <a:schemeClr val="tx1"/>
                </a:solidFill>
                <a:latin typeface="Times" charset="0"/>
              </a:defRPr>
            </a:lvl3pPr>
            <a:lvl4pPr marL="1600200" indent="-228600">
              <a:defRPr sz="2400" u="sng">
                <a:solidFill>
                  <a:schemeClr val="tx1"/>
                </a:solidFill>
                <a:latin typeface="Times" charset="0"/>
              </a:defRPr>
            </a:lvl4pPr>
            <a:lvl5pPr marL="2057400" indent="-228600">
              <a:defRPr sz="2400" u="sng">
                <a:solidFill>
                  <a:schemeClr val="tx1"/>
                </a:solidFill>
                <a:latin typeface="Times" charset="0"/>
              </a:defRPr>
            </a:lvl5pPr>
            <a:lvl6pPr marL="2514600" indent="-228600" eaLnBrk="0" fontAlgn="base" hangingPunct="0">
              <a:spcBef>
                <a:spcPct val="0"/>
              </a:spcBef>
              <a:spcAft>
                <a:spcPct val="0"/>
              </a:spcAft>
              <a:defRPr sz="2400" u="sng">
                <a:solidFill>
                  <a:schemeClr val="tx1"/>
                </a:solidFill>
                <a:latin typeface="Times" charset="0"/>
              </a:defRPr>
            </a:lvl6pPr>
            <a:lvl7pPr marL="2971800" indent="-228600" eaLnBrk="0" fontAlgn="base" hangingPunct="0">
              <a:spcBef>
                <a:spcPct val="0"/>
              </a:spcBef>
              <a:spcAft>
                <a:spcPct val="0"/>
              </a:spcAft>
              <a:defRPr sz="2400" u="sng">
                <a:solidFill>
                  <a:schemeClr val="tx1"/>
                </a:solidFill>
                <a:latin typeface="Times" charset="0"/>
              </a:defRPr>
            </a:lvl7pPr>
            <a:lvl8pPr marL="3429000" indent="-228600" eaLnBrk="0" fontAlgn="base" hangingPunct="0">
              <a:spcBef>
                <a:spcPct val="0"/>
              </a:spcBef>
              <a:spcAft>
                <a:spcPct val="0"/>
              </a:spcAft>
              <a:defRPr sz="2400" u="sng">
                <a:solidFill>
                  <a:schemeClr val="tx1"/>
                </a:solidFill>
                <a:latin typeface="Times" charset="0"/>
              </a:defRPr>
            </a:lvl8pPr>
            <a:lvl9pPr marL="3886200" indent="-228600" eaLnBrk="0" fontAlgn="base" hangingPunct="0">
              <a:spcBef>
                <a:spcPct val="0"/>
              </a:spcBef>
              <a:spcAft>
                <a:spcPct val="0"/>
              </a:spcAft>
              <a:defRPr sz="2400" u="sng">
                <a:solidFill>
                  <a:schemeClr val="tx1"/>
                </a:solidFill>
                <a:latin typeface="Time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36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itchFamily="66" charset="0"/>
              <a:ea typeface="+mn-ea"/>
              <a:cs typeface="+mn-cs"/>
            </a:endParaRPr>
          </a:p>
        </p:txBody>
      </p:sp>
      <p:sp>
        <p:nvSpPr>
          <p:cNvPr id="10" name="Rectangle 6"/>
          <p:cNvSpPr>
            <a:spLocks noChangeArrowheads="1"/>
          </p:cNvSpPr>
          <p:nvPr/>
        </p:nvSpPr>
        <p:spPr bwMode="auto">
          <a:xfrm>
            <a:off x="437639" y="5601214"/>
            <a:ext cx="8284958" cy="5992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11" name="Rectangle 6"/>
          <p:cNvSpPr>
            <a:spLocks noChangeArrowheads="1"/>
          </p:cNvSpPr>
          <p:nvPr/>
        </p:nvSpPr>
        <p:spPr bwMode="auto">
          <a:xfrm>
            <a:off x="437639" y="366151"/>
            <a:ext cx="8190964" cy="1457548"/>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Tú no quieres sacrificios ni ofrendas, y, en cambio, me abriste el oído; no pides sacrificio expiatorio, entonces yo digo: </a:t>
            </a:r>
            <a:endPar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t>
            </a: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a:t>
            </a: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a:t>
            </a:r>
            <a:endParaRPr kumimoji="0" lang="es-PE"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5131893"/>
      </p:ext>
    </p:extLst>
  </p:cSld>
  <p:clrMapOvr>
    <a:masterClrMapping/>
  </p:clrMapOvr>
  <mc:AlternateContent xmlns:mc="http://schemas.openxmlformats.org/markup-compatibility/2006" xmlns:p14="http://schemas.microsoft.com/office/powerpoint/2010/main">
    <mc:Choice Requires="p14">
      <p:transition spd="slow" p14:dur="2500" advTm="13000">
        <p:checker/>
      </p:transition>
    </mc:Choice>
    <mc:Fallback xmlns="">
      <p:transition spd="slow" advTm="13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strVal val="4/3*#ppt_w"/>
                                          </p:val>
                                        </p:tav>
                                        <p:tav tm="100000">
                                          <p:val>
                                            <p:strVal val="#ppt_w"/>
                                          </p:val>
                                        </p:tav>
                                      </p:tavLst>
                                    </p:anim>
                                    <p:anim calcmode="lin" valueType="num">
                                      <p:cBhvr>
                                        <p:cTn id="8" dur="250" fill="hold"/>
                                        <p:tgtEl>
                                          <p:spTgt spid="11"/>
                                        </p:tgtEl>
                                        <p:attrNameLst>
                                          <p:attrName>ppt_h</p:attrName>
                                        </p:attrNameLst>
                                      </p:cBhvr>
                                      <p:tavLst>
                                        <p:tav tm="0">
                                          <p:val>
                                            <p:strVal val="4/3*#ppt_h"/>
                                          </p:val>
                                        </p:tav>
                                        <p:tav tm="100000">
                                          <p:val>
                                            <p:strVal val="#ppt_h"/>
                                          </p:val>
                                        </p:tav>
                                      </p:tavLst>
                                    </p:anim>
                                  </p:childTnLst>
                                </p:cTn>
                              </p:par>
                            </p:childTnLst>
                          </p:cTn>
                        </p:par>
                        <p:par>
                          <p:cTn id="9" fill="hold">
                            <p:stCondLst>
                              <p:cond delay="7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strVal val="4/3*#ppt_w"/>
                                          </p:val>
                                        </p:tav>
                                        <p:tav tm="100000">
                                          <p:val>
                                            <p:strVal val="#ppt_w"/>
                                          </p:val>
                                        </p:tav>
                                      </p:tavLst>
                                    </p:anim>
                                    <p:anim calcmode="lin" valueType="num">
                                      <p:cBhvr>
                                        <p:cTn id="13"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originals/2e/7a/51/2e7a51e87f6cdf354c7ac1a799cfd38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2465" y="374469"/>
            <a:ext cx="8393191" cy="613954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1279525" y="3717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u="sng">
                <a:solidFill>
                  <a:schemeClr val="tx1"/>
                </a:solidFill>
                <a:latin typeface="Times" charset="0"/>
              </a:defRPr>
            </a:lvl1pPr>
            <a:lvl2pPr marL="742950" indent="-285750">
              <a:defRPr sz="2400" u="sng">
                <a:solidFill>
                  <a:schemeClr val="tx1"/>
                </a:solidFill>
                <a:latin typeface="Times" charset="0"/>
              </a:defRPr>
            </a:lvl2pPr>
            <a:lvl3pPr marL="1143000" indent="-228600">
              <a:defRPr sz="2400" u="sng">
                <a:solidFill>
                  <a:schemeClr val="tx1"/>
                </a:solidFill>
                <a:latin typeface="Times" charset="0"/>
              </a:defRPr>
            </a:lvl3pPr>
            <a:lvl4pPr marL="1600200" indent="-228600">
              <a:defRPr sz="2400" u="sng">
                <a:solidFill>
                  <a:schemeClr val="tx1"/>
                </a:solidFill>
                <a:latin typeface="Times" charset="0"/>
              </a:defRPr>
            </a:lvl4pPr>
            <a:lvl5pPr marL="2057400" indent="-228600">
              <a:defRPr sz="2400" u="sng">
                <a:solidFill>
                  <a:schemeClr val="tx1"/>
                </a:solidFill>
                <a:latin typeface="Times" charset="0"/>
              </a:defRPr>
            </a:lvl5pPr>
            <a:lvl6pPr marL="2514600" indent="-228600" eaLnBrk="0" fontAlgn="base" hangingPunct="0">
              <a:spcBef>
                <a:spcPct val="0"/>
              </a:spcBef>
              <a:spcAft>
                <a:spcPct val="0"/>
              </a:spcAft>
              <a:defRPr sz="2400" u="sng">
                <a:solidFill>
                  <a:schemeClr val="tx1"/>
                </a:solidFill>
                <a:latin typeface="Times" charset="0"/>
              </a:defRPr>
            </a:lvl6pPr>
            <a:lvl7pPr marL="2971800" indent="-228600" eaLnBrk="0" fontAlgn="base" hangingPunct="0">
              <a:spcBef>
                <a:spcPct val="0"/>
              </a:spcBef>
              <a:spcAft>
                <a:spcPct val="0"/>
              </a:spcAft>
              <a:defRPr sz="2400" u="sng">
                <a:solidFill>
                  <a:schemeClr val="tx1"/>
                </a:solidFill>
                <a:latin typeface="Times" charset="0"/>
              </a:defRPr>
            </a:lvl7pPr>
            <a:lvl8pPr marL="3429000" indent="-228600" eaLnBrk="0" fontAlgn="base" hangingPunct="0">
              <a:spcBef>
                <a:spcPct val="0"/>
              </a:spcBef>
              <a:spcAft>
                <a:spcPct val="0"/>
              </a:spcAft>
              <a:defRPr sz="2400" u="sng">
                <a:solidFill>
                  <a:schemeClr val="tx1"/>
                </a:solidFill>
                <a:latin typeface="Times" charset="0"/>
              </a:defRPr>
            </a:lvl8pPr>
            <a:lvl9pPr marL="3886200" indent="-228600" eaLnBrk="0" fontAlgn="base" hangingPunct="0">
              <a:spcBef>
                <a:spcPct val="0"/>
              </a:spcBef>
              <a:spcAft>
                <a:spcPct val="0"/>
              </a:spcAft>
              <a:defRPr sz="2400" u="sng">
                <a:solidFill>
                  <a:schemeClr val="tx1"/>
                </a:solidFill>
                <a:latin typeface="Time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charset="0"/>
              <a:ea typeface="+mn-ea"/>
              <a:cs typeface="+mn-cs"/>
            </a:endParaRPr>
          </a:p>
        </p:txBody>
      </p:sp>
      <p:sp>
        <p:nvSpPr>
          <p:cNvPr id="7" name="Rectangle 6"/>
          <p:cNvSpPr>
            <a:spLocks noChangeArrowheads="1"/>
          </p:cNvSpPr>
          <p:nvPr/>
        </p:nvSpPr>
        <p:spPr bwMode="auto">
          <a:xfrm>
            <a:off x="402464" y="5226744"/>
            <a:ext cx="4627535" cy="11740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8" name="Rectangle 6"/>
          <p:cNvSpPr>
            <a:spLocks noChangeArrowheads="1"/>
          </p:cNvSpPr>
          <p:nvPr/>
        </p:nvSpPr>
        <p:spPr bwMode="auto">
          <a:xfrm>
            <a:off x="402464" y="462023"/>
            <a:ext cx="2889375" cy="3902573"/>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Como </a:t>
            </a: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está escrito en mi libro: “Para hacer tu voluntad”. </a:t>
            </a:r>
            <a:r>
              <a:rPr kumimoji="0" lang="es-ES" sz="28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Dios </a:t>
            </a:r>
            <a:r>
              <a:rPr kumimoji="0" lang="es-ES"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mío, lo quiero, y llevo tu ley en mis entrañas.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_tradnl" sz="2800" b="1" i="1" u="none" strike="noStrike" kern="1200" cap="none" spc="0" normalizeH="0" baseline="0" noProof="0" dirty="0">
              <a:ln>
                <a:noFill/>
              </a:ln>
              <a:solidFill>
                <a:srgbClr val="EFF274">
                  <a:lumMod val="20000"/>
                  <a:lumOff val="80000"/>
                </a:srgbClr>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7236173"/>
      </p:ext>
    </p:extLst>
  </p:cSld>
  <p:clrMapOvr>
    <a:masterClrMapping/>
  </p:clrMapOvr>
  <mc:AlternateContent xmlns:mc="http://schemas.openxmlformats.org/markup-compatibility/2006" xmlns:p14="http://schemas.microsoft.com/office/powerpoint/2010/main">
    <mc:Choice Requires="p14">
      <p:transition spd="slow" p14:dur="2500" advTm="16000">
        <p:checker/>
      </p:transition>
    </mc:Choice>
    <mc:Fallback xmlns="">
      <p:transition spd="slow" advTm="16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strVal val="4/3*#ppt_w"/>
                                          </p:val>
                                        </p:tav>
                                        <p:tav tm="100000">
                                          <p:val>
                                            <p:strVal val="#ppt_w"/>
                                          </p:val>
                                        </p:tav>
                                      </p:tavLst>
                                    </p:anim>
                                    <p:anim calcmode="lin" valueType="num">
                                      <p:cBhvr>
                                        <p:cTn id="8" dur="25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6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adio Esperanza lleva hasta las comunidades nativas de la provincia de Purús, en la región Ucayali, un mensaje de esperanza y superación a través de la retransmisión de clases de la estrategia Aprendo en casa. Foto: Ministerio de Educación/ANDINA/difusió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939" y="338718"/>
            <a:ext cx="8381574" cy="6157875"/>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1279525" y="3717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u="sng">
                <a:solidFill>
                  <a:schemeClr val="tx1"/>
                </a:solidFill>
                <a:latin typeface="Times" charset="0"/>
              </a:defRPr>
            </a:lvl1pPr>
            <a:lvl2pPr marL="742950" indent="-285750">
              <a:defRPr sz="2400" u="sng">
                <a:solidFill>
                  <a:schemeClr val="tx1"/>
                </a:solidFill>
                <a:latin typeface="Times" charset="0"/>
              </a:defRPr>
            </a:lvl2pPr>
            <a:lvl3pPr marL="1143000" indent="-228600">
              <a:defRPr sz="2400" u="sng">
                <a:solidFill>
                  <a:schemeClr val="tx1"/>
                </a:solidFill>
                <a:latin typeface="Times" charset="0"/>
              </a:defRPr>
            </a:lvl3pPr>
            <a:lvl4pPr marL="1600200" indent="-228600">
              <a:defRPr sz="2400" u="sng">
                <a:solidFill>
                  <a:schemeClr val="tx1"/>
                </a:solidFill>
                <a:latin typeface="Times" charset="0"/>
              </a:defRPr>
            </a:lvl4pPr>
            <a:lvl5pPr marL="2057400" indent="-228600">
              <a:defRPr sz="2400" u="sng">
                <a:solidFill>
                  <a:schemeClr val="tx1"/>
                </a:solidFill>
                <a:latin typeface="Times" charset="0"/>
              </a:defRPr>
            </a:lvl5pPr>
            <a:lvl6pPr marL="2514600" indent="-228600" eaLnBrk="0" fontAlgn="base" hangingPunct="0">
              <a:spcBef>
                <a:spcPct val="0"/>
              </a:spcBef>
              <a:spcAft>
                <a:spcPct val="0"/>
              </a:spcAft>
              <a:defRPr sz="2400" u="sng">
                <a:solidFill>
                  <a:schemeClr val="tx1"/>
                </a:solidFill>
                <a:latin typeface="Times" charset="0"/>
              </a:defRPr>
            </a:lvl6pPr>
            <a:lvl7pPr marL="2971800" indent="-228600" eaLnBrk="0" fontAlgn="base" hangingPunct="0">
              <a:spcBef>
                <a:spcPct val="0"/>
              </a:spcBef>
              <a:spcAft>
                <a:spcPct val="0"/>
              </a:spcAft>
              <a:defRPr sz="2400" u="sng">
                <a:solidFill>
                  <a:schemeClr val="tx1"/>
                </a:solidFill>
                <a:latin typeface="Times" charset="0"/>
              </a:defRPr>
            </a:lvl7pPr>
            <a:lvl8pPr marL="3429000" indent="-228600" eaLnBrk="0" fontAlgn="base" hangingPunct="0">
              <a:spcBef>
                <a:spcPct val="0"/>
              </a:spcBef>
              <a:spcAft>
                <a:spcPct val="0"/>
              </a:spcAft>
              <a:defRPr sz="2400" u="sng">
                <a:solidFill>
                  <a:schemeClr val="tx1"/>
                </a:solidFill>
                <a:latin typeface="Times" charset="0"/>
              </a:defRPr>
            </a:lvl8pPr>
            <a:lvl9pPr marL="3886200" indent="-228600" eaLnBrk="0" fontAlgn="base" hangingPunct="0">
              <a:spcBef>
                <a:spcPct val="0"/>
              </a:spcBef>
              <a:spcAft>
                <a:spcPct val="0"/>
              </a:spcAft>
              <a:defRPr sz="2400" u="sng">
                <a:solidFill>
                  <a:schemeClr val="tx1"/>
                </a:solidFill>
                <a:latin typeface="Times"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4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charset="0"/>
              <a:ea typeface="+mn-ea"/>
              <a:cs typeface="+mn-cs"/>
            </a:endParaRPr>
          </a:p>
        </p:txBody>
      </p:sp>
      <p:sp>
        <p:nvSpPr>
          <p:cNvPr id="7" name="Rectangle 6"/>
          <p:cNvSpPr>
            <a:spLocks noChangeArrowheads="1"/>
          </p:cNvSpPr>
          <p:nvPr/>
        </p:nvSpPr>
        <p:spPr bwMode="auto">
          <a:xfrm>
            <a:off x="546359" y="383985"/>
            <a:ext cx="5278708" cy="1902579"/>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He proclamado tu salvación ante la gran asamblea; no he cerrado los labios; Señor, tu lo sabes.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8" name="Rectangle 6"/>
          <p:cNvSpPr>
            <a:spLocks noChangeArrowheads="1"/>
          </p:cNvSpPr>
          <p:nvPr/>
        </p:nvSpPr>
        <p:spPr bwMode="auto">
          <a:xfrm>
            <a:off x="693402" y="4852276"/>
            <a:ext cx="4627535" cy="11740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Aquí estoy, Señor, para hacer ti voluntad.</a:t>
            </a:r>
            <a:endParaRPr kumimoji="0" lang="es-ES_tradnl"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22325059"/>
      </p:ext>
    </p:extLst>
  </p:cSld>
  <p:clrMapOvr>
    <a:masterClrMapping/>
  </p:clrMapOvr>
  <mc:AlternateContent xmlns:mc="http://schemas.openxmlformats.org/markup-compatibility/2006" xmlns:p14="http://schemas.microsoft.com/office/powerpoint/2010/main">
    <mc:Choice Requires="p14">
      <p:transition spd="slow" p14:dur="2500" advTm="16000">
        <p:checker/>
      </p:transition>
    </mc:Choice>
    <mc:Fallback xmlns="">
      <p:transition spd="slow" advTm="16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3*#ppt_w"/>
                                          </p:val>
                                        </p:tav>
                                        <p:tav tm="100000">
                                          <p:val>
                                            <p:strVal val="#ppt_w"/>
                                          </p:val>
                                        </p:tav>
                                      </p:tavLst>
                                    </p:anim>
                                    <p:anim calcmode="lin" valueType="num">
                                      <p:cBhvr>
                                        <p:cTn id="8" dur="250" fill="hold"/>
                                        <p:tgtEl>
                                          <p:spTgt spid="7"/>
                                        </p:tgtEl>
                                        <p:attrNameLst>
                                          <p:attrName>ppt_h</p:attrName>
                                        </p:attrNameLst>
                                      </p:cBhvr>
                                      <p:tavLst>
                                        <p:tav tm="0">
                                          <p:val>
                                            <p:strVal val="4/3*#ppt_h"/>
                                          </p:val>
                                        </p:tav>
                                        <p:tav tm="100000">
                                          <p:val>
                                            <p:strVal val="#ppt_h"/>
                                          </p:val>
                                        </p:tav>
                                      </p:tavLst>
                                    </p:anim>
                                  </p:childTnLst>
                                </p:cTn>
                              </p:par>
                            </p:childTnLst>
                          </p:cTn>
                        </p:par>
                        <p:par>
                          <p:cTn id="9" fill="hold">
                            <p:stCondLst>
                              <p:cond delay="5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27962" y="389664"/>
            <a:ext cx="8350045" cy="5899277"/>
          </a:xfrm>
          <a:prstGeom prst="rect">
            <a:avLst/>
          </a:prstGeom>
        </p:spPr>
      </p:pic>
      <p:sp>
        <p:nvSpPr>
          <p:cNvPr id="9" name="Text Box 13"/>
          <p:cNvSpPr txBox="1">
            <a:spLocks noChangeArrowheads="1"/>
          </p:cNvSpPr>
          <p:nvPr/>
        </p:nvSpPr>
        <p:spPr bwMode="auto">
          <a:xfrm>
            <a:off x="327961" y="1359716"/>
            <a:ext cx="8350045" cy="433965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ES_tradnl"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Motivación: </a:t>
            </a:r>
            <a:r>
              <a:rPr kumimoji="0" lang="es-ES_tradnl" sz="2400" b="1" i="0"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San Vicente entiende el seguimiento como una continuación de la obra emprendida en la tierra por Jesús para evangelizar a los pobres. </a:t>
            </a:r>
            <a:r>
              <a:rPr kumimoji="0" lang="es-ES_tradnl"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r>
              <a:rPr kumimoji="0" lang="es-PE"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Nadie </a:t>
            </a:r>
            <a:r>
              <a:rPr kumimoji="0" lang="es-PE" sz="2400" b="1" i="0"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se asemeja más a Jesús como el que prolonga en la tierra la misión salvadora del Hijo de Dios</a:t>
            </a:r>
            <a:r>
              <a:rPr kumimoji="0" lang="es-PE"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p>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PE" sz="2400" b="1" i="0"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Quiera Dios concedernos la gracia de conformar toda nuestra conducta a su conducta y nuestros sentimientos con los suyos, que él mantenga nuestras lámparas encendidas en su presencia y nuestros corazones atentos siempre a su amor y dedicados a revestirse cada vez más de Jesucristo de la forma que os acabo de decir!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mn-ea"/>
                <a:cs typeface="+mn-cs"/>
              </a:rPr>
              <a:t> </a:t>
            </a:r>
            <a:endParaRPr kumimoji="0" lang="es-ES"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endParaRPr>
          </a:p>
        </p:txBody>
      </p:sp>
    </p:spTree>
    <p:extLst>
      <p:ext uri="{BB962C8B-B14F-4D97-AF65-F5344CB8AC3E}">
        <p14:creationId xmlns:p14="http://schemas.microsoft.com/office/powerpoint/2010/main" val="332963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0969" y="327006"/>
            <a:ext cx="8434687" cy="6169587"/>
          </a:xfrm>
          <a:prstGeom prst="rect">
            <a:avLst/>
          </a:prstGeom>
        </p:spPr>
      </p:pic>
      <p:sp>
        <p:nvSpPr>
          <p:cNvPr id="9" name="Text Box 13"/>
          <p:cNvSpPr txBox="1">
            <a:spLocks noChangeArrowheads="1"/>
          </p:cNvSpPr>
          <p:nvPr/>
        </p:nvSpPr>
        <p:spPr bwMode="auto">
          <a:xfrm>
            <a:off x="503927" y="504787"/>
            <a:ext cx="8148769" cy="330552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10000"/>
              </a:lnSpc>
              <a:spcBef>
                <a:spcPct val="5000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Todos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los bautizados están revestidos de su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espíritu</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pero no todos realizan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las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obras debidas. Cada uno tiene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que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tender, por consiguiente, a asemejarse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a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nuestro Señor, a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apartarse de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las máximas del mundo, a seguir con el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afecto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y en la práctica los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ejemplos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del Hijo de Dios, que se hizo hombre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como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nosotros,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para que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nosotros no sólo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fuéramos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salvados, sino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también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salvadores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como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él; a saber, cooperando con él en la salvación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de las almas. </a:t>
            </a:r>
            <a:r>
              <a:rPr kumimoji="0" lang="es-PE" sz="1800" b="0"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(San Vicente de Paúl, XI</a:t>
            </a:r>
            <a:r>
              <a:rPr kumimoji="0" lang="es-PE" sz="1800" b="0"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rPr>
              <a:t>, 414)</a:t>
            </a:r>
            <a:endParaRPr kumimoji="0" lang="es-ES" sz="1800" b="0"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prstClr val="black"/>
                </a:outerShdw>
              </a:effectLst>
              <a:uLnTx/>
              <a:uFillTx/>
              <a:latin typeface="Arial Narrow" panose="020B0606020202030204" pitchFamily="34" charset="0"/>
              <a:ea typeface="Times New Roman" pitchFamily="18" charset="0"/>
              <a:cs typeface="Arial" charset="0"/>
            </a:endParaRPr>
          </a:p>
        </p:txBody>
      </p:sp>
    </p:spTree>
    <p:extLst>
      <p:ext uri="{BB962C8B-B14F-4D97-AF65-F5344CB8AC3E}">
        <p14:creationId xmlns:p14="http://schemas.microsoft.com/office/powerpoint/2010/main" val="2424466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i.pinimg.com/564x/8d/b7/48/8db748289188e153af7c618d334d7e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17" y="334108"/>
            <a:ext cx="8380800" cy="613124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93252" y="6101137"/>
            <a:ext cx="5793274" cy="369332"/>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a:ln>
                  <a:noFill/>
                </a:ln>
                <a:solidFill>
                  <a:srgbClr val="EFF274">
                    <a:lumMod val="60000"/>
                    <a:lumOff val="40000"/>
                  </a:srgbClr>
                </a:solidFill>
                <a:effectLst>
                  <a:outerShdw blurRad="50800" dist="38100" dir="13500000" algn="br" rotWithShape="0">
                    <a:prstClr val="black">
                      <a:alpha val="40000"/>
                    </a:prstClr>
                  </a:outerShdw>
                </a:effectLst>
                <a:uLnTx/>
                <a:uFillTx/>
                <a:latin typeface="Times New Roman" pitchFamily="18" charset="0"/>
                <a:ea typeface="+mn-ea"/>
                <a:cs typeface="+mn-cs"/>
              </a:rPr>
              <a:t>Cantos sugeridos</a:t>
            </a:r>
            <a:r>
              <a:rPr kumimoji="0" lang="es-ES_tradnl" sz="1800" b="1" i="0" u="none" strike="noStrike" kern="1200" cap="none" spc="0" normalizeH="0" baseline="0" noProof="0" dirty="0">
                <a:ln>
                  <a:noFill/>
                </a:ln>
                <a:solidFill>
                  <a:srgbClr val="F6F7BC"/>
                </a:solidFill>
                <a:effectLst>
                  <a:outerShdw blurRad="50800" dist="38100" dir="13500000" algn="br" rotWithShape="0">
                    <a:prstClr val="black">
                      <a:alpha val="40000"/>
                    </a:prstClr>
                  </a:outerShdw>
                </a:effectLst>
                <a:uLnTx/>
                <a:uFillTx/>
                <a:latin typeface="Times New Roman" pitchFamily="18" charset="0"/>
                <a:ea typeface="+mn-ea"/>
                <a:cs typeface="+mn-cs"/>
              </a:rPr>
              <a:t>: </a:t>
            </a:r>
            <a:r>
              <a:rPr kumimoji="0" lang="es-PE" sz="1800" b="1" i="0" u="none" strike="noStrike" kern="1200" cap="none" spc="0" normalizeH="0" baseline="0" noProof="0" dirty="0">
                <a:ln>
                  <a:noFill/>
                </a:ln>
                <a:solidFill>
                  <a:srgbClr val="F6F7BC"/>
                </a:solidFill>
                <a:effectLst>
                  <a:outerShdw blurRad="50800" dist="38100" dir="13500000" algn="br" rotWithShape="0">
                    <a:prstClr val="black">
                      <a:alpha val="40000"/>
                    </a:prstClr>
                  </a:outerShdw>
                </a:effectLst>
                <a:uLnTx/>
                <a:uFillTx/>
                <a:latin typeface="Times New Roman" pitchFamily="18" charset="0"/>
                <a:ea typeface="+mn-ea"/>
                <a:cs typeface="+mn-cs"/>
              </a:rPr>
              <a:t>Jesús te seguiré;  Canción del testigo.</a:t>
            </a:r>
            <a:endParaRPr kumimoji="0" lang="es-ES_tradnl" sz="1800" b="1" i="0" u="none" strike="noStrike" kern="1200" cap="none" spc="0" normalizeH="0" baseline="0" noProof="0" dirty="0">
              <a:ln>
                <a:noFill/>
              </a:ln>
              <a:solidFill>
                <a:srgbClr val="F6F7BC"/>
              </a:solidFill>
              <a:effectLst>
                <a:outerShdw blurRad="50800" dist="38100" dir="13500000" algn="br" rotWithShape="0">
                  <a:prstClr val="black">
                    <a:alpha val="40000"/>
                  </a:prstClr>
                </a:outerShdw>
              </a:effectLst>
              <a:uLnTx/>
              <a:uFillTx/>
              <a:latin typeface="Times New Roman" pitchFamily="18" charset="0"/>
              <a:ea typeface="+mn-ea"/>
              <a:cs typeface="+mn-cs"/>
            </a:endParaRPr>
          </a:p>
        </p:txBody>
      </p:sp>
      <p:sp>
        <p:nvSpPr>
          <p:cNvPr id="2" name="2 Marcador de contenido"/>
          <p:cNvSpPr txBox="1">
            <a:spLocks/>
          </p:cNvSpPr>
          <p:nvPr/>
        </p:nvSpPr>
        <p:spPr>
          <a:xfrm>
            <a:off x="310821" y="415440"/>
            <a:ext cx="8489996" cy="768621"/>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000" b="1" i="0" u="none" strike="noStrike" kern="0" cap="none" spc="0" normalizeH="0" baseline="0" noProof="0" dirty="0">
                <a:ln>
                  <a:noFill/>
                </a:ln>
                <a:solidFill>
                  <a:srgbClr val="EFF274">
                    <a:lumMod val="20000"/>
                    <a:lumOff val="80000"/>
                  </a:srgbClr>
                </a:solidFill>
                <a:effectLst/>
                <a:uLnTx/>
                <a:uFillTx/>
                <a:latin typeface="Times New Roman"/>
                <a:ea typeface="+mn-ea"/>
                <a:cs typeface="+mn-cs"/>
              </a:rPr>
              <a:t>Ambientación: </a:t>
            </a:r>
            <a:r>
              <a:rPr kumimoji="0" lang="es-ES_tradnl" sz="2000" b="1" i="0" u="none" strike="noStrike" kern="1200" cap="none" spc="0" normalizeH="0" baseline="0" noProof="0" dirty="0">
                <a:ln>
                  <a:noFill/>
                </a:ln>
                <a:solidFill>
                  <a:srgbClr val="EFF274">
                    <a:lumMod val="20000"/>
                    <a:lumOff val="80000"/>
                  </a:srgbClr>
                </a:solidFill>
                <a:effectLst/>
                <a:uLnTx/>
                <a:uFillTx/>
                <a:latin typeface="Arial"/>
                <a:ea typeface="+mn-ea"/>
                <a:cs typeface="+mn-cs"/>
              </a:rPr>
              <a:t>Imagen de Jesús, </a:t>
            </a:r>
            <a:r>
              <a:rPr kumimoji="0" lang="es-ES_tradnl" sz="2000" b="1" i="0" u="none" strike="noStrike" kern="1200" cap="none" spc="0" normalizeH="0" baseline="0" noProof="0" dirty="0" smtClean="0">
                <a:ln>
                  <a:noFill/>
                </a:ln>
                <a:solidFill>
                  <a:srgbClr val="EFF274">
                    <a:lumMod val="20000"/>
                    <a:lumOff val="80000"/>
                  </a:srgbClr>
                </a:solidFill>
                <a:effectLst/>
                <a:uLnTx/>
                <a:uFillTx/>
                <a:latin typeface="Arial"/>
                <a:ea typeface="+mn-ea"/>
                <a:cs typeface="+mn-cs"/>
              </a:rPr>
              <a:t>alrededor en </a:t>
            </a:r>
            <a:r>
              <a:rPr kumimoji="0" lang="es-ES_tradnl" sz="2000" b="1" i="0" u="none" strike="noStrike" kern="1200" cap="none" spc="0" normalizeH="0" baseline="0" noProof="0" dirty="0">
                <a:ln>
                  <a:noFill/>
                </a:ln>
                <a:solidFill>
                  <a:srgbClr val="EFF274">
                    <a:lumMod val="20000"/>
                    <a:lumOff val="80000"/>
                  </a:srgbClr>
                </a:solidFill>
                <a:effectLst/>
                <a:uLnTx/>
                <a:uFillTx/>
                <a:latin typeface="Arial"/>
                <a:ea typeface="+mn-ea"/>
                <a:cs typeface="+mn-cs"/>
              </a:rPr>
              <a:t>trozos de cartulina los nombres de los participantes. Un cirio y varias velas pequeñas.</a:t>
            </a:r>
            <a:endParaRPr kumimoji="0" lang="es-PE" sz="2000" b="1" i="0" u="none" strike="noStrike" kern="1200" cap="none" spc="0" normalizeH="0" baseline="0" noProof="0" dirty="0">
              <a:ln>
                <a:noFill/>
              </a:ln>
              <a:solidFill>
                <a:srgbClr val="EFF274">
                  <a:lumMod val="20000"/>
                  <a:lumOff val="80000"/>
                </a:srgbClr>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ts val="0"/>
              </a:spcAft>
              <a:buClrTx/>
              <a:buSzTx/>
              <a:buFontTx/>
              <a:buNone/>
              <a:tabLst/>
              <a:defRPr/>
            </a:pPr>
            <a:endParaRPr kumimoji="0" lang="es-PE" sz="2000" b="1" i="0" u="none" strike="noStrike" kern="1200" cap="none" spc="0" normalizeH="0" baseline="0" noProof="0" dirty="0">
              <a:ln>
                <a:noFill/>
              </a:ln>
              <a:solidFill>
                <a:srgbClr val="EFF274">
                  <a:lumMod val="20000"/>
                  <a:lumOff val="80000"/>
                </a:srgbClr>
              </a:solidFill>
              <a:effectLst/>
              <a:uLnTx/>
              <a:uFillTx/>
              <a:latin typeface="Arial"/>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s-PE" sz="2000" b="1" i="0" u="none" strike="noStrike" kern="0" cap="none" spc="0" normalizeH="0" baseline="0" noProof="0" dirty="0">
              <a:ln>
                <a:noFill/>
              </a:ln>
              <a:solidFill>
                <a:srgbClr val="EFF274">
                  <a:lumMod val="20000"/>
                  <a:lumOff val="80000"/>
                </a:srgbClr>
              </a:solidFill>
              <a:effectLst/>
              <a:uLnTx/>
              <a:uFillTx/>
              <a:latin typeface="Times New Roman"/>
              <a:ea typeface="+mn-ea"/>
              <a:cs typeface="+mn-cs"/>
            </a:endParaRPr>
          </a:p>
        </p:txBody>
      </p:sp>
      <p:pic>
        <p:nvPicPr>
          <p:cNvPr id="2050" name="Picture 2" descr="Traje de vestuario diseño espiritualidad, jesus, disfraz, diseño de  vestuario, figurilla png | PNGW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8653" y="1369719"/>
            <a:ext cx="2958862" cy="36449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i.pinimg.com/564x/36/4a/e3/364ae3fd287b527ae87cd6ccd2f3bfb6.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835834" y="4933750"/>
            <a:ext cx="1690932" cy="686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i.pinimg.com/564x/36/4a/e3/364ae3fd287b527ae87cd6ccd2f3bfb6.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839054" y="4097487"/>
            <a:ext cx="1380396" cy="5602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i.pinimg.com/564x/36/4a/e3/364ae3fd287b527ae87cd6ccd2f3bfb6.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900590" y="5319381"/>
            <a:ext cx="1843411" cy="6014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pinimg.com/564x/03/56/da/0356daa0d74c354ddd46f4857c844e3b.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53349" y="1508731"/>
            <a:ext cx="1222906" cy="23222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i.pinimg.com/564x/4a/0e/9e/4a0e9ee72864db42cb198c4529ad4d07.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220708" y="3460833"/>
            <a:ext cx="1004882" cy="10048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i.pinimg.com/564x/4a/0e/9e/4a0e9ee72864db42cb198c4529ad4d07.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100579" y="4103304"/>
            <a:ext cx="1004882" cy="10048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s://i.pinimg.com/564x/4a/0e/9e/4a0e9ee72864db42cb198c4529ad4d07.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33666" y="3897896"/>
            <a:ext cx="1004882" cy="10048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https://i.pinimg.com/564x/4a/0e/9e/4a0e9ee72864db42cb198c4529ad4d07.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533762" y="3789906"/>
            <a:ext cx="1004882" cy="10048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s://i.pinimg.com/564x/4a/0e/9e/4a0e9ee72864db42cb198c4529ad4d07.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73814" y="3448376"/>
            <a:ext cx="1004882" cy="10048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i.pinimg.com/564x/36/4a/e3/364ae3fd287b527ae87cd6ccd2f3bfb6.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1217979" y="4120191"/>
            <a:ext cx="1380396" cy="5602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s://i.pinimg.com/564x/36/4a/e3/364ae3fd287b527ae87cd6ccd2f3bfb6.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208577" y="5158905"/>
            <a:ext cx="1380396" cy="5602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s://i.pinimg.com/564x/4a/0e/9e/4a0e9ee72864db42cb198c4529ad4d07.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299278" y="4279395"/>
            <a:ext cx="1004882" cy="100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05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7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750" fill="hold"/>
                                        <p:tgtEl>
                                          <p:spTgt spid="3"/>
                                        </p:tgtEl>
                                        <p:attrNameLst>
                                          <p:attrName>ppt_w</p:attrName>
                                        </p:attrNameLst>
                                      </p:cBhvr>
                                      <p:tavLst>
                                        <p:tav tm="0">
                                          <p:val>
                                            <p:fltVal val="0"/>
                                          </p:val>
                                        </p:tav>
                                        <p:tav tm="100000">
                                          <p:val>
                                            <p:strVal val="#ppt_w"/>
                                          </p:val>
                                        </p:tav>
                                      </p:tavLst>
                                    </p:anim>
                                    <p:anim calcmode="lin" valueType="num">
                                      <p:cBhvr>
                                        <p:cTn id="13"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3e/56/9f/3e569f0ea57dc37c1a80795f11ddb6f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90" y="330925"/>
            <a:ext cx="8378824" cy="614825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 name="Rectángulo 8"/>
          <p:cNvSpPr/>
          <p:nvPr/>
        </p:nvSpPr>
        <p:spPr>
          <a:xfrm>
            <a:off x="457200" y="352654"/>
            <a:ext cx="8161867" cy="2308324"/>
          </a:xfrm>
          <a:prstGeom prst="rect">
            <a:avLst/>
          </a:prstGeom>
          <a:noFill/>
          <a:ln>
            <a:solidFill>
              <a:srgbClr val="FFFF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La alegría del Evangelio llena el corazón y la vida entera de los que se encuentran con Jesús. Quienes se dejan salvar por Él son liberados del pecado, de la tristeza, del vacío interior, del aislamiento. Con Jesucristo siempre nace y renace la alegría. </a:t>
            </a:r>
            <a:r>
              <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a:t>
            </a:r>
            <a:r>
              <a:rPr kumimoji="0" lang="es-PE" sz="2000" b="1" i="0" u="none" strike="noStrike" kern="1200" cap="none" spc="50" normalizeH="0" baseline="0" noProof="0" dirty="0" err="1">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Evangelii</a:t>
            </a:r>
            <a:r>
              <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 </a:t>
            </a:r>
            <a:r>
              <a:rPr kumimoji="0" lang="es-PE" sz="2000" b="1" i="0" u="none" strike="noStrike" kern="1200" cap="none" spc="50" normalizeH="0" baseline="0" noProof="0" dirty="0" err="1">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Gaudium</a:t>
            </a:r>
            <a:r>
              <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 1</a:t>
            </a:r>
            <a:r>
              <a:rPr kumimoji="0" lang="es-PE" sz="2000" b="1" i="0" u="none" strike="noStrike" kern="1200" cap="none" spc="50" normalizeH="0" baseline="0" noProof="0" dirty="0" smtClean="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rPr>
              <a:t>)</a:t>
            </a:r>
            <a:endParaRPr kumimoji="0" lang="es-PE" sz="2000" b="1" i="0" u="none" strike="noStrike" kern="1200" cap="none" spc="50" normalizeH="0" baseline="0" noProof="0" dirty="0">
              <a:ln w="9525" cmpd="sng">
                <a:solidFill>
                  <a:sysClr val="windowText" lastClr="000000"/>
                </a:solidFill>
                <a:prstDash val="solid"/>
              </a:ln>
              <a:solidFill>
                <a:srgbClr val="70AD47">
                  <a:tint val="1000"/>
                </a:srgbClr>
              </a:solidFill>
              <a:effectLst>
                <a:glow rad="38100">
                  <a:srgbClr val="9966FF">
                    <a:alpha val="40000"/>
                  </a:srgbClr>
                </a:glow>
                <a:outerShdw blurRad="38100" dist="38100" dir="2700000" algn="tl">
                  <a:srgbClr val="000000">
                    <a:alpha val="43137"/>
                  </a:srgbClr>
                </a:outerShdw>
              </a:effectLst>
              <a:uLnTx/>
              <a:uFillTx/>
              <a:latin typeface="Arial"/>
              <a:ea typeface="+mn-ea"/>
              <a:cs typeface="+mn-cs"/>
            </a:endParaRPr>
          </a:p>
        </p:txBody>
      </p:sp>
    </p:spTree>
    <p:extLst>
      <p:ext uri="{BB962C8B-B14F-4D97-AF65-F5344CB8AC3E}">
        <p14:creationId xmlns:p14="http://schemas.microsoft.com/office/powerpoint/2010/main" val="282753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3*#ppt_w"/>
                                          </p:val>
                                        </p:tav>
                                        <p:tav tm="100000">
                                          <p:val>
                                            <p:strVal val="#ppt_w"/>
                                          </p:val>
                                        </p:tav>
                                      </p:tavLst>
                                    </p:anim>
                                    <p:anim calcmode="lin" valueType="num">
                                      <p:cBhvr>
                                        <p:cTn id="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bb/ba/ad/bbbaad1d73f9cc1cf5fd309d22a24a5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97" y="324102"/>
            <a:ext cx="8378826" cy="618990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48343" y="4850342"/>
            <a:ext cx="8412480" cy="1569660"/>
          </a:xfrm>
          <a:prstGeom prst="rect">
            <a:avLst/>
          </a:prstGeom>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PE" sz="3200" b="1" i="0" u="none" strike="noStrike" kern="1200" cap="none" spc="0" normalizeH="0" baseline="0" noProof="0" dirty="0">
                <a:ln>
                  <a:noFill/>
                </a:ln>
                <a:solidFill>
                  <a:srgbClr val="EFF274">
                    <a:lumMod val="20000"/>
                    <a:lumOff val="80000"/>
                  </a:srgbClr>
                </a:solidFill>
                <a:effectLst>
                  <a:glow rad="101600">
                    <a:srgbClr val="060606">
                      <a:alpha val="60000"/>
                    </a:srgbClr>
                  </a:glow>
                </a:effectLst>
                <a:uLnTx/>
                <a:uFillTx/>
                <a:latin typeface="Tekton Pro" panose="020F0603020208020904" pitchFamily="34" charset="0"/>
                <a:ea typeface="+mn-ea"/>
                <a:cs typeface="+mn-cs"/>
              </a:rPr>
              <a:t>Proponerme un tiempo de oración personal diario donde haga la experiencia de encuentro personal con Jesús. </a:t>
            </a:r>
          </a:p>
        </p:txBody>
      </p:sp>
      <p:sp>
        <p:nvSpPr>
          <p:cNvPr id="2" name="1 Rectángulo"/>
          <p:cNvSpPr/>
          <p:nvPr/>
        </p:nvSpPr>
        <p:spPr>
          <a:xfrm>
            <a:off x="675768" y="659011"/>
            <a:ext cx="223804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50" normalizeH="0" baseline="0" noProof="0" dirty="0">
                <a:ln w="11430"/>
                <a:gradFill>
                  <a:gsLst>
                    <a:gs pos="25000">
                      <a:srgbClr val="FFFFCC">
                        <a:satMod val="155000"/>
                      </a:srgbClr>
                    </a:gs>
                    <a:gs pos="100000">
                      <a:srgbClr val="FFFFCC">
                        <a:shade val="45000"/>
                        <a:satMod val="165000"/>
                      </a:srgbClr>
                    </a:gs>
                  </a:gsLst>
                  <a:lin ang="5400000"/>
                </a:gradFill>
                <a:effectLst>
                  <a:glow rad="101600">
                    <a:srgbClr val="000000">
                      <a:satMod val="175000"/>
                      <a:alpha val="40000"/>
                    </a:srgbClr>
                  </a:glow>
                  <a:outerShdw blurRad="76200" dist="50800" dir="5400000" algn="tl" rotWithShape="0">
                    <a:srgbClr val="000000">
                      <a:alpha val="65000"/>
                    </a:srgbClr>
                  </a:outerShdw>
                </a:effectLst>
                <a:uLnTx/>
                <a:uFillTx/>
                <a:latin typeface="Times New Roman" pitchFamily="18" charset="0"/>
                <a:ea typeface="+mn-ea"/>
                <a:cs typeface="+mn-cs"/>
              </a:rPr>
              <a:t>Compromiso</a:t>
            </a:r>
          </a:p>
        </p:txBody>
      </p:sp>
      <p:sp>
        <p:nvSpPr>
          <p:cNvPr id="4" name="Rectángulo 3"/>
          <p:cNvSpPr/>
          <p:nvPr/>
        </p:nvSpPr>
        <p:spPr>
          <a:xfrm>
            <a:off x="2286000" y="2967335"/>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1293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5481" y="323625"/>
            <a:ext cx="8417859" cy="6165541"/>
          </a:xfrm>
          <a:prstGeom prst="rect">
            <a:avLst/>
          </a:prstGeom>
        </p:spPr>
      </p:pic>
      <p:sp>
        <p:nvSpPr>
          <p:cNvPr id="351238" name="Rectangle 6"/>
          <p:cNvSpPr>
            <a:spLocks noChangeArrowheads="1"/>
          </p:cNvSpPr>
          <p:nvPr/>
        </p:nvSpPr>
        <p:spPr bwMode="auto">
          <a:xfrm>
            <a:off x="3355606" y="410707"/>
            <a:ext cx="5537626" cy="5589499"/>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Te damos gracias, Dios Padre, porque, como a los apóstoles, Cristo nos ha llamado por nuestro nombre a su fiel seguimiento.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Por el bautismo tú nos has hecho miembros del cuerpo de Cristo y templos vivos del Espíritu Santo para alabanza de tu gloria.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Es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vocación hermosa nuestra vocación cristiana.  ¡Gracias, Señor! </a:t>
            </a:r>
            <a:endPar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Guíanos</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Señor, mediante el Espíritu de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tu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verdad, para que entendamos qué es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ser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discípulo auténtico de Jesús.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Y haznos fuertes para testimoniar los valores del espíritu en el mundo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que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nos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rodea, ahíto de cuerpo y                               ayuno de alma. </a:t>
            </a: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Así demostraremos que te </a:t>
            </a:r>
            <a:r>
              <a:rPr kumimoji="0" lang="es-PE" sz="20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                         pertenecemos </a:t>
            </a:r>
            <a:r>
              <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rPr>
              <a:t>para siempre. Amén.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000" b="1" i="0" u="none" strike="noStrike" kern="1200" cap="none" spc="0" normalizeH="0" baseline="0" noProof="0" dirty="0">
              <a:ln>
                <a:noFill/>
              </a:ln>
              <a:solidFill>
                <a:srgbClr val="FFFF00"/>
              </a:solidFill>
              <a:effectLst>
                <a:glow rad="101600">
                  <a:srgbClr val="000000">
                    <a:satMod val="175000"/>
                    <a:alpha val="40000"/>
                  </a:srgbClr>
                </a:glow>
                <a:outerShdw blurRad="50800" dist="38100" dir="10800000" algn="r" rotWithShape="0">
                  <a:prstClr val="black"/>
                </a:outerShdw>
              </a:effectLst>
              <a:uLnTx/>
              <a:uFillTx/>
              <a:latin typeface="Arial" panose="020B0604020202020204" pitchFamily="34" charset="0"/>
              <a:ea typeface="+mn-ea"/>
              <a:cs typeface="Arial" panose="020B0604020202020204" pitchFamily="34" charset="0"/>
            </a:endParaRPr>
          </a:p>
        </p:txBody>
      </p:sp>
      <p:sp>
        <p:nvSpPr>
          <p:cNvPr id="59398" name="WordArt 7"/>
          <p:cNvSpPr>
            <a:spLocks noChangeArrowheads="1" noChangeShapeType="1" noTextEdit="1"/>
          </p:cNvSpPr>
          <p:nvPr/>
        </p:nvSpPr>
        <p:spPr bwMode="auto">
          <a:xfrm>
            <a:off x="475373" y="410707"/>
            <a:ext cx="1562434" cy="79978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Oración </a:t>
            </a:r>
            <a:endParaRPr kumimoji="0" lang="es-ES_tradnl" sz="1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ea typeface="+mn-ea"/>
                <a:cs typeface="+mn-cs"/>
              </a:rPr>
              <a:t>final</a:t>
            </a:r>
            <a:endParaRPr kumimoji="0" lang="es-PE" sz="1800" b="0" i="0" u="none" strike="noStrike" kern="10" cap="none" spc="0" normalizeH="0" baseline="0" noProof="0" dirty="0">
              <a:ln w="9525">
                <a:solidFill>
                  <a:srgbClr val="000000"/>
                </a:solidFill>
                <a:round/>
                <a:headEnd/>
                <a:tailEnd/>
              </a:ln>
              <a:solidFill>
                <a:srgbClr val="FFFF00"/>
              </a:solidFill>
              <a:effectLst>
                <a:outerShdw blurRad="38100" dist="38100" dir="2700000" algn="tl">
                  <a:srgbClr val="000000">
                    <a:alpha val="43137"/>
                  </a:srgbClr>
                </a:outerShdw>
              </a:effectLst>
              <a:uLnTx/>
              <a:uFillTx/>
              <a:latin typeface="Arial Black"/>
              <a:ea typeface="+mn-ea"/>
              <a:cs typeface="+mn-cs"/>
            </a:endParaRPr>
          </a:p>
        </p:txBody>
      </p:sp>
    </p:spTree>
    <p:extLst>
      <p:ext uri="{BB962C8B-B14F-4D97-AF65-F5344CB8AC3E}">
        <p14:creationId xmlns:p14="http://schemas.microsoft.com/office/powerpoint/2010/main" val="889482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51238"/>
                                        </p:tgtEl>
                                        <p:attrNameLst>
                                          <p:attrName>style.visibility</p:attrName>
                                        </p:attrNameLst>
                                      </p:cBhvr>
                                      <p:to>
                                        <p:strVal val="visible"/>
                                      </p:to>
                                    </p:set>
                                    <p:anim calcmode="lin" valueType="num">
                                      <p:cBhvr>
                                        <p:cTn id="7" dur="250" fill="hold"/>
                                        <p:tgtEl>
                                          <p:spTgt spid="351238"/>
                                        </p:tgtEl>
                                        <p:attrNameLst>
                                          <p:attrName>ppt_w</p:attrName>
                                        </p:attrNameLst>
                                      </p:cBhvr>
                                      <p:tavLst>
                                        <p:tav tm="0">
                                          <p:val>
                                            <p:strVal val="4/3*#ppt_w"/>
                                          </p:val>
                                        </p:tav>
                                        <p:tav tm="100000">
                                          <p:val>
                                            <p:strVal val="#ppt_w"/>
                                          </p:val>
                                        </p:tav>
                                      </p:tavLst>
                                    </p:anim>
                                    <p:anim calcmode="lin" valueType="num">
                                      <p:cBhvr>
                                        <p:cTn id="8" dur="250" fill="hold"/>
                                        <p:tgtEl>
                                          <p:spTgt spid="35123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pinimg.com/564x/50/29/68/502968a3022092c063a02aa43053ac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89" y="322217"/>
            <a:ext cx="8387534" cy="615696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2253085" y="6460162"/>
            <a:ext cx="4413268" cy="338554"/>
          </a:xfrm>
          <a:prstGeom prst="rect">
            <a:avLst/>
          </a:prstGeom>
          <a:solidFill>
            <a:srgbClr val="2C8711"/>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Texto de Lectio Divina:     Padre César Chávez  Alva (Chuno)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81992563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18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pinimg.com/564x/b8/aa/07/b8aa07d84f190701274ee8c863f1a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68" y="322384"/>
            <a:ext cx="8355378" cy="613117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821099" y="548640"/>
            <a:ext cx="3179075"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s-ES_tradnl" sz="2400" b="1" i="0" u="none" strike="noStrike" kern="1200" cap="all" spc="0" normalizeH="0" baseline="0" noProof="0" dirty="0">
                <a:ln w="0"/>
                <a:solidFill>
                  <a:srgbClr val="EFF274">
                    <a:lumMod val="20000"/>
                    <a:lumOff val="80000"/>
                  </a:srgbClr>
                </a:solidFill>
                <a:effectLst>
                  <a:glow rad="139700">
                    <a:schemeClr val="accent4">
                      <a:satMod val="175000"/>
                      <a:alpha val="40000"/>
                    </a:schemeClr>
                  </a:glow>
                  <a:outerShdw blurRad="38100" dist="38100" dir="2700000" algn="tl">
                    <a:srgbClr val="000000">
                      <a:alpha val="43137"/>
                    </a:srgbClr>
                  </a:outerShdw>
                  <a:reflection blurRad="12700" stA="50000" endPos="50000" dist="5000" dir="5400000" sy="-100000" rotWithShape="0"/>
                </a:effectLst>
                <a:uLnTx/>
                <a:uFillTx/>
                <a:latin typeface="Comic Sans MS" pitchFamily="66" charset="0"/>
                <a:ea typeface="Times New Roman" pitchFamily="18" charset="0"/>
                <a:cs typeface="Arial" charset="0"/>
              </a:rPr>
              <a:t>AMBIENTACIÓN</a:t>
            </a:r>
            <a:r>
              <a:rPr kumimoji="0" lang="es-ES_tradnl" sz="2400" b="1" i="0" u="none" strike="noStrike" kern="1200" cap="all" spc="0" normalizeH="0" baseline="0" noProof="0" dirty="0">
                <a:ln w="0"/>
                <a:solidFill>
                  <a:srgbClr val="EFF274">
                    <a:lumMod val="20000"/>
                    <a:lumOff val="80000"/>
                  </a:srgbClr>
                </a:solidFill>
                <a:effectLst>
                  <a:outerShdw blurRad="38100" dist="38100" dir="2700000" algn="tl">
                    <a:srgbClr val="000000">
                      <a:alpha val="43137"/>
                    </a:srgbClr>
                  </a:outerShdw>
                  <a:reflection blurRad="12700" stA="50000" endPos="50000" dist="5000" dir="5400000" sy="-100000" rotWithShape="0"/>
                </a:effectLst>
                <a:uLnTx/>
                <a:uFillTx/>
                <a:latin typeface="Comic Sans MS" pitchFamily="66" charset="0"/>
                <a:ea typeface="Times New Roman" pitchFamily="18" charset="0"/>
                <a:cs typeface="Arial" charset="0"/>
              </a:rPr>
              <a:t>:  </a:t>
            </a:r>
            <a:endParaRPr kumimoji="0" lang="es-ES_tradnl" sz="2400" b="1" i="1" u="none" strike="noStrike" kern="1200" cap="all" spc="0" normalizeH="0" baseline="0" noProof="0" dirty="0">
              <a:ln w="0"/>
              <a:solidFill>
                <a:srgbClr val="EFF274">
                  <a:lumMod val="20000"/>
                  <a:lumOff val="80000"/>
                </a:srgbClr>
              </a:solidFill>
              <a:effectLst>
                <a:outerShdw blurRad="38100" dist="38100" dir="2700000" algn="tl">
                  <a:srgbClr val="000000">
                    <a:alpha val="43137"/>
                  </a:srgbClr>
                </a:outerShdw>
                <a:reflection blurRad="12700" stA="50000" endPos="50000" dist="5000" dir="5400000" sy="-100000" rotWithShape="0"/>
              </a:effectLst>
              <a:uLnTx/>
              <a:uFillTx/>
              <a:latin typeface="Arial"/>
              <a:ea typeface="Times New Roman" pitchFamily="18" charset="0"/>
              <a:cs typeface="Arial" charset="0"/>
            </a:endParaRPr>
          </a:p>
        </p:txBody>
      </p:sp>
      <p:sp>
        <p:nvSpPr>
          <p:cNvPr id="5" name="Text Box 4"/>
          <p:cNvSpPr txBox="1">
            <a:spLocks noChangeArrowheads="1"/>
          </p:cNvSpPr>
          <p:nvPr/>
        </p:nvSpPr>
        <p:spPr bwMode="auto">
          <a:xfrm>
            <a:off x="4000174" y="756479"/>
            <a:ext cx="4431983" cy="5262979"/>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Jesús nos hace hoy una pregunta muy concreta e  importante:  </a:t>
            </a:r>
            <a:endParaRPr kumimoji="0" lang="es-PE" sz="2400"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a:t>
            </a:r>
            <a:r>
              <a:rPr kumimoji="0" lang="es-PE" sz="2400"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Qué están buscando? </a:t>
            </a:r>
            <a:r>
              <a:rPr kumimoji="0" lang="es-PE" sz="2400"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                 ¿</a:t>
            </a:r>
            <a:r>
              <a:rPr kumimoji="0" lang="es-PE" sz="2400"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Qué queremos encontrar en Jesús</a:t>
            </a:r>
            <a:r>
              <a:rPr kumimoji="0" lang="es-PE" sz="2400"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  </a:t>
            </a:r>
            <a:r>
              <a:rPr kumimoji="0" lang="es-ES_tradnl" sz="2400"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Seguir </a:t>
            </a:r>
            <a:r>
              <a:rPr kumimoji="0" lang="es-ES_tradnl" sz="2400"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a Jesús es aprender a vivir como él, </a:t>
            </a:r>
            <a:r>
              <a:rPr kumimoji="0" lang="es-ES_tradnl" sz="2400" u="none" strike="noStrike" kern="1200" cap="none" spc="0" normalizeH="0" baseline="0" noProof="0" dirty="0" smtClean="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mirar </a:t>
            </a:r>
            <a:r>
              <a:rPr kumimoji="0" lang="es-ES_tradnl" sz="2400"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cs typeface="Arial" panose="020B0604020202020204" pitchFamily="34" charset="0"/>
              </a:rPr>
              <a:t>la vida como la miraba él, acercarnos a los últimos como se acercaba él, orar con confianza al Padre como él, contagiar esperanza como la contagiaba él.</a:t>
            </a:r>
            <a:endParaRPr kumimoji="0" lang="es-ES" sz="2400" u="none" strike="noStrike" kern="1200" cap="none" spc="0" normalizeH="0" baseline="0" noProof="0" dirty="0">
              <a:ln w="19050">
                <a:solidFill>
                  <a:srgbClr val="1C1C1C">
                    <a:tint val="1000"/>
                  </a:srgbClr>
                </a:solidFill>
                <a:prstDash val="solid"/>
              </a:ln>
              <a:solidFill>
                <a:srgbClr val="EFF274">
                  <a:lumMod val="20000"/>
                  <a:lumOff val="80000"/>
                </a:srgbClr>
              </a:solidFill>
              <a:effectLst>
                <a:glow rad="139700">
                  <a:schemeClr val="accent4">
                    <a:satMod val="175000"/>
                    <a:alpha val="40000"/>
                  </a:schemeClr>
                </a:glow>
                <a:innerShdw blurRad="63500" dist="50800">
                  <a:srgbClr val="320000"/>
                </a:innerShdw>
              </a:effectLst>
              <a:uLnTx/>
              <a:uFillTx/>
              <a:latin typeface="Arial Rounded MT Bold" panose="020F070403050403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1570595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1"/>
                                          </p:val>
                                        </p:tav>
                                        <p:tav tm="100000">
                                          <p:val>
                                            <p:strVal val="#ppt_x"/>
                                          </p:val>
                                        </p:tav>
                                      </p:tavLst>
                                    </p:anim>
                                    <p:anim calcmode="lin" valueType="num">
                                      <p:cBhvr>
                                        <p:cTn id="9"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2712" y="441960"/>
            <a:ext cx="8406384" cy="6050280"/>
          </a:xfrm>
          <a:prstGeom prst="rect">
            <a:avLst/>
          </a:prstGeom>
        </p:spPr>
      </p:pic>
      <p:sp>
        <p:nvSpPr>
          <p:cNvPr id="5" name="Text Box 5"/>
          <p:cNvSpPr txBox="1">
            <a:spLocks noChangeArrowheads="1"/>
          </p:cNvSpPr>
          <p:nvPr/>
        </p:nvSpPr>
        <p:spPr bwMode="auto">
          <a:xfrm>
            <a:off x="362712" y="1161002"/>
            <a:ext cx="3484961" cy="5170646"/>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Tu llamada, oh Cristo,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ilumina la vida de tus discípulos…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Tu </a:t>
            </a: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voz resuena siempre, como la única puerta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          que </a:t>
            </a: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nos salva del egoísmo  y que abre nuestro corazón a la vida misma.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Concede </a:t>
            </a: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a todo aquel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               que </a:t>
            </a: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has llamado: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                               el </a:t>
            </a: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amor a la escucha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               de </a:t>
            </a:r>
            <a:r>
              <a:rPr kumimoji="0" lang="es-PE"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tu Palabra, </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 el deseo de la entrega a tu servicio, </a:t>
            </a:r>
            <a:endParaRPr kumimoji="0" lang="es-ES" sz="2200" b="0" i="0" u="none" strike="noStrike" kern="1200" cap="none" spc="0" normalizeH="0" baseline="0" noProof="0" dirty="0">
              <a:ln w="18415" cmpd="sng">
                <a:solidFill>
                  <a:srgbClr val="FFFFFF"/>
                </a:solidFill>
                <a:prstDash val="solid"/>
              </a:ln>
              <a:solidFill>
                <a:srgbClr val="FFFF66"/>
              </a:solidFill>
              <a:effectLst>
                <a:glow rad="1397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endParaRPr>
          </a:p>
        </p:txBody>
      </p:sp>
      <p:sp>
        <p:nvSpPr>
          <p:cNvPr id="2" name="WordArt 6"/>
          <p:cNvSpPr>
            <a:spLocks noChangeArrowheads="1" noChangeShapeType="1" noTextEdit="1"/>
          </p:cNvSpPr>
          <p:nvPr/>
        </p:nvSpPr>
        <p:spPr bwMode="auto">
          <a:xfrm>
            <a:off x="2760003" y="181280"/>
            <a:ext cx="3847626" cy="521360"/>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1" u="none" strike="noStrike" kern="1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Humanst521 BT" panose="020B0602020204020204" pitchFamily="34" charset="0"/>
                <a:ea typeface="+mn-ea"/>
                <a:cs typeface="+mn-cs"/>
              </a:rPr>
              <a:t>Oración </a:t>
            </a:r>
            <a:r>
              <a:rPr kumimoji="0" lang="es-PE" sz="3200" b="0" i="1" u="none" strike="noStrike" kern="10" cap="none" spc="0" normalizeH="0" baseline="0" noProof="0" dirty="0">
                <a:ln>
                  <a:noFill/>
                </a:ln>
                <a:solidFill>
                  <a:srgbClr val="FFFF00"/>
                </a:solidFill>
                <a:effectLst>
                  <a:outerShdw blurRad="38100" dist="38100" dir="2700000" algn="tl">
                    <a:srgbClr val="000000">
                      <a:alpha val="43137"/>
                    </a:srgbClr>
                  </a:outerShdw>
                </a:effectLst>
                <a:uLnTx/>
                <a:uFillTx/>
                <a:latin typeface="Humanst521 BT" panose="020B0602020204020204" pitchFamily="34" charset="0"/>
                <a:ea typeface="+mn-ea"/>
                <a:cs typeface="+mn-cs"/>
              </a:rPr>
              <a:t>inicial</a:t>
            </a:r>
          </a:p>
        </p:txBody>
      </p:sp>
      <p:sp>
        <p:nvSpPr>
          <p:cNvPr id="6" name="Text Box 5"/>
          <p:cNvSpPr txBox="1">
            <a:spLocks noChangeArrowheads="1"/>
          </p:cNvSpPr>
          <p:nvPr/>
        </p:nvSpPr>
        <p:spPr bwMode="auto">
          <a:xfrm>
            <a:off x="5633942" y="1838110"/>
            <a:ext cx="3059343" cy="4493538"/>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smtClean="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el </a:t>
            </a:r>
            <a:r>
              <a:rPr kumimoji="0" lang="es-PE" sz="2200" b="0" i="0" u="none" strike="noStrike" kern="1200" cap="none" spc="0" normalizeH="0" baseline="0" noProof="0" dirty="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anhelo de la fidelidad a tu amor</a:t>
            </a:r>
            <a:r>
              <a:rPr kumimoji="0" lang="es-PE" sz="2200" b="0" i="0" u="none" strike="noStrike" kern="1200" cap="none" spc="0" normalizeH="0" baseline="0" noProof="0" dirty="0" smtClean="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a:t>
            </a: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s-PE" sz="2200" b="0" i="0" u="none" strike="noStrike" kern="1200" cap="none" spc="0" normalizeH="0" baseline="0" noProof="0" dirty="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Tú que eres camino verdadero,</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senda amor de que lleva a la vida…</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Tú, el modelo de gran obediencia de la cruz:</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200" b="0" i="0" u="none" strike="noStrike" kern="1200" cap="none" spc="0" normalizeH="0" baseline="0" noProof="0" dirty="0">
                <a:ln w="18415" cmpd="sng">
                  <a:solidFill>
                    <a:srgbClr val="FFFFFF"/>
                  </a:solidFill>
                  <a:prstDash val="solid"/>
                </a:ln>
                <a:solidFill>
                  <a:srgbClr val="FFFF66"/>
                </a:solidFill>
                <a:effectLst>
                  <a:glow rad="101600">
                    <a:schemeClr val="accent4">
                      <a:satMod val="175000"/>
                      <a:alpha val="40000"/>
                    </a:schemeClr>
                  </a:glow>
                  <a:outerShdw blurRad="63500" dir="3600000" algn="tl" rotWithShape="0">
                    <a:srgbClr val="000000">
                      <a:alpha val="70000"/>
                    </a:srgbClr>
                  </a:outerShdw>
                </a:effectLst>
                <a:uLnTx/>
                <a:uFillTx/>
                <a:latin typeface="Tekton Pro" panose="020F0603020208020904" pitchFamily="34" charset="0"/>
                <a:ea typeface="+mn-ea"/>
                <a:cs typeface="+mn-cs"/>
              </a:rPr>
              <a:t>Renueva a todos tu llamado  y dona a cada uno la fidelidad para seguirte siempre. Amén.</a:t>
            </a:r>
          </a:p>
        </p:txBody>
      </p:sp>
    </p:spTree>
    <p:extLst>
      <p:ext uri="{BB962C8B-B14F-4D97-AF65-F5344CB8AC3E}">
        <p14:creationId xmlns:p14="http://schemas.microsoft.com/office/powerpoint/2010/main" val="14612699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9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b1/cf/bf/b1cfbfb0019a80385681d560fd81a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23" y="386857"/>
            <a:ext cx="8371154" cy="60867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pinimg.com/564x/3b/83/5f/3b835f70c5a25bbc342efaa6783090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278" y="826477"/>
            <a:ext cx="6159727" cy="4087645"/>
          </a:xfrm>
          <a:prstGeom prst="rect">
            <a:avLst/>
          </a:prstGeom>
          <a:noFill/>
          <a:extLst>
            <a:ext uri="{909E8E84-426E-40DD-AFC4-6F175D3DCCD1}">
              <a14:hiddenFill xmlns:a14="http://schemas.microsoft.com/office/drawing/2010/main">
                <a:solidFill>
                  <a:srgbClr val="FFFFFF"/>
                </a:solidFill>
              </a14:hiddenFill>
            </a:ext>
          </a:extLst>
        </p:spPr>
      </p:pic>
      <p:sp>
        <p:nvSpPr>
          <p:cNvPr id="320521" name="Text Box 9"/>
          <p:cNvSpPr txBox="1">
            <a:spLocks noChangeArrowheads="1"/>
          </p:cNvSpPr>
          <p:nvPr/>
        </p:nvSpPr>
        <p:spPr bwMode="auto">
          <a:xfrm>
            <a:off x="4283656" y="568739"/>
            <a:ext cx="3179099" cy="46166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400" b="1" i="1" u="sng"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algn="l" rotWithShape="0">
                    <a:srgbClr val="140A00">
                      <a:alpha val="40000"/>
                    </a:srgbClr>
                  </a:outerShdw>
                </a:effectLst>
                <a:uLnTx/>
                <a:uFillTx/>
                <a:latin typeface="Tekton Pro" panose="020F0603020208020904" pitchFamily="34" charset="0"/>
                <a:ea typeface="+mn-ea"/>
                <a:cs typeface="+mn-cs"/>
              </a:rPr>
              <a:t>Motivación</a:t>
            </a:r>
            <a:r>
              <a:rPr kumimoji="0" lang="es-PE" sz="2400" b="1" i="1" u="none" strike="noStrike" kern="1200" cap="none" spc="0" normalizeH="0" baseline="0" noProof="0" dirty="0" smtClean="0">
                <a:ln>
                  <a:noFill/>
                </a:ln>
                <a:solidFill>
                  <a:srgbClr val="EFF274">
                    <a:lumMod val="20000"/>
                    <a:lumOff val="80000"/>
                  </a:srgbClr>
                </a:solidFill>
                <a:effectLst>
                  <a:glow rad="101600">
                    <a:srgbClr val="000000">
                      <a:satMod val="175000"/>
                      <a:alpha val="40000"/>
                    </a:srgbClr>
                  </a:glow>
                  <a:outerShdw blurRad="50800" dist="38100" algn="l" rotWithShape="0">
                    <a:srgbClr val="140A00">
                      <a:alpha val="40000"/>
                    </a:srgbClr>
                  </a:outerShdw>
                </a:effectLst>
                <a:uLnTx/>
                <a:uFillTx/>
                <a:latin typeface="Tekton Pro" panose="020F0603020208020904" pitchFamily="34" charset="0"/>
                <a:ea typeface="+mn-ea"/>
                <a:cs typeface="+mn-cs"/>
              </a:rPr>
              <a:t>:</a:t>
            </a:r>
            <a:endParaRPr kumimoji="0" lang="es-ES_tradnl"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endParaRPr>
          </a:p>
        </p:txBody>
      </p:sp>
      <p:sp>
        <p:nvSpPr>
          <p:cNvPr id="12" name="Rectángulo redondeado 11"/>
          <p:cNvSpPr>
            <a:spLocks noChangeArrowheads="1"/>
          </p:cNvSpPr>
          <p:nvPr/>
        </p:nvSpPr>
        <p:spPr bwMode="auto">
          <a:xfrm>
            <a:off x="694334" y="513678"/>
            <a:ext cx="3349632" cy="606588"/>
          </a:xfrm>
          <a:prstGeom prst="roundRect">
            <a:avLst>
              <a:gd name="adj" fmla="val 16667"/>
            </a:avLst>
          </a:prstGeom>
          <a:solidFill>
            <a:srgbClr val="8ABC30"/>
          </a:solidFill>
          <a:ln w="6350" cap="flat" cmpd="sng" algn="ctr">
            <a:solidFill>
              <a:srgbClr val="FFC000"/>
            </a:solidFill>
            <a:prstDash val="solid"/>
            <a:miter lim="800000"/>
            <a:headEnd/>
            <a:tailEnd/>
          </a:ln>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14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LECTIO</a:t>
            </a:r>
            <a:endParaRPr kumimoji="0" lang="es-PE" sz="14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endParaRPr>
          </a:p>
        </p:txBody>
      </p:sp>
      <p:pic>
        <p:nvPicPr>
          <p:cNvPr id="6"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4644" y="381433"/>
            <a:ext cx="4071277" cy="1071056"/>
          </a:xfrm>
          <a:prstGeom prst="rect">
            <a:avLst/>
          </a:prstGeom>
        </p:spPr>
      </p:pic>
      <p:sp>
        <p:nvSpPr>
          <p:cNvPr id="2" name="Rectángulo 1"/>
          <p:cNvSpPr/>
          <p:nvPr/>
        </p:nvSpPr>
        <p:spPr>
          <a:xfrm>
            <a:off x="-136281" y="560429"/>
            <a:ext cx="5172054" cy="707886"/>
          </a:xfrm>
          <a:prstGeom prst="rect">
            <a:avLst/>
          </a:prstGeom>
        </p:spPr>
        <p:txBody>
          <a:bodyPr wrap="square">
            <a:spAutoFit/>
          </a:bodyPr>
          <a:lstStyle/>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LECTIO: </a:t>
            </a:r>
          </a:p>
          <a:p>
            <a:pPr marL="0" marR="0" lvl="0" indent="1905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¿Qué </a:t>
            </a:r>
            <a:r>
              <a:rPr kumimoji="0" lang="es-ES_tradnl" sz="2000" b="1" i="0" u="none" strike="noStrike" kern="0" cap="none" spc="0" normalizeH="0" baseline="0" noProof="0" dirty="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dice el texto? Juan 1</a:t>
            </a:r>
            <a:r>
              <a:rPr kumimoji="0" lang="es-ES_tradnl" sz="2000" b="1" i="0" u="none" strike="noStrike" kern="0" cap="none" spc="0" normalizeH="0" baseline="0" noProof="0" dirty="0" smtClean="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rPr>
              <a:t>, 35-42</a:t>
            </a:r>
            <a:endParaRPr kumimoji="0" lang="es-PE" sz="2000" b="0" i="0" u="none" strike="noStrike" kern="0" cap="none" spc="0" normalizeH="0" baseline="0" noProof="0" dirty="0">
              <a:ln>
                <a:noFill/>
              </a:ln>
              <a:solidFill>
                <a:srgbClr val="FF0000"/>
              </a:solidFill>
              <a:effectLst>
                <a:outerShdw blurRad="50800" dist="38100" algn="l" rotWithShape="0">
                  <a:prstClr val="black"/>
                </a:outerShdw>
              </a:effectLst>
              <a:uLnTx/>
              <a:uFillTx/>
              <a:latin typeface="Times New Roman" panose="02020603050405020304" pitchFamily="18" charset="0"/>
              <a:ea typeface="Times New Roman" panose="02020603050405020304" pitchFamily="18" charset="0"/>
              <a:cs typeface="+mn-cs"/>
            </a:endParaRPr>
          </a:p>
        </p:txBody>
      </p:sp>
      <p:sp>
        <p:nvSpPr>
          <p:cNvPr id="8" name="Text Box 9"/>
          <p:cNvSpPr txBox="1">
            <a:spLocks noChangeArrowheads="1"/>
          </p:cNvSpPr>
          <p:nvPr/>
        </p:nvSpPr>
        <p:spPr bwMode="auto">
          <a:xfrm>
            <a:off x="1142997" y="3206064"/>
            <a:ext cx="6752493" cy="3046988"/>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Jesús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comienza ya su misión y va formando un grupo de discípulos. Los primeros proceden de la comunidad de Juan, que reconocen a Jesús </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por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su testimonio</a:t>
            </a:r>
            <a:r>
              <a:rPr kumimoji="0" lang="es-PE" sz="2400" b="1" i="1" u="none" strike="noStrike" kern="1200" cap="none" spc="0" normalizeH="0" baseline="0" noProof="0" dirty="0" smtClean="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 Ellos </a:t>
            </a:r>
            <a:r>
              <a:rPr kumimoji="0" lang="es-PE"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rPr>
              <a:t>serán también testigos que comuniquen a otros la identidad de Jesús. Finalmente, el reconocimiento de Jesús como Mesías será determinante a la hora de seguirle. Escuchemos:</a:t>
            </a:r>
            <a:endParaRPr kumimoji="0" lang="es-ES_tradnl" sz="2400" b="1" i="1" u="none" strike="noStrike" kern="1200" cap="none" spc="0" normalizeH="0" baseline="0" noProof="0" dirty="0">
              <a:ln>
                <a:noFill/>
              </a:ln>
              <a:solidFill>
                <a:srgbClr val="FFFFFF"/>
              </a:solidFill>
              <a:effectLst>
                <a:glow rad="114300">
                  <a:srgbClr val="000000">
                    <a:satMod val="175000"/>
                    <a:alpha val="40000"/>
                  </a:srgbClr>
                </a:glow>
                <a:outerShdw blurRad="50800" dist="38100" algn="l" rotWithShape="0">
                  <a:srgbClr val="2E1700"/>
                </a:outerShdw>
              </a:effectLst>
              <a:uLnTx/>
              <a:uFillTx/>
              <a:latin typeface="Tekton Pro" panose="020F0603020208020904" pitchFamily="34" charset="0"/>
              <a:ea typeface="+mn-ea"/>
              <a:cs typeface="+mn-cs"/>
            </a:endParaRPr>
          </a:p>
        </p:txBody>
      </p:sp>
    </p:spTree>
    <p:extLst>
      <p:ext uri="{BB962C8B-B14F-4D97-AF65-F5344CB8AC3E}">
        <p14:creationId xmlns:p14="http://schemas.microsoft.com/office/powerpoint/2010/main" val="230428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20521"/>
                                        </p:tgtEl>
                                        <p:attrNameLst>
                                          <p:attrName>style.visibility</p:attrName>
                                        </p:attrNameLst>
                                      </p:cBhvr>
                                      <p:to>
                                        <p:strVal val="visible"/>
                                      </p:to>
                                    </p:set>
                                    <p:anim calcmode="discrete" valueType="clr">
                                      <p:cBhvr override="childStyle">
                                        <p:cTn id="7" dur="80"/>
                                        <p:tgtEl>
                                          <p:spTgt spid="3205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0521"/>
                                        </p:tgtEl>
                                        <p:attrNameLst>
                                          <p:attrName>fillcolor</p:attrName>
                                        </p:attrNameLst>
                                      </p:cBhvr>
                                      <p:tavLst>
                                        <p:tav tm="0">
                                          <p:val>
                                            <p:clrVal>
                                              <a:schemeClr val="accent2"/>
                                            </p:clrVal>
                                          </p:val>
                                        </p:tav>
                                        <p:tav tm="50000">
                                          <p:val>
                                            <p:clrVal>
                                              <a:schemeClr val="hlink"/>
                                            </p:clrVal>
                                          </p:val>
                                        </p:tav>
                                      </p:tavLst>
                                    </p:anim>
                                    <p:set>
                                      <p:cBhvr>
                                        <p:cTn id="9" dur="80"/>
                                        <p:tgtEl>
                                          <p:spTgt spid="320521"/>
                                        </p:tgtEl>
                                        <p:attrNameLst>
                                          <p:attrName>fill.type</p:attrName>
                                        </p:attrNameLst>
                                      </p:cBhvr>
                                      <p:to>
                                        <p:strVal val="solid"/>
                                      </p:to>
                                    </p:set>
                                  </p:childTnLst>
                                </p:cTn>
                              </p:par>
                            </p:childTnLst>
                          </p:cTn>
                        </p:par>
                        <p:par>
                          <p:cTn id="10" fill="hold">
                            <p:stCondLst>
                              <p:cond delay="4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i.pinimg.com/564x/06/6c/6b/066c6bcd4decd431fafc933c73254f3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5295" y="348201"/>
            <a:ext cx="8346181" cy="609479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5127" y="521397"/>
            <a:ext cx="3894992" cy="5748397"/>
          </a:xfrm>
          <a:prstGeom prst="roundRect">
            <a:avLst/>
          </a:prstGeom>
          <a:scene3d>
            <a:camera prst="orthographicFront"/>
            <a:lightRig rig="threePt" dir="t"/>
          </a:scene3d>
          <a:sp3d>
            <a:bevelT/>
          </a:sp3d>
        </p:spPr>
      </p:pic>
      <p:sp>
        <p:nvSpPr>
          <p:cNvPr id="2" name="Rectangle 2"/>
          <p:cNvSpPr>
            <a:spLocks noChangeArrowheads="1"/>
          </p:cNvSpPr>
          <p:nvPr/>
        </p:nvSpPr>
        <p:spPr bwMode="auto">
          <a:xfrm>
            <a:off x="4568386" y="4229101"/>
            <a:ext cx="37710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i="0" u="none" strike="noStrike" kern="1200" normalizeH="0" baseline="0" noProof="0" dirty="0">
                <a:uLnTx/>
                <a:uFillTx/>
                <a:latin typeface="Elephant" panose="02020904090505020303" pitchFamily="18" charset="0"/>
                <a:ea typeface="+mn-ea"/>
                <a:cs typeface="+mn-cs"/>
              </a:rPr>
              <a:t>– “Éste es </a:t>
            </a:r>
            <a:r>
              <a:rPr kumimoji="0" lang="es-ES" sz="3200" i="0" u="none" strike="noStrike" kern="1200" normalizeH="0" baseline="0" noProof="0" dirty="0" smtClean="0">
                <a:uLnTx/>
                <a:uFillTx/>
                <a:latin typeface="Elephant" panose="02020904090505020303" pitchFamily="18" charset="0"/>
                <a:ea typeface="+mn-ea"/>
                <a:cs typeface="+mn-cs"/>
              </a:rPr>
              <a:t>el Cordero  </a:t>
            </a:r>
            <a:r>
              <a:rPr kumimoji="0" lang="es-ES" sz="3200" i="0" u="none" strike="noStrike" kern="1200" normalizeH="0" baseline="0" noProof="0" dirty="0">
                <a:uLnTx/>
                <a:uFillTx/>
                <a:latin typeface="Elephant" panose="02020904090505020303" pitchFamily="18" charset="0"/>
                <a:ea typeface="+mn-ea"/>
                <a:cs typeface="+mn-cs"/>
              </a:rPr>
              <a:t>de Dios”.</a:t>
            </a:r>
            <a:endParaRPr kumimoji="0" lang="es-ES" sz="3200" i="1" u="none" strike="noStrike" kern="1200" normalizeH="0" baseline="0" noProof="0" dirty="0">
              <a:uLnTx/>
              <a:uFillTx/>
              <a:latin typeface="Elephant" panose="02020904090505020303" pitchFamily="18" charset="0"/>
              <a:ea typeface="+mn-ea"/>
              <a:cs typeface="+mn-cs"/>
            </a:endParaRPr>
          </a:p>
        </p:txBody>
      </p:sp>
      <p:sp>
        <p:nvSpPr>
          <p:cNvPr id="12" name="3 Rectángulo"/>
          <p:cNvSpPr/>
          <p:nvPr/>
        </p:nvSpPr>
        <p:spPr>
          <a:xfrm>
            <a:off x="1309964" y="557450"/>
            <a:ext cx="2493840" cy="523220"/>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EFF274">
                    <a:lumMod val="20000"/>
                    <a:lumOff val="80000"/>
                  </a:srgbClr>
                </a:solidFill>
                <a:effectLst>
                  <a:glow rad="101600">
                    <a:schemeClr val="accent4">
                      <a:satMod val="175000"/>
                      <a:alpha val="40000"/>
                    </a:schemeClr>
                  </a:glow>
                  <a:outerShdw blurRad="38100" dist="38100" dir="2700000" algn="tl">
                    <a:srgbClr val="000000">
                      <a:alpha val="43137"/>
                    </a:srgbClr>
                  </a:outerShdw>
                </a:effectLst>
                <a:uLnTx/>
                <a:uFillTx/>
                <a:latin typeface="Rockwell Condensed" panose="02060603050405020104" pitchFamily="18" charset="0"/>
                <a:ea typeface="Arial Unicode MS" pitchFamily="34" charset="-128"/>
                <a:cs typeface="Arial Unicode MS" pitchFamily="34" charset="-128"/>
              </a:rPr>
              <a:t>Juan </a:t>
            </a:r>
            <a:r>
              <a:rPr kumimoji="0" lang="es-ES" sz="2800" b="1" i="0" u="none" strike="noStrike" kern="1200" cap="none" spc="0" normalizeH="0" baseline="0" noProof="0" dirty="0">
                <a:ln>
                  <a:noFill/>
                </a:ln>
                <a:solidFill>
                  <a:srgbClr val="EFF274">
                    <a:lumMod val="20000"/>
                    <a:lumOff val="80000"/>
                  </a:srgbClr>
                </a:solidFill>
                <a:effectLst>
                  <a:glow rad="101600">
                    <a:schemeClr val="accent4">
                      <a:satMod val="175000"/>
                      <a:alpha val="40000"/>
                    </a:schemeClr>
                  </a:glow>
                  <a:outerShdw blurRad="38100" dist="38100" dir="2700000" algn="tl">
                    <a:srgbClr val="000000">
                      <a:alpha val="43137"/>
                    </a:srgbClr>
                  </a:outerShdw>
                </a:effectLst>
                <a:uLnTx/>
                <a:uFillTx/>
                <a:latin typeface="Rockwell Condensed" panose="02060603050405020104" pitchFamily="18" charset="0"/>
                <a:ea typeface="Arial Unicode MS" pitchFamily="34" charset="-128"/>
                <a:cs typeface="Arial Unicode MS" pitchFamily="34" charset="-128"/>
              </a:rPr>
              <a:t>1, 35-42 </a:t>
            </a:r>
            <a:endParaRPr kumimoji="0" lang="es-PE" sz="2400" b="1" i="0" u="none" strike="noStrike" kern="1200" cap="none" spc="0" normalizeH="0" baseline="0" noProof="0" dirty="0">
              <a:ln>
                <a:noFill/>
              </a:ln>
              <a:solidFill>
                <a:srgbClr val="EFF274">
                  <a:lumMod val="20000"/>
                  <a:lumOff val="80000"/>
                </a:srgbClr>
              </a:solidFill>
              <a:effectLst>
                <a:glow rad="101600">
                  <a:schemeClr val="accent4">
                    <a:satMod val="175000"/>
                    <a:alpha val="40000"/>
                  </a:schemeClr>
                </a:glow>
                <a:outerShdw blurRad="38100" dist="38100" dir="2700000" algn="tl">
                  <a:srgbClr val="000000">
                    <a:alpha val="43137"/>
                  </a:srgbClr>
                </a:outerShdw>
              </a:effectLst>
              <a:uLnTx/>
              <a:uFillTx/>
              <a:latin typeface="Rockwell Condensed" panose="02060603050405020104" pitchFamily="18" charset="0"/>
            </a:endParaRPr>
          </a:p>
        </p:txBody>
      </p:sp>
      <p:sp>
        <p:nvSpPr>
          <p:cNvPr id="13" name="Rectangle 2"/>
          <p:cNvSpPr>
            <a:spLocks noChangeArrowheads="1"/>
          </p:cNvSpPr>
          <p:nvPr/>
        </p:nvSpPr>
        <p:spPr bwMode="auto">
          <a:xfrm>
            <a:off x="4769168" y="1626577"/>
            <a:ext cx="336953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normalizeH="0" baseline="0" noProof="0" dirty="0">
                <a:uLnTx/>
                <a:uFillTx/>
                <a:latin typeface="Franklin Gothic Medium" panose="020B0603020102020204" pitchFamily="34" charset="0"/>
                <a:ea typeface="+mn-ea"/>
                <a:cs typeface="+mn-cs"/>
              </a:rPr>
              <a:t>En aquel tiempo,  estaba Juan con dos de sus discípulos y,  fijándose en Jesús que pasaba, dice:</a:t>
            </a:r>
            <a:endParaRPr kumimoji="0" lang="es-ES" sz="3200" b="1" i="1" u="none" strike="noStrike" kern="1200" normalizeH="0" baseline="0" noProof="0" dirty="0">
              <a:uLnTx/>
              <a:uFillTx/>
              <a:latin typeface="Franklin Gothic Medium" panose="020B0603020102020204" pitchFamily="34" charset="0"/>
              <a:ea typeface="+mn-ea"/>
              <a:cs typeface="+mn-cs"/>
            </a:endParaRPr>
          </a:p>
        </p:txBody>
      </p:sp>
      <p:sp>
        <p:nvSpPr>
          <p:cNvPr id="3" name="Rectángulo redondeado 2"/>
          <p:cNvSpPr/>
          <p:nvPr/>
        </p:nvSpPr>
        <p:spPr>
          <a:xfrm>
            <a:off x="2444262" y="237392"/>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redondeado 3"/>
          <p:cNvSpPr/>
          <p:nvPr/>
        </p:nvSpPr>
        <p:spPr>
          <a:xfrm>
            <a:off x="2556884" y="3226777"/>
            <a:ext cx="749024" cy="70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58759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par>
                          <p:cTn id="10" fill="hold">
                            <p:stCondLst>
                              <p:cond delay="31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
                                        </p:tgtEl>
                                        <p:attrNameLst>
                                          <p:attrName>style.visibility</p:attrName>
                                        </p:attrNameLst>
                                      </p:cBhvr>
                                      <p:to>
                                        <p:strVal val="visible"/>
                                      </p:to>
                                    </p:set>
                                    <p:anim calcmode="discrete" valueType="clr">
                                      <p:cBhvr override="childStyle">
                                        <p:cTn id="13"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gtEl>
                                        <p:attrNameLst>
                                          <p:attrName>fillcolor</p:attrName>
                                        </p:attrNameLst>
                                      </p:cBhvr>
                                      <p:tavLst>
                                        <p:tav tm="0">
                                          <p:val>
                                            <p:clrVal>
                                              <a:schemeClr val="accent2"/>
                                            </p:clrVal>
                                          </p:val>
                                        </p:tav>
                                        <p:tav tm="50000">
                                          <p:val>
                                            <p:clrVal>
                                              <a:schemeClr val="hlink"/>
                                            </p:clrVal>
                                          </p:val>
                                        </p:tav>
                                      </p:tavLst>
                                    </p:anim>
                                    <p:set>
                                      <p:cBhvr>
                                        <p:cTn id="15"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pinimg.com/564x/06/6c/6b/066c6bcd4decd431fafc933c73254f3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45326" y="348765"/>
            <a:ext cx="8358848" cy="61062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i.pinimg.com/564x/92/84/a8/9284a8225a5eaa158f31b41b56e3bb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78" y="545121"/>
            <a:ext cx="3851031" cy="5713545"/>
          </a:xfrm>
          <a:prstGeom prst="round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4783087" y="904443"/>
            <a:ext cx="35433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600" i="0" u="none" strike="noStrike" kern="1200" normalizeH="0" baseline="0" noProof="0" dirty="0" smtClean="0">
                <a:uLnTx/>
                <a:uFillTx/>
                <a:latin typeface="Elephant" panose="02020904090505020303" pitchFamily="18" charset="0"/>
                <a:ea typeface="+mn-ea"/>
                <a:cs typeface="+mn-cs"/>
              </a:rPr>
              <a:t>Los </a:t>
            </a:r>
            <a:r>
              <a:rPr kumimoji="0" lang="es-ES" sz="2600" i="0" u="none" strike="noStrike" kern="1200" normalizeH="0" baseline="0" noProof="0" dirty="0">
                <a:uLnTx/>
                <a:uFillTx/>
                <a:latin typeface="Elephant" panose="02020904090505020303" pitchFamily="18" charset="0"/>
                <a:ea typeface="+mn-ea"/>
                <a:cs typeface="+mn-cs"/>
              </a:rPr>
              <a:t>dos discípulos oyeron sus palabras y siguieron a Jesús. </a:t>
            </a:r>
          </a:p>
        </p:txBody>
      </p:sp>
      <p:sp>
        <p:nvSpPr>
          <p:cNvPr id="4104" name="Rectangle 8"/>
          <p:cNvSpPr>
            <a:spLocks noChangeArrowheads="1"/>
          </p:cNvSpPr>
          <p:nvPr/>
        </p:nvSpPr>
        <p:spPr bwMode="auto">
          <a:xfrm>
            <a:off x="1066800" y="1676400"/>
            <a:ext cx="678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PE" sz="1400" b="0" i="0" u="none" strike="noStrike" kern="1200" cap="none" spc="0" normalizeH="0" baseline="0" noProof="0">
              <a:ln>
                <a:noFill/>
              </a:ln>
              <a:solidFill>
                <a:srgbClr val="CC3300"/>
              </a:solidFill>
              <a:effectLst>
                <a:outerShdw blurRad="38100" dist="38100" dir="2700000" algn="tl">
                  <a:srgbClr val="C0C0C0"/>
                </a:outerShdw>
              </a:effectLst>
              <a:uLnTx/>
              <a:uFillTx/>
              <a:latin typeface="Comic Sans MS" pitchFamily="66" charset="0"/>
              <a:ea typeface="+mn-ea"/>
              <a:cs typeface="+mn-cs"/>
            </a:endParaRPr>
          </a:p>
        </p:txBody>
      </p:sp>
      <p:sp>
        <p:nvSpPr>
          <p:cNvPr id="8" name="Rectangle 2"/>
          <p:cNvSpPr>
            <a:spLocks noChangeArrowheads="1"/>
          </p:cNvSpPr>
          <p:nvPr/>
        </p:nvSpPr>
        <p:spPr bwMode="auto">
          <a:xfrm>
            <a:off x="4862146" y="2664071"/>
            <a:ext cx="332056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i="0" u="none" strike="noStrike" kern="1200" normalizeH="0" baseline="0" noProof="0" dirty="0" smtClean="0">
                <a:uLnTx/>
                <a:uFillTx/>
                <a:latin typeface="Elephant" panose="02020904090505020303" pitchFamily="18" charset="0"/>
                <a:ea typeface="+mn-ea"/>
                <a:cs typeface="+mn-cs"/>
              </a:rPr>
              <a:t>Jesús </a:t>
            </a:r>
            <a:r>
              <a:rPr kumimoji="0" lang="es-ES" sz="2800" i="0" u="none" strike="noStrike" kern="1200" normalizeH="0" baseline="0" noProof="0" dirty="0">
                <a:uLnTx/>
                <a:uFillTx/>
                <a:latin typeface="Elephant" panose="02020904090505020303" pitchFamily="18" charset="0"/>
                <a:ea typeface="+mn-ea"/>
                <a:cs typeface="+mn-cs"/>
              </a:rPr>
              <a:t>se volvió hacia ellos y, al ver que lo seguían, les preguntó:  </a:t>
            </a:r>
            <a:r>
              <a:rPr kumimoji="0" lang="es-ES" sz="2800" i="0" u="none" strike="noStrike" kern="1200" normalizeH="0" baseline="0" noProof="0" dirty="0" smtClean="0">
                <a:uLnTx/>
                <a:uFillTx/>
                <a:latin typeface="Elephant" panose="02020904090505020303" pitchFamily="18" charset="0"/>
                <a:ea typeface="+mn-ea"/>
                <a:cs typeface="+mn-cs"/>
              </a:rPr>
              <a:t>– </a:t>
            </a:r>
            <a:r>
              <a:rPr kumimoji="0" lang="es-ES" sz="2800" i="0" u="none" strike="noStrike" kern="1200" normalizeH="0" baseline="0" noProof="0" dirty="0">
                <a:uLnTx/>
                <a:uFillTx/>
                <a:latin typeface="Elephant" panose="02020904090505020303" pitchFamily="18" charset="0"/>
                <a:ea typeface="+mn-ea"/>
                <a:cs typeface="+mn-cs"/>
              </a:rPr>
              <a:t>“¿Qué buscan?”</a:t>
            </a:r>
          </a:p>
        </p:txBody>
      </p:sp>
    </p:spTree>
    <p:extLst>
      <p:ext uri="{BB962C8B-B14F-4D97-AF65-F5344CB8AC3E}">
        <p14:creationId xmlns:p14="http://schemas.microsoft.com/office/powerpoint/2010/main" val="40463602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2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i.pinimg.com/564x/06/6c/6b/066c6bcd4decd431fafc933c73254f3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57201" y="359863"/>
            <a:ext cx="8317249" cy="612006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i.pinimg.com/564x/9c/06/77/9c067712838a2e5cbd0a88f5509b10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54" y="518273"/>
            <a:ext cx="3727938" cy="5961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4800592" y="518118"/>
            <a:ext cx="3622431" cy="3033969"/>
          </a:xfrm>
          <a:prstGeom prst="rect">
            <a:avLst/>
          </a:prstGeom>
          <a:noFill/>
          <a:ln>
            <a:noFill/>
          </a:ln>
          <a:effectLst/>
          <a:extLst>
            <a:ext uri="{909E8E84-426E-40DD-AFC4-6F175D3DCCD1}">
              <a14:hiddenFill xmlns:a14="http://schemas.microsoft.com/office/drawing/2010/main">
                <a:solidFill>
                  <a:srgbClr val="3366CC">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i="0" u="none" strike="noStrike" kern="1200" normalizeH="0" baseline="0" noProof="0" dirty="0">
                <a:uLnTx/>
                <a:uFillTx/>
                <a:latin typeface="Elephant" panose="02020904090505020303" pitchFamily="18" charset="0"/>
                <a:ea typeface="+mn-ea"/>
                <a:cs typeface="+mn-cs"/>
              </a:rPr>
              <a:t>Ellos le contestaron:</a:t>
            </a:r>
            <a:br>
              <a:rPr kumimoji="0" lang="es-ES" sz="3200" i="0" u="none" strike="noStrike" kern="1200" normalizeH="0" baseline="0" noProof="0" dirty="0">
                <a:uLnTx/>
                <a:uFillTx/>
                <a:latin typeface="Elephant" panose="02020904090505020303" pitchFamily="18" charset="0"/>
                <a:ea typeface="+mn-ea"/>
                <a:cs typeface="+mn-cs"/>
              </a:rPr>
            </a:br>
            <a:r>
              <a:rPr kumimoji="0" lang="es-ES" sz="3200" i="0" u="none" strike="noStrike" kern="1200" normalizeH="0" baseline="0" noProof="0" dirty="0" smtClean="0">
                <a:uLnTx/>
                <a:uFillTx/>
                <a:latin typeface="Elephant" panose="02020904090505020303" pitchFamily="18" charset="0"/>
                <a:ea typeface="+mn-ea"/>
                <a:cs typeface="+mn-cs"/>
              </a:rPr>
              <a:t> </a:t>
            </a:r>
            <a:r>
              <a:rPr kumimoji="0" lang="es-ES" sz="3200" i="0" u="none" strike="noStrike" kern="1200" normalizeH="0" baseline="0" noProof="0" dirty="0">
                <a:uLnTx/>
                <a:uFillTx/>
                <a:latin typeface="Elephant" panose="02020904090505020303" pitchFamily="18" charset="0"/>
                <a:ea typeface="+mn-ea"/>
                <a:cs typeface="+mn-cs"/>
              </a:rPr>
              <a:t>“Rabí (que </a:t>
            </a:r>
            <a:r>
              <a:rPr kumimoji="0" lang="es-ES" sz="3200" i="0" u="none" strike="noStrike" kern="1200" normalizeH="0" baseline="0" noProof="0" dirty="0" smtClean="0">
                <a:uLnTx/>
                <a:uFillTx/>
                <a:latin typeface="Elephant" panose="02020904090505020303" pitchFamily="18" charset="0"/>
                <a:ea typeface="+mn-ea"/>
                <a:cs typeface="+mn-cs"/>
              </a:rPr>
              <a:t>significa Maestro), ¿</a:t>
            </a:r>
            <a:r>
              <a:rPr kumimoji="0" lang="es-ES" sz="3200" i="0" u="none" strike="noStrike" kern="1200" normalizeH="0" baseline="0" noProof="0" dirty="0">
                <a:uLnTx/>
                <a:uFillTx/>
                <a:latin typeface="Elephant" panose="02020904090505020303" pitchFamily="18" charset="0"/>
                <a:ea typeface="+mn-ea"/>
                <a:cs typeface="+mn-cs"/>
              </a:rPr>
              <a:t>dónde vives</a:t>
            </a:r>
            <a:r>
              <a:rPr kumimoji="0" lang="es-ES" sz="3200" i="0" u="none" strike="noStrike" kern="1200" normalizeH="0" baseline="0" noProof="0" dirty="0" smtClean="0">
                <a:uLnTx/>
                <a:uFillTx/>
                <a:latin typeface="Elephant" panose="02020904090505020303" pitchFamily="18" charset="0"/>
                <a:ea typeface="+mn-ea"/>
                <a:cs typeface="+mn-cs"/>
              </a:rPr>
              <a:t>?” </a:t>
            </a:r>
            <a:endParaRPr kumimoji="0" lang="es-ES" sz="3200" i="0" u="none" strike="noStrike" kern="1200" normalizeH="0" baseline="0" noProof="0" dirty="0">
              <a:uLnTx/>
              <a:uFillTx/>
              <a:latin typeface="Elephant" panose="02020904090505020303" pitchFamily="18" charset="0"/>
              <a:ea typeface="+mn-ea"/>
              <a:cs typeface="+mn-cs"/>
            </a:endParaRPr>
          </a:p>
        </p:txBody>
      </p:sp>
      <p:sp>
        <p:nvSpPr>
          <p:cNvPr id="5" name="Rectangle 2"/>
          <p:cNvSpPr>
            <a:spLocks noChangeArrowheads="1"/>
          </p:cNvSpPr>
          <p:nvPr/>
        </p:nvSpPr>
        <p:spPr bwMode="auto">
          <a:xfrm>
            <a:off x="4782873" y="4125813"/>
            <a:ext cx="355222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i="0" u="none" strike="noStrike" kern="1200" normalizeH="0" baseline="0" noProof="0" dirty="0" smtClean="0">
                <a:uLnTx/>
                <a:uFillTx/>
                <a:latin typeface="Elephant" panose="02020904090505020303" pitchFamily="18" charset="0"/>
                <a:ea typeface="+mn-ea"/>
                <a:cs typeface="+mn-cs"/>
              </a:rPr>
              <a:t>Él </a:t>
            </a:r>
            <a:r>
              <a:rPr kumimoji="0" lang="es-ES" sz="3200" i="0" u="none" strike="noStrike" kern="1200" normalizeH="0" baseline="0" noProof="0" dirty="0">
                <a:uLnTx/>
                <a:uFillTx/>
                <a:latin typeface="Elephant" panose="02020904090505020303" pitchFamily="18" charset="0"/>
                <a:ea typeface="+mn-ea"/>
                <a:cs typeface="+mn-cs"/>
              </a:rPr>
              <a:t>les dijo</a:t>
            </a:r>
            <a:r>
              <a:rPr kumimoji="0" lang="es-ES" sz="3200" i="0" u="none" strike="noStrike" kern="1200" normalizeH="0" baseline="0" noProof="0" dirty="0" smtClean="0">
                <a:uLnTx/>
                <a:uFillTx/>
                <a:latin typeface="Elephant" panose="02020904090505020303" pitchFamily="18" charset="0"/>
                <a:ea typeface="+mn-ea"/>
                <a:cs typeface="+mn-cs"/>
              </a:rPr>
              <a:t>:  “Vengan </a:t>
            </a:r>
            <a:r>
              <a:rPr kumimoji="0" lang="es-ES" sz="3200" i="0" u="none" strike="noStrike" kern="1200" normalizeH="0" baseline="0" noProof="0" dirty="0">
                <a:uLnTx/>
                <a:uFillTx/>
                <a:latin typeface="Elephant" panose="02020904090505020303" pitchFamily="18" charset="0"/>
                <a:ea typeface="+mn-ea"/>
                <a:cs typeface="+mn-cs"/>
              </a:rPr>
              <a:t>y lo verán”. </a:t>
            </a:r>
          </a:p>
        </p:txBody>
      </p:sp>
    </p:spTree>
    <p:extLst>
      <p:ext uri="{BB962C8B-B14F-4D97-AF65-F5344CB8AC3E}">
        <p14:creationId xmlns:p14="http://schemas.microsoft.com/office/powerpoint/2010/main" val="4221503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2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quare bevel">
  <a:themeElements>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1171</Words>
  <Application>Microsoft Office PowerPoint</Application>
  <PresentationFormat>Presentación en pantalla (4:3)</PresentationFormat>
  <Paragraphs>109</Paragraphs>
  <Slides>34</Slides>
  <Notes>3</Notes>
  <HiddenSlides>0</HiddenSlides>
  <MMClips>1</MMClips>
  <ScaleCrop>false</ScaleCrop>
  <HeadingPairs>
    <vt:vector size="6" baseType="variant">
      <vt:variant>
        <vt:lpstr>Fuentes usadas</vt:lpstr>
      </vt:variant>
      <vt:variant>
        <vt:i4>25</vt:i4>
      </vt:variant>
      <vt:variant>
        <vt:lpstr>Tema</vt:lpstr>
      </vt:variant>
      <vt:variant>
        <vt:i4>2</vt:i4>
      </vt:variant>
      <vt:variant>
        <vt:lpstr>Títulos de diapositiva</vt:lpstr>
      </vt:variant>
      <vt:variant>
        <vt:i4>34</vt:i4>
      </vt:variant>
    </vt:vector>
  </HeadingPairs>
  <TitlesOfParts>
    <vt:vector size="61" baseType="lpstr">
      <vt:lpstr>Agency FB</vt:lpstr>
      <vt:lpstr>Arial</vt:lpstr>
      <vt:lpstr>Arial Black</vt:lpstr>
      <vt:lpstr>Arial Narrow</vt:lpstr>
      <vt:lpstr>Arial Rounded MT Bold</vt:lpstr>
      <vt:lpstr>Arial Unicode MS</vt:lpstr>
      <vt:lpstr>Calibri</vt:lpstr>
      <vt:lpstr>Calibri Light</vt:lpstr>
      <vt:lpstr>Comic Sans MS</vt:lpstr>
      <vt:lpstr>Elephant</vt:lpstr>
      <vt:lpstr>Franklin Gothic Medium</vt:lpstr>
      <vt:lpstr>Humanst521 BT</vt:lpstr>
      <vt:lpstr>Matura MT Script Capitals</vt:lpstr>
      <vt:lpstr>Poor Richard</vt:lpstr>
      <vt:lpstr>Rockwell</vt:lpstr>
      <vt:lpstr>Rockwell Condensed</vt:lpstr>
      <vt:lpstr>Script MT Bold</vt:lpstr>
      <vt:lpstr>Segoe UI Semibold</vt:lpstr>
      <vt:lpstr>Stencil</vt:lpstr>
      <vt:lpstr>Swis721 Blk BT</vt:lpstr>
      <vt:lpstr>Tekton Pro</vt:lpstr>
      <vt:lpstr>Tempus Sans ITC</vt:lpstr>
      <vt:lpstr>Times</vt:lpstr>
      <vt:lpstr>Times New Roman</vt:lpstr>
      <vt:lpstr>Wingdings</vt:lpstr>
      <vt:lpstr>Tema de Office</vt:lpstr>
      <vt:lpstr>square bevel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35</cp:revision>
  <dcterms:created xsi:type="dcterms:W3CDTF">2021-01-11T15:49:06Z</dcterms:created>
  <dcterms:modified xsi:type="dcterms:W3CDTF">2024-01-09T13:07:10Z</dcterms:modified>
</cp:coreProperties>
</file>