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6.jpg" ContentType="image/jpeg"/>
  <Override PartName="/ppt/media/image20.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32" r:id="rId5"/>
  </p:sldMasterIdLst>
  <p:notesMasterIdLst>
    <p:notesMasterId r:id="rId40"/>
  </p:notesMasterIdLst>
  <p:sldIdLst>
    <p:sldId id="304" r:id="rId6"/>
    <p:sldId id="295" r:id="rId7"/>
    <p:sldId id="258" r:id="rId8"/>
    <p:sldId id="259" r:id="rId9"/>
    <p:sldId id="260" r:id="rId10"/>
    <p:sldId id="300" r:id="rId11"/>
    <p:sldId id="262" r:id="rId12"/>
    <p:sldId id="263" r:id="rId13"/>
    <p:sldId id="264" r:id="rId14"/>
    <p:sldId id="265" r:id="rId15"/>
    <p:sldId id="266" r:id="rId16"/>
    <p:sldId id="267" r:id="rId17"/>
    <p:sldId id="268" r:id="rId18"/>
    <p:sldId id="269" r:id="rId19"/>
    <p:sldId id="270" r:id="rId20"/>
    <p:sldId id="271" r:id="rId21"/>
    <p:sldId id="273" r:id="rId22"/>
    <p:sldId id="301" r:id="rId23"/>
    <p:sldId id="275" r:id="rId24"/>
    <p:sldId id="276" r:id="rId25"/>
    <p:sldId id="274" r:id="rId26"/>
    <p:sldId id="278" r:id="rId27"/>
    <p:sldId id="279" r:id="rId28"/>
    <p:sldId id="280" r:id="rId29"/>
    <p:sldId id="281" r:id="rId30"/>
    <p:sldId id="282" r:id="rId31"/>
    <p:sldId id="302" r:id="rId32"/>
    <p:sldId id="303" r:id="rId33"/>
    <p:sldId id="285" r:id="rId34"/>
    <p:sldId id="286" r:id="rId35"/>
    <p:sldId id="294" r:id="rId36"/>
    <p:sldId id="291" r:id="rId37"/>
    <p:sldId id="292" r:id="rId38"/>
    <p:sldId id="293" r:id="rId3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E4A"/>
    <a:srgbClr val="050505"/>
    <a:srgbClr val="FFFFA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13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9E093-E520-4234-8C00-555B6049AD0C}" type="datetimeFigureOut">
              <a:rPr lang="es-PE" smtClean="0"/>
              <a:t>3/01/2024</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0ABD3-B648-4127-9B8C-43D94C79B22B}" type="slidenum">
              <a:rPr lang="es-PE" smtClean="0"/>
              <a:t>‹Nº›</a:t>
            </a:fld>
            <a:endParaRPr lang="es-PE"/>
          </a:p>
        </p:txBody>
      </p:sp>
    </p:spTree>
    <p:extLst>
      <p:ext uri="{BB962C8B-B14F-4D97-AF65-F5344CB8AC3E}">
        <p14:creationId xmlns:p14="http://schemas.microsoft.com/office/powerpoint/2010/main" val="215162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9350241F-1295-4B05-959F-CA0B51A1B526}" type="slidenum">
              <a:rPr lang="es-ES">
                <a:solidFill>
                  <a:srgbClr val="000000"/>
                </a:solidFill>
              </a:rPr>
              <a:pPr/>
              <a:t>3</a:t>
            </a:fld>
            <a:endParaRPr lang="es-ES" dirty="0">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42386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2832BE86-ED72-4EE8-A830-8392521F7FE4}" type="slidenum">
              <a:rPr lang="es-ES">
                <a:solidFill>
                  <a:srgbClr val="000000"/>
                </a:solidFill>
              </a:rPr>
              <a:pPr>
                <a:defRPr/>
              </a:pPr>
              <a:t>5</a:t>
            </a:fld>
            <a:endParaRPr lang="es-ES" dirty="0">
              <a:solidFill>
                <a:srgbClr val="000000"/>
              </a:solidFill>
            </a:endParaRPr>
          </a:p>
        </p:txBody>
      </p:sp>
    </p:spTree>
    <p:extLst>
      <p:ext uri="{BB962C8B-B14F-4D97-AF65-F5344CB8AC3E}">
        <p14:creationId xmlns:p14="http://schemas.microsoft.com/office/powerpoint/2010/main" val="2505107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2832BE86-ED72-4EE8-A830-8392521F7FE4}" type="slidenum">
              <a:rPr lang="es-ES">
                <a:solidFill>
                  <a:srgbClr val="000000"/>
                </a:solidFill>
              </a:rPr>
              <a:pPr>
                <a:defRPr/>
              </a:pPr>
              <a:t>6</a:t>
            </a:fld>
            <a:endParaRPr lang="es-ES" dirty="0">
              <a:solidFill>
                <a:srgbClr val="000000"/>
              </a:solidFill>
            </a:endParaRPr>
          </a:p>
        </p:txBody>
      </p:sp>
    </p:spTree>
    <p:extLst>
      <p:ext uri="{BB962C8B-B14F-4D97-AF65-F5344CB8AC3E}">
        <p14:creationId xmlns:p14="http://schemas.microsoft.com/office/powerpoint/2010/main" val="359962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2832BE86-ED72-4EE8-A830-8392521F7FE4}" type="slidenum">
              <a:rPr lang="es-ES">
                <a:solidFill>
                  <a:srgbClr val="000000"/>
                </a:solidFill>
              </a:rPr>
              <a:pPr>
                <a:defRPr/>
              </a:pPr>
              <a:t>20</a:t>
            </a:fld>
            <a:endParaRPr lang="es-ES" dirty="0">
              <a:solidFill>
                <a:srgbClr val="000000"/>
              </a:solidFill>
            </a:endParaRPr>
          </a:p>
        </p:txBody>
      </p:sp>
    </p:spTree>
    <p:extLst>
      <p:ext uri="{BB962C8B-B14F-4D97-AF65-F5344CB8AC3E}">
        <p14:creationId xmlns:p14="http://schemas.microsoft.com/office/powerpoint/2010/main" val="380943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B86B7E6-08FE-431C-803B-671F653ABB99}" type="slidenum">
              <a:rPr lang="es-ES">
                <a:solidFill>
                  <a:srgbClr val="000000"/>
                </a:solidFill>
              </a:rPr>
              <a:pPr/>
              <a:t>23</a:t>
            </a:fld>
            <a:endParaRPr lang="es-ES" dirty="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116199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B86B7E6-08FE-431C-803B-671F653ABB99}" type="slidenum">
              <a:rPr lang="es-ES">
                <a:solidFill>
                  <a:srgbClr val="000000"/>
                </a:solidFill>
              </a:rPr>
              <a:pPr/>
              <a:t>24</a:t>
            </a:fld>
            <a:endParaRPr lang="es-ES" dirty="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2460471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A7FC841-D6BF-4CB4-AEB9-7C8700A2B3BE}" type="slidenum">
              <a:rPr lang="es-ES">
                <a:solidFill>
                  <a:srgbClr val="000000"/>
                </a:solidFill>
              </a:rPr>
              <a:pPr/>
              <a:t>25</a:t>
            </a:fld>
            <a:endParaRPr lang="es-ES" dirty="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20710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1440A9-8775-4BEB-9373-99981883795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60872272"/>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D26B89-B090-48FD-80EB-2543BCD3766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9292631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199696-3C84-4F9F-B8B2-D51D3CC7837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43217642"/>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E81C2A4-9A9C-48B6-B9A7-00FDCAB5EAC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29158738"/>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D800F9C-4D26-42BE-BAEB-55C10714DE2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61858845"/>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E66BCC9-09D0-48E0-AB77-CBB33A66558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48626176"/>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786F826-880D-4369-816C-C991ED273B8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63452057"/>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F3B1427-FF2E-4387-AF5E-CD0397B9F5B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76718072"/>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0979CB70-E01D-4BA8-B667-7BACAA0D798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01448012"/>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EF816AFF-571A-4A9C-B6B5-08AD39D430C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48495880"/>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7E61871-7D7A-4C7A-9CD2-40E76931F58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7557720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7B9779-23A7-40E1-9E27-A579865B090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63999499"/>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5CEE8CD-9412-41D1-B184-B9821BDB588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808664"/>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75A6F0E-5E9A-46EF-970C-2F4985C585E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51424586"/>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3C47254-CF23-42D5-BA36-0A9996EE459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044258269"/>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6F26F4-20EE-481E-BF6E-D463DE90370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457735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85E33C-4CD2-479B-8AB9-8790E355875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47140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4EE9FE-923A-4285-956D-E69A15A63AF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81880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0E9E2B-6792-4AA2-9862-CDB4C5B8EDF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634696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1C3F6F4-1D9D-4217-8506-C53BEFF19C6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39297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3D7673A-CF36-4A67-B715-39EF1B3F29B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767693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D57398-E5C5-4632-B409-0F3FBE7B377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82520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B4DAA3-AD55-4F67-A106-BAB29043014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06532335"/>
      </p:ext>
    </p:extLst>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1CF888-96DE-430F-8030-56A2F76B30B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25136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C4982F-CDD7-4DFC-84B2-0A046EF0F87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77028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1878AA-2A91-4ED0-89C6-D91F862C4AC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65049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1922A-4BC5-48F3-96D5-6B250631DD8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83948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D1E1E0-7BF3-4803-8989-DBBB329FBE5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14596044"/>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0C560-B7BC-4333-B635-977C3A7D64C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94371176"/>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C4D2E-57C4-443A-AA61-B86590844BF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77509537"/>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5460A4-DD8D-4E83-90C6-36B7BCE0124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40086944"/>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9E7990-C4D9-4C0C-A15D-50794EB8984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61099620"/>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EF3B56-2D06-4494-A22E-82972865915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78054794"/>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48DE6A-9E30-4E67-BE24-57D1343908A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15330248"/>
      </p:ext>
    </p:extLst>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44BE0-42D9-4B30-8A38-1745096747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70902019"/>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57A086-10EA-486F-BE3D-DFB70E02CAF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60255271"/>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E21947-9E17-409C-B6EC-C6CC2B88B07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09028802"/>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F81980-BD82-49F5-857F-C43638F74D0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02816668"/>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692659-5E6A-4255-A71B-C51553AD981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53994911"/>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94A5CF3-3842-47C2-9D59-66DAA66F5E7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57553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8D0A4948-8C22-47EE-BF76-78E15C3F799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101343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A55C35C3-4332-46EC-BC2D-DA9B9872E34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6998874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D14EBDEB-7020-46D9-B59B-392C0E28CB3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051491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A66D7D35-DBE0-4989-BDC0-A70E0F52190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0945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91378C0-6C0B-4612-AD24-B4A90B50FAC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57597000"/>
      </p:ext>
    </p:extLst>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A53DD29B-5F7E-404C-BC7C-D097FF226235}"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888585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604D41F4-A172-407D-AEA3-9F86435027B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92386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460C5E3-16E2-47EC-B825-3AE0FFBBBC4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7934685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5807E0D4-DD87-401C-A4CF-9001D3FFB81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4742413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B58A9D3-B811-43A0-926E-900CFFFBA35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530213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15029930-3150-403D-9D03-9A58C87CA50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7324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514A1F-4A1C-4AAB-B3EC-A525EE87769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31149741"/>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18113-B1EA-4640-BA44-305E04F0C68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32769846"/>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A0F3EC-CC89-49A2-938C-09E5088064B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31145009"/>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7D263D-7DC9-4D3F-9B53-DD083BDAFA5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33340610"/>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lgn="ct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fontAlgn="base">
              <a:spcBef>
                <a:spcPct val="0"/>
              </a:spcBef>
              <a:spcAft>
                <a:spcPct val="0"/>
              </a:spcAft>
              <a:defRPr/>
            </a:pPr>
            <a:fld id="{C9BCFBF4-0F45-435E-A806-704F5AAEE822}"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562178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lgn="ct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pPr>
            <a:fld id="{65FB6A0A-64B5-41B2-8665-E6EDE485CA34}"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4118430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214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smtClean="0">
                <a:effectLst/>
                <a:latin typeface="+mn-lt"/>
              </a:defRPr>
            </a:lvl1pPr>
          </a:lstStyle>
          <a:p>
            <a:pPr fontAlgn="base">
              <a:spcBef>
                <a:spcPct val="0"/>
              </a:spcBef>
              <a:spcAft>
                <a:spcPct val="0"/>
              </a:spcAft>
              <a:defRPr/>
            </a:pPr>
            <a:endParaRPr lang="ca-ES">
              <a:solidFill>
                <a:srgbClr val="000000"/>
              </a:solidFill>
            </a:endParaRPr>
          </a:p>
        </p:txBody>
      </p:sp>
      <p:sp>
        <p:nvSpPr>
          <p:cNvPr id="214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effectLst/>
                <a:latin typeface="+mn-lt"/>
              </a:defRPr>
            </a:lvl1pPr>
          </a:lstStyle>
          <a:p>
            <a:pPr algn="ctr" fontAlgn="base">
              <a:spcBef>
                <a:spcPct val="0"/>
              </a:spcBef>
              <a:spcAft>
                <a:spcPct val="0"/>
              </a:spcAft>
              <a:defRPr/>
            </a:pPr>
            <a:endParaRPr lang="ca-ES">
              <a:solidFill>
                <a:srgbClr val="000000"/>
              </a:solidFill>
            </a:endParaRPr>
          </a:p>
        </p:txBody>
      </p:sp>
      <p:sp>
        <p:nvSpPr>
          <p:cNvPr id="214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effectLst/>
                <a:latin typeface="+mn-lt"/>
              </a:defRPr>
            </a:lvl1pPr>
          </a:lstStyle>
          <a:p>
            <a:pPr fontAlgn="base">
              <a:spcBef>
                <a:spcPct val="0"/>
              </a:spcBef>
              <a:spcAft>
                <a:spcPct val="0"/>
              </a:spcAft>
              <a:defRPr/>
            </a:pPr>
            <a:fld id="{D2DCA16F-8180-4C45-8175-FF36C1EC8173}" type="slidenum">
              <a:rPr lang="ca-ES">
                <a:solidFill>
                  <a:srgbClr val="000000"/>
                </a:solidFill>
              </a:rPr>
              <a:pPr fontAlgn="base">
                <a:spcBef>
                  <a:spcPct val="0"/>
                </a:spcBef>
                <a:spcAft>
                  <a:spcPct val="0"/>
                </a:spcAft>
                <a:defRPr/>
              </a:pPr>
              <a:t>‹Nº›</a:t>
            </a:fld>
            <a:endParaRPr lang="ca-ES">
              <a:solidFill>
                <a:srgbClr val="000000"/>
              </a:solidFill>
            </a:endParaRPr>
          </a:p>
        </p:txBody>
      </p:sp>
    </p:spTree>
    <p:extLst>
      <p:ext uri="{BB962C8B-B14F-4D97-AF65-F5344CB8AC3E}">
        <p14:creationId xmlns:p14="http://schemas.microsoft.com/office/powerpoint/2010/main" val="7797507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955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effectLst/>
                <a:cs typeface="+mn-cs"/>
              </a:defRPr>
            </a:lvl1pPr>
          </a:lstStyle>
          <a:p>
            <a:pPr fontAlgn="base">
              <a:spcBef>
                <a:spcPct val="0"/>
              </a:spcBef>
              <a:spcAft>
                <a:spcPct val="0"/>
              </a:spcAft>
              <a:defRPr/>
            </a:pPr>
            <a:endParaRPr lang="es-ES">
              <a:solidFill>
                <a:srgbClr val="000000"/>
              </a:solidFill>
            </a:endParaRPr>
          </a:p>
        </p:txBody>
      </p:sp>
      <p:sp>
        <p:nvSpPr>
          <p:cNvPr id="1955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cs typeface="+mn-cs"/>
              </a:defRPr>
            </a:lvl1pPr>
          </a:lstStyle>
          <a:p>
            <a:pPr algn="ctr" fontAlgn="base">
              <a:spcBef>
                <a:spcPct val="0"/>
              </a:spcBef>
              <a:spcAft>
                <a:spcPct val="0"/>
              </a:spcAft>
              <a:defRPr/>
            </a:pPr>
            <a:endParaRPr lang="es-ES">
              <a:solidFill>
                <a:srgbClr val="000000"/>
              </a:solidFill>
            </a:endParaRPr>
          </a:p>
        </p:txBody>
      </p:sp>
      <p:sp>
        <p:nvSpPr>
          <p:cNvPr id="1955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cs typeface="+mn-cs"/>
              </a:defRPr>
            </a:lvl1pPr>
          </a:lstStyle>
          <a:p>
            <a:pPr fontAlgn="base">
              <a:spcBef>
                <a:spcPct val="0"/>
              </a:spcBef>
              <a:spcAft>
                <a:spcPct val="0"/>
              </a:spcAft>
              <a:defRPr/>
            </a:pPr>
            <a:fld id="{B52C3749-F4F1-4FC1-B995-EA0AE5300908}"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6181309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17000" r="-17000"/>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FFFFFF"/>
              </a:solidFill>
              <a:effectLst>
                <a:outerShdw blurRad="38100" dist="38100" dir="2700000" algn="tl">
                  <a:srgbClr val="000000">
                    <a:alpha val="43137"/>
                  </a:srgbClr>
                </a:outerShdw>
              </a:effectLst>
              <a:latin typeface="Times New Roman" pitchFamily="18"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ffectLst>
                <a:outerShdw blurRad="38100" dist="38100" dir="2700000" algn="tl">
                  <a:srgbClr val="000000">
                    <a:alpha val="43137"/>
                  </a:srgbClr>
                </a:outerShdw>
              </a:effectLst>
              <a:latin typeface="Times New Roman" pitchFamily="18"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25C427D-9CBA-40D7-BE7B-25B43A18A17B}" type="slidenum">
              <a:rPr lang="en-US">
                <a:solidFill>
                  <a:srgbClr val="FFFFFF"/>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en-US">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872266289"/>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92. Una panderet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rotWithShape="1">
          <a:blip r:embed="rId5"/>
          <a:srcRect l="1576" t="20357" r="-1181" b="13796"/>
          <a:stretch/>
        </p:blipFill>
        <p:spPr>
          <a:xfrm>
            <a:off x="725330" y="496761"/>
            <a:ext cx="7920353" cy="5911151"/>
          </a:xfrm>
          <a:prstGeom prst="rect">
            <a:avLst/>
          </a:prstGeom>
          <a:scene3d>
            <a:camera prst="orthographicFront"/>
            <a:lightRig rig="threePt" dir="t"/>
          </a:scene3d>
          <a:sp3d>
            <a:bevelT/>
          </a:sp3d>
        </p:spPr>
      </p:pic>
      <p:sp>
        <p:nvSpPr>
          <p:cNvPr id="3" name="Rectángulo 2"/>
          <p:cNvSpPr/>
          <p:nvPr/>
        </p:nvSpPr>
        <p:spPr>
          <a:xfrm>
            <a:off x="2071928" y="6258414"/>
            <a:ext cx="1555234" cy="184666"/>
          </a:xfrm>
          <a:prstGeom prst="rect">
            <a:avLst/>
          </a:prstGeom>
        </p:spPr>
        <p:txBody>
          <a:bodyPr wrap="none">
            <a:spAutoFit/>
          </a:bodyPr>
          <a:lstStyle/>
          <a:p>
            <a:r>
              <a:rPr lang="es-ES_tradnl" sz="600" i="1" dirty="0" err="1" smtClean="0">
                <a:solidFill>
                  <a:schemeClr val="bg1"/>
                </a:solidFill>
                <a:latin typeface="Arial" panose="020B0604020202020204" pitchFamily="34" charset="0"/>
              </a:rPr>
              <a:t>Imagen:de</a:t>
            </a:r>
            <a:r>
              <a:rPr lang="es-ES_tradnl" sz="600" i="1" dirty="0" smtClean="0">
                <a:solidFill>
                  <a:schemeClr val="bg1"/>
                </a:solidFill>
                <a:latin typeface="Arial" panose="020B0604020202020204" pitchFamily="34" charset="0"/>
              </a:rPr>
              <a:t> </a:t>
            </a:r>
            <a:r>
              <a:rPr lang="es-ES_tradnl" sz="600" i="1" dirty="0" err="1" smtClean="0">
                <a:solidFill>
                  <a:schemeClr val="bg1"/>
                </a:solidFill>
                <a:latin typeface="Arial" panose="020B0604020202020204" pitchFamily="34" charset="0"/>
              </a:rPr>
              <a:t>Portadasa</a:t>
            </a:r>
            <a:r>
              <a:rPr lang="es-ES_tradnl" sz="600" i="1" dirty="0" smtClean="0">
                <a:solidFill>
                  <a:schemeClr val="bg1"/>
                </a:solidFill>
                <a:latin typeface="Arial" panose="020B0604020202020204" pitchFamily="34" charset="0"/>
              </a:rPr>
              <a:t> </a:t>
            </a:r>
            <a:r>
              <a:rPr lang="es-ES_tradnl" sz="600" i="1" dirty="0">
                <a:solidFill>
                  <a:schemeClr val="bg1"/>
                </a:solidFill>
                <a:latin typeface="Arial" panose="020B0604020202020204" pitchFamily="34" charset="0"/>
              </a:rPr>
              <a:t>P. Erick Félix, CM</a:t>
            </a:r>
            <a:endParaRPr lang="es-PE" sz="600" dirty="0">
              <a:solidFill>
                <a:schemeClr val="bg1"/>
              </a:solidFill>
            </a:endParaRPr>
          </a:p>
        </p:txBody>
      </p:sp>
    </p:spTree>
    <p:extLst>
      <p:ext uri="{BB962C8B-B14F-4D97-AF65-F5344CB8AC3E}">
        <p14:creationId xmlns:p14="http://schemas.microsoft.com/office/powerpoint/2010/main" val="184484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0f/d0/f4/0fd0f4394bf20244346864b192369bf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9313"/>
          <a:stretch/>
        </p:blipFill>
        <p:spPr bwMode="auto">
          <a:xfrm>
            <a:off x="635961" y="-1816900"/>
            <a:ext cx="7889971" cy="828796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90187" y="1371600"/>
            <a:ext cx="3839338" cy="4514850"/>
          </a:xfrm>
          <a:prstGeom prst="rect">
            <a:avLst/>
          </a:prstGeom>
        </p:spPr>
      </p:pic>
      <p:sp>
        <p:nvSpPr>
          <p:cNvPr id="6" name="Rectangle 3"/>
          <p:cNvSpPr>
            <a:spLocks noChangeArrowheads="1"/>
          </p:cNvSpPr>
          <p:nvPr/>
        </p:nvSpPr>
        <p:spPr bwMode="auto">
          <a:xfrm>
            <a:off x="323528" y="529516"/>
            <a:ext cx="8154668" cy="52322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i="1" dirty="0">
                <a:solidFill>
                  <a:srgbClr val="FFFFFF"/>
                </a:solidFill>
                <a:effectLst>
                  <a:glow rad="101600">
                    <a:srgbClr val="000000">
                      <a:satMod val="175000"/>
                      <a:alpha val="40000"/>
                    </a:srgbClr>
                  </a:glow>
                  <a:outerShdw blurRad="38100" dist="38100" dir="2700000" algn="tl">
                    <a:srgbClr val="000000"/>
                  </a:outerShdw>
                </a:effectLst>
                <a:latin typeface="Arial Narrow" pitchFamily="34" charset="0"/>
              </a:rPr>
              <a:t>  </a:t>
            </a:r>
            <a:endParaRPr lang="es-ES" sz="2800" b="1" dirty="0">
              <a:solidFill>
                <a:srgbClr val="FFFFFF"/>
              </a:solidFill>
              <a:effectLst>
                <a:glow rad="101600">
                  <a:srgbClr val="000000">
                    <a:satMod val="175000"/>
                    <a:alpha val="40000"/>
                  </a:srgbClr>
                </a:glow>
                <a:outerShdw blurRad="38100" dist="38100" dir="2700000" algn="tl">
                  <a:srgbClr val="000000"/>
                </a:outerShdw>
              </a:effectLst>
              <a:latin typeface="Arial Narrow" pitchFamily="34" charset="0"/>
            </a:endParaRPr>
          </a:p>
        </p:txBody>
      </p:sp>
      <p:sp>
        <p:nvSpPr>
          <p:cNvPr id="4" name="Rectangle 3"/>
          <p:cNvSpPr>
            <a:spLocks noChangeArrowheads="1"/>
          </p:cNvSpPr>
          <p:nvPr/>
        </p:nvSpPr>
        <p:spPr bwMode="auto">
          <a:xfrm>
            <a:off x="578812" y="2050855"/>
            <a:ext cx="3278814" cy="353943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dirty="0" smtClean="0">
                <a:solidFill>
                  <a:schemeClr val="bg1"/>
                </a:solidFill>
                <a:effectLst>
                  <a:glow rad="228600">
                    <a:schemeClr val="accent4">
                      <a:satMod val="175000"/>
                      <a:alpha val="40000"/>
                    </a:schemeClr>
                  </a:glow>
                  <a:outerShdw blurRad="38100" dist="38100" dir="2700000" algn="tl">
                    <a:srgbClr val="000000"/>
                  </a:outerShdw>
                </a:effectLst>
                <a:latin typeface="Arial Narrow" pitchFamily="34" charset="0"/>
              </a:rPr>
              <a:t>Porque </a:t>
            </a:r>
            <a:r>
              <a:rPr lang="es-ES" sz="2800" b="1" dirty="0">
                <a:solidFill>
                  <a:schemeClr val="bg1"/>
                </a:solidFill>
                <a:effectLst>
                  <a:glow rad="228600">
                    <a:schemeClr val="accent4">
                      <a:satMod val="175000"/>
                      <a:alpha val="40000"/>
                    </a:schemeClr>
                  </a:glow>
                  <a:outerShdw blurRad="38100" dist="38100" dir="2700000" algn="tl">
                    <a:srgbClr val="000000"/>
                  </a:outerShdw>
                </a:effectLst>
                <a:latin typeface="Arial Narrow" pitchFamily="34" charset="0"/>
              </a:rPr>
              <a:t>hemos visto salir su estrella y venimos a adorarlo”. </a:t>
            </a:r>
          </a:p>
          <a:p>
            <a:pPr algn="ctr" fontAlgn="base">
              <a:spcBef>
                <a:spcPct val="0"/>
              </a:spcBef>
              <a:spcAft>
                <a:spcPct val="0"/>
              </a:spcAft>
              <a:defRPr/>
            </a:pPr>
            <a:endParaRPr lang="es-PE" sz="2800" b="1" dirty="0">
              <a:solidFill>
                <a:schemeClr val="bg1"/>
              </a:solidFill>
              <a:effectLst>
                <a:glow rad="228600">
                  <a:schemeClr val="accent4">
                    <a:satMod val="175000"/>
                    <a:alpha val="40000"/>
                  </a:schemeClr>
                </a:glow>
                <a:outerShdw blurRad="38100" dist="38100" dir="2700000" algn="tl">
                  <a:srgbClr val="000000"/>
                </a:outerShdw>
              </a:effectLst>
              <a:latin typeface="Arial Narrow" pitchFamily="34" charset="0"/>
            </a:endParaRPr>
          </a:p>
          <a:p>
            <a:pPr algn="ctr" fontAlgn="base">
              <a:spcBef>
                <a:spcPct val="0"/>
              </a:spcBef>
              <a:spcAft>
                <a:spcPct val="0"/>
              </a:spcAft>
              <a:defRPr/>
            </a:pPr>
            <a:r>
              <a:rPr lang="es-PE" sz="2800" b="1" dirty="0" smtClean="0">
                <a:solidFill>
                  <a:schemeClr val="bg1"/>
                </a:solidFill>
                <a:effectLst>
                  <a:glow rad="228600">
                    <a:schemeClr val="accent4">
                      <a:satMod val="175000"/>
                      <a:alpha val="40000"/>
                    </a:schemeClr>
                  </a:glow>
                  <a:outerShdw blurRad="38100" dist="38100" dir="2700000" algn="tl">
                    <a:srgbClr val="000000"/>
                  </a:outerShdw>
                </a:effectLst>
                <a:latin typeface="Arial Narrow" pitchFamily="34" charset="0"/>
              </a:rPr>
              <a:t>Al </a:t>
            </a:r>
            <a:r>
              <a:rPr lang="es-PE" sz="2800" b="1" dirty="0">
                <a:solidFill>
                  <a:schemeClr val="bg1"/>
                </a:solidFill>
                <a:effectLst>
                  <a:glow rad="228600">
                    <a:schemeClr val="accent4">
                      <a:satMod val="175000"/>
                      <a:alpha val="40000"/>
                    </a:schemeClr>
                  </a:glow>
                  <a:outerShdw blurRad="38100" dist="38100" dir="2700000" algn="tl">
                    <a:srgbClr val="000000"/>
                  </a:outerShdw>
                </a:effectLst>
                <a:latin typeface="Arial Narrow" pitchFamily="34" charset="0"/>
              </a:rPr>
              <a:t>enterarse  el rey Herodes, se sobresaltó y  toda Jerusalén con él;</a:t>
            </a:r>
            <a:endParaRPr lang="es-ES" sz="2800" b="1" dirty="0">
              <a:solidFill>
                <a:schemeClr val="bg1"/>
              </a:solidFill>
              <a:effectLst>
                <a:glow rad="228600">
                  <a:schemeClr val="accent4">
                    <a:satMod val="175000"/>
                    <a:alpha val="40000"/>
                  </a:schemeClr>
                </a:glow>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334528739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
                                        </p:tgtEl>
                                        <p:attrNameLst>
                                          <p:attrName>style.visibility</p:attrName>
                                        </p:attrNameLst>
                                      </p:cBhvr>
                                      <p:to>
                                        <p:strVal val="visible"/>
                                      </p:to>
                                    </p:set>
                                    <p:anim calcmode="discrete" valueType="clr">
                                      <p:cBhvr override="childStyle">
                                        <p:cTn id="1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
                                        </p:tgtEl>
                                        <p:attrNameLst>
                                          <p:attrName>fillcolor</p:attrName>
                                        </p:attrNameLst>
                                      </p:cBhvr>
                                      <p:tavLst>
                                        <p:tav tm="0">
                                          <p:val>
                                            <p:clrVal>
                                              <a:schemeClr val="accent2"/>
                                            </p:clrVal>
                                          </p:val>
                                        </p:tav>
                                        <p:tav tm="50000">
                                          <p:val>
                                            <p:clrVal>
                                              <a:schemeClr val="hlink"/>
                                            </p:clrVal>
                                          </p:val>
                                        </p:tav>
                                      </p:tavLst>
                                    </p:anim>
                                    <p:set>
                                      <p:cBhvr>
                                        <p:cTn id="13"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0f/d0/f4/0fd0f4394bf20244346864b192369bf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9313"/>
          <a:stretch/>
        </p:blipFill>
        <p:spPr bwMode="auto">
          <a:xfrm>
            <a:off x="711137" y="-1893100"/>
            <a:ext cx="7889971" cy="828796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08914" y="1352549"/>
            <a:ext cx="3958712" cy="4591051"/>
          </a:xfrm>
          <a:prstGeom prst="rect">
            <a:avLst/>
          </a:prstGeom>
          <a:scene3d>
            <a:camera prst="orthographicFront"/>
            <a:lightRig rig="threePt" dir="t"/>
          </a:scene3d>
          <a:sp3d>
            <a:bevelT/>
          </a:sp3d>
        </p:spPr>
      </p:pic>
      <p:sp>
        <p:nvSpPr>
          <p:cNvPr id="6" name="Rectangle 7"/>
          <p:cNvSpPr>
            <a:spLocks noChangeArrowheads="1"/>
          </p:cNvSpPr>
          <p:nvPr/>
        </p:nvSpPr>
        <p:spPr bwMode="auto">
          <a:xfrm>
            <a:off x="1495425" y="445650"/>
            <a:ext cx="7105683" cy="52322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dirty="0">
                <a:solidFill>
                  <a:srgbClr val="FFFFFF"/>
                </a:solidFill>
                <a:effectLst>
                  <a:glow rad="228600">
                    <a:schemeClr val="accent4">
                      <a:satMod val="175000"/>
                      <a:alpha val="40000"/>
                    </a:schemeClr>
                  </a:glow>
                  <a:outerShdw blurRad="38100" dist="38100" dir="2700000" algn="tl">
                    <a:srgbClr val="000000"/>
                  </a:outerShdw>
                </a:effectLst>
                <a:latin typeface="Arial" charset="0"/>
              </a:rPr>
              <a:t>convocó a </a:t>
            </a:r>
            <a:r>
              <a:rPr lang="es-ES" sz="2800" dirty="0" err="1">
                <a:solidFill>
                  <a:srgbClr val="FFFFFF"/>
                </a:solidFill>
                <a:effectLst>
                  <a:glow rad="228600">
                    <a:schemeClr val="accent4">
                      <a:satMod val="175000"/>
                      <a:alpha val="40000"/>
                    </a:schemeClr>
                  </a:glow>
                  <a:outerShdw blurRad="38100" dist="38100" dir="2700000" algn="tl">
                    <a:srgbClr val="000000"/>
                  </a:outerShdw>
                </a:effectLst>
                <a:latin typeface="Arial" charset="0"/>
              </a:rPr>
              <a:t>a</a:t>
            </a:r>
            <a:r>
              <a:rPr lang="es-ES" sz="2800" dirty="0">
                <a:solidFill>
                  <a:srgbClr val="FFFFFF"/>
                </a:solidFill>
                <a:effectLst>
                  <a:glow rad="228600">
                    <a:schemeClr val="accent4">
                      <a:satMod val="175000"/>
                      <a:alpha val="40000"/>
                    </a:schemeClr>
                  </a:glow>
                  <a:outerShdw blurRad="38100" dist="38100" dir="2700000" algn="tl">
                    <a:srgbClr val="000000"/>
                  </a:outerShdw>
                </a:effectLst>
                <a:latin typeface="Arial" charset="0"/>
              </a:rPr>
              <a:t> los sumos sacerdotes </a:t>
            </a:r>
            <a:r>
              <a:rPr lang="es-ES" sz="2800" dirty="0" smtClean="0">
                <a:solidFill>
                  <a:srgbClr val="FFFFFF"/>
                </a:solidFill>
                <a:effectLst>
                  <a:glow rad="228600">
                    <a:schemeClr val="accent4">
                      <a:satMod val="175000"/>
                      <a:alpha val="40000"/>
                    </a:schemeClr>
                  </a:glow>
                  <a:outerShdw blurRad="38100" dist="38100" dir="2700000" algn="tl">
                    <a:srgbClr val="000000"/>
                  </a:outerShdw>
                </a:effectLst>
                <a:latin typeface="Arial" charset="0"/>
              </a:rPr>
              <a:t>y</a:t>
            </a:r>
            <a:endParaRPr lang="es-ES" sz="2800" dirty="0">
              <a:solidFill>
                <a:srgbClr val="FFFFFF"/>
              </a:solidFill>
              <a:effectLst>
                <a:glow rad="228600">
                  <a:schemeClr val="accent4">
                    <a:satMod val="175000"/>
                    <a:alpha val="40000"/>
                  </a:schemeClr>
                </a:glow>
                <a:outerShdw blurRad="38100" dist="38100" dir="2700000" algn="tl">
                  <a:srgbClr val="000000"/>
                </a:outerShdw>
              </a:effectLst>
              <a:latin typeface="Arial" charset="0"/>
            </a:endParaRPr>
          </a:p>
        </p:txBody>
      </p:sp>
      <p:sp>
        <p:nvSpPr>
          <p:cNvPr id="5" name="Rectangle 7"/>
          <p:cNvSpPr>
            <a:spLocks noChangeArrowheads="1"/>
          </p:cNvSpPr>
          <p:nvPr/>
        </p:nvSpPr>
        <p:spPr bwMode="auto">
          <a:xfrm>
            <a:off x="576369" y="2799077"/>
            <a:ext cx="3267314" cy="2246769"/>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dirty="0" smtClean="0">
                <a:solidFill>
                  <a:srgbClr val="FFFFFF"/>
                </a:solidFill>
                <a:effectLst>
                  <a:glow rad="228600">
                    <a:schemeClr val="accent4">
                      <a:satMod val="175000"/>
                      <a:alpha val="40000"/>
                    </a:schemeClr>
                  </a:glow>
                  <a:outerShdw blurRad="38100" dist="38100" dir="2700000" algn="tl">
                    <a:srgbClr val="000000"/>
                  </a:outerShdw>
                </a:effectLst>
                <a:latin typeface="Arial" charset="0"/>
              </a:rPr>
              <a:t>a </a:t>
            </a:r>
            <a:r>
              <a:rPr lang="es-ES" sz="2800" dirty="0">
                <a:solidFill>
                  <a:srgbClr val="FFFFFF"/>
                </a:solidFill>
                <a:effectLst>
                  <a:glow rad="228600">
                    <a:schemeClr val="accent4">
                      <a:satMod val="175000"/>
                      <a:alpha val="40000"/>
                    </a:schemeClr>
                  </a:glow>
                  <a:outerShdw blurRad="38100" dist="38100" dir="2700000" algn="tl">
                    <a:srgbClr val="000000"/>
                  </a:outerShdw>
                </a:effectLst>
                <a:latin typeface="Arial" charset="0"/>
              </a:rPr>
              <a:t>los escribas del país, y les preguntó dónde tenía que nacer el Mesías. </a:t>
            </a:r>
          </a:p>
        </p:txBody>
      </p:sp>
    </p:spTree>
    <p:extLst>
      <p:ext uri="{BB962C8B-B14F-4D97-AF65-F5344CB8AC3E}">
        <p14:creationId xmlns:p14="http://schemas.microsoft.com/office/powerpoint/2010/main" val="52232880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p:stCondLst>
                              <p:cond delay="11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0f/d0/f4/0fd0f4394bf20244346864b192369bf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9313"/>
          <a:stretch/>
        </p:blipFill>
        <p:spPr bwMode="auto">
          <a:xfrm>
            <a:off x="504496" y="-1896397"/>
            <a:ext cx="8135007" cy="828796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088" y="1198766"/>
            <a:ext cx="4137512" cy="4668634"/>
          </a:xfrm>
          <a:prstGeom prst="rect">
            <a:avLst/>
          </a:prstGeom>
          <a:scene3d>
            <a:camera prst="orthographicFront"/>
            <a:lightRig rig="threePt" dir="t"/>
          </a:scene3d>
          <a:sp3d>
            <a:bevelT w="152400" h="50800" prst="softRound"/>
          </a:sp3d>
        </p:spPr>
      </p:pic>
      <p:sp>
        <p:nvSpPr>
          <p:cNvPr id="4" name="Rectangle 6"/>
          <p:cNvSpPr>
            <a:spLocks noChangeArrowheads="1"/>
          </p:cNvSpPr>
          <p:nvPr/>
        </p:nvSpPr>
        <p:spPr bwMode="auto">
          <a:xfrm>
            <a:off x="1362075" y="404813"/>
            <a:ext cx="7115175" cy="954107"/>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dirty="0">
                <a:solidFill>
                  <a:schemeClr val="bg1"/>
                </a:solidFill>
                <a:effectLst>
                  <a:glow rad="139700">
                    <a:srgbClr val="000000">
                      <a:satMod val="175000"/>
                      <a:alpha val="40000"/>
                    </a:srgbClr>
                  </a:glow>
                  <a:outerShdw blurRad="38100" dist="38100" dir="2700000" algn="tl">
                    <a:srgbClr val="000000">
                      <a:alpha val="43137"/>
                    </a:srgbClr>
                  </a:outerShdw>
                </a:effectLst>
                <a:latin typeface="Arial Narrow" pitchFamily="34" charset="0"/>
              </a:rPr>
              <a:t>Ellos le contestaron</a:t>
            </a:r>
            <a:r>
              <a:rPr lang="es-ES" sz="2800" b="1" dirty="0" smtClean="0">
                <a:solidFill>
                  <a:schemeClr val="bg1"/>
                </a:solidFill>
                <a:effectLst>
                  <a:glow rad="139700">
                    <a:srgbClr val="000000">
                      <a:satMod val="175000"/>
                      <a:alpha val="40000"/>
                    </a:srgbClr>
                  </a:glow>
                  <a:outerShdw blurRad="38100" dist="38100" dir="2700000" algn="tl">
                    <a:srgbClr val="000000">
                      <a:alpha val="43137"/>
                    </a:srgbClr>
                  </a:outerShdw>
                </a:effectLst>
                <a:latin typeface="Arial Narrow" pitchFamily="34" charset="0"/>
              </a:rPr>
              <a:t>: – </a:t>
            </a:r>
            <a:r>
              <a:rPr lang="es-ES" sz="2800" b="1" dirty="0">
                <a:solidFill>
                  <a:schemeClr val="bg1"/>
                </a:solidFill>
                <a:effectLst>
                  <a:glow rad="139700">
                    <a:srgbClr val="000000">
                      <a:satMod val="175000"/>
                      <a:alpha val="40000"/>
                    </a:srgbClr>
                  </a:glow>
                  <a:outerShdw blurRad="38100" dist="38100" dir="2700000" algn="tl">
                    <a:srgbClr val="000000">
                      <a:alpha val="43137"/>
                    </a:srgbClr>
                  </a:outerShdw>
                </a:effectLst>
                <a:latin typeface="Arial Narrow" pitchFamily="34" charset="0"/>
              </a:rPr>
              <a:t>E</a:t>
            </a:r>
            <a:r>
              <a:rPr lang="es-ES" sz="2800" b="1" dirty="0" smtClean="0">
                <a:solidFill>
                  <a:schemeClr val="bg1"/>
                </a:solidFill>
                <a:effectLst>
                  <a:glow rad="139700">
                    <a:srgbClr val="000000">
                      <a:satMod val="175000"/>
                      <a:alpha val="40000"/>
                    </a:srgbClr>
                  </a:glow>
                  <a:outerShdw blurRad="38100" dist="38100" dir="2700000" algn="tl">
                    <a:srgbClr val="000000">
                      <a:alpha val="43137"/>
                    </a:srgbClr>
                  </a:outerShdw>
                </a:effectLst>
                <a:latin typeface="Arial Narrow" pitchFamily="34" charset="0"/>
              </a:rPr>
              <a:t>n </a:t>
            </a:r>
            <a:r>
              <a:rPr lang="es-ES" sz="2800" b="1" dirty="0">
                <a:solidFill>
                  <a:schemeClr val="bg1"/>
                </a:solidFill>
                <a:effectLst>
                  <a:glow rad="139700">
                    <a:srgbClr val="000000">
                      <a:satMod val="175000"/>
                      <a:alpha val="40000"/>
                    </a:srgbClr>
                  </a:glow>
                  <a:outerShdw blurRad="38100" dist="38100" dir="2700000" algn="tl">
                    <a:srgbClr val="000000">
                      <a:alpha val="43137"/>
                    </a:srgbClr>
                  </a:outerShdw>
                </a:effectLst>
                <a:latin typeface="Arial Narrow" pitchFamily="34" charset="0"/>
              </a:rPr>
              <a:t>Belén de Judea, porque así lo ha escrito  el </a:t>
            </a:r>
            <a:r>
              <a:rPr lang="es-ES" sz="2800" b="1" dirty="0" smtClean="0">
                <a:solidFill>
                  <a:schemeClr val="bg1"/>
                </a:solidFill>
                <a:effectLst>
                  <a:glow rad="139700">
                    <a:srgbClr val="000000">
                      <a:satMod val="175000"/>
                      <a:alpha val="40000"/>
                    </a:srgbClr>
                  </a:glow>
                  <a:outerShdw blurRad="38100" dist="38100" dir="2700000" algn="tl">
                    <a:srgbClr val="000000">
                      <a:alpha val="43137"/>
                    </a:srgbClr>
                  </a:outerShdw>
                </a:effectLst>
                <a:latin typeface="Arial Narrow" pitchFamily="34" charset="0"/>
              </a:rPr>
              <a:t>profeta:</a:t>
            </a:r>
            <a:endParaRPr lang="es-ES" sz="2800" b="1" dirty="0">
              <a:solidFill>
                <a:schemeClr val="bg1"/>
              </a:solidFill>
              <a:effectLst>
                <a:glow rad="139700">
                  <a:srgbClr val="000000">
                    <a:satMod val="175000"/>
                    <a:alpha val="40000"/>
                  </a:srgbClr>
                </a:glow>
                <a:outerShdw blurRad="38100" dist="38100" dir="2700000" algn="tl">
                  <a:srgbClr val="000000">
                    <a:alpha val="43137"/>
                  </a:srgbClr>
                </a:outerShdw>
              </a:effectLst>
              <a:latin typeface="Arial Narrow" pitchFamily="34" charset="0"/>
            </a:endParaRPr>
          </a:p>
        </p:txBody>
      </p:sp>
      <p:sp>
        <p:nvSpPr>
          <p:cNvPr id="5" name="Rectangle 7"/>
          <p:cNvSpPr>
            <a:spLocks noChangeArrowheads="1"/>
          </p:cNvSpPr>
          <p:nvPr/>
        </p:nvSpPr>
        <p:spPr bwMode="auto">
          <a:xfrm>
            <a:off x="582985" y="2418010"/>
            <a:ext cx="3128103" cy="353943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dirty="0">
                <a:solidFill>
                  <a:srgbClr val="F3FD73"/>
                </a:solidFill>
                <a:effectLst>
                  <a:glow rad="139700">
                    <a:srgbClr val="36001B"/>
                  </a:glow>
                  <a:outerShdw blurRad="38100" dist="38100" dir="2700000" algn="tl">
                    <a:srgbClr val="000000">
                      <a:alpha val="43137"/>
                    </a:srgbClr>
                  </a:outerShdw>
                </a:effectLst>
                <a:latin typeface="Arial Narrow" pitchFamily="34" charset="0"/>
              </a:rPr>
              <a:t>“</a:t>
            </a:r>
            <a:r>
              <a:rPr lang="es-ES" sz="2800" i="1" dirty="0">
                <a:solidFill>
                  <a:schemeClr val="bg1"/>
                </a:solidFill>
                <a:effectLst>
                  <a:glow rad="139700">
                    <a:srgbClr val="36001B"/>
                  </a:glow>
                  <a:outerShdw blurRad="38100" dist="38100" dir="2700000" algn="tl">
                    <a:srgbClr val="000000">
                      <a:alpha val="43137"/>
                    </a:srgbClr>
                  </a:outerShdw>
                </a:effectLst>
                <a:latin typeface="Arial Narrow" pitchFamily="34" charset="0"/>
              </a:rPr>
              <a:t>Y tú, Belén, tierra de </a:t>
            </a:r>
            <a:r>
              <a:rPr lang="es-ES" sz="2800" i="1" dirty="0" smtClean="0">
                <a:solidFill>
                  <a:schemeClr val="bg1"/>
                </a:solidFill>
                <a:effectLst>
                  <a:glow rad="139700">
                    <a:srgbClr val="36001B"/>
                  </a:glow>
                  <a:outerShdw blurRad="38100" dist="38100" dir="2700000" algn="tl">
                    <a:srgbClr val="000000">
                      <a:alpha val="43137"/>
                    </a:srgbClr>
                  </a:outerShdw>
                </a:effectLst>
                <a:latin typeface="Arial Narrow" pitchFamily="34" charset="0"/>
              </a:rPr>
              <a:t>Judea, </a:t>
            </a:r>
            <a:r>
              <a:rPr lang="es-ES" sz="2800" i="1" dirty="0">
                <a:solidFill>
                  <a:schemeClr val="bg1"/>
                </a:solidFill>
                <a:effectLst>
                  <a:glow rad="139700">
                    <a:srgbClr val="36001B"/>
                  </a:glow>
                  <a:outerShdw blurRad="38100" dist="38100" dir="2700000" algn="tl">
                    <a:srgbClr val="000000">
                      <a:alpha val="43137"/>
                    </a:srgbClr>
                  </a:outerShdw>
                </a:effectLst>
                <a:latin typeface="Arial Narrow" pitchFamily="34" charset="0"/>
              </a:rPr>
              <a:t>no eres, ni mucho menos la última de las ciudades de </a:t>
            </a:r>
            <a:r>
              <a:rPr lang="es-ES" sz="2800" i="1" dirty="0" smtClean="0">
                <a:solidFill>
                  <a:schemeClr val="bg1"/>
                </a:solidFill>
                <a:effectLst>
                  <a:glow rad="139700">
                    <a:srgbClr val="36001B"/>
                  </a:glow>
                  <a:outerShdw blurRad="38100" dist="38100" dir="2700000" algn="tl">
                    <a:srgbClr val="000000">
                      <a:alpha val="43137"/>
                    </a:srgbClr>
                  </a:outerShdw>
                </a:effectLst>
                <a:latin typeface="Arial Narrow" pitchFamily="34" charset="0"/>
              </a:rPr>
              <a:t>Judea,  </a:t>
            </a:r>
            <a:r>
              <a:rPr lang="es-ES" sz="2800" i="1" dirty="0">
                <a:solidFill>
                  <a:schemeClr val="bg1"/>
                </a:solidFill>
                <a:effectLst>
                  <a:glow rad="139700">
                    <a:srgbClr val="36001B"/>
                  </a:glow>
                  <a:outerShdw blurRad="38100" dist="38100" dir="2700000" algn="tl">
                    <a:srgbClr val="000000">
                      <a:alpha val="43137"/>
                    </a:srgbClr>
                  </a:outerShdw>
                </a:effectLst>
                <a:latin typeface="Arial Narrow" pitchFamily="34" charset="0"/>
              </a:rPr>
              <a:t>pues de ti saldrá un jefe  que  será el pastor de mi pueblo Israel”. </a:t>
            </a:r>
          </a:p>
        </p:txBody>
      </p:sp>
    </p:spTree>
    <p:extLst>
      <p:ext uri="{BB962C8B-B14F-4D97-AF65-F5344CB8AC3E}">
        <p14:creationId xmlns:p14="http://schemas.microsoft.com/office/powerpoint/2010/main" val="426631865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26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35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350"/>
                                        <p:tgtEl>
                                          <p:spTgt spid="5"/>
                                        </p:tgtEl>
                                        <p:attrNameLst>
                                          <p:attrName>fillcolor</p:attrName>
                                        </p:attrNameLst>
                                      </p:cBhvr>
                                      <p:tavLst>
                                        <p:tav tm="0">
                                          <p:val>
                                            <p:clrVal>
                                              <a:schemeClr val="accent2"/>
                                            </p:clrVal>
                                          </p:val>
                                        </p:tav>
                                        <p:tav tm="50000">
                                          <p:val>
                                            <p:clrVal>
                                              <a:schemeClr val="hlink"/>
                                            </p:clrVal>
                                          </p:val>
                                        </p:tav>
                                      </p:tavLst>
                                    </p:anim>
                                    <p:set>
                                      <p:cBhvr>
                                        <p:cTn id="15" dur="35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0f/d0/f4/0fd0f4394bf20244346864b192369bf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9313"/>
          <a:stretch/>
        </p:blipFill>
        <p:spPr bwMode="auto">
          <a:xfrm>
            <a:off x="665983" y="-1694030"/>
            <a:ext cx="7889971" cy="818707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0" y="1349593"/>
            <a:ext cx="3867150" cy="4549999"/>
          </a:xfrm>
          <a:prstGeom prst="rect">
            <a:avLst/>
          </a:prstGeom>
        </p:spPr>
      </p:pic>
      <p:sp>
        <p:nvSpPr>
          <p:cNvPr id="3" name="Rectangle 3"/>
          <p:cNvSpPr>
            <a:spLocks noChangeArrowheads="1"/>
          </p:cNvSpPr>
          <p:nvPr/>
        </p:nvSpPr>
        <p:spPr bwMode="auto">
          <a:xfrm>
            <a:off x="623689" y="506406"/>
            <a:ext cx="7974560" cy="2246769"/>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ES" sz="2800" dirty="0">
                <a:solidFill>
                  <a:srgbClr val="FFFFFF"/>
                </a:solidFill>
                <a:effectLst>
                  <a:glow rad="101600">
                    <a:srgbClr val="5C0000">
                      <a:alpha val="60000"/>
                    </a:srgbClr>
                  </a:glow>
                  <a:outerShdw blurRad="38100" dist="38100" dir="2700000" algn="tl">
                    <a:srgbClr val="000000"/>
                  </a:outerShdw>
                </a:effectLst>
                <a:latin typeface="Arial Narrow" pitchFamily="34" charset="0"/>
              </a:rPr>
              <a:t>Entonces </a:t>
            </a:r>
            <a:r>
              <a:rPr lang="es-ES" sz="2800" dirty="0" smtClean="0">
                <a:solidFill>
                  <a:srgbClr val="FFFFFF"/>
                </a:solidFill>
                <a:effectLst>
                  <a:glow rad="101600">
                    <a:srgbClr val="5C0000">
                      <a:alpha val="60000"/>
                    </a:srgbClr>
                  </a:glow>
                  <a:outerShdw blurRad="38100" dist="38100" dir="2700000" algn="tl">
                    <a:srgbClr val="000000"/>
                  </a:outerShdw>
                </a:effectLst>
                <a:latin typeface="Arial Narrow" pitchFamily="34" charset="0"/>
              </a:rPr>
              <a:t>Herodes </a:t>
            </a:r>
            <a:r>
              <a:rPr lang="es-ES" sz="2800" dirty="0">
                <a:solidFill>
                  <a:srgbClr val="FFFFFF"/>
                </a:solidFill>
                <a:effectLst>
                  <a:glow rad="101600">
                    <a:srgbClr val="5C0000">
                      <a:alpha val="60000"/>
                    </a:srgbClr>
                  </a:glow>
                  <a:outerShdw blurRad="38100" dist="38100" dir="2700000" algn="tl">
                    <a:srgbClr val="000000"/>
                  </a:outerShdw>
                </a:effectLst>
                <a:latin typeface="Arial Narrow" pitchFamily="34" charset="0"/>
              </a:rPr>
              <a:t>llamó en secreto a los magos para que </a:t>
            </a:r>
            <a:r>
              <a:rPr lang="es-ES" sz="2800" dirty="0" smtClean="0">
                <a:solidFill>
                  <a:srgbClr val="FFFFFF"/>
                </a:solidFill>
                <a:effectLst>
                  <a:glow rad="101600">
                    <a:srgbClr val="5C0000">
                      <a:alpha val="60000"/>
                    </a:srgbClr>
                  </a:glow>
                  <a:outerShdw blurRad="38100" dist="38100" dir="2700000" algn="tl">
                    <a:srgbClr val="000000"/>
                  </a:outerShdw>
                </a:effectLst>
                <a:latin typeface="Arial Narrow" pitchFamily="34" charset="0"/>
              </a:rPr>
              <a:t>		le </a:t>
            </a:r>
            <a:r>
              <a:rPr lang="es-ES" sz="2800" dirty="0">
                <a:solidFill>
                  <a:srgbClr val="FFFFFF"/>
                </a:solidFill>
                <a:effectLst>
                  <a:glow rad="101600">
                    <a:srgbClr val="5C0000">
                      <a:alpha val="60000"/>
                    </a:srgbClr>
                  </a:glow>
                  <a:outerShdw blurRad="38100" dist="38100" dir="2700000" algn="tl">
                    <a:srgbClr val="000000"/>
                  </a:outerShdw>
                </a:effectLst>
                <a:latin typeface="Arial Narrow" pitchFamily="34" charset="0"/>
              </a:rPr>
              <a:t>precisaran el tiempo en que había </a:t>
            </a:r>
            <a:r>
              <a:rPr lang="es-ES" sz="2800" dirty="0" smtClean="0">
                <a:solidFill>
                  <a:srgbClr val="FFFFFF"/>
                </a:solidFill>
                <a:effectLst>
                  <a:glow rad="101600">
                    <a:srgbClr val="5C0000">
                      <a:alpha val="60000"/>
                    </a:srgbClr>
                  </a:glow>
                  <a:outerShdw blurRad="38100" dist="38100" dir="2700000" algn="tl">
                    <a:srgbClr val="000000"/>
                  </a:outerShdw>
                </a:effectLst>
                <a:latin typeface="Arial Narrow" pitchFamily="34" charset="0"/>
              </a:rPr>
              <a:t>		aparecido </a:t>
            </a:r>
            <a:r>
              <a:rPr lang="es-ES" sz="2800" dirty="0">
                <a:solidFill>
                  <a:srgbClr val="FFFFFF"/>
                </a:solidFill>
                <a:effectLst>
                  <a:glow rad="101600">
                    <a:srgbClr val="5C0000">
                      <a:alpha val="60000"/>
                    </a:srgbClr>
                  </a:glow>
                  <a:outerShdw blurRad="38100" dist="38100" dir="2700000" algn="tl">
                    <a:srgbClr val="000000"/>
                  </a:outerShdw>
                </a:effectLst>
                <a:latin typeface="Arial Narrow" pitchFamily="34" charset="0"/>
              </a:rPr>
              <a:t>la estrella, y los mandó a Belén, </a:t>
            </a:r>
            <a:r>
              <a:rPr lang="es-ES" sz="2800" baseline="30000" dirty="0">
                <a:solidFill>
                  <a:srgbClr val="FFFFFF"/>
                </a:solidFill>
                <a:effectLst>
                  <a:glow rad="139700">
                    <a:srgbClr val="000000">
                      <a:satMod val="175000"/>
                      <a:alpha val="40000"/>
                    </a:srgbClr>
                  </a:glow>
                  <a:outerShdw blurRad="38100" dist="38100" dir="2700000" algn="tl">
                    <a:srgbClr val="000000"/>
                  </a:outerShdw>
                </a:effectLst>
                <a:latin typeface="Arial Narrow" pitchFamily="34" charset="0"/>
              </a:rPr>
              <a:t> </a:t>
            </a:r>
            <a:r>
              <a:rPr lang="es-ES" sz="2800" dirty="0">
                <a:solidFill>
                  <a:srgbClr val="FFFFFF"/>
                </a:solidFill>
                <a:effectLst>
                  <a:glow rad="101600">
                    <a:srgbClr val="5C0000">
                      <a:alpha val="60000"/>
                    </a:srgbClr>
                  </a:glow>
                  <a:outerShdw blurRad="38100" dist="38100" dir="2700000" algn="tl">
                    <a:srgbClr val="000000"/>
                  </a:outerShdw>
                </a:effectLst>
                <a:latin typeface="Arial Narrow" pitchFamily="34" charset="0"/>
              </a:rPr>
              <a:t>diciéndoles</a:t>
            </a:r>
            <a:r>
              <a:rPr lang="es-ES" sz="2800" dirty="0" smtClean="0">
                <a:solidFill>
                  <a:srgbClr val="FFFFFF"/>
                </a:solidFill>
                <a:effectLst>
                  <a:glow rad="101600">
                    <a:srgbClr val="5C0000">
                      <a:alpha val="60000"/>
                    </a:srgbClr>
                  </a:glow>
                  <a:outerShdw blurRad="38100" dist="38100" dir="2700000" algn="tl">
                    <a:srgbClr val="000000"/>
                  </a:outerShdw>
                </a:effectLst>
                <a:latin typeface="Arial Narrow" pitchFamily="34" charset="0"/>
              </a:rPr>
              <a:t>: </a:t>
            </a:r>
            <a:endParaRPr lang="es-ES" sz="2800" dirty="0">
              <a:solidFill>
                <a:srgbClr val="FFFFFF"/>
              </a:solidFill>
              <a:effectLst>
                <a:glow rad="101600">
                  <a:srgbClr val="5C0000">
                    <a:alpha val="60000"/>
                  </a:srgbClr>
                </a:glow>
                <a:outerShdw blurRad="38100" dist="38100" dir="2700000" algn="tl">
                  <a:srgbClr val="000000"/>
                </a:outerShdw>
              </a:effectLst>
              <a:latin typeface="Arial Narrow" pitchFamily="34" charset="0"/>
            </a:endParaRPr>
          </a:p>
          <a:p>
            <a:pPr algn="r" fontAlgn="base">
              <a:spcBef>
                <a:spcPct val="0"/>
              </a:spcBef>
              <a:spcAft>
                <a:spcPct val="0"/>
              </a:spcAft>
              <a:defRPr/>
            </a:pPr>
            <a:r>
              <a:rPr lang="es-PE" sz="2800" dirty="0">
                <a:solidFill>
                  <a:srgbClr val="FFFFFF"/>
                </a:solidFill>
                <a:effectLst>
                  <a:glow rad="101600">
                    <a:srgbClr val="5C0000">
                      <a:alpha val="60000"/>
                    </a:srgbClr>
                  </a:glow>
                  <a:outerShdw blurRad="38100" dist="38100" dir="2700000" algn="tl">
                    <a:srgbClr val="000000"/>
                  </a:outerShdw>
                </a:effectLst>
                <a:latin typeface="Arial Narrow" pitchFamily="34" charset="0"/>
              </a:rPr>
              <a:t>– </a:t>
            </a:r>
            <a:endParaRPr lang="es-ES" sz="2800" dirty="0">
              <a:solidFill>
                <a:srgbClr val="FFFFFF"/>
              </a:solidFill>
              <a:effectLst>
                <a:glow rad="101600">
                  <a:srgbClr val="5C0000">
                    <a:alpha val="60000"/>
                  </a:srgbClr>
                </a:glow>
                <a:outerShdw blurRad="38100" dist="38100" dir="2700000" algn="tl">
                  <a:srgbClr val="000000"/>
                </a:outerShdw>
              </a:effectLst>
              <a:latin typeface="Arial Narrow" pitchFamily="34" charset="0"/>
            </a:endParaRPr>
          </a:p>
        </p:txBody>
      </p:sp>
      <p:sp>
        <p:nvSpPr>
          <p:cNvPr id="5" name="Rectangle 3"/>
          <p:cNvSpPr>
            <a:spLocks noChangeArrowheads="1"/>
          </p:cNvSpPr>
          <p:nvPr/>
        </p:nvSpPr>
        <p:spPr bwMode="auto">
          <a:xfrm>
            <a:off x="708278" y="5108052"/>
            <a:ext cx="7974560" cy="138499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dirty="0" smtClean="0">
                <a:solidFill>
                  <a:srgbClr val="FFFFFF"/>
                </a:solidFill>
                <a:effectLst>
                  <a:glow rad="101600">
                    <a:srgbClr val="5C0000">
                      <a:alpha val="60000"/>
                    </a:srgbClr>
                  </a:glow>
                  <a:outerShdw blurRad="38100" dist="38100" dir="2700000" algn="tl">
                    <a:srgbClr val="000000"/>
                  </a:outerShdw>
                </a:effectLst>
                <a:latin typeface="Arial Narrow" pitchFamily="34" charset="0"/>
              </a:rPr>
              <a:t>– Vayan </a:t>
            </a:r>
            <a:r>
              <a:rPr lang="es-PE" sz="2800" dirty="0">
                <a:solidFill>
                  <a:srgbClr val="FFFFFF"/>
                </a:solidFill>
                <a:effectLst>
                  <a:glow rad="101600">
                    <a:srgbClr val="5C0000">
                      <a:alpha val="60000"/>
                    </a:srgbClr>
                  </a:glow>
                  <a:outerShdw blurRad="38100" dist="38100" dir="2700000" algn="tl">
                    <a:srgbClr val="000000"/>
                  </a:outerShdw>
                </a:effectLst>
                <a:latin typeface="Arial Narrow" pitchFamily="34" charset="0"/>
              </a:rPr>
              <a:t>y averigüen cuidadosamente acerca del niño; y, cuando lo encuentren, avísenme, para ir yo también a </a:t>
            </a:r>
            <a:r>
              <a:rPr lang="es-PE" sz="2800" dirty="0" smtClean="0">
                <a:solidFill>
                  <a:srgbClr val="FFFFFF"/>
                </a:solidFill>
                <a:effectLst>
                  <a:glow rad="101600">
                    <a:srgbClr val="5C0000">
                      <a:alpha val="60000"/>
                    </a:srgbClr>
                  </a:glow>
                  <a:outerShdw blurRad="38100" dist="38100" dir="2700000" algn="tl">
                    <a:srgbClr val="000000"/>
                  </a:outerShdw>
                </a:effectLst>
                <a:latin typeface="Arial Narrow" pitchFamily="34" charset="0"/>
              </a:rPr>
              <a:t>adorarlo.</a:t>
            </a:r>
            <a:endParaRPr lang="es-ES" sz="2800" dirty="0">
              <a:solidFill>
                <a:srgbClr val="FFFFFF"/>
              </a:solidFill>
              <a:effectLst>
                <a:glow rad="101600">
                  <a:srgbClr val="5C0000">
                    <a:alpha val="60000"/>
                  </a:srgbClr>
                </a:glow>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384619921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5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0f/d0/f4/0fd0f4394bf20244346864b192369bf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9313"/>
          <a:stretch/>
        </p:blipFill>
        <p:spPr bwMode="auto">
          <a:xfrm>
            <a:off x="731211" y="-1950250"/>
            <a:ext cx="7889971" cy="828796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33598" y="1438274"/>
            <a:ext cx="3795927" cy="4448176"/>
          </a:xfrm>
          <a:prstGeom prst="rect">
            <a:avLst/>
          </a:prstGeom>
          <a:scene3d>
            <a:camera prst="orthographicFront"/>
            <a:lightRig rig="threePt" dir="t"/>
          </a:scene3d>
          <a:sp3d>
            <a:bevelT w="152400" h="50800" prst="softRound"/>
          </a:sp3d>
        </p:spPr>
      </p:pic>
      <p:sp>
        <p:nvSpPr>
          <p:cNvPr id="6" name="Rectangle 3"/>
          <p:cNvSpPr>
            <a:spLocks noChangeArrowheads="1"/>
          </p:cNvSpPr>
          <p:nvPr/>
        </p:nvSpPr>
        <p:spPr bwMode="auto">
          <a:xfrm>
            <a:off x="816301" y="359364"/>
            <a:ext cx="8060709" cy="954107"/>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dirty="0" smtClean="0">
                <a:solidFill>
                  <a:schemeClr val="bg1"/>
                </a:solidFill>
                <a:effectLst>
                  <a:glow rad="101600">
                    <a:srgbClr val="2E1700">
                      <a:alpha val="60000"/>
                    </a:srgbClr>
                  </a:glow>
                </a:effectLst>
                <a:latin typeface="Arial Narrow" pitchFamily="34" charset="0"/>
              </a:rPr>
              <a:t>Ellos, después de oír al rey, se pusieron en camino, y de pronto la estrella </a:t>
            </a:r>
            <a:r>
              <a:rPr lang="es-ES" sz="2800" b="1" dirty="0">
                <a:solidFill>
                  <a:schemeClr val="bg1"/>
                </a:solidFill>
                <a:effectLst>
                  <a:glow rad="101600">
                    <a:srgbClr val="2E1700">
                      <a:alpha val="60000"/>
                    </a:srgbClr>
                  </a:glow>
                </a:effectLst>
                <a:latin typeface="Arial Narrow" pitchFamily="34" charset="0"/>
              </a:rPr>
              <a:t>que habían visto salir comenzó </a:t>
            </a:r>
            <a:r>
              <a:rPr lang="es-ES" sz="2800" b="1" dirty="0" smtClean="0">
                <a:solidFill>
                  <a:schemeClr val="bg1"/>
                </a:solidFill>
                <a:effectLst>
                  <a:glow rad="101600">
                    <a:srgbClr val="2E1700">
                      <a:alpha val="60000"/>
                    </a:srgbClr>
                  </a:glow>
                </a:effectLst>
                <a:latin typeface="Arial Narrow" pitchFamily="34" charset="0"/>
              </a:rPr>
              <a:t>a</a:t>
            </a:r>
            <a:endParaRPr lang="es-ES" sz="2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7" name="Rectangle 3"/>
          <p:cNvSpPr>
            <a:spLocks noChangeArrowheads="1"/>
          </p:cNvSpPr>
          <p:nvPr/>
        </p:nvSpPr>
        <p:spPr bwMode="auto">
          <a:xfrm>
            <a:off x="2371725" y="5077519"/>
            <a:ext cx="6105235" cy="138499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dirty="0" smtClean="0">
                <a:solidFill>
                  <a:schemeClr val="bg1"/>
                </a:solidFill>
                <a:effectLst>
                  <a:glow rad="101600">
                    <a:srgbClr val="2E1700">
                      <a:alpha val="60000"/>
                    </a:srgbClr>
                  </a:glow>
                </a:effectLst>
                <a:latin typeface="Arial Narrow" pitchFamily="34" charset="0"/>
              </a:rPr>
              <a:t>guiarlos, hasta </a:t>
            </a:r>
            <a:r>
              <a:rPr lang="es-ES" sz="2800" b="1" dirty="0">
                <a:solidFill>
                  <a:schemeClr val="bg1"/>
                </a:solidFill>
                <a:effectLst>
                  <a:glow rad="101600">
                    <a:srgbClr val="2E1700">
                      <a:alpha val="60000"/>
                    </a:srgbClr>
                  </a:glow>
                </a:effectLst>
                <a:latin typeface="Arial Narrow" pitchFamily="34" charset="0"/>
              </a:rPr>
              <a:t>que se detuvo en el lugar donde estaba el niño</a:t>
            </a:r>
            <a:r>
              <a:rPr lang="es-ES" sz="2800" b="1" dirty="0" smtClean="0">
                <a:solidFill>
                  <a:schemeClr val="bg1"/>
                </a:solidFill>
                <a:effectLst>
                  <a:glow rad="101600">
                    <a:srgbClr val="2E1700">
                      <a:alpha val="60000"/>
                    </a:srgbClr>
                  </a:glow>
                </a:effectLst>
                <a:latin typeface="Arial Narrow" pitchFamily="34" charset="0"/>
              </a:rPr>
              <a:t>. </a:t>
            </a:r>
            <a:r>
              <a:rPr lang="es-ES" sz="2800" b="1" dirty="0" smtClean="0">
                <a:solidFill>
                  <a:schemeClr val="bg1"/>
                </a:solidFill>
                <a:effectLst>
                  <a:outerShdw blurRad="38100" dist="38100" dir="2700000" algn="tl">
                    <a:srgbClr val="000000">
                      <a:alpha val="43137"/>
                    </a:srgbClr>
                  </a:outerShdw>
                </a:effectLst>
                <a:latin typeface="Arial Narrow" pitchFamily="34" charset="0"/>
              </a:rPr>
              <a:t>Al </a:t>
            </a:r>
            <a:r>
              <a:rPr lang="es-ES" sz="2800" b="1" dirty="0">
                <a:solidFill>
                  <a:schemeClr val="bg1"/>
                </a:solidFill>
                <a:effectLst>
                  <a:outerShdw blurRad="38100" dist="38100" dir="2700000" algn="tl">
                    <a:srgbClr val="000000">
                      <a:alpha val="43137"/>
                    </a:srgbClr>
                  </a:outerShdw>
                </a:effectLst>
                <a:latin typeface="Arial Narrow" pitchFamily="34" charset="0"/>
              </a:rPr>
              <a:t>ver la estrella, se llenaron de inmensa alegría. </a:t>
            </a:r>
          </a:p>
        </p:txBody>
      </p:sp>
    </p:spTree>
    <p:extLst>
      <p:ext uri="{BB962C8B-B14F-4D97-AF65-F5344CB8AC3E}">
        <p14:creationId xmlns:p14="http://schemas.microsoft.com/office/powerpoint/2010/main" val="175072887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25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6"/>
                                        </p:tgtEl>
                                        <p:attrNameLst>
                                          <p:attrName>fillcolor</p:attrName>
                                        </p:attrNameLst>
                                      </p:cBhvr>
                                      <p:tavLst>
                                        <p:tav tm="0">
                                          <p:val>
                                            <p:clrVal>
                                              <a:schemeClr val="accent2"/>
                                            </p:clrVal>
                                          </p:val>
                                        </p:tav>
                                        <p:tav tm="50000">
                                          <p:val>
                                            <p:clrVal>
                                              <a:schemeClr val="hlink"/>
                                            </p:clrVal>
                                          </p:val>
                                        </p:tav>
                                      </p:tavLst>
                                    </p:anim>
                                    <p:set>
                                      <p:cBhvr>
                                        <p:cTn id="9" dur="250"/>
                                        <p:tgtEl>
                                          <p:spTgt spid="6"/>
                                        </p:tgtEl>
                                        <p:attrNameLst>
                                          <p:attrName>fill.type</p:attrName>
                                        </p:attrNameLst>
                                      </p:cBhvr>
                                      <p:to>
                                        <p:strVal val="solid"/>
                                      </p:to>
                                    </p:set>
                                  </p:childTnLst>
                                </p:cTn>
                              </p:par>
                            </p:childTnLst>
                          </p:cTn>
                        </p:par>
                        <p:par>
                          <p:cTn id="10" fill="hold">
                            <p:stCondLst>
                              <p:cond delay="1125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25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250"/>
                                        <p:tgtEl>
                                          <p:spTgt spid="7"/>
                                        </p:tgtEl>
                                        <p:attrNameLst>
                                          <p:attrName>fillcolor</p:attrName>
                                        </p:attrNameLst>
                                      </p:cBhvr>
                                      <p:tavLst>
                                        <p:tav tm="0">
                                          <p:val>
                                            <p:clrVal>
                                              <a:schemeClr val="accent2"/>
                                            </p:clrVal>
                                          </p:val>
                                        </p:tav>
                                        <p:tav tm="50000">
                                          <p:val>
                                            <p:clrVal>
                                              <a:schemeClr val="hlink"/>
                                            </p:clrVal>
                                          </p:val>
                                        </p:tav>
                                      </p:tavLst>
                                    </p:anim>
                                    <p:set>
                                      <p:cBhvr>
                                        <p:cTn id="15" dur="25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0f/d0/f4/0fd0f4394bf20244346864b192369bf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9313"/>
          <a:stretch/>
        </p:blipFill>
        <p:spPr bwMode="auto">
          <a:xfrm>
            <a:off x="663018" y="-1759750"/>
            <a:ext cx="7889971" cy="828796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800474" y="1316082"/>
            <a:ext cx="3971926" cy="4683149"/>
          </a:xfrm>
          <a:prstGeom prst="rect">
            <a:avLst/>
          </a:prstGeom>
          <a:scene3d>
            <a:camera prst="orthographicFront"/>
            <a:lightRig rig="threePt" dir="t"/>
          </a:scene3d>
          <a:sp3d>
            <a:bevelT prst="relaxedInset"/>
          </a:sp3d>
        </p:spPr>
      </p:pic>
      <p:sp>
        <p:nvSpPr>
          <p:cNvPr id="3" name="Rectangle 5"/>
          <p:cNvSpPr>
            <a:spLocks noChangeArrowheads="1"/>
          </p:cNvSpPr>
          <p:nvPr/>
        </p:nvSpPr>
        <p:spPr bwMode="auto">
          <a:xfrm>
            <a:off x="340804" y="332656"/>
            <a:ext cx="8534400" cy="954107"/>
          </a:xfrm>
          <a:prstGeom prst="rect">
            <a:avLst/>
          </a:prstGeom>
          <a:noFill/>
          <a:ln w="9525">
            <a:noFill/>
            <a:miter lim="800000"/>
            <a:headEnd/>
            <a:tailEnd/>
          </a:ln>
        </p:spPr>
        <p:txBody>
          <a:bodyPr>
            <a:spAutoFit/>
          </a:bodyPr>
          <a:lstStyle/>
          <a:p>
            <a:pPr algn="ctr" fontAlgn="base">
              <a:spcBef>
                <a:spcPct val="0"/>
              </a:spcBef>
              <a:spcAft>
                <a:spcPct val="0"/>
              </a:spcAft>
            </a:pPr>
            <a:r>
              <a:rPr lang="es-ES" sz="2800" b="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Narrow" pitchFamily="34" charset="0"/>
              </a:rPr>
              <a:t>Entraron en la casa, vieron al niño con María, su madre y cayendo de </a:t>
            </a:r>
            <a:r>
              <a:rPr lang="es-ES" sz="2800" b="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Narrow" pitchFamily="34" charset="0"/>
              </a:rPr>
              <a:t>rodillas, </a:t>
            </a:r>
            <a:r>
              <a:rPr lang="es-ES" sz="2800" b="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Narrow" pitchFamily="34" charset="0"/>
              </a:rPr>
              <a:t>lo adoraron; </a:t>
            </a:r>
            <a:r>
              <a:rPr lang="es-ES" sz="2800" b="1" dirty="0">
                <a:solidFill>
                  <a:srgbClr val="FFFFFF"/>
                </a:solidFill>
                <a:effectLst>
                  <a:glow rad="228600">
                    <a:schemeClr val="accent4">
                      <a:satMod val="175000"/>
                      <a:alpha val="40000"/>
                    </a:schemeClr>
                  </a:glow>
                </a:effectLst>
                <a:latin typeface="Arial Narrow" pitchFamily="34" charset="0"/>
              </a:rPr>
              <a:t>después, abriendo </a:t>
            </a:r>
            <a:r>
              <a:rPr lang="es-ES" sz="2800" b="1" dirty="0" smtClean="0">
                <a:solidFill>
                  <a:srgbClr val="FFFFFF"/>
                </a:solidFill>
                <a:effectLst>
                  <a:glow rad="228600">
                    <a:schemeClr val="accent4">
                      <a:satMod val="175000"/>
                      <a:alpha val="40000"/>
                    </a:schemeClr>
                  </a:glow>
                </a:effectLst>
                <a:latin typeface="Arial Narrow" pitchFamily="34" charset="0"/>
              </a:rPr>
              <a:t>sus</a:t>
            </a:r>
            <a:endParaRPr lang="es-ES" sz="2800" b="1" dirty="0">
              <a:solidFill>
                <a:srgbClr val="FFFFFF"/>
              </a:solidFill>
              <a:effectLst>
                <a:glow rad="228600">
                  <a:schemeClr val="accent4">
                    <a:satMod val="175000"/>
                    <a:alpha val="40000"/>
                  </a:schemeClr>
                </a:glow>
              </a:effectLst>
              <a:latin typeface="Arial Narrow" pitchFamily="34" charset="0"/>
            </a:endParaRPr>
          </a:p>
        </p:txBody>
      </p:sp>
      <p:sp>
        <p:nvSpPr>
          <p:cNvPr id="7" name="Rectangle 5"/>
          <p:cNvSpPr>
            <a:spLocks noChangeArrowheads="1"/>
          </p:cNvSpPr>
          <p:nvPr/>
        </p:nvSpPr>
        <p:spPr bwMode="auto">
          <a:xfrm>
            <a:off x="597979" y="2298505"/>
            <a:ext cx="3137455"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2800" b="1" dirty="0" smtClean="0">
                <a:solidFill>
                  <a:srgbClr val="FFFFFF"/>
                </a:solidFill>
                <a:effectLst>
                  <a:glow rad="228600">
                    <a:schemeClr val="accent4">
                      <a:satMod val="175000"/>
                      <a:alpha val="40000"/>
                    </a:schemeClr>
                  </a:glow>
                </a:effectLst>
                <a:latin typeface="Arial Narrow" pitchFamily="34" charset="0"/>
              </a:rPr>
              <a:t>sus </a:t>
            </a:r>
            <a:r>
              <a:rPr lang="es-ES" sz="2800" b="1" dirty="0">
                <a:solidFill>
                  <a:srgbClr val="FFFFFF"/>
                </a:solidFill>
                <a:effectLst>
                  <a:glow rad="228600">
                    <a:schemeClr val="accent4">
                      <a:satMod val="175000"/>
                      <a:alpha val="40000"/>
                    </a:schemeClr>
                  </a:glow>
                </a:effectLst>
                <a:latin typeface="Arial Narrow" pitchFamily="34" charset="0"/>
              </a:rPr>
              <a:t>cofres, le ofrecieron  regalos: oro, incienso y mirra. </a:t>
            </a:r>
          </a:p>
        </p:txBody>
      </p:sp>
    </p:spTree>
    <p:extLst>
      <p:ext uri="{BB962C8B-B14F-4D97-AF65-F5344CB8AC3E}">
        <p14:creationId xmlns:p14="http://schemas.microsoft.com/office/powerpoint/2010/main" val="25695760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3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0f/d0/f4/0fd0f4394bf20244346864b192369bf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9313"/>
          <a:stretch/>
        </p:blipFill>
        <p:spPr bwMode="auto">
          <a:xfrm>
            <a:off x="700521" y="-1731175"/>
            <a:ext cx="7889971" cy="82879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a masacre de niños, un pañal y las andanzas de un grupo de sabios: la  historia detrás de los Reyes Magos - Infoba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
          <a:stretch/>
        </p:blipFill>
        <p:spPr bwMode="auto">
          <a:xfrm>
            <a:off x="3856472" y="1496416"/>
            <a:ext cx="3934978" cy="458053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700521" y="441107"/>
            <a:ext cx="7815406" cy="1077218"/>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s-ES" sz="3200" dirty="0">
                <a:solidFill>
                  <a:srgbClr val="FFFFFF"/>
                </a:solidFill>
                <a:effectLst>
                  <a:glow rad="101600">
                    <a:srgbClr val="5C0000">
                      <a:alpha val="60000"/>
                    </a:srgbClr>
                  </a:glow>
                </a:effectLst>
                <a:latin typeface="Arial Narrow" pitchFamily="34" charset="0"/>
              </a:rPr>
              <a:t>Y habiendo sido advertidos en sueños, para que no volvieran a donde estaba Herodes,  </a:t>
            </a:r>
          </a:p>
        </p:txBody>
      </p:sp>
      <p:sp>
        <p:nvSpPr>
          <p:cNvPr id="5" name="Rectangle 3"/>
          <p:cNvSpPr>
            <a:spLocks noChangeArrowheads="1"/>
          </p:cNvSpPr>
          <p:nvPr/>
        </p:nvSpPr>
        <p:spPr bwMode="auto">
          <a:xfrm>
            <a:off x="775086" y="2412805"/>
            <a:ext cx="2587239" cy="1569660"/>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s-ES" sz="3200" dirty="0" smtClean="0">
                <a:solidFill>
                  <a:srgbClr val="FFFFFF"/>
                </a:solidFill>
                <a:effectLst>
                  <a:glow rad="139700">
                    <a:schemeClr val="accent4">
                      <a:satMod val="175000"/>
                      <a:alpha val="40000"/>
                    </a:schemeClr>
                  </a:glow>
                </a:effectLst>
                <a:latin typeface="Arial Narrow" pitchFamily="34" charset="0"/>
              </a:rPr>
              <a:t>,  </a:t>
            </a:r>
            <a:r>
              <a:rPr lang="es-ES" sz="3200" dirty="0">
                <a:solidFill>
                  <a:srgbClr val="FFFFFF"/>
                </a:solidFill>
                <a:effectLst>
                  <a:glow rad="139700">
                    <a:schemeClr val="accent4">
                      <a:satMod val="175000"/>
                      <a:alpha val="40000"/>
                    </a:schemeClr>
                  </a:glow>
                </a:effectLst>
                <a:latin typeface="Arial Narrow" pitchFamily="34" charset="0"/>
              </a:rPr>
              <a:t>se marcharon a su tierra por otro camino.</a:t>
            </a:r>
          </a:p>
        </p:txBody>
      </p:sp>
    </p:spTree>
    <p:extLst>
      <p:ext uri="{BB962C8B-B14F-4D97-AF65-F5344CB8AC3E}">
        <p14:creationId xmlns:p14="http://schemas.microsoft.com/office/powerpoint/2010/main" val="4278367460"/>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28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55/e4/a2/55e4a221cd6fb46ad9e5df74fff4b7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523181"/>
            <a:ext cx="7943849" cy="606156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val="0"/>
              </a:ext>
            </a:extLst>
          </a:blip>
          <a:srcRect b="-2084"/>
          <a:stretch/>
        </p:blipFill>
        <p:spPr>
          <a:xfrm>
            <a:off x="714375" y="1107956"/>
            <a:ext cx="4056315" cy="5622178"/>
          </a:xfrm>
          <a:prstGeom prst="rect">
            <a:avLst/>
          </a:prstGeom>
          <a:effectLst>
            <a:softEdge rad="635000"/>
          </a:effectLst>
        </p:spPr>
      </p:pic>
      <p:sp>
        <p:nvSpPr>
          <p:cNvPr id="2" name="1 Rectángulo"/>
          <p:cNvSpPr/>
          <p:nvPr/>
        </p:nvSpPr>
        <p:spPr>
          <a:xfrm>
            <a:off x="2453606" y="377790"/>
            <a:ext cx="493654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ES" sz="3200" b="1" spc="50" dirty="0">
                <a:ln w="11430"/>
                <a:solidFill>
                  <a:srgbClr val="CC3300"/>
                </a:solidFill>
                <a:effectLst>
                  <a:glow rad="101600">
                    <a:srgbClr val="FFFFFF"/>
                  </a:glow>
                  <a:outerShdw blurRad="76200" dist="50800" dir="5400000" algn="tl" rotWithShape="0">
                    <a:srgbClr val="000000">
                      <a:alpha val="65000"/>
                    </a:srgbClr>
                  </a:outerShdw>
                </a:effectLst>
              </a:rPr>
              <a:t>Preguntas para la lectura:</a:t>
            </a:r>
          </a:p>
        </p:txBody>
      </p:sp>
      <p:sp>
        <p:nvSpPr>
          <p:cNvPr id="321540" name="Rectangle 4"/>
          <p:cNvSpPr>
            <a:spLocks noChangeArrowheads="1"/>
          </p:cNvSpPr>
          <p:nvPr/>
        </p:nvSpPr>
        <p:spPr bwMode="auto">
          <a:xfrm>
            <a:off x="4544295" y="1648718"/>
            <a:ext cx="3435928" cy="3810488"/>
          </a:xfrm>
          <a:prstGeom prst="rect">
            <a:avLst/>
          </a:prstGeom>
          <a:noFill/>
          <a:ln w="9525">
            <a:noFill/>
            <a:miter lim="800000"/>
            <a:headEnd/>
            <a:tailEnd/>
          </a:ln>
        </p:spPr>
        <p:txBody>
          <a:bodyPr/>
          <a:lstStyle/>
          <a:p>
            <a:pPr marL="457200" indent="-457200" algn="ctr" fontAlgn="base">
              <a:lnSpc>
                <a:spcPct val="80000"/>
              </a:lnSpc>
              <a:spcBef>
                <a:spcPct val="20000"/>
              </a:spcBef>
              <a:spcAft>
                <a:spcPct val="0"/>
              </a:spcAft>
              <a:buFont typeface="Arial" panose="020B0604020202020204" pitchFamily="34" charset="0"/>
              <a:buChar char="•"/>
            </a:pPr>
            <a:r>
              <a:rPr lang="es-ES" sz="3200" b="1"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rPr>
              <a:t>¿Por qué nació Jesús en Belén y no en </a:t>
            </a:r>
            <a:r>
              <a:rPr lang="es-ES" sz="3200" b="1" dirty="0" smtClean="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rPr>
              <a:t>Nazaret en </a:t>
            </a:r>
            <a:r>
              <a:rPr lang="es-ES" sz="3200" b="1"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rPr>
              <a:t>donde vivía su familia? </a:t>
            </a:r>
            <a:endParaRPr lang="es-ES" sz="3200" b="1" dirty="0" smtClean="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endParaRPr>
          </a:p>
          <a:p>
            <a:pPr marL="457200" indent="-457200" algn="ctr" fontAlgn="base">
              <a:lnSpc>
                <a:spcPct val="80000"/>
              </a:lnSpc>
              <a:spcBef>
                <a:spcPct val="20000"/>
              </a:spcBef>
              <a:spcAft>
                <a:spcPct val="0"/>
              </a:spcAft>
              <a:buFont typeface="Arial" panose="020B0604020202020204" pitchFamily="34" charset="0"/>
              <a:buChar char="•"/>
            </a:pPr>
            <a:endParaRPr lang="es-ES" sz="3200" b="1"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endParaRPr>
          </a:p>
          <a:p>
            <a:pPr algn="ctr" fontAlgn="base">
              <a:lnSpc>
                <a:spcPct val="80000"/>
              </a:lnSpc>
              <a:spcBef>
                <a:spcPct val="20000"/>
              </a:spcBef>
              <a:spcAft>
                <a:spcPct val="0"/>
              </a:spcAft>
            </a:pPr>
            <a:r>
              <a:rPr lang="es-ES" sz="3200" b="1"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rPr>
              <a:t>¿Qué profecías se cumplieron?</a:t>
            </a:r>
          </a:p>
          <a:p>
            <a:pPr algn="ctr" fontAlgn="base">
              <a:lnSpc>
                <a:spcPct val="80000"/>
              </a:lnSpc>
              <a:spcBef>
                <a:spcPct val="20000"/>
              </a:spcBef>
              <a:spcAft>
                <a:spcPct val="0"/>
              </a:spcAft>
            </a:pPr>
            <a:endParaRPr lang="es-ES" sz="3200" b="1"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1571604" y="5357826"/>
            <a:ext cx="5989657" cy="447438"/>
          </a:xfrm>
          <a:prstGeom prst="rect">
            <a:avLst/>
          </a:prstGeom>
          <a:noFill/>
          <a:ln w="9525">
            <a:noFill/>
            <a:miter lim="800000"/>
            <a:headEnd/>
            <a:tailEnd/>
          </a:ln>
        </p:spPr>
        <p:txBody>
          <a:bodyPr/>
          <a:lstStyle/>
          <a:p>
            <a:pPr marL="342900" indent="-342900" fontAlgn="base">
              <a:lnSpc>
                <a:spcPct val="80000"/>
              </a:lnSpc>
              <a:spcBef>
                <a:spcPct val="20000"/>
              </a:spcBef>
              <a:spcAft>
                <a:spcPct val="0"/>
              </a:spcAft>
            </a:pPr>
            <a:endParaRPr lang="es-ES" sz="3200" dirty="0">
              <a:solidFill>
                <a:srgbClr val="FFFFFF"/>
              </a:solidFill>
              <a:effectLst>
                <a:glow rad="228600">
                  <a:srgbClr val="5C0000"/>
                </a:glow>
                <a:innerShdw blurRad="63500" dist="50800">
                  <a:prstClr val="black"/>
                </a:innerShdw>
              </a:effectLst>
              <a:latin typeface="Berlin Sans FB" pitchFamily="34" charset="0"/>
            </a:endParaRPr>
          </a:p>
        </p:txBody>
      </p:sp>
    </p:spTree>
    <p:extLst>
      <p:ext uri="{BB962C8B-B14F-4D97-AF65-F5344CB8AC3E}">
        <p14:creationId xmlns:p14="http://schemas.microsoft.com/office/powerpoint/2010/main" val="3423880455"/>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21540"/>
                                        </p:tgtEl>
                                        <p:attrNameLst>
                                          <p:attrName>style.visibility</p:attrName>
                                        </p:attrNameLst>
                                      </p:cBhvr>
                                      <p:to>
                                        <p:strVal val="visible"/>
                                      </p:to>
                                    </p:set>
                                    <p:anim calcmode="lin" valueType="num">
                                      <p:cBhvr>
                                        <p:cTn id="7" dur="1750" fill="hold"/>
                                        <p:tgtEl>
                                          <p:spTgt spid="321540"/>
                                        </p:tgtEl>
                                        <p:attrNameLst>
                                          <p:attrName>ppt_w</p:attrName>
                                        </p:attrNameLst>
                                      </p:cBhvr>
                                      <p:tavLst>
                                        <p:tav tm="0">
                                          <p:val>
                                            <p:fltVal val="0"/>
                                          </p:val>
                                        </p:tav>
                                        <p:tav tm="100000">
                                          <p:val>
                                            <p:strVal val="#ppt_w"/>
                                          </p:val>
                                        </p:tav>
                                      </p:tavLst>
                                    </p:anim>
                                    <p:anim calcmode="lin" valueType="num">
                                      <p:cBhvr>
                                        <p:cTn id="8" dur="1750" fill="hold"/>
                                        <p:tgtEl>
                                          <p:spTgt spid="3215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55/e4/a2/55e4a221cd6fb46ad9e5df74fff4b7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523181"/>
            <a:ext cx="7943849" cy="58871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571604" y="5357826"/>
            <a:ext cx="5989657" cy="447438"/>
          </a:xfrm>
          <a:prstGeom prst="rect">
            <a:avLst/>
          </a:prstGeom>
          <a:noFill/>
          <a:ln w="9525">
            <a:noFill/>
            <a:miter lim="800000"/>
            <a:headEnd/>
            <a:tailEnd/>
          </a:ln>
        </p:spPr>
        <p:txBody>
          <a:bodyPr/>
          <a:lstStyle/>
          <a:p>
            <a:pPr marL="342900" indent="-342900" fontAlgn="base">
              <a:lnSpc>
                <a:spcPct val="80000"/>
              </a:lnSpc>
              <a:spcBef>
                <a:spcPct val="20000"/>
              </a:spcBef>
              <a:spcAft>
                <a:spcPct val="0"/>
              </a:spcAft>
            </a:pPr>
            <a:endParaRPr lang="es-ES" sz="3200" dirty="0">
              <a:solidFill>
                <a:srgbClr val="FFFFFF"/>
              </a:solidFill>
              <a:effectLst>
                <a:glow rad="228600">
                  <a:srgbClr val="5C0000"/>
                </a:glow>
                <a:innerShdw blurRad="63500" dist="50800">
                  <a:prstClr val="black"/>
                </a:innerShdw>
              </a:effectLst>
              <a:latin typeface="Berlin Sans FB" pitchFamily="34" charset="0"/>
            </a:endParaRPr>
          </a:p>
        </p:txBody>
      </p:sp>
      <p:pic>
        <p:nvPicPr>
          <p:cNvPr id="34818" name="Picture 2" descr="https://i.pinimg.com/564x/36/3c/dc/363cdc80c238653f62a74f3f9ac2357b.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807878" y="770283"/>
            <a:ext cx="5802472" cy="516379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21540" name="Rectangle 4"/>
          <p:cNvSpPr>
            <a:spLocks noChangeArrowheads="1"/>
          </p:cNvSpPr>
          <p:nvPr/>
        </p:nvSpPr>
        <p:spPr bwMode="auto">
          <a:xfrm>
            <a:off x="2085974" y="5329041"/>
            <a:ext cx="6134100" cy="809070"/>
          </a:xfrm>
          <a:prstGeom prst="rect">
            <a:avLst/>
          </a:prstGeom>
          <a:noFill/>
          <a:ln w="9525">
            <a:noFill/>
            <a:miter lim="800000"/>
            <a:headEnd/>
            <a:tailEnd/>
          </a:ln>
        </p:spPr>
        <p:txBody>
          <a:bodyPr/>
          <a:lstStyle/>
          <a:p>
            <a:pPr marL="457200" indent="-457200" algn="ctr" fontAlgn="base">
              <a:lnSpc>
                <a:spcPct val="80000"/>
              </a:lnSpc>
              <a:spcBef>
                <a:spcPct val="20000"/>
              </a:spcBef>
              <a:spcAft>
                <a:spcPct val="0"/>
              </a:spcAft>
              <a:buFont typeface="Arial" panose="020B0604020202020204" pitchFamily="34" charset="0"/>
              <a:buChar char="•"/>
            </a:pPr>
            <a:r>
              <a:rPr lang="es-ES" sz="3200" b="1" dirty="0" smtClean="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rPr>
              <a:t>¿A qué se dedicaban estos sabios venidos de Oriente?</a:t>
            </a:r>
            <a:endParaRPr lang="es-ES" sz="3200" b="1"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707757"/>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21540"/>
                                        </p:tgtEl>
                                        <p:attrNameLst>
                                          <p:attrName>style.visibility</p:attrName>
                                        </p:attrNameLst>
                                      </p:cBhvr>
                                      <p:to>
                                        <p:strVal val="visible"/>
                                      </p:to>
                                    </p:set>
                                    <p:anim calcmode="lin" valueType="num">
                                      <p:cBhvr>
                                        <p:cTn id="7" dur="1750" fill="hold"/>
                                        <p:tgtEl>
                                          <p:spTgt spid="321540"/>
                                        </p:tgtEl>
                                        <p:attrNameLst>
                                          <p:attrName>ppt_w</p:attrName>
                                        </p:attrNameLst>
                                      </p:cBhvr>
                                      <p:tavLst>
                                        <p:tav tm="0">
                                          <p:val>
                                            <p:fltVal val="0"/>
                                          </p:val>
                                        </p:tav>
                                        <p:tav tm="100000">
                                          <p:val>
                                            <p:strVal val="#ppt_w"/>
                                          </p:val>
                                        </p:tav>
                                      </p:tavLst>
                                    </p:anim>
                                    <p:anim calcmode="lin" valueType="num">
                                      <p:cBhvr>
                                        <p:cTn id="8" dur="1750" fill="hold"/>
                                        <p:tgtEl>
                                          <p:spTgt spid="3215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pinimg.com/564x/55/e4/a2/55e4a221cd6fb46ad9e5df74fff4b7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07" y="400050"/>
            <a:ext cx="7979017" cy="601027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b="-5522"/>
          <a:stretch/>
        </p:blipFill>
        <p:spPr>
          <a:xfrm>
            <a:off x="755407" y="553018"/>
            <a:ext cx="4481323" cy="6005669"/>
          </a:xfrm>
          <a:prstGeom prst="rect">
            <a:avLst/>
          </a:prstGeom>
          <a:effectLst>
            <a:softEdge rad="635000"/>
          </a:effectLst>
        </p:spPr>
      </p:pic>
      <p:sp>
        <p:nvSpPr>
          <p:cNvPr id="321542" name="Rectangle 6"/>
          <p:cNvSpPr>
            <a:spLocks noChangeArrowheads="1"/>
          </p:cNvSpPr>
          <p:nvPr/>
        </p:nvSpPr>
        <p:spPr bwMode="auto">
          <a:xfrm>
            <a:off x="4645646" y="2143694"/>
            <a:ext cx="3353335" cy="4190432"/>
          </a:xfrm>
          <a:prstGeom prst="rect">
            <a:avLst/>
          </a:prstGeom>
          <a:noFill/>
          <a:ln w="9525">
            <a:noFill/>
            <a:miter lim="800000"/>
            <a:headEnd/>
            <a:tailEnd/>
          </a:ln>
        </p:spPr>
        <p:txBody>
          <a:bodyPr/>
          <a:lstStyle/>
          <a:p>
            <a:pPr marL="457200" indent="-457200" algn="ctr" fontAlgn="base">
              <a:lnSpc>
                <a:spcPct val="80000"/>
              </a:lnSpc>
              <a:spcBef>
                <a:spcPct val="20000"/>
              </a:spcBef>
              <a:spcAft>
                <a:spcPct val="0"/>
              </a:spcAft>
              <a:buFont typeface="Arial" panose="020B0604020202020204" pitchFamily="34" charset="0"/>
              <a:buChar char="•"/>
            </a:pPr>
            <a:r>
              <a:rPr lang="es-ES" sz="32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Black" panose="020B0A04020102020204" pitchFamily="34" charset="0"/>
              </a:rPr>
              <a:t>¿Ante </a:t>
            </a:r>
            <a:r>
              <a:rPr lang="es-ES" sz="32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Black" panose="020B0A04020102020204" pitchFamily="34" charset="0"/>
              </a:rPr>
              <a:t> quién </a:t>
            </a:r>
            <a:r>
              <a:rPr lang="es-ES" sz="32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Black" panose="020B0A04020102020204" pitchFamily="34" charset="0"/>
              </a:rPr>
              <a:t>se presentaron primero para pedirle referencias sobre el Rey que acababa de nacer</a:t>
            </a:r>
            <a:r>
              <a:rPr lang="es-ES" sz="32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Black" panose="020B0A04020102020204" pitchFamily="34" charset="0"/>
              </a:rPr>
              <a:t>?            </a:t>
            </a:r>
            <a:endParaRPr lang="es-ES" sz="32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431398687"/>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21542"/>
                                        </p:tgtEl>
                                        <p:attrNameLst>
                                          <p:attrName>style.visibility</p:attrName>
                                        </p:attrNameLst>
                                      </p:cBhvr>
                                      <p:to>
                                        <p:strVal val="visible"/>
                                      </p:to>
                                    </p:set>
                                    <p:anim calcmode="lin" valueType="num">
                                      <p:cBhvr>
                                        <p:cTn id="7" dur="1750" fill="hold"/>
                                        <p:tgtEl>
                                          <p:spTgt spid="321542"/>
                                        </p:tgtEl>
                                        <p:attrNameLst>
                                          <p:attrName>ppt_w</p:attrName>
                                        </p:attrNameLst>
                                      </p:cBhvr>
                                      <p:tavLst>
                                        <p:tav tm="0">
                                          <p:val>
                                            <p:fltVal val="0"/>
                                          </p:val>
                                        </p:tav>
                                        <p:tav tm="100000">
                                          <p:val>
                                            <p:strVal val="#ppt_w"/>
                                          </p:val>
                                        </p:tav>
                                      </p:tavLst>
                                    </p:anim>
                                    <p:anim calcmode="lin" valueType="num">
                                      <p:cBhvr>
                                        <p:cTn id="8" dur="1750" fill="hold"/>
                                        <p:tgtEl>
                                          <p:spTgt spid="321542"/>
                                        </p:tgtEl>
                                        <p:attrNameLst>
                                          <p:attrName>ppt_h</p:attrName>
                                        </p:attrNameLst>
                                      </p:cBhvr>
                                      <p:tavLst>
                                        <p:tav tm="0">
                                          <p:val>
                                            <p:fltVal val="0"/>
                                          </p:val>
                                        </p:tav>
                                        <p:tav tm="100000">
                                          <p:val>
                                            <p:strVal val="#ppt_h"/>
                                          </p:val>
                                        </p:tav>
                                      </p:tavLst>
                                    </p:anim>
                                    <p:anim calcmode="lin" valueType="num">
                                      <p:cBhvr>
                                        <p:cTn id="9" dur="1750" fill="hold"/>
                                        <p:tgtEl>
                                          <p:spTgt spid="321542"/>
                                        </p:tgtEl>
                                        <p:attrNameLst>
                                          <p:attrName>ppt_x</p:attrName>
                                        </p:attrNameLst>
                                      </p:cBhvr>
                                      <p:tavLst>
                                        <p:tav tm="0">
                                          <p:val>
                                            <p:fltVal val="0.5"/>
                                          </p:val>
                                        </p:tav>
                                        <p:tav tm="100000">
                                          <p:val>
                                            <p:strVal val="#ppt_x"/>
                                          </p:val>
                                        </p:tav>
                                      </p:tavLst>
                                    </p:anim>
                                    <p:anim calcmode="lin" valueType="num">
                                      <p:cBhvr>
                                        <p:cTn id="10" dur="1750" fill="hold"/>
                                        <p:tgtEl>
                                          <p:spTgt spid="3215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f4/db/05/f4db056512b92679d6269005812068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26" y="503074"/>
            <a:ext cx="7803813" cy="5943374"/>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3458" y="6236166"/>
            <a:ext cx="2802777" cy="272212"/>
          </a:xfrm>
          <a:prstGeom prst="rect">
            <a:avLst/>
          </a:prstGeom>
        </p:spPr>
      </p:pic>
      <p:sp>
        <p:nvSpPr>
          <p:cNvPr id="8" name="Text Box 4"/>
          <p:cNvSpPr txBox="1">
            <a:spLocks noChangeArrowheads="1"/>
          </p:cNvSpPr>
          <p:nvPr/>
        </p:nvSpPr>
        <p:spPr bwMode="auto">
          <a:xfrm>
            <a:off x="4840197" y="503074"/>
            <a:ext cx="3590933" cy="461665"/>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ES" sz="2400" dirty="0">
                <a:solidFill>
                  <a:srgbClr val="FFFFFF"/>
                </a:solidFill>
                <a:effectLst>
                  <a:outerShdw blurRad="38100" dist="38100" dir="2700000" algn="tl">
                    <a:srgbClr val="C0C0C0"/>
                  </a:outerShdw>
                </a:effectLst>
                <a:latin typeface="Comic Sans MS" pitchFamily="66" charset="0"/>
                <a:cs typeface="Times New Roman" pitchFamily="18" charset="0"/>
              </a:rPr>
              <a:t>Mateo 2, 1-12. </a:t>
            </a:r>
          </a:p>
        </p:txBody>
      </p:sp>
      <p:sp>
        <p:nvSpPr>
          <p:cNvPr id="9" name="11 Rectángulo"/>
          <p:cNvSpPr/>
          <p:nvPr/>
        </p:nvSpPr>
        <p:spPr>
          <a:xfrm>
            <a:off x="1012536" y="1062182"/>
            <a:ext cx="6567055" cy="699973"/>
          </a:xfrm>
          <a:prstGeom prst="rect">
            <a:avLst/>
          </a:prstGeom>
          <a:noFill/>
        </p:spPr>
        <p:txBody>
          <a:bodyPr wrap="none" lIns="91440" tIns="45720" rIns="91440" bIns="4572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 sz="6000" b="1" dirty="0" smtClean="0">
                <a:ln w="11430"/>
                <a:solidFill>
                  <a:schemeClr val="bg1"/>
                </a:solidFill>
                <a:effectLst>
                  <a:outerShdw blurRad="50800" dist="39000" dir="5460000" algn="tl">
                    <a:srgbClr val="000000">
                      <a:alpha val="38000"/>
                    </a:srgbClr>
                  </a:outerShdw>
                </a:effectLst>
                <a:latin typeface="Arial Black" panose="020B0A04020102020204" pitchFamily="34" charset="0"/>
              </a:rPr>
              <a:t>HEMOS VISTO SU ESTRELLA</a:t>
            </a:r>
            <a:endParaRPr lang="es-ES" sz="6000" b="1" dirty="0">
              <a:ln w="11430"/>
              <a:solidFill>
                <a:schemeClr val="bg1"/>
              </a:solidFill>
              <a:effectLst>
                <a:outerShdw blurRad="50800" dist="39000" dir="5460000" algn="tl">
                  <a:srgbClr val="000000">
                    <a:alpha val="38000"/>
                  </a:srgbClr>
                </a:outerShdw>
              </a:effectLst>
              <a:latin typeface="Arial Black" panose="020B0A04020102020204" pitchFamily="34" charset="0"/>
            </a:endParaRPr>
          </a:p>
        </p:txBody>
      </p:sp>
      <p:sp>
        <p:nvSpPr>
          <p:cNvPr id="10" name="9 CuadroTexto"/>
          <p:cNvSpPr txBox="1"/>
          <p:nvPr/>
        </p:nvSpPr>
        <p:spPr>
          <a:xfrm>
            <a:off x="6156175" y="5954751"/>
            <a:ext cx="2376264" cy="400110"/>
          </a:xfrm>
          <a:prstGeom prst="rect">
            <a:avLst/>
          </a:prstGeom>
          <a:noFill/>
        </p:spPr>
        <p:txBody>
          <a:bodyPr wrap="square" rtlCol="0">
            <a:spAutoFit/>
          </a:bodyPr>
          <a:lstStyle/>
          <a:p>
            <a:pPr algn="r">
              <a:defRPr/>
            </a:pPr>
            <a:r>
              <a:rPr lang="es-PE" sz="2000" b="1" kern="0" dirty="0" smtClean="0">
                <a:solidFill>
                  <a:schemeClr val="bg1"/>
                </a:solidFill>
                <a:effectLst>
                  <a:outerShdw blurRad="50800" dist="38100" dir="10800000" algn="r" rotWithShape="0">
                    <a:prstClr val="black"/>
                  </a:outerShdw>
                </a:effectLst>
              </a:rPr>
              <a:t>7 </a:t>
            </a:r>
            <a:r>
              <a:rPr lang="es-PE" sz="2000" b="1" kern="0" dirty="0">
                <a:solidFill>
                  <a:schemeClr val="bg1"/>
                </a:solidFill>
                <a:effectLst>
                  <a:outerShdw blurRad="50800" dist="38100" dir="10800000" algn="r" rotWithShape="0">
                    <a:prstClr val="black"/>
                  </a:outerShdw>
                </a:effectLst>
              </a:rPr>
              <a:t>de </a:t>
            </a:r>
            <a:r>
              <a:rPr lang="es-PE" sz="2000" b="1" kern="0" dirty="0" smtClean="0">
                <a:solidFill>
                  <a:schemeClr val="bg1"/>
                </a:solidFill>
                <a:effectLst>
                  <a:outerShdw blurRad="50800" dist="38100" dir="10800000" algn="r" rotWithShape="0">
                    <a:prstClr val="black"/>
                  </a:outerShdw>
                </a:effectLst>
              </a:rPr>
              <a:t>Enero 2024</a:t>
            </a:r>
            <a:endParaRPr lang="es-PE" sz="2000" b="1" kern="0" dirty="0">
              <a:solidFill>
                <a:schemeClr val="bg1"/>
              </a:solidFill>
              <a:effectLst>
                <a:outerShdw blurRad="50800" dist="38100" dir="10800000" algn="r" rotWithShape="0">
                  <a:prstClr val="black"/>
                </a:outerShdw>
              </a:effectLst>
            </a:endParaRPr>
          </a:p>
        </p:txBody>
      </p:sp>
    </p:spTree>
    <p:extLst>
      <p:ext uri="{BB962C8B-B14F-4D97-AF65-F5344CB8AC3E}">
        <p14:creationId xmlns:p14="http://schemas.microsoft.com/office/powerpoint/2010/main" val="405971307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by="(-#ppt_w*2)" calcmode="lin" valueType="num">
                                      <p:cBhvr rctx="PPT">
                                        <p:cTn id="10" dur="500" autoRev="1" fill="hold">
                                          <p:stCondLst>
                                            <p:cond delay="0"/>
                                          </p:stCondLst>
                                        </p:cTn>
                                        <p:tgtEl>
                                          <p:spTgt spid="9"/>
                                        </p:tgtEl>
                                        <p:attrNameLst>
                                          <p:attrName>ppt_w</p:attrName>
                                        </p:attrNameLst>
                                      </p:cBhvr>
                                    </p:anim>
                                    <p:anim by="(#ppt_w*0.50)" calcmode="lin" valueType="num">
                                      <p:cBhvr>
                                        <p:cTn id="11" dur="500" decel="50000" autoRev="1" fill="hold">
                                          <p:stCondLst>
                                            <p:cond delay="0"/>
                                          </p:stCondLst>
                                        </p:cTn>
                                        <p:tgtEl>
                                          <p:spTgt spid="9"/>
                                        </p:tgtEl>
                                        <p:attrNameLst>
                                          <p:attrName>ppt_x</p:attrName>
                                        </p:attrNameLst>
                                      </p:cBhvr>
                                    </p:anim>
                                    <p:anim from="(-#ppt_h/2)" to="(#ppt_y)" calcmode="lin" valueType="num">
                                      <p:cBhvr>
                                        <p:cTn id="12" dur="1000" fill="hold">
                                          <p:stCondLst>
                                            <p:cond delay="0"/>
                                          </p:stCondLst>
                                        </p:cTn>
                                        <p:tgtEl>
                                          <p:spTgt spid="9"/>
                                        </p:tgtEl>
                                        <p:attrNameLst>
                                          <p:attrName>ppt_y</p:attrName>
                                        </p:attrNameLst>
                                      </p:cBhvr>
                                    </p:anim>
                                    <p:animRot by="21600000">
                                      <p:cBhvr>
                                        <p:cTn id="13" dur="1000" fill="hold">
                                          <p:stCondLst>
                                            <p:cond delay="0"/>
                                          </p:stCondLst>
                                        </p:cTn>
                                        <p:tgtEl>
                                          <p:spTgt spid="9"/>
                                        </p:tgtEl>
                                        <p:attrNameLst>
                                          <p:attrName>r</p:attrName>
                                        </p:attrNameLst>
                                      </p:cBhvr>
                                    </p:animRot>
                                  </p:childTnLst>
                                </p:cTn>
                              </p:par>
                            </p:childTnLst>
                          </p:cTn>
                        </p:par>
                        <p:par>
                          <p:cTn id="14" fill="hold">
                            <p:stCondLst>
                              <p:cond delay="3400"/>
                            </p:stCondLst>
                            <p:childTnLst>
                              <p:par>
                                <p:cTn id="15" presetID="18" presetClass="entr" presetSubtype="1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55/e4/a2/55e4a221cd6fb46ad9e5df74fff4b7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38481"/>
            <a:ext cx="7791450" cy="59432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os Reyes Magos Adoran al Niño Jesús | Historias Biblicas para Niños"/>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874699" y="612849"/>
            <a:ext cx="4448175" cy="533500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00711" name="Rectangle 7"/>
          <p:cNvSpPr>
            <a:spLocks noChangeArrowheads="1"/>
          </p:cNvSpPr>
          <p:nvPr/>
        </p:nvSpPr>
        <p:spPr bwMode="auto">
          <a:xfrm>
            <a:off x="179512" y="2287170"/>
            <a:ext cx="2736304" cy="1121053"/>
          </a:xfrm>
          <a:prstGeom prst="rect">
            <a:avLst/>
          </a:prstGeom>
          <a:noFill/>
          <a:ln w="9525">
            <a:noFill/>
            <a:miter lim="800000"/>
            <a:headEnd/>
            <a:tailEnd/>
          </a:ln>
        </p:spPr>
        <p:txBody>
          <a:bodyPr/>
          <a:lstStyle/>
          <a:p>
            <a:pPr marL="342900" indent="-342900" algn="ctr" fontAlgn="base">
              <a:lnSpc>
                <a:spcPct val="90000"/>
              </a:lnSpc>
              <a:spcBef>
                <a:spcPct val="20000"/>
              </a:spcBef>
              <a:spcAft>
                <a:spcPct val="0"/>
              </a:spcAft>
            </a:pPr>
            <a:endParaRPr lang="es-ES" sz="2800" dirty="0">
              <a:solidFill>
                <a:srgbClr val="FFFF00"/>
              </a:solidFill>
              <a:effectLst>
                <a:glow rad="101600">
                  <a:srgbClr val="A91B03">
                    <a:alpha val="60000"/>
                  </a:srgbClr>
                </a:glow>
                <a:outerShdw blurRad="38100" dist="38100" dir="2700000" algn="tl">
                  <a:srgbClr val="000000">
                    <a:alpha val="43137"/>
                  </a:srgbClr>
                </a:outerShdw>
              </a:effectLst>
              <a:latin typeface="Stencil" pitchFamily="82" charset="0"/>
            </a:endParaRPr>
          </a:p>
        </p:txBody>
      </p:sp>
      <p:sp>
        <p:nvSpPr>
          <p:cNvPr id="200710" name="Rectangle 6"/>
          <p:cNvSpPr>
            <a:spLocks noChangeArrowheads="1"/>
          </p:cNvSpPr>
          <p:nvPr/>
        </p:nvSpPr>
        <p:spPr bwMode="auto">
          <a:xfrm>
            <a:off x="4070318" y="3408223"/>
            <a:ext cx="4212306" cy="2677194"/>
          </a:xfrm>
          <a:prstGeom prst="rect">
            <a:avLst/>
          </a:prstGeom>
          <a:noFill/>
          <a:ln w="9525">
            <a:noFill/>
            <a:miter lim="800000"/>
            <a:headEnd/>
            <a:tailEnd/>
          </a:ln>
        </p:spPr>
        <p:txBody>
          <a:bodyPr/>
          <a:lstStyle/>
          <a:p>
            <a:pPr marL="457200" indent="-457200" algn="r" fontAlgn="base">
              <a:lnSpc>
                <a:spcPct val="90000"/>
              </a:lnSpc>
              <a:spcBef>
                <a:spcPct val="20000"/>
              </a:spcBef>
              <a:spcAft>
                <a:spcPct val="0"/>
              </a:spcAft>
              <a:buFont typeface="Arial" panose="020B0604020202020204" pitchFamily="34" charset="0"/>
              <a:buChar char="•"/>
            </a:pPr>
            <a:r>
              <a:rPr lang="es-ES" sz="3200" b="1" dirty="0">
                <a:solidFill>
                  <a:srgbClr val="FFFFFF"/>
                </a:solidFill>
                <a:effectLst>
                  <a:glow rad="101600">
                    <a:srgbClr val="000004"/>
                  </a:glow>
                </a:effectLst>
                <a:latin typeface="Arial Narrow" panose="020B0606020202030204" pitchFamily="34" charset="0"/>
              </a:rPr>
              <a:t>¿Cuál fue el sentimiento que tuvieron estos sabios cuando </a:t>
            </a:r>
            <a:r>
              <a:rPr lang="es-ES" sz="3200" b="1" dirty="0">
                <a:solidFill>
                  <a:srgbClr val="FFFFFF"/>
                </a:solidFill>
                <a:effectLst>
                  <a:glow rad="101600">
                    <a:srgbClr val="000004"/>
                  </a:glow>
                  <a:outerShdw blurRad="38100" dist="38100" dir="2700000" algn="tl">
                    <a:srgbClr val="000000">
                      <a:alpha val="43137"/>
                    </a:srgbClr>
                  </a:outerShdw>
                </a:effectLst>
                <a:latin typeface="Arial Narrow" panose="020B0606020202030204" pitchFamily="34" charset="0"/>
              </a:rPr>
              <a:t>volvieron</a:t>
            </a:r>
            <a:r>
              <a:rPr lang="es-ES" sz="3200" b="1" dirty="0">
                <a:solidFill>
                  <a:srgbClr val="FFFFFF"/>
                </a:solidFill>
                <a:effectLst>
                  <a:glow rad="101600">
                    <a:srgbClr val="000004"/>
                  </a:glow>
                </a:effectLst>
                <a:latin typeface="Arial Narrow" panose="020B0606020202030204" pitchFamily="34" charset="0"/>
              </a:rPr>
              <a:t> a ver la estrella?</a:t>
            </a:r>
            <a:r>
              <a:rPr lang="es-PE" sz="3200" b="1" dirty="0">
                <a:solidFill>
                  <a:srgbClr val="FFFFFF"/>
                </a:solidFill>
                <a:effectLst>
                  <a:glow rad="101600">
                    <a:srgbClr val="000004"/>
                  </a:glow>
                </a:effectLst>
                <a:latin typeface="Arial Narrow" panose="020B0606020202030204" pitchFamily="34" charset="0"/>
              </a:rPr>
              <a:t> ¿Qué hicieron ante el niño?</a:t>
            </a:r>
            <a:endParaRPr lang="es-ES" sz="3200" b="1" dirty="0">
              <a:solidFill>
                <a:srgbClr val="FFFFFF"/>
              </a:solidFill>
              <a:effectLst>
                <a:glow rad="101600">
                  <a:srgbClr val="000004"/>
                </a:glow>
              </a:effectLst>
              <a:latin typeface="Arial Narrow" panose="020B0606020202030204" pitchFamily="34" charset="0"/>
            </a:endParaRPr>
          </a:p>
        </p:txBody>
      </p:sp>
    </p:spTree>
    <p:extLst>
      <p:ext uri="{BB962C8B-B14F-4D97-AF65-F5344CB8AC3E}">
        <p14:creationId xmlns:p14="http://schemas.microsoft.com/office/powerpoint/2010/main" val="312909999"/>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00710"/>
                                        </p:tgtEl>
                                        <p:attrNameLst>
                                          <p:attrName>style.visibility</p:attrName>
                                        </p:attrNameLst>
                                      </p:cBhvr>
                                      <p:to>
                                        <p:strVal val="visible"/>
                                      </p:to>
                                    </p:set>
                                    <p:anim calcmode="lin" valueType="num">
                                      <p:cBhvr>
                                        <p:cTn id="7" dur="1750" fill="hold"/>
                                        <p:tgtEl>
                                          <p:spTgt spid="200710"/>
                                        </p:tgtEl>
                                        <p:attrNameLst>
                                          <p:attrName>ppt_w</p:attrName>
                                        </p:attrNameLst>
                                      </p:cBhvr>
                                      <p:tavLst>
                                        <p:tav tm="0">
                                          <p:val>
                                            <p:fltVal val="0"/>
                                          </p:val>
                                        </p:tav>
                                        <p:tav tm="100000">
                                          <p:val>
                                            <p:strVal val="#ppt_w"/>
                                          </p:val>
                                        </p:tav>
                                      </p:tavLst>
                                    </p:anim>
                                    <p:anim calcmode="lin" valueType="num">
                                      <p:cBhvr>
                                        <p:cTn id="8" dur="1750" fill="hold"/>
                                        <p:tgtEl>
                                          <p:spTgt spid="200710"/>
                                        </p:tgtEl>
                                        <p:attrNameLst>
                                          <p:attrName>ppt_h</p:attrName>
                                        </p:attrNameLst>
                                      </p:cBhvr>
                                      <p:tavLst>
                                        <p:tav tm="0">
                                          <p:val>
                                            <p:fltVal val="0"/>
                                          </p:val>
                                        </p:tav>
                                        <p:tav tm="100000">
                                          <p:val>
                                            <p:strVal val="#ppt_h"/>
                                          </p:val>
                                        </p:tav>
                                      </p:tavLst>
                                    </p:anim>
                                    <p:anim calcmode="lin" valueType="num">
                                      <p:cBhvr>
                                        <p:cTn id="9" dur="1750" fill="hold"/>
                                        <p:tgtEl>
                                          <p:spTgt spid="200710"/>
                                        </p:tgtEl>
                                        <p:attrNameLst>
                                          <p:attrName>ppt_x</p:attrName>
                                        </p:attrNameLst>
                                      </p:cBhvr>
                                      <p:tavLst>
                                        <p:tav tm="0">
                                          <p:val>
                                            <p:fltVal val="0.5"/>
                                          </p:val>
                                        </p:tav>
                                        <p:tav tm="100000">
                                          <p:val>
                                            <p:strVal val="#ppt_x"/>
                                          </p:val>
                                        </p:tav>
                                      </p:tavLst>
                                    </p:anim>
                                    <p:anim calcmode="lin" valueType="num">
                                      <p:cBhvr>
                                        <p:cTn id="10" dur="1750" fill="hold"/>
                                        <p:tgtEl>
                                          <p:spTgt spid="2007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s://i.pinimg.com/564x/36/3c/dc/363cdc80c238653f62a74f3f9ac235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3" y="492124"/>
            <a:ext cx="7788275" cy="5946776"/>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21541" name="Rectangle 5"/>
          <p:cNvSpPr>
            <a:spLocks noChangeArrowheads="1"/>
          </p:cNvSpPr>
          <p:nvPr/>
        </p:nvSpPr>
        <p:spPr bwMode="auto">
          <a:xfrm>
            <a:off x="532531" y="4946993"/>
            <a:ext cx="7963767" cy="996607"/>
          </a:xfrm>
          <a:prstGeom prst="rect">
            <a:avLst/>
          </a:prstGeom>
          <a:noFill/>
          <a:ln w="9525">
            <a:noFill/>
            <a:miter lim="800000"/>
            <a:headEnd/>
            <a:tailEnd/>
          </a:ln>
        </p:spPr>
        <p:txBody>
          <a:bodyPr/>
          <a:lstStyle/>
          <a:p>
            <a:pPr marL="457200" indent="-457200" algn="ctr" fontAlgn="base">
              <a:spcBef>
                <a:spcPct val="20000"/>
              </a:spcBef>
              <a:spcAft>
                <a:spcPct val="0"/>
              </a:spcAft>
              <a:buFont typeface="Arial" panose="020B0604020202020204" pitchFamily="34" charset="0"/>
              <a:buChar char="•"/>
            </a:pPr>
            <a:r>
              <a:rPr lang="es-ES" sz="2800" dirty="0" smtClean="0">
                <a:solidFill>
                  <a:schemeClr val="bg1"/>
                </a:solidFill>
                <a:effectLst>
                  <a:glow rad="228600">
                    <a:schemeClr val="accent4">
                      <a:satMod val="175000"/>
                      <a:alpha val="40000"/>
                    </a:schemeClr>
                  </a:glow>
                </a:effectLst>
                <a:latin typeface="Arial Black" panose="020B0A04020102020204" pitchFamily="34" charset="0"/>
              </a:rPr>
              <a:t>¿¿Qué  actitud tomaron ante {a</a:t>
            </a:r>
          </a:p>
          <a:p>
            <a:pPr marL="457200" indent="-457200" algn="ctr" fontAlgn="base">
              <a:spcBef>
                <a:spcPct val="20000"/>
              </a:spcBef>
              <a:spcAft>
                <a:spcPct val="0"/>
              </a:spcAft>
              <a:buFont typeface="Arial" panose="020B0604020202020204" pitchFamily="34" charset="0"/>
              <a:buChar char="•"/>
            </a:pPr>
            <a:r>
              <a:rPr lang="es-ES" sz="2800" dirty="0" smtClean="0">
                <a:solidFill>
                  <a:schemeClr val="bg1"/>
                </a:solidFill>
                <a:effectLst>
                  <a:glow rad="228600">
                    <a:schemeClr val="accent4">
                      <a:satMod val="175000"/>
                      <a:alpha val="40000"/>
                    </a:schemeClr>
                  </a:glow>
                </a:effectLst>
                <a:latin typeface="Arial Black" panose="020B0A04020102020204" pitchFamily="34" charset="0"/>
              </a:rPr>
              <a:t>Advertencia del ángel?.</a:t>
            </a:r>
            <a:endParaRPr lang="es-ES" sz="2800" dirty="0">
              <a:solidFill>
                <a:schemeClr val="bg1"/>
              </a:solidFill>
              <a:effectLst>
                <a:glow rad="228600">
                  <a:schemeClr val="accent4">
                    <a:satMod val="175000"/>
                    <a:alpha val="40000"/>
                  </a:schemeClr>
                </a:glow>
              </a:effectLst>
              <a:latin typeface="Arial Black" panose="020B0A04020102020204" pitchFamily="34" charset="0"/>
            </a:endParaRPr>
          </a:p>
        </p:txBody>
      </p:sp>
    </p:spTree>
    <p:extLst>
      <p:ext uri="{BB962C8B-B14F-4D97-AF65-F5344CB8AC3E}">
        <p14:creationId xmlns:p14="http://schemas.microsoft.com/office/powerpoint/2010/main" val="1567650165"/>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21541"/>
                                        </p:tgtEl>
                                        <p:attrNameLst>
                                          <p:attrName>style.visibility</p:attrName>
                                        </p:attrNameLst>
                                      </p:cBhvr>
                                      <p:to>
                                        <p:strVal val="visible"/>
                                      </p:to>
                                    </p:set>
                                    <p:anim calcmode="lin" valueType="num">
                                      <p:cBhvr>
                                        <p:cTn id="7" dur="1750" fill="hold"/>
                                        <p:tgtEl>
                                          <p:spTgt spid="321541"/>
                                        </p:tgtEl>
                                        <p:attrNameLst>
                                          <p:attrName>ppt_w</p:attrName>
                                        </p:attrNameLst>
                                      </p:cBhvr>
                                      <p:tavLst>
                                        <p:tav tm="0">
                                          <p:val>
                                            <p:fltVal val="0"/>
                                          </p:val>
                                        </p:tav>
                                        <p:tav tm="100000">
                                          <p:val>
                                            <p:strVal val="#ppt_w"/>
                                          </p:val>
                                        </p:tav>
                                      </p:tavLst>
                                    </p:anim>
                                    <p:anim calcmode="lin" valueType="num">
                                      <p:cBhvr>
                                        <p:cTn id="8" dur="1750" fill="hold"/>
                                        <p:tgtEl>
                                          <p:spTgt spid="321541"/>
                                        </p:tgtEl>
                                        <p:attrNameLst>
                                          <p:attrName>ppt_h</p:attrName>
                                        </p:attrNameLst>
                                      </p:cBhvr>
                                      <p:tavLst>
                                        <p:tav tm="0">
                                          <p:val>
                                            <p:fltVal val="0"/>
                                          </p:val>
                                        </p:tav>
                                        <p:tav tm="100000">
                                          <p:val>
                                            <p:strVal val="#ppt_h"/>
                                          </p:val>
                                        </p:tav>
                                      </p:tavLst>
                                    </p:anim>
                                    <p:anim calcmode="lin" valueType="num">
                                      <p:cBhvr>
                                        <p:cTn id="9" dur="1750" fill="hold"/>
                                        <p:tgtEl>
                                          <p:spTgt spid="321541"/>
                                        </p:tgtEl>
                                        <p:attrNameLst>
                                          <p:attrName>ppt_x</p:attrName>
                                        </p:attrNameLst>
                                      </p:cBhvr>
                                      <p:tavLst>
                                        <p:tav tm="0">
                                          <p:val>
                                            <p:fltVal val="0.5"/>
                                          </p:val>
                                        </p:tav>
                                        <p:tav tm="100000">
                                          <p:val>
                                            <p:strVal val="#ppt_x"/>
                                          </p:val>
                                        </p:tav>
                                      </p:tavLst>
                                    </p:anim>
                                    <p:anim calcmode="lin" valueType="num">
                                      <p:cBhvr>
                                        <p:cTn id="10" dur="1750" fill="hold"/>
                                        <p:tgtEl>
                                          <p:spTgt spid="3215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as teorías detrás de los tres Reyes Magos | Horóscopos | Univis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583712" y="532002"/>
            <a:ext cx="7960213" cy="5828878"/>
          </a:xfrm>
          <a:prstGeom prst="rect">
            <a:avLst/>
          </a:prstGeom>
          <a:noFill/>
          <a:extLst>
            <a:ext uri="{909E8E84-426E-40DD-AFC4-6F175D3DCCD1}">
              <a14:hiddenFill xmlns:a14="http://schemas.microsoft.com/office/drawing/2010/main">
                <a:solidFill>
                  <a:srgbClr val="FFFFFF"/>
                </a:solidFill>
              </a14:hiddenFill>
            </a:ext>
          </a:extLst>
        </p:spPr>
      </p:pic>
      <p:sp>
        <p:nvSpPr>
          <p:cNvPr id="324614" name="Rectangle 6"/>
          <p:cNvSpPr>
            <a:spLocks noChangeArrowheads="1"/>
          </p:cNvSpPr>
          <p:nvPr/>
        </p:nvSpPr>
        <p:spPr bwMode="auto">
          <a:xfrm>
            <a:off x="1089079" y="1347824"/>
            <a:ext cx="3200890" cy="790723"/>
          </a:xfrm>
          <a:prstGeom prst="rect">
            <a:avLst/>
          </a:prstGeom>
          <a:noFill/>
          <a:ln w="9525">
            <a:noFill/>
            <a:miter lim="800000"/>
            <a:headEnd/>
            <a:tailEnd/>
          </a:ln>
        </p:spPr>
        <p:txBody>
          <a:bodyPr/>
          <a:lstStyle/>
          <a:p>
            <a:pPr marL="342900" indent="-342900" fontAlgn="base">
              <a:spcBef>
                <a:spcPct val="20000"/>
              </a:spcBef>
              <a:spcAft>
                <a:spcPct val="0"/>
              </a:spcAft>
            </a:pPr>
            <a:r>
              <a:rPr lang="es-ES_tradnl" sz="3200" i="1" dirty="0">
                <a:solidFill>
                  <a:srgbClr val="FFFFFF"/>
                </a:solidFill>
                <a:effectLst>
                  <a:glow rad="228600">
                    <a:srgbClr val="000000">
                      <a:satMod val="175000"/>
                      <a:alpha val="40000"/>
                    </a:srgbClr>
                  </a:glow>
                </a:effectLst>
                <a:latin typeface="Arial Narrow" pitchFamily="34" charset="0"/>
              </a:rPr>
              <a:t>   </a:t>
            </a:r>
            <a:r>
              <a:rPr lang="es-ES_tradnl" sz="3200" i="1" u="sng" dirty="0">
                <a:solidFill>
                  <a:srgbClr val="FFFF81"/>
                </a:solidFill>
                <a:effectLst>
                  <a:glow rad="228600">
                    <a:srgbClr val="000000">
                      <a:satMod val="175000"/>
                      <a:alpha val="40000"/>
                    </a:srgbClr>
                  </a:glow>
                </a:effectLst>
                <a:latin typeface="Arial Narrow" pitchFamily="34" charset="0"/>
              </a:rPr>
              <a:t>Motivación</a:t>
            </a:r>
            <a:r>
              <a:rPr lang="es-ES_tradnl" sz="3200" i="1" dirty="0" smtClean="0">
                <a:solidFill>
                  <a:srgbClr val="FFFFFF"/>
                </a:solidFill>
                <a:effectLst>
                  <a:glow rad="228600">
                    <a:srgbClr val="000000">
                      <a:satMod val="175000"/>
                      <a:alpha val="40000"/>
                    </a:srgbClr>
                  </a:glow>
                </a:effectLst>
                <a:latin typeface="Arial Narrow" pitchFamily="34" charset="0"/>
              </a:rPr>
              <a:t>:</a:t>
            </a:r>
            <a:endParaRPr lang="es-ES_tradnl" sz="3200" i="1" dirty="0">
              <a:solidFill>
                <a:srgbClr val="FFFFFF"/>
              </a:solidFill>
              <a:effectLst>
                <a:glow rad="228600">
                  <a:srgbClr val="000000">
                    <a:satMod val="175000"/>
                    <a:alpha val="40000"/>
                  </a:srgbClr>
                </a:glow>
              </a:effectLst>
              <a:latin typeface="Arial Narrow" pitchFamily="34" charset="0"/>
            </a:endParaRPr>
          </a:p>
        </p:txBody>
      </p:sp>
      <p:sp>
        <p:nvSpPr>
          <p:cNvPr id="324615" name="Rectangle 7"/>
          <p:cNvSpPr>
            <a:spLocks noChangeArrowheads="1"/>
          </p:cNvSpPr>
          <p:nvPr/>
        </p:nvSpPr>
        <p:spPr bwMode="auto">
          <a:xfrm>
            <a:off x="395536" y="5368483"/>
            <a:ext cx="8501090" cy="1012845"/>
          </a:xfrm>
          <a:prstGeom prst="rect">
            <a:avLst/>
          </a:prstGeom>
          <a:noFill/>
          <a:ln w="9525">
            <a:noFill/>
            <a:miter lim="800000"/>
            <a:headEnd/>
            <a:tailEnd/>
          </a:ln>
        </p:spPr>
        <p:txBody>
          <a:bodyPr/>
          <a:lstStyle/>
          <a:p>
            <a:pPr marL="342900" indent="-342900" algn="ctr" fontAlgn="base">
              <a:spcBef>
                <a:spcPct val="20000"/>
              </a:spcBef>
              <a:spcAft>
                <a:spcPct val="0"/>
              </a:spcAft>
            </a:pPr>
            <a:endParaRPr lang="es-ES" sz="2800" i="1" dirty="0">
              <a:solidFill>
                <a:srgbClr val="FFFFFF"/>
              </a:solidFill>
              <a:effectLst>
                <a:glow rad="228600">
                  <a:srgbClr val="000004"/>
                </a:glow>
                <a:outerShdw blurRad="38100" dist="38100" dir="2700000" algn="tl">
                  <a:srgbClr val="000000">
                    <a:alpha val="43137"/>
                  </a:srgbClr>
                </a:outerShdw>
              </a:effectLst>
              <a:latin typeface="Arial Narrow" pitchFamily="34" charset="0"/>
            </a:endParaRPr>
          </a:p>
        </p:txBody>
      </p:sp>
      <p:sp>
        <p:nvSpPr>
          <p:cNvPr id="9" name="Rectangle 6"/>
          <p:cNvSpPr>
            <a:spLocks noChangeArrowheads="1"/>
          </p:cNvSpPr>
          <p:nvPr/>
        </p:nvSpPr>
        <p:spPr bwMode="auto">
          <a:xfrm>
            <a:off x="251520" y="1419833"/>
            <a:ext cx="2880320" cy="2585231"/>
          </a:xfrm>
          <a:prstGeom prst="rect">
            <a:avLst/>
          </a:prstGeom>
          <a:noFill/>
          <a:ln w="9525">
            <a:noFill/>
            <a:miter lim="800000"/>
            <a:headEnd/>
            <a:tailEnd/>
          </a:ln>
        </p:spPr>
        <p:txBody>
          <a:bodyPr/>
          <a:lstStyle/>
          <a:p>
            <a:pPr marL="342900" indent="-342900" fontAlgn="base">
              <a:spcBef>
                <a:spcPct val="20000"/>
              </a:spcBef>
              <a:spcAft>
                <a:spcPct val="0"/>
              </a:spcAft>
            </a:pPr>
            <a:r>
              <a:rPr lang="es-ES_tradnl" sz="2800" i="1" dirty="0">
                <a:solidFill>
                  <a:srgbClr val="F3FD73"/>
                </a:solidFill>
                <a:effectLst>
                  <a:glow rad="228600">
                    <a:srgbClr val="000000">
                      <a:satMod val="175000"/>
                      <a:alpha val="40000"/>
                    </a:srgbClr>
                  </a:glow>
                </a:effectLst>
                <a:latin typeface="Arial Narrow" pitchFamily="34" charset="0"/>
              </a:rPr>
              <a:t>    </a:t>
            </a:r>
            <a:endParaRPr lang="es-ES" sz="2800" i="1" dirty="0">
              <a:solidFill>
                <a:srgbClr val="F3FD73"/>
              </a:solidFill>
              <a:effectLst>
                <a:glow rad="228600">
                  <a:srgbClr val="000000">
                    <a:satMod val="175000"/>
                    <a:alpha val="40000"/>
                  </a:srgbClr>
                </a:glow>
              </a:effectLst>
              <a:latin typeface="Arial Narrow" pitchFamily="34"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3712" y="482192"/>
            <a:ext cx="2548128" cy="865632"/>
          </a:xfrm>
          <a:prstGeom prst="roundRect">
            <a:avLst/>
          </a:prstGeom>
        </p:spPr>
      </p:pic>
      <p:sp>
        <p:nvSpPr>
          <p:cNvPr id="10" name="Rectangle 6"/>
          <p:cNvSpPr>
            <a:spLocks noChangeArrowheads="1"/>
          </p:cNvSpPr>
          <p:nvPr/>
        </p:nvSpPr>
        <p:spPr bwMode="auto">
          <a:xfrm>
            <a:off x="143337" y="3823413"/>
            <a:ext cx="8400588" cy="1508693"/>
          </a:xfrm>
          <a:prstGeom prst="rect">
            <a:avLst/>
          </a:prstGeom>
          <a:noFill/>
          <a:ln w="9525">
            <a:noFill/>
            <a:miter lim="800000"/>
            <a:headEnd/>
            <a:tailEnd/>
          </a:ln>
        </p:spPr>
        <p:txBody>
          <a:bodyPr/>
          <a:lstStyle/>
          <a:p>
            <a:pPr marL="342900" indent="-342900" algn="ctr" fontAlgn="base">
              <a:spcBef>
                <a:spcPct val="20000"/>
              </a:spcBef>
              <a:spcAft>
                <a:spcPct val="0"/>
              </a:spcAft>
            </a:pPr>
            <a:r>
              <a:rPr lang="es-ES_tradnl" sz="2800" i="1" dirty="0">
                <a:solidFill>
                  <a:srgbClr val="FFFFFF"/>
                </a:solidFill>
                <a:effectLst>
                  <a:glow rad="228600">
                    <a:srgbClr val="000000">
                      <a:satMod val="175000"/>
                      <a:alpha val="40000"/>
                    </a:srgbClr>
                  </a:glow>
                </a:effectLst>
                <a:latin typeface="Arial Narrow" pitchFamily="34" charset="0"/>
              </a:rPr>
              <a:t>  </a:t>
            </a:r>
            <a:r>
              <a:rPr lang="es-ES_tradnl" sz="2800" i="1" dirty="0" smtClean="0">
                <a:solidFill>
                  <a:srgbClr val="FFFFFF"/>
                </a:solidFill>
                <a:effectLst>
                  <a:glow rad="228600">
                    <a:srgbClr val="000000">
                      <a:satMod val="175000"/>
                      <a:alpha val="40000"/>
                    </a:srgbClr>
                  </a:glow>
                </a:effectLst>
                <a:latin typeface="Arial Narrow" pitchFamily="34" charset="0"/>
              </a:rPr>
              <a:t>L</a:t>
            </a:r>
            <a:r>
              <a:rPr lang="es-MX" sz="2800" i="1" dirty="0" smtClean="0">
                <a:solidFill>
                  <a:srgbClr val="FFFFFF"/>
                </a:solidFill>
                <a:effectLst>
                  <a:glow rad="228600">
                    <a:srgbClr val="000000">
                      <a:satMod val="175000"/>
                      <a:alpha val="40000"/>
                    </a:srgbClr>
                  </a:glow>
                </a:effectLst>
                <a:latin typeface="Arial Narrow" pitchFamily="34" charset="0"/>
              </a:rPr>
              <a:t>os </a:t>
            </a:r>
            <a:r>
              <a:rPr lang="es-MX" sz="2800" i="1" dirty="0">
                <a:solidFill>
                  <a:srgbClr val="FFFFFF"/>
                </a:solidFill>
                <a:effectLst>
                  <a:glow rad="228600">
                    <a:srgbClr val="000000">
                      <a:satMod val="175000"/>
                      <a:alpha val="40000"/>
                    </a:srgbClr>
                  </a:glow>
                </a:effectLst>
                <a:latin typeface="Arial Narrow" pitchFamily="34" charset="0"/>
              </a:rPr>
              <a:t>Magos buscan a Jesús recién nacido y Herodes se estremece al conocer semejante noticia. Ambas actitudes, la acogida y el rechazo, continúan dándose en nuestra historia. A la luz del texto, leemos y comprendemos en clave de fe muchos aspectos de nuestra realidad actual</a:t>
            </a:r>
            <a:r>
              <a:rPr lang="es-ES_tradnl" sz="2800" i="1" dirty="0" smtClean="0">
                <a:solidFill>
                  <a:srgbClr val="FFFFFF"/>
                </a:solidFill>
                <a:effectLst>
                  <a:glow rad="228600">
                    <a:srgbClr val="000000">
                      <a:satMod val="175000"/>
                      <a:alpha val="40000"/>
                    </a:srgbClr>
                  </a:glow>
                </a:effectLst>
                <a:latin typeface="Arial Narrow" pitchFamily="34" charset="0"/>
              </a:rPr>
              <a:t>os</a:t>
            </a:r>
            <a:r>
              <a:rPr lang="es-MX" sz="2800" i="1" dirty="0" smtClean="0">
                <a:solidFill>
                  <a:srgbClr val="FFFFFF"/>
                </a:solidFill>
                <a:effectLst>
                  <a:glow rad="228600">
                    <a:srgbClr val="000000">
                      <a:satMod val="175000"/>
                      <a:alpha val="40000"/>
                    </a:srgbClr>
                  </a:glow>
                </a:effectLst>
                <a:latin typeface="Arial Narrow" pitchFamily="34" charset="0"/>
              </a:rPr>
              <a:t> aspectos </a:t>
            </a:r>
            <a:r>
              <a:rPr lang="es-MX" sz="2800" i="1" dirty="0">
                <a:solidFill>
                  <a:srgbClr val="FFFFFF"/>
                </a:solidFill>
                <a:effectLst>
                  <a:glow rad="228600">
                    <a:srgbClr val="000000">
                      <a:satMod val="175000"/>
                      <a:alpha val="40000"/>
                    </a:srgbClr>
                  </a:glow>
                </a:effectLst>
                <a:latin typeface="Arial Narrow" pitchFamily="34" charset="0"/>
              </a:rPr>
              <a:t>de nuestra realidad actual.</a:t>
            </a:r>
            <a:endParaRPr lang="es-ES_tradnl" sz="2800" i="1" dirty="0">
              <a:solidFill>
                <a:srgbClr val="FFFFFF"/>
              </a:solidFill>
              <a:effectLst>
                <a:glow rad="228600">
                  <a:srgbClr val="000000">
                    <a:satMod val="175000"/>
                    <a:alpha val="40000"/>
                  </a:srgbClr>
                </a:glow>
              </a:effectLst>
              <a:latin typeface="Arial Narrow" pitchFamily="34" charset="0"/>
            </a:endParaRPr>
          </a:p>
        </p:txBody>
      </p:sp>
    </p:spTree>
    <p:extLst>
      <p:ext uri="{BB962C8B-B14F-4D97-AF65-F5344CB8AC3E}">
        <p14:creationId xmlns:p14="http://schemas.microsoft.com/office/powerpoint/2010/main" val="207282789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24614"/>
                                        </p:tgtEl>
                                        <p:attrNameLst>
                                          <p:attrName>style.visibility</p:attrName>
                                        </p:attrNameLst>
                                      </p:cBhvr>
                                      <p:to>
                                        <p:strVal val="visible"/>
                                      </p:to>
                                    </p:set>
                                    <p:anim calcmode="lin" valueType="num">
                                      <p:cBhvr>
                                        <p:cTn id="7" dur="1750" fill="hold"/>
                                        <p:tgtEl>
                                          <p:spTgt spid="324614"/>
                                        </p:tgtEl>
                                        <p:attrNameLst>
                                          <p:attrName>ppt_w</p:attrName>
                                        </p:attrNameLst>
                                      </p:cBhvr>
                                      <p:tavLst>
                                        <p:tav tm="0">
                                          <p:val>
                                            <p:fltVal val="0"/>
                                          </p:val>
                                        </p:tav>
                                        <p:tav tm="100000">
                                          <p:val>
                                            <p:strVal val="#ppt_w"/>
                                          </p:val>
                                        </p:tav>
                                      </p:tavLst>
                                    </p:anim>
                                    <p:anim calcmode="lin" valueType="num">
                                      <p:cBhvr>
                                        <p:cTn id="8" dur="1750" fill="hold"/>
                                        <p:tgtEl>
                                          <p:spTgt spid="324614"/>
                                        </p:tgtEl>
                                        <p:attrNameLst>
                                          <p:attrName>ppt_h</p:attrName>
                                        </p:attrNameLst>
                                      </p:cBhvr>
                                      <p:tavLst>
                                        <p:tav tm="0">
                                          <p:val>
                                            <p:fltVal val="0"/>
                                          </p:val>
                                        </p:tav>
                                        <p:tav tm="100000">
                                          <p:val>
                                            <p:strVal val="#ppt_h"/>
                                          </p:val>
                                        </p:tav>
                                      </p:tavLst>
                                    </p:anim>
                                    <p:anim calcmode="lin" valueType="num">
                                      <p:cBhvr>
                                        <p:cTn id="9" dur="1750" fill="hold"/>
                                        <p:tgtEl>
                                          <p:spTgt spid="324614"/>
                                        </p:tgtEl>
                                        <p:attrNameLst>
                                          <p:attrName>ppt_x</p:attrName>
                                        </p:attrNameLst>
                                      </p:cBhvr>
                                      <p:tavLst>
                                        <p:tav tm="0">
                                          <p:val>
                                            <p:fltVal val="0.5"/>
                                          </p:val>
                                        </p:tav>
                                        <p:tav tm="100000">
                                          <p:val>
                                            <p:strVal val="#ppt_x"/>
                                          </p:val>
                                        </p:tav>
                                      </p:tavLst>
                                    </p:anim>
                                    <p:anim calcmode="lin" valueType="num">
                                      <p:cBhvr>
                                        <p:cTn id="10" dur="1750" fill="hold"/>
                                        <p:tgtEl>
                                          <p:spTgt spid="324614"/>
                                        </p:tgtEl>
                                        <p:attrNameLst>
                                          <p:attrName>ppt_y</p:attrName>
                                        </p:attrNameLst>
                                      </p:cBhvr>
                                      <p:tavLst>
                                        <p:tav tm="0">
                                          <p:val>
                                            <p:fltVal val="0.5"/>
                                          </p:val>
                                        </p:tav>
                                        <p:tav tm="100000">
                                          <p:val>
                                            <p:strVal val="#ppt_y"/>
                                          </p:val>
                                        </p:tav>
                                      </p:tavLst>
                                    </p:anim>
                                  </p:childTnLst>
                                </p:cTn>
                              </p:par>
                            </p:childTnLst>
                          </p:cTn>
                        </p:par>
                        <p:par>
                          <p:cTn id="11" fill="hold">
                            <p:stCondLst>
                              <p:cond delay="21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1750" fill="hold"/>
                                        <p:tgtEl>
                                          <p:spTgt spid="10"/>
                                        </p:tgtEl>
                                        <p:attrNameLst>
                                          <p:attrName>ppt_w</p:attrName>
                                        </p:attrNameLst>
                                      </p:cBhvr>
                                      <p:tavLst>
                                        <p:tav tm="0">
                                          <p:val>
                                            <p:fltVal val="0"/>
                                          </p:val>
                                        </p:tav>
                                        <p:tav tm="100000">
                                          <p:val>
                                            <p:strVal val="#ppt_w"/>
                                          </p:val>
                                        </p:tav>
                                      </p:tavLst>
                                    </p:anim>
                                    <p:anim calcmode="lin" valueType="num">
                                      <p:cBhvr>
                                        <p:cTn id="15" dur="1750" fill="hold"/>
                                        <p:tgtEl>
                                          <p:spTgt spid="10"/>
                                        </p:tgtEl>
                                        <p:attrNameLst>
                                          <p:attrName>ppt_h</p:attrName>
                                        </p:attrNameLst>
                                      </p:cBhvr>
                                      <p:tavLst>
                                        <p:tav tm="0">
                                          <p:val>
                                            <p:fltVal val="0"/>
                                          </p:val>
                                        </p:tav>
                                        <p:tav tm="100000">
                                          <p:val>
                                            <p:strVal val="#ppt_h"/>
                                          </p:val>
                                        </p:tav>
                                      </p:tavLst>
                                    </p:anim>
                                    <p:anim calcmode="lin" valueType="num">
                                      <p:cBhvr>
                                        <p:cTn id="16" dur="1750" fill="hold"/>
                                        <p:tgtEl>
                                          <p:spTgt spid="10"/>
                                        </p:tgtEl>
                                        <p:attrNameLst>
                                          <p:attrName>ppt_x</p:attrName>
                                        </p:attrNameLst>
                                      </p:cBhvr>
                                      <p:tavLst>
                                        <p:tav tm="0">
                                          <p:val>
                                            <p:fltVal val="0.5"/>
                                          </p:val>
                                        </p:tav>
                                        <p:tav tm="100000">
                                          <p:val>
                                            <p:strVal val="#ppt_x"/>
                                          </p:val>
                                        </p:tav>
                                      </p:tavLst>
                                    </p:anim>
                                    <p:anim calcmode="lin" valueType="num">
                                      <p:cBhvr>
                                        <p:cTn id="17" dur="175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4"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7700" y="574331"/>
            <a:ext cx="7922518" cy="5855043"/>
          </a:xfrm>
          <a:prstGeom prst="rect">
            <a:avLst/>
          </a:prstGeom>
        </p:spPr>
      </p:pic>
      <p:sp>
        <p:nvSpPr>
          <p:cNvPr id="326661" name="Rectangle 5"/>
          <p:cNvSpPr>
            <a:spLocks noChangeArrowheads="1"/>
          </p:cNvSpPr>
          <p:nvPr/>
        </p:nvSpPr>
        <p:spPr bwMode="auto">
          <a:xfrm>
            <a:off x="914400" y="574332"/>
            <a:ext cx="7655818" cy="1221563"/>
          </a:xfrm>
          <a:prstGeom prst="rect">
            <a:avLst/>
          </a:prstGeom>
          <a:noFill/>
          <a:ln w="9525">
            <a:noFill/>
            <a:miter lim="800000"/>
            <a:headEnd/>
            <a:tailEnd/>
          </a:ln>
        </p:spPr>
        <p:txBody>
          <a:bodyPr/>
          <a:lstStyle/>
          <a:p>
            <a:pPr marL="457200" indent="-457200" algn="ctr" fontAlgn="base">
              <a:lnSpc>
                <a:spcPct val="80000"/>
              </a:lnSpc>
              <a:spcBef>
                <a:spcPct val="20000"/>
              </a:spcBef>
              <a:spcAft>
                <a:spcPct val="0"/>
              </a:spcAft>
              <a:buFont typeface="Wingdings" panose="05000000000000000000" pitchFamily="2" charset="2"/>
              <a:buChar char="ü"/>
            </a:pPr>
            <a:r>
              <a:rPr lang="es-ES_tradnl" sz="32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Stencil" pitchFamily="82" charset="0"/>
              </a:rPr>
              <a:t>  </a:t>
            </a:r>
            <a:r>
              <a:rPr lang="es-ES_tradnl" sz="32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¿En qué medida te identificas con esos sabios que buscan a Dios?</a:t>
            </a:r>
          </a:p>
          <a:p>
            <a:pPr algn="ctr" fontAlgn="base">
              <a:lnSpc>
                <a:spcPct val="80000"/>
              </a:lnSpc>
              <a:spcBef>
                <a:spcPct val="20000"/>
              </a:spcBef>
              <a:spcAft>
                <a:spcPct val="0"/>
              </a:spcAft>
            </a:pPr>
            <a:endParaRPr lang="es-ES_tradnl" sz="32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lgn="ctr" fontAlgn="base">
              <a:lnSpc>
                <a:spcPct val="80000"/>
              </a:lnSpc>
              <a:spcBef>
                <a:spcPct val="20000"/>
              </a:spcBef>
              <a:spcAft>
                <a:spcPct val="0"/>
              </a:spcAft>
            </a:pPr>
            <a:endParaRPr lang="es-ES_tradnl" sz="32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lgn="ctr" fontAlgn="base">
              <a:lnSpc>
                <a:spcPct val="80000"/>
              </a:lnSpc>
              <a:spcBef>
                <a:spcPct val="20000"/>
              </a:spcBef>
              <a:spcAft>
                <a:spcPct val="0"/>
              </a:spcAft>
            </a:pPr>
            <a:endParaRPr lang="es-ES_tradnl" sz="32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lgn="ctr" fontAlgn="base">
              <a:lnSpc>
                <a:spcPct val="80000"/>
              </a:lnSpc>
              <a:spcBef>
                <a:spcPct val="20000"/>
              </a:spcBef>
              <a:spcAft>
                <a:spcPct val="0"/>
              </a:spcAft>
            </a:pPr>
            <a:endParaRPr lang="es-ES_tradnl" sz="32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lgn="ctr" fontAlgn="base">
              <a:lnSpc>
                <a:spcPct val="80000"/>
              </a:lnSpc>
              <a:spcBef>
                <a:spcPct val="20000"/>
              </a:spcBef>
              <a:spcAft>
                <a:spcPct val="0"/>
              </a:spcAft>
            </a:pPr>
            <a:endParaRPr lang="es-ES_tradnl" sz="32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lgn="ctr" fontAlgn="base">
              <a:lnSpc>
                <a:spcPct val="80000"/>
              </a:lnSpc>
              <a:spcBef>
                <a:spcPct val="20000"/>
              </a:spcBef>
              <a:spcAft>
                <a:spcPct val="0"/>
              </a:spcAft>
            </a:pPr>
            <a:endParaRPr lang="es-ES_tradnl" sz="32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lgn="ctr" fontAlgn="base">
              <a:lnSpc>
                <a:spcPct val="80000"/>
              </a:lnSpc>
              <a:spcBef>
                <a:spcPct val="20000"/>
              </a:spcBef>
              <a:spcAft>
                <a:spcPct val="0"/>
              </a:spcAft>
            </a:pPr>
            <a:endParaRPr lang="es-ES_tradnl" sz="32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lgn="ctr" fontAlgn="base">
              <a:lnSpc>
                <a:spcPct val="80000"/>
              </a:lnSpc>
              <a:spcBef>
                <a:spcPct val="20000"/>
              </a:spcBef>
              <a:spcAft>
                <a:spcPct val="0"/>
              </a:spcAft>
            </a:pPr>
            <a:r>
              <a:rPr lang="es-ES_tradnl" sz="32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s-PE" sz="32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¿De qué manera son modelo para nuestra fe?</a:t>
            </a:r>
          </a:p>
          <a:p>
            <a:pPr marL="457200" indent="-457200" algn="ctr" fontAlgn="base">
              <a:lnSpc>
                <a:spcPct val="80000"/>
              </a:lnSpc>
              <a:spcBef>
                <a:spcPct val="20000"/>
              </a:spcBef>
              <a:spcAft>
                <a:spcPct val="0"/>
              </a:spcAft>
              <a:buFont typeface="Wingdings" panose="05000000000000000000" pitchFamily="2" charset="2"/>
              <a:buChar char="ü"/>
            </a:pPr>
            <a:endParaRPr lang="es-ES_tradnl" sz="32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7" name="Rectangle 5"/>
          <p:cNvSpPr>
            <a:spLocks noChangeArrowheads="1"/>
          </p:cNvSpPr>
          <p:nvPr/>
        </p:nvSpPr>
        <p:spPr bwMode="auto">
          <a:xfrm>
            <a:off x="2857488" y="5308618"/>
            <a:ext cx="5500726" cy="928694"/>
          </a:xfrm>
          <a:prstGeom prst="rect">
            <a:avLst/>
          </a:prstGeom>
          <a:noFill/>
          <a:ln w="9525">
            <a:noFill/>
            <a:miter lim="800000"/>
            <a:headEnd/>
            <a:tailEnd/>
          </a:ln>
        </p:spPr>
        <p:txBody>
          <a:bodyPr/>
          <a:lstStyle/>
          <a:p>
            <a:pPr marL="342900" indent="-342900" algn="ctr" fontAlgn="base">
              <a:lnSpc>
                <a:spcPct val="80000"/>
              </a:lnSpc>
              <a:spcBef>
                <a:spcPct val="20000"/>
              </a:spcBef>
              <a:spcAft>
                <a:spcPct val="0"/>
              </a:spcAft>
            </a:pPr>
            <a:endParaRPr lang="es-ES_tradnl" sz="2800" b="1" i="1" dirty="0">
              <a:solidFill>
                <a:srgbClr val="FFFF00"/>
              </a:solidFill>
              <a:effectLst>
                <a:glow rad="228600">
                  <a:srgbClr val="000000">
                    <a:satMod val="175000"/>
                    <a:alpha val="40000"/>
                  </a:srgbClr>
                </a:glow>
                <a:outerShdw blurRad="38100" dist="38100" dir="2700000" algn="tl">
                  <a:srgbClr val="000000">
                    <a:alpha val="43137"/>
                  </a:srgbClr>
                </a:outerShdw>
              </a:effectLst>
              <a:latin typeface="Stencil" pitchFamily="82" charset="0"/>
            </a:endParaRPr>
          </a:p>
        </p:txBody>
      </p:sp>
    </p:spTree>
    <p:extLst>
      <p:ext uri="{BB962C8B-B14F-4D97-AF65-F5344CB8AC3E}">
        <p14:creationId xmlns:p14="http://schemas.microsoft.com/office/powerpoint/2010/main" val="2856620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326661"/>
                                        </p:tgtEl>
                                        <p:attrNameLst>
                                          <p:attrName>style.visibility</p:attrName>
                                        </p:attrNameLst>
                                      </p:cBhvr>
                                      <p:to>
                                        <p:strVal val="visible"/>
                                      </p:to>
                                    </p:set>
                                    <p:anim calcmode="lin" valueType="num">
                                      <p:cBhvr>
                                        <p:cTn id="16" dur="1000" fill="hold"/>
                                        <p:tgtEl>
                                          <p:spTgt spid="326661"/>
                                        </p:tgtEl>
                                        <p:attrNameLst>
                                          <p:attrName>ppt_w</p:attrName>
                                        </p:attrNameLst>
                                      </p:cBhvr>
                                      <p:tavLst>
                                        <p:tav tm="0">
                                          <p:val>
                                            <p:fltVal val="0"/>
                                          </p:val>
                                        </p:tav>
                                        <p:tav tm="100000">
                                          <p:val>
                                            <p:strVal val="#ppt_w"/>
                                          </p:val>
                                        </p:tav>
                                      </p:tavLst>
                                    </p:anim>
                                    <p:anim calcmode="lin" valueType="num">
                                      <p:cBhvr>
                                        <p:cTn id="17" dur="1000" fill="hold"/>
                                        <p:tgtEl>
                                          <p:spTgt spid="326661"/>
                                        </p:tgtEl>
                                        <p:attrNameLst>
                                          <p:attrName>ppt_h</p:attrName>
                                        </p:attrNameLst>
                                      </p:cBhvr>
                                      <p:tavLst>
                                        <p:tav tm="0">
                                          <p:val>
                                            <p:fltVal val="0"/>
                                          </p:val>
                                        </p:tav>
                                        <p:tav tm="100000">
                                          <p:val>
                                            <p:strVal val="#ppt_h"/>
                                          </p:val>
                                        </p:tav>
                                      </p:tavLst>
                                    </p:anim>
                                    <p:anim calcmode="lin" valueType="num">
                                      <p:cBhvr>
                                        <p:cTn id="18" dur="1000" fill="hold"/>
                                        <p:tgtEl>
                                          <p:spTgt spid="326661"/>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266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1"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569" y="432054"/>
            <a:ext cx="7812731" cy="5968746"/>
          </a:xfrm>
          <a:prstGeom prst="rect">
            <a:avLst/>
          </a:prstGeom>
        </p:spPr>
      </p:pic>
      <p:sp>
        <p:nvSpPr>
          <p:cNvPr id="326663" name="Rectangle 7"/>
          <p:cNvSpPr>
            <a:spLocks noChangeArrowheads="1"/>
          </p:cNvSpPr>
          <p:nvPr/>
        </p:nvSpPr>
        <p:spPr bwMode="auto">
          <a:xfrm>
            <a:off x="330002" y="365998"/>
            <a:ext cx="8285646" cy="2558752"/>
          </a:xfrm>
          <a:prstGeom prst="rect">
            <a:avLst/>
          </a:prstGeom>
          <a:noFill/>
          <a:ln w="9525">
            <a:noFill/>
            <a:miter lim="800000"/>
            <a:headEnd/>
            <a:tailEnd/>
          </a:ln>
        </p:spPr>
        <p:txBody>
          <a:bodyPr/>
          <a:lstStyle/>
          <a:p>
            <a:pPr marL="457200" indent="-457200" algn="ctr" fontAlgn="base">
              <a:spcBef>
                <a:spcPct val="20000"/>
              </a:spcBef>
              <a:spcAft>
                <a:spcPct val="0"/>
              </a:spcAft>
              <a:buFont typeface="Wingdings" panose="05000000000000000000" pitchFamily="2" charset="2"/>
              <a:buChar char="ü"/>
            </a:pPr>
            <a:r>
              <a:rPr lang="es-ES_tradnl" sz="3200" b="1" dirty="0">
                <a:solidFill>
                  <a:schemeClr val="bg1"/>
                </a:solidFill>
                <a:effectLst>
                  <a:glow rad="101600">
                    <a:srgbClr val="000004">
                      <a:alpha val="60000"/>
                    </a:srgbClr>
                  </a:glow>
                  <a:outerShdw blurRad="38100" dist="38100" dir="2700000" algn="tl">
                    <a:srgbClr val="000000">
                      <a:alpha val="43137"/>
                    </a:srgbClr>
                  </a:outerShdw>
                </a:effectLst>
              </a:rPr>
              <a:t>Hemos visto su estrella. </a:t>
            </a:r>
            <a:r>
              <a:rPr lang="es-PE" sz="3200" b="1" dirty="0">
                <a:solidFill>
                  <a:schemeClr val="bg1"/>
                </a:solidFill>
                <a:effectLst>
                  <a:glow rad="101600">
                    <a:srgbClr val="000004">
                      <a:alpha val="60000"/>
                    </a:srgbClr>
                  </a:glow>
                  <a:outerShdw blurRad="38100" dist="38100" dir="2700000" algn="tl">
                    <a:srgbClr val="000000">
                      <a:alpha val="43137"/>
                    </a:srgbClr>
                  </a:outerShdw>
                </a:effectLst>
              </a:rPr>
              <a:t>¿Qué estrellas indican la presencia de Dios en nuestros ambientes? ¿Somos capaces de descubrirlas?</a:t>
            </a:r>
          </a:p>
          <a:p>
            <a:pPr marL="457200" indent="-457200" fontAlgn="base">
              <a:spcBef>
                <a:spcPct val="20000"/>
              </a:spcBef>
              <a:spcAft>
                <a:spcPct val="0"/>
              </a:spcAft>
              <a:buFont typeface="Wingdings" panose="05000000000000000000" pitchFamily="2" charset="2"/>
              <a:buChar char="§"/>
            </a:pPr>
            <a:endParaRPr lang="es-PE" sz="2800" b="1" i="1" dirty="0">
              <a:solidFill>
                <a:srgbClr val="FFFF00"/>
              </a:solidFill>
              <a:effectLst>
                <a:glow rad="101600">
                  <a:srgbClr val="000004">
                    <a:alpha val="60000"/>
                  </a:srgbClr>
                </a:glow>
                <a:outerShdw blurRad="38100" dist="38100" dir="2700000" algn="tl">
                  <a:srgbClr val="000000">
                    <a:alpha val="43137"/>
                  </a:srgbClr>
                </a:outerShdw>
              </a:effectLst>
            </a:endParaRPr>
          </a:p>
          <a:p>
            <a:pPr fontAlgn="base">
              <a:spcBef>
                <a:spcPct val="20000"/>
              </a:spcBef>
              <a:spcAft>
                <a:spcPct val="0"/>
              </a:spcAft>
            </a:pPr>
            <a:endParaRPr lang="es-PE" sz="2800" b="1" i="1" dirty="0">
              <a:solidFill>
                <a:srgbClr val="FFFF00"/>
              </a:solidFill>
              <a:effectLst>
                <a:glow rad="101600">
                  <a:srgbClr val="000004">
                    <a:alpha val="60000"/>
                  </a:srgbClr>
                </a:glow>
                <a:outerShdw blurRad="38100" dist="38100" dir="2700000" algn="tl">
                  <a:srgbClr val="000000">
                    <a:alpha val="43137"/>
                  </a:srgbClr>
                </a:outerShdw>
              </a:effectLst>
            </a:endParaRPr>
          </a:p>
          <a:p>
            <a:pPr fontAlgn="base">
              <a:spcBef>
                <a:spcPct val="20000"/>
              </a:spcBef>
              <a:spcAft>
                <a:spcPct val="0"/>
              </a:spcAft>
            </a:pPr>
            <a:endParaRPr lang="es-PE" sz="2800" b="1" i="1" dirty="0">
              <a:solidFill>
                <a:srgbClr val="FFFF00"/>
              </a:solidFill>
              <a:effectLst>
                <a:glow rad="101600">
                  <a:srgbClr val="000004">
                    <a:alpha val="60000"/>
                  </a:srgbClr>
                </a:glow>
                <a:outerShdw blurRad="38100" dist="38100" dir="2700000" algn="tl">
                  <a:srgbClr val="000000">
                    <a:alpha val="43137"/>
                  </a:srgbClr>
                </a:outerShdw>
              </a:effectLst>
            </a:endParaRPr>
          </a:p>
          <a:p>
            <a:pPr fontAlgn="base">
              <a:spcBef>
                <a:spcPct val="20000"/>
              </a:spcBef>
              <a:spcAft>
                <a:spcPct val="0"/>
              </a:spcAft>
            </a:pPr>
            <a:endParaRPr lang="es-PE" sz="2800" b="1" i="1" dirty="0">
              <a:solidFill>
                <a:srgbClr val="FFFF00"/>
              </a:solidFill>
              <a:effectLst>
                <a:glow rad="101600">
                  <a:srgbClr val="000004">
                    <a:alpha val="60000"/>
                  </a:srgbClr>
                </a:glow>
                <a:outerShdw blurRad="38100" dist="38100" dir="2700000" algn="tl">
                  <a:srgbClr val="000000">
                    <a:alpha val="43137"/>
                  </a:srgbClr>
                </a:outerShdw>
              </a:effectLst>
            </a:endParaRPr>
          </a:p>
          <a:p>
            <a:pPr fontAlgn="base">
              <a:spcBef>
                <a:spcPct val="20000"/>
              </a:spcBef>
              <a:spcAft>
                <a:spcPct val="0"/>
              </a:spcAft>
            </a:pPr>
            <a:endParaRPr lang="es-PE" sz="2800" b="1" i="1" dirty="0">
              <a:solidFill>
                <a:srgbClr val="FFFF00"/>
              </a:solidFill>
              <a:effectLst>
                <a:glow rad="101600">
                  <a:srgbClr val="000004">
                    <a:alpha val="60000"/>
                  </a:srgbClr>
                </a:glow>
                <a:outerShdw blurRad="38100" dist="38100" dir="2700000" algn="tl">
                  <a:srgbClr val="000000">
                    <a:alpha val="43137"/>
                  </a:srgbClr>
                </a:outerShdw>
              </a:effectLst>
            </a:endParaRPr>
          </a:p>
          <a:p>
            <a:pPr fontAlgn="base">
              <a:spcBef>
                <a:spcPct val="20000"/>
              </a:spcBef>
              <a:spcAft>
                <a:spcPct val="0"/>
              </a:spcAft>
            </a:pPr>
            <a:endParaRPr lang="es-PE" sz="2800" b="1" i="1" dirty="0">
              <a:solidFill>
                <a:srgbClr val="FFFF00"/>
              </a:solidFill>
              <a:effectLst>
                <a:glow rad="101600">
                  <a:srgbClr val="000004">
                    <a:alpha val="60000"/>
                  </a:srgbClr>
                </a:glow>
                <a:outerShdw blurRad="38100" dist="38100" dir="2700000" algn="tl">
                  <a:srgbClr val="000000">
                    <a:alpha val="43137"/>
                  </a:srgbClr>
                </a:outerShdw>
              </a:effectLst>
            </a:endParaRPr>
          </a:p>
          <a:p>
            <a:pPr fontAlgn="base">
              <a:spcBef>
                <a:spcPct val="20000"/>
              </a:spcBef>
              <a:spcAft>
                <a:spcPct val="0"/>
              </a:spcAft>
            </a:pPr>
            <a:r>
              <a:rPr lang="es-PE" sz="2800" b="1" i="1" dirty="0">
                <a:solidFill>
                  <a:srgbClr val="FFFF00"/>
                </a:solidFill>
                <a:effectLst>
                  <a:glow rad="101600">
                    <a:srgbClr val="000004">
                      <a:alpha val="60000"/>
                    </a:srgbClr>
                  </a:glow>
                  <a:outerShdw blurRad="38100" dist="38100" dir="2700000" algn="tl">
                    <a:srgbClr val="000000">
                      <a:alpha val="43137"/>
                    </a:srgbClr>
                  </a:outerShdw>
                </a:effectLst>
              </a:rPr>
              <a:t>	</a:t>
            </a:r>
          </a:p>
          <a:p>
            <a:pPr fontAlgn="base">
              <a:spcBef>
                <a:spcPct val="20000"/>
              </a:spcBef>
              <a:spcAft>
                <a:spcPct val="0"/>
              </a:spcAft>
            </a:pPr>
            <a:r>
              <a:rPr lang="es-PE" sz="2800" b="1" i="1" dirty="0">
                <a:solidFill>
                  <a:srgbClr val="FFFF00"/>
                </a:solidFill>
                <a:effectLst>
                  <a:glow rad="101600">
                    <a:srgbClr val="000004">
                      <a:alpha val="60000"/>
                    </a:srgbClr>
                  </a:glow>
                  <a:outerShdw blurRad="38100" dist="38100" dir="2700000" algn="tl">
                    <a:srgbClr val="000000">
                      <a:alpha val="43137"/>
                    </a:srgbClr>
                  </a:outerShdw>
                </a:effectLst>
              </a:rPr>
              <a:t>			</a:t>
            </a:r>
            <a:endParaRPr lang="es-ES_tradnl" sz="2800" b="1" dirty="0">
              <a:solidFill>
                <a:srgbClr val="FFFF00"/>
              </a:solidFill>
              <a:effectLst>
                <a:glow rad="101600">
                  <a:srgbClr val="000004">
                    <a:alpha val="60000"/>
                  </a:srgbClr>
                </a:glow>
                <a:outerShdw blurRad="38100" dist="38100" dir="2700000" algn="tl">
                  <a:srgbClr val="000000">
                    <a:alpha val="43137"/>
                  </a:srgbClr>
                </a:outerShdw>
              </a:effectLst>
            </a:endParaRPr>
          </a:p>
        </p:txBody>
      </p:sp>
      <p:sp>
        <p:nvSpPr>
          <p:cNvPr id="4" name="Rectangle 7"/>
          <p:cNvSpPr>
            <a:spLocks noChangeArrowheads="1"/>
          </p:cNvSpPr>
          <p:nvPr/>
        </p:nvSpPr>
        <p:spPr bwMode="auto">
          <a:xfrm>
            <a:off x="683569" y="5417445"/>
            <a:ext cx="8137525" cy="642942"/>
          </a:xfrm>
          <a:prstGeom prst="rect">
            <a:avLst/>
          </a:prstGeom>
          <a:noFill/>
          <a:ln w="9525">
            <a:noFill/>
            <a:miter lim="800000"/>
            <a:headEnd/>
            <a:tailEnd/>
          </a:ln>
        </p:spPr>
        <p:txBody>
          <a:bodyPr/>
          <a:lstStyle/>
          <a:p>
            <a:pPr marL="342900" indent="-342900" fontAlgn="base">
              <a:spcBef>
                <a:spcPct val="20000"/>
              </a:spcBef>
              <a:spcAft>
                <a:spcPct val="0"/>
              </a:spcAft>
            </a:pPr>
            <a:endParaRPr lang="es-ES" sz="4000" b="1" dirty="0">
              <a:solidFill>
                <a:srgbClr val="FFFF00"/>
              </a:solidFill>
              <a:effectLst>
                <a:glow rad="101600">
                  <a:srgbClr val="580000"/>
                </a:glow>
              </a:effectLst>
            </a:endParaRPr>
          </a:p>
        </p:txBody>
      </p:sp>
      <p:sp>
        <p:nvSpPr>
          <p:cNvPr id="7" name="Rectangle 7"/>
          <p:cNvSpPr>
            <a:spLocks noChangeArrowheads="1"/>
          </p:cNvSpPr>
          <p:nvPr/>
        </p:nvSpPr>
        <p:spPr bwMode="auto">
          <a:xfrm>
            <a:off x="539552" y="1232355"/>
            <a:ext cx="3321046" cy="2952328"/>
          </a:xfrm>
          <a:prstGeom prst="rect">
            <a:avLst/>
          </a:prstGeom>
          <a:noFill/>
          <a:ln w="9525">
            <a:noFill/>
            <a:miter lim="800000"/>
            <a:headEnd/>
            <a:tailEnd/>
          </a:ln>
        </p:spPr>
        <p:txBody>
          <a:bodyPr/>
          <a:lstStyle/>
          <a:p>
            <a:pPr marL="342900" indent="-342900" algn="ctr" fontAlgn="base">
              <a:spcBef>
                <a:spcPct val="20000"/>
              </a:spcBef>
              <a:spcAft>
                <a:spcPct val="0"/>
              </a:spcAft>
            </a:pPr>
            <a:endParaRPr lang="es-ES_tradnl" sz="3200" b="1" dirty="0">
              <a:solidFill>
                <a:srgbClr val="FFFF00"/>
              </a:solidFill>
              <a:effectLst>
                <a:glow rad="101600">
                  <a:srgbClr val="1E00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72371300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326663"/>
                                        </p:tgtEl>
                                        <p:attrNameLst>
                                          <p:attrName>style.visibility</p:attrName>
                                        </p:attrNameLst>
                                      </p:cBhvr>
                                      <p:to>
                                        <p:strVal val="visible"/>
                                      </p:to>
                                    </p:set>
                                    <p:animEffect transition="in" filter="fade">
                                      <p:cBhvr>
                                        <p:cTn id="13" dur="1000"/>
                                        <p:tgtEl>
                                          <p:spTgt spid="326663"/>
                                        </p:tgtEl>
                                      </p:cBhvr>
                                    </p:animEffect>
                                    <p:anim calcmode="lin" valueType="num">
                                      <p:cBhvr>
                                        <p:cTn id="14" dur="1000" fill="hold"/>
                                        <p:tgtEl>
                                          <p:spTgt spid="326663"/>
                                        </p:tgtEl>
                                        <p:attrNameLst>
                                          <p:attrName>ppt_x</p:attrName>
                                        </p:attrNameLst>
                                      </p:cBhvr>
                                      <p:tavLst>
                                        <p:tav tm="0">
                                          <p:val>
                                            <p:strVal val="#ppt_x-.1"/>
                                          </p:val>
                                        </p:tav>
                                        <p:tav tm="100000">
                                          <p:val>
                                            <p:strVal val="#ppt_x"/>
                                          </p:val>
                                        </p:tav>
                                      </p:tavLst>
                                    </p:anim>
                                    <p:anim calcmode="lin" valueType="num">
                                      <p:cBhvr>
                                        <p:cTn id="15" dur="1000" fill="hold"/>
                                        <p:tgtEl>
                                          <p:spTgt spid="3266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7632" y="541416"/>
            <a:ext cx="7956768" cy="5878433"/>
          </a:xfrm>
          <a:prstGeom prst="rect">
            <a:avLst/>
          </a:prstGeom>
        </p:spPr>
      </p:pic>
      <p:sp>
        <p:nvSpPr>
          <p:cNvPr id="328709" name="Rectangle 5"/>
          <p:cNvSpPr>
            <a:spLocks noChangeArrowheads="1"/>
          </p:cNvSpPr>
          <p:nvPr/>
        </p:nvSpPr>
        <p:spPr bwMode="auto">
          <a:xfrm>
            <a:off x="467544" y="511104"/>
            <a:ext cx="8137525" cy="757656"/>
          </a:xfrm>
          <a:prstGeom prst="rect">
            <a:avLst/>
          </a:prstGeom>
          <a:noFill/>
          <a:ln w="9525">
            <a:noFill/>
            <a:miter lim="800000"/>
            <a:headEnd/>
            <a:tailEnd/>
          </a:ln>
        </p:spPr>
        <p:txBody>
          <a:bodyPr/>
          <a:lstStyle/>
          <a:p>
            <a:pPr marL="514350" indent="-514350" algn="ctr" fontAlgn="base">
              <a:lnSpc>
                <a:spcPct val="80000"/>
              </a:lnSpc>
              <a:spcBef>
                <a:spcPct val="20000"/>
              </a:spcBef>
              <a:spcAft>
                <a:spcPct val="0"/>
              </a:spcAft>
              <a:buFont typeface="Wingdings" panose="05000000000000000000" pitchFamily="2" charset="2"/>
              <a:buChar char="ü"/>
            </a:pPr>
            <a:r>
              <a:rPr lang="es-ES"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rPr>
              <a:t>¿Cuáles son los dones que debo entregarle a Jesús para reconocerlo como Hijo de Dios y mi Salvador?</a:t>
            </a: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r>
              <a:rPr lang="es-PE" sz="32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rPr>
              <a:t>No son oro, incienso y mirra, sino mis actitudes que deben cambiar. ¿cuáles son?</a:t>
            </a:r>
          </a:p>
          <a:p>
            <a:pPr marL="342900" indent="-342900" algn="ctr" fontAlgn="base">
              <a:lnSpc>
                <a:spcPct val="80000"/>
              </a:lnSpc>
              <a:spcBef>
                <a:spcPct val="20000"/>
              </a:spcBef>
              <a:spcAft>
                <a:spcPct val="0"/>
              </a:spcAft>
            </a:pPr>
            <a:r>
              <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rPr>
              <a:t> </a:t>
            </a:r>
          </a:p>
          <a:p>
            <a:pPr marL="342900" indent="-342900" algn="ctr" fontAlgn="base">
              <a:lnSpc>
                <a:spcPct val="80000"/>
              </a:lnSpc>
              <a:spcBef>
                <a:spcPct val="20000"/>
              </a:spcBef>
              <a:spcAft>
                <a:spcPct val="0"/>
              </a:spcAft>
            </a:pPr>
            <a:r>
              <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rPr>
              <a:t> </a:t>
            </a:r>
            <a:endParaRPr lang="es-ES"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r>
              <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rPr>
              <a:t> </a:t>
            </a:r>
          </a:p>
          <a:p>
            <a:pPr marL="457200" indent="-457200" algn="ctr" fontAlgn="base">
              <a:lnSpc>
                <a:spcPct val="80000"/>
              </a:lnSpc>
              <a:spcBef>
                <a:spcPct val="20000"/>
              </a:spcBef>
              <a:spcAft>
                <a:spcPct val="0"/>
              </a:spcAft>
              <a:buFont typeface="Wingdings" panose="05000000000000000000" pitchFamily="2" charset="2"/>
              <a:buChar char="§"/>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marL="457200" indent="-457200" algn="ctr" fontAlgn="base">
              <a:lnSpc>
                <a:spcPct val="80000"/>
              </a:lnSpc>
              <a:spcBef>
                <a:spcPct val="20000"/>
              </a:spcBef>
              <a:spcAft>
                <a:spcPct val="0"/>
              </a:spcAft>
              <a:buFont typeface="Wingdings" panose="05000000000000000000" pitchFamily="2" charset="2"/>
              <a:buChar char="§"/>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marL="457200" indent="-457200" algn="ctr" fontAlgn="base">
              <a:lnSpc>
                <a:spcPct val="80000"/>
              </a:lnSpc>
              <a:spcBef>
                <a:spcPct val="20000"/>
              </a:spcBef>
              <a:spcAft>
                <a:spcPct val="0"/>
              </a:spcAft>
              <a:buFont typeface="Wingdings" panose="05000000000000000000" pitchFamily="2" charset="2"/>
              <a:buChar char="§"/>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marL="457200" indent="-457200" algn="ctr" fontAlgn="base">
              <a:lnSpc>
                <a:spcPct val="80000"/>
              </a:lnSpc>
              <a:spcBef>
                <a:spcPct val="20000"/>
              </a:spcBef>
              <a:spcAft>
                <a:spcPct val="0"/>
              </a:spcAft>
              <a:buFont typeface="Wingdings" panose="05000000000000000000" pitchFamily="2" charset="2"/>
              <a:buChar char="§"/>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marL="457200" indent="-457200" algn="ctr" fontAlgn="base">
              <a:lnSpc>
                <a:spcPct val="80000"/>
              </a:lnSpc>
              <a:spcBef>
                <a:spcPct val="20000"/>
              </a:spcBef>
              <a:spcAft>
                <a:spcPct val="0"/>
              </a:spcAft>
              <a:buFont typeface="Wingdings" panose="05000000000000000000" pitchFamily="2" charset="2"/>
              <a:buChar char="§"/>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a:p>
            <a:pPr algn="ctr" fontAlgn="base">
              <a:lnSpc>
                <a:spcPct val="80000"/>
              </a:lnSpc>
              <a:spcBef>
                <a:spcPct val="20000"/>
              </a:spcBef>
              <a:spcAft>
                <a:spcPct val="0"/>
              </a:spcAft>
            </a:pPr>
            <a:endParaRPr lang="es-PE" sz="2800" b="1" dirty="0">
              <a:solidFill>
                <a:srgbClr val="FFFF81"/>
              </a:solidFill>
              <a:effectLst>
                <a:glow rad="228600">
                  <a:srgbClr val="000000">
                    <a:satMod val="175000"/>
                    <a:alpha val="40000"/>
                  </a:srgbClr>
                </a:glow>
                <a:outerShdw blurRad="38100" dist="38100" dir="2700000" algn="tl">
                  <a:srgbClr val="000000">
                    <a:alpha val="43137"/>
                  </a:srgbClr>
                </a:outerShdw>
              </a:effectLst>
              <a:latin typeface="Arial Narrow" pitchFamily="34" charset="0"/>
            </a:endParaRPr>
          </a:p>
        </p:txBody>
      </p:sp>
      <p:sp>
        <p:nvSpPr>
          <p:cNvPr id="7" name="Rectangle 6"/>
          <p:cNvSpPr>
            <a:spLocks noChangeArrowheads="1"/>
          </p:cNvSpPr>
          <p:nvPr/>
        </p:nvSpPr>
        <p:spPr bwMode="auto">
          <a:xfrm>
            <a:off x="6012160" y="5715016"/>
            <a:ext cx="2615297" cy="500066"/>
          </a:xfrm>
          <a:prstGeom prst="rect">
            <a:avLst/>
          </a:prstGeom>
          <a:noFill/>
          <a:ln w="9525">
            <a:noFill/>
            <a:miter lim="800000"/>
            <a:headEnd/>
            <a:tailEnd/>
          </a:ln>
        </p:spPr>
        <p:txBody>
          <a:bodyPr/>
          <a:lstStyle/>
          <a:p>
            <a:pPr marL="342900" indent="-342900" algn="r" fontAlgn="base">
              <a:lnSpc>
                <a:spcPct val="80000"/>
              </a:lnSpc>
              <a:spcBef>
                <a:spcPct val="20000"/>
              </a:spcBef>
              <a:spcAft>
                <a:spcPct val="0"/>
              </a:spcAft>
            </a:pPr>
            <a:endParaRPr lang="es-ES" sz="3200" b="1" dirty="0">
              <a:solidFill>
                <a:srgbClr val="FFFFFF">
                  <a:lumMod val="95000"/>
                </a:srgbClr>
              </a:solidFill>
              <a:latin typeface="Arial Narrow" pitchFamily="34" charset="0"/>
            </a:endParaRPr>
          </a:p>
        </p:txBody>
      </p:sp>
      <p:sp>
        <p:nvSpPr>
          <p:cNvPr id="328710" name="Rectangle 6"/>
          <p:cNvSpPr>
            <a:spLocks noChangeArrowheads="1"/>
          </p:cNvSpPr>
          <p:nvPr/>
        </p:nvSpPr>
        <p:spPr bwMode="auto">
          <a:xfrm>
            <a:off x="395536" y="5391456"/>
            <a:ext cx="5576695" cy="773848"/>
          </a:xfrm>
          <a:prstGeom prst="rect">
            <a:avLst/>
          </a:prstGeom>
          <a:noFill/>
          <a:ln w="9525">
            <a:noFill/>
            <a:miter lim="800000"/>
            <a:headEnd/>
            <a:tailEnd/>
          </a:ln>
        </p:spPr>
        <p:txBody>
          <a:bodyPr/>
          <a:lstStyle/>
          <a:p>
            <a:pPr marL="342900" indent="-342900" fontAlgn="base">
              <a:lnSpc>
                <a:spcPct val="80000"/>
              </a:lnSpc>
              <a:spcBef>
                <a:spcPct val="20000"/>
              </a:spcBef>
              <a:spcAft>
                <a:spcPct val="0"/>
              </a:spcAft>
            </a:pPr>
            <a:r>
              <a:rPr lang="es-ES" sz="2800" b="1" dirty="0">
                <a:solidFill>
                  <a:srgbClr val="FFFFFF">
                    <a:lumMod val="95000"/>
                  </a:srgbClr>
                </a:solidFill>
                <a:effectLst>
                  <a:outerShdw blurRad="38100" dist="38100" dir="2700000" algn="tl">
                    <a:srgbClr val="000000">
                      <a:alpha val="43137"/>
                    </a:srgbClr>
                  </a:outerShdw>
                </a:effectLst>
                <a:latin typeface="Arial Narrow" pitchFamily="34" charset="0"/>
              </a:rPr>
              <a:t>   </a:t>
            </a:r>
          </a:p>
        </p:txBody>
      </p:sp>
    </p:spTree>
    <p:extLst>
      <p:ext uri="{BB962C8B-B14F-4D97-AF65-F5344CB8AC3E}">
        <p14:creationId xmlns:p14="http://schemas.microsoft.com/office/powerpoint/2010/main" val="56879232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28710"/>
                                        </p:tgtEl>
                                        <p:attrNameLst>
                                          <p:attrName>style.visibility</p:attrName>
                                        </p:attrNameLst>
                                      </p:cBhvr>
                                      <p:to>
                                        <p:strVal val="visible"/>
                                      </p:to>
                                    </p:set>
                                    <p:anim calcmode="lin" valueType="num">
                                      <p:cBhvr>
                                        <p:cTn id="7" dur="1000" fill="hold"/>
                                        <p:tgtEl>
                                          <p:spTgt spid="328710"/>
                                        </p:tgtEl>
                                        <p:attrNameLst>
                                          <p:attrName>ppt_x</p:attrName>
                                        </p:attrNameLst>
                                      </p:cBhvr>
                                      <p:tavLst>
                                        <p:tav tm="0">
                                          <p:val>
                                            <p:strVal val="#ppt_x-.2"/>
                                          </p:val>
                                        </p:tav>
                                        <p:tav tm="100000">
                                          <p:val>
                                            <p:strVal val="#ppt_x"/>
                                          </p:val>
                                        </p:tav>
                                      </p:tavLst>
                                    </p:anim>
                                    <p:anim calcmode="lin" valueType="num">
                                      <p:cBhvr>
                                        <p:cTn id="8" dur="1000" fill="hold"/>
                                        <p:tgtEl>
                                          <p:spTgt spid="3287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8710"/>
                                        </p:tgtEl>
                                      </p:cBhvr>
                                    </p:animEffect>
                                  </p:childTnLst>
                                </p:cTn>
                              </p:par>
                            </p:childTnLst>
                          </p:cTn>
                        </p:par>
                        <p:par>
                          <p:cTn id="10" fill="hold">
                            <p:stCondLst>
                              <p:cond delay="1000"/>
                            </p:stCondLst>
                            <p:childTnLst>
                              <p:par>
                                <p:cTn id="11" presetID="29" presetClass="entr" presetSubtype="0" fill="hold" grpId="0" nodeType="after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ppt_x</p:attrName>
                                        </p:attrNameLst>
                                      </p:cBhvr>
                                      <p:tavLst>
                                        <p:tav tm="0">
                                          <p:val>
                                            <p:strVal val="#ppt_x-.2"/>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
                                        </p:tgtEl>
                                      </p:cBhvr>
                                    </p:animEffect>
                                  </p:childTnLst>
                                </p:cTn>
                              </p:par>
                            </p:childTnLst>
                          </p:cTn>
                        </p:par>
                        <p:par>
                          <p:cTn id="16" fill="hold">
                            <p:stCondLst>
                              <p:cond delay="2000"/>
                            </p:stCondLst>
                            <p:childTnLst>
                              <p:par>
                                <p:cTn id="17" presetID="23" presetClass="entr" presetSubtype="272" fill="hold" grpId="0" nodeType="afterEffect">
                                  <p:stCondLst>
                                    <p:cond delay="0"/>
                                  </p:stCondLst>
                                  <p:iterate type="wd">
                                    <p:tmPct val="10000"/>
                                  </p:iterate>
                                  <p:childTnLst>
                                    <p:set>
                                      <p:cBhvr>
                                        <p:cTn id="18" dur="1" fill="hold">
                                          <p:stCondLst>
                                            <p:cond delay="0"/>
                                          </p:stCondLst>
                                        </p:cTn>
                                        <p:tgtEl>
                                          <p:spTgt spid="328709"/>
                                        </p:tgtEl>
                                        <p:attrNameLst>
                                          <p:attrName>style.visibility</p:attrName>
                                        </p:attrNameLst>
                                      </p:cBhvr>
                                      <p:to>
                                        <p:strVal val="visible"/>
                                      </p:to>
                                    </p:set>
                                    <p:anim calcmode="lin" valueType="num">
                                      <p:cBhvr>
                                        <p:cTn id="19" dur="1750" fill="hold"/>
                                        <p:tgtEl>
                                          <p:spTgt spid="328709"/>
                                        </p:tgtEl>
                                        <p:attrNameLst>
                                          <p:attrName>ppt_w</p:attrName>
                                        </p:attrNameLst>
                                      </p:cBhvr>
                                      <p:tavLst>
                                        <p:tav tm="0">
                                          <p:val>
                                            <p:strVal val="2/3*#ppt_w"/>
                                          </p:val>
                                        </p:tav>
                                        <p:tav tm="100000">
                                          <p:val>
                                            <p:strVal val="#ppt_w"/>
                                          </p:val>
                                        </p:tav>
                                      </p:tavLst>
                                    </p:anim>
                                    <p:anim calcmode="lin" valueType="num">
                                      <p:cBhvr>
                                        <p:cTn id="20" dur="1750" fill="hold"/>
                                        <p:tgtEl>
                                          <p:spTgt spid="32870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9" grpId="0"/>
      <p:bldP spid="7" grpId="0"/>
      <p:bldP spid="32871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2269" y="574624"/>
            <a:ext cx="7919404" cy="5835701"/>
          </a:xfrm>
          <a:prstGeom prst="rect">
            <a:avLst/>
          </a:prstGeom>
        </p:spPr>
      </p:pic>
      <p:sp>
        <p:nvSpPr>
          <p:cNvPr id="330757" name="Rectangle 5"/>
          <p:cNvSpPr>
            <a:spLocks noChangeArrowheads="1"/>
          </p:cNvSpPr>
          <p:nvPr/>
        </p:nvSpPr>
        <p:spPr bwMode="auto">
          <a:xfrm>
            <a:off x="696144" y="490826"/>
            <a:ext cx="8104956" cy="1538000"/>
          </a:xfrm>
          <a:prstGeom prst="rect">
            <a:avLst/>
          </a:prstGeom>
          <a:noFill/>
          <a:ln w="9525">
            <a:noFill/>
            <a:miter lim="800000"/>
            <a:headEnd/>
            <a:tailEnd/>
          </a:ln>
        </p:spPr>
        <p:txBody>
          <a:bodyPr/>
          <a:lstStyle/>
          <a:p>
            <a:pPr algn="ctr" fontAlgn="base">
              <a:spcAft>
                <a:spcPct val="0"/>
              </a:spcAft>
            </a:pPr>
            <a:r>
              <a:rPr lang="es-ES" sz="3200" dirty="0" smtClean="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rPr>
              <a:t>*¿</a:t>
            </a:r>
            <a:r>
              <a:rPr lang="es-ES" sz="3200" dirty="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rPr>
              <a:t>Dejo que el Señor cambie mis planes para tomar otros caminos en la vida que sean de acuerdo a su gran proyecto? </a:t>
            </a:r>
            <a:endParaRPr lang="es-ES_tradnl" sz="3200" i="1" dirty="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endParaRPr>
          </a:p>
        </p:txBody>
      </p:sp>
      <p:sp>
        <p:nvSpPr>
          <p:cNvPr id="330758" name="Rectangle 6"/>
          <p:cNvSpPr>
            <a:spLocks noChangeArrowheads="1"/>
          </p:cNvSpPr>
          <p:nvPr/>
        </p:nvSpPr>
        <p:spPr bwMode="auto">
          <a:xfrm>
            <a:off x="933222" y="5301778"/>
            <a:ext cx="7311186" cy="1223566"/>
          </a:xfrm>
          <a:prstGeom prst="rect">
            <a:avLst/>
          </a:prstGeom>
          <a:noFill/>
          <a:ln w="9525">
            <a:noFill/>
            <a:miter lim="800000"/>
            <a:headEnd/>
            <a:tailEnd/>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fontAlgn="base">
              <a:spcBef>
                <a:spcPct val="20000"/>
              </a:spcBef>
              <a:spcAft>
                <a:spcPct val="0"/>
              </a:spcAft>
            </a:pPr>
            <a:endParaRPr lang="es-ES_tradnl" sz="3200" b="1" i="1" spc="50" dirty="0">
              <a:ln w="11430"/>
              <a:solidFill>
                <a:srgbClr val="C00000"/>
              </a:soli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1514476" y="5267619"/>
            <a:ext cx="6010274" cy="1171281"/>
          </a:xfrm>
          <a:prstGeom prst="rect">
            <a:avLst/>
          </a:prstGeom>
          <a:noFill/>
          <a:ln w="9525">
            <a:noFill/>
            <a:miter lim="800000"/>
            <a:headEnd/>
            <a:tailEnd/>
          </a:ln>
        </p:spPr>
        <p:txBody>
          <a:bodyPr/>
          <a:lstStyle/>
          <a:p>
            <a:pPr marL="457200" indent="-457200" algn="ctr" fontAlgn="base">
              <a:spcAft>
                <a:spcPct val="0"/>
              </a:spcAft>
              <a:buFont typeface="Wingdings" panose="05000000000000000000" pitchFamily="2" charset="2"/>
              <a:buChar char="§"/>
            </a:pPr>
            <a:r>
              <a:rPr lang="es-PE" sz="3200" dirty="0" smtClean="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rPr>
              <a:t>¿</a:t>
            </a:r>
            <a:r>
              <a:rPr lang="es-PE" sz="3200" dirty="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rPr>
              <a:t>cuáles son esos nuevos caminos </a:t>
            </a:r>
            <a:r>
              <a:rPr lang="es-PE" sz="3200" dirty="0" smtClean="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rPr>
              <a:t>             que </a:t>
            </a:r>
            <a:r>
              <a:rPr lang="es-PE" sz="3200" dirty="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rPr>
              <a:t>el Señor me presenta?</a:t>
            </a:r>
          </a:p>
          <a:p>
            <a:pPr algn="ctr" fontAlgn="base">
              <a:spcAft>
                <a:spcPct val="0"/>
              </a:spcAft>
            </a:pPr>
            <a:endParaRPr lang="es-ES_tradnl" sz="3200" i="1" dirty="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3752876475"/>
      </p:ext>
    </p:extLst>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30757"/>
                                        </p:tgtEl>
                                        <p:attrNameLst>
                                          <p:attrName>style.visibility</p:attrName>
                                        </p:attrNameLst>
                                      </p:cBhvr>
                                      <p:to>
                                        <p:strVal val="visible"/>
                                      </p:to>
                                    </p:set>
                                    <p:anim calcmode="lin" valueType="num">
                                      <p:cBhvr>
                                        <p:cTn id="7" dur="1750" fill="hold"/>
                                        <p:tgtEl>
                                          <p:spTgt spid="330757"/>
                                        </p:tgtEl>
                                        <p:attrNameLst>
                                          <p:attrName>ppt_w</p:attrName>
                                        </p:attrNameLst>
                                      </p:cBhvr>
                                      <p:tavLst>
                                        <p:tav tm="0">
                                          <p:val>
                                            <p:fltVal val="0"/>
                                          </p:val>
                                        </p:tav>
                                        <p:tav tm="100000">
                                          <p:val>
                                            <p:strVal val="#ppt_w"/>
                                          </p:val>
                                        </p:tav>
                                      </p:tavLst>
                                    </p:anim>
                                    <p:anim calcmode="lin" valueType="num">
                                      <p:cBhvr>
                                        <p:cTn id="8" dur="1750" fill="hold"/>
                                        <p:tgtEl>
                                          <p:spTgt spid="330757"/>
                                        </p:tgtEl>
                                        <p:attrNameLst>
                                          <p:attrName>ppt_h</p:attrName>
                                        </p:attrNameLst>
                                      </p:cBhvr>
                                      <p:tavLst>
                                        <p:tav tm="0">
                                          <p:val>
                                            <p:fltVal val="0"/>
                                          </p:val>
                                        </p:tav>
                                        <p:tav tm="100000">
                                          <p:val>
                                            <p:strVal val="#ppt_h"/>
                                          </p:val>
                                        </p:tav>
                                      </p:tavLst>
                                    </p:anim>
                                    <p:anim calcmode="lin" valueType="num">
                                      <p:cBhvr>
                                        <p:cTn id="9" dur="1750" fill="hold"/>
                                        <p:tgtEl>
                                          <p:spTgt spid="330757"/>
                                        </p:tgtEl>
                                        <p:attrNameLst>
                                          <p:attrName>ppt_x</p:attrName>
                                        </p:attrNameLst>
                                      </p:cBhvr>
                                      <p:tavLst>
                                        <p:tav tm="0">
                                          <p:val>
                                            <p:fltVal val="0.5"/>
                                          </p:val>
                                        </p:tav>
                                        <p:tav tm="100000">
                                          <p:val>
                                            <p:strVal val="#ppt_x"/>
                                          </p:val>
                                        </p:tav>
                                      </p:tavLst>
                                    </p:anim>
                                    <p:anim calcmode="lin" valueType="num">
                                      <p:cBhvr>
                                        <p:cTn id="10" dur="1750" fill="hold"/>
                                        <p:tgtEl>
                                          <p:spTgt spid="330757"/>
                                        </p:tgtEl>
                                        <p:attrNameLst>
                                          <p:attrName>ppt_y</p:attrName>
                                        </p:attrNameLst>
                                      </p:cBhvr>
                                      <p:tavLst>
                                        <p:tav tm="0">
                                          <p:val>
                                            <p:fltVal val="0.5"/>
                                          </p:val>
                                        </p:tav>
                                        <p:tav tm="100000">
                                          <p:val>
                                            <p:strVal val="#ppt_y"/>
                                          </p:val>
                                        </p:tav>
                                      </p:tavLst>
                                    </p:anim>
                                  </p:childTnLst>
                                </p:cTn>
                              </p:par>
                            </p:childTnLst>
                          </p:cTn>
                        </p:par>
                        <p:par>
                          <p:cTn id="11" fill="hold">
                            <p:stCondLst>
                              <p:cond delay="57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 calcmode="lin" valueType="num">
                                      <p:cBhvr>
                                        <p:cTn id="16" dur="1750" fill="hold"/>
                                        <p:tgtEl>
                                          <p:spTgt spid="5"/>
                                        </p:tgtEl>
                                        <p:attrNameLst>
                                          <p:attrName>ppt_x</p:attrName>
                                        </p:attrNameLst>
                                      </p:cBhvr>
                                      <p:tavLst>
                                        <p:tav tm="0">
                                          <p:val>
                                            <p:fltVal val="0.5"/>
                                          </p:val>
                                        </p:tav>
                                        <p:tav tm="100000">
                                          <p:val>
                                            <p:strVal val="#ppt_x"/>
                                          </p:val>
                                        </p:tav>
                                      </p:tavLst>
                                    </p:anim>
                                    <p:anim calcmode="lin" valueType="num">
                                      <p:cBhvr>
                                        <p:cTn id="17"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4166" y="490826"/>
            <a:ext cx="7871184" cy="5967124"/>
          </a:xfrm>
          <a:prstGeom prst="rect">
            <a:avLst/>
          </a:prstGeom>
          <a:scene3d>
            <a:camera prst="orthographicFront"/>
            <a:lightRig rig="threePt" dir="t"/>
          </a:scene3d>
          <a:sp3d>
            <a:bevelT prst="relaxedInset"/>
          </a:sp3d>
        </p:spPr>
      </p:pic>
      <p:sp>
        <p:nvSpPr>
          <p:cNvPr id="330757" name="Rectangle 5"/>
          <p:cNvSpPr>
            <a:spLocks noChangeArrowheads="1"/>
          </p:cNvSpPr>
          <p:nvPr/>
        </p:nvSpPr>
        <p:spPr bwMode="auto">
          <a:xfrm>
            <a:off x="696144" y="490826"/>
            <a:ext cx="8104956" cy="1538000"/>
          </a:xfrm>
          <a:prstGeom prst="rect">
            <a:avLst/>
          </a:prstGeom>
          <a:noFill/>
          <a:ln w="9525">
            <a:noFill/>
            <a:miter lim="800000"/>
            <a:headEnd/>
            <a:tailEnd/>
          </a:ln>
        </p:spPr>
        <p:txBody>
          <a:bodyPr/>
          <a:lstStyle/>
          <a:p>
            <a:pPr algn="ctr" fontAlgn="base">
              <a:spcAft>
                <a:spcPct val="0"/>
              </a:spcAft>
            </a:pPr>
            <a:r>
              <a:rPr lang="es-MX" sz="3200" i="1" dirty="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rPr>
              <a:t>•	Epifanía es manifestación de Dios. ¿Qué sugiere esta fiesta de cara a nuestra tarea evangelizadora?</a:t>
            </a:r>
          </a:p>
          <a:p>
            <a:pPr algn="ctr" fontAlgn="base">
              <a:spcAft>
                <a:spcPct val="0"/>
              </a:spcAft>
            </a:pPr>
            <a:r>
              <a:rPr lang="es-MX" sz="3200" i="1" dirty="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rPr>
              <a:t>•	</a:t>
            </a:r>
            <a:endParaRPr lang="es-ES_tradnl" sz="3200" i="1" dirty="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endParaRPr>
          </a:p>
        </p:txBody>
      </p:sp>
      <p:sp>
        <p:nvSpPr>
          <p:cNvPr id="330758" name="Rectangle 6"/>
          <p:cNvSpPr>
            <a:spLocks noChangeArrowheads="1"/>
          </p:cNvSpPr>
          <p:nvPr/>
        </p:nvSpPr>
        <p:spPr bwMode="auto">
          <a:xfrm>
            <a:off x="933222" y="5301778"/>
            <a:ext cx="7311186" cy="1223566"/>
          </a:xfrm>
          <a:prstGeom prst="rect">
            <a:avLst/>
          </a:prstGeom>
          <a:noFill/>
          <a:ln w="9525">
            <a:noFill/>
            <a:miter lim="800000"/>
            <a:headEnd/>
            <a:tailEnd/>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fontAlgn="base">
              <a:spcBef>
                <a:spcPct val="20000"/>
              </a:spcBef>
              <a:spcAft>
                <a:spcPct val="0"/>
              </a:spcAft>
            </a:pPr>
            <a:endParaRPr lang="es-ES_tradnl" sz="3200" b="1" i="1"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07103180"/>
      </p:ext>
    </p:extLst>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30757"/>
                                        </p:tgtEl>
                                        <p:attrNameLst>
                                          <p:attrName>style.visibility</p:attrName>
                                        </p:attrNameLst>
                                      </p:cBhvr>
                                      <p:to>
                                        <p:strVal val="visible"/>
                                      </p:to>
                                    </p:set>
                                    <p:anim calcmode="lin" valueType="num">
                                      <p:cBhvr>
                                        <p:cTn id="7" dur="1750" fill="hold"/>
                                        <p:tgtEl>
                                          <p:spTgt spid="330757"/>
                                        </p:tgtEl>
                                        <p:attrNameLst>
                                          <p:attrName>ppt_w</p:attrName>
                                        </p:attrNameLst>
                                      </p:cBhvr>
                                      <p:tavLst>
                                        <p:tav tm="0">
                                          <p:val>
                                            <p:fltVal val="0"/>
                                          </p:val>
                                        </p:tav>
                                        <p:tav tm="100000">
                                          <p:val>
                                            <p:strVal val="#ppt_w"/>
                                          </p:val>
                                        </p:tav>
                                      </p:tavLst>
                                    </p:anim>
                                    <p:anim calcmode="lin" valueType="num">
                                      <p:cBhvr>
                                        <p:cTn id="8" dur="1750" fill="hold"/>
                                        <p:tgtEl>
                                          <p:spTgt spid="330757"/>
                                        </p:tgtEl>
                                        <p:attrNameLst>
                                          <p:attrName>ppt_h</p:attrName>
                                        </p:attrNameLst>
                                      </p:cBhvr>
                                      <p:tavLst>
                                        <p:tav tm="0">
                                          <p:val>
                                            <p:fltVal val="0"/>
                                          </p:val>
                                        </p:tav>
                                        <p:tav tm="100000">
                                          <p:val>
                                            <p:strVal val="#ppt_h"/>
                                          </p:val>
                                        </p:tav>
                                      </p:tavLst>
                                    </p:anim>
                                    <p:anim calcmode="lin" valueType="num">
                                      <p:cBhvr>
                                        <p:cTn id="9" dur="1750" fill="hold"/>
                                        <p:tgtEl>
                                          <p:spTgt spid="330757"/>
                                        </p:tgtEl>
                                        <p:attrNameLst>
                                          <p:attrName>ppt_x</p:attrName>
                                        </p:attrNameLst>
                                      </p:cBhvr>
                                      <p:tavLst>
                                        <p:tav tm="0">
                                          <p:val>
                                            <p:fltVal val="0.5"/>
                                          </p:val>
                                        </p:tav>
                                        <p:tav tm="100000">
                                          <p:val>
                                            <p:strVal val="#ppt_x"/>
                                          </p:val>
                                        </p:tav>
                                      </p:tavLst>
                                    </p:anim>
                                    <p:anim calcmode="lin" valueType="num">
                                      <p:cBhvr>
                                        <p:cTn id="10" dur="1750" fill="hold"/>
                                        <p:tgtEl>
                                          <p:spTgt spid="3307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6143" y="492033"/>
            <a:ext cx="7857307" cy="5880191"/>
          </a:xfrm>
          <a:prstGeom prst="rect">
            <a:avLst/>
          </a:prstGeom>
        </p:spPr>
      </p:pic>
      <p:sp>
        <p:nvSpPr>
          <p:cNvPr id="330757" name="Rectangle 5"/>
          <p:cNvSpPr>
            <a:spLocks noChangeArrowheads="1"/>
          </p:cNvSpPr>
          <p:nvPr/>
        </p:nvSpPr>
        <p:spPr bwMode="auto">
          <a:xfrm>
            <a:off x="696144" y="490826"/>
            <a:ext cx="8104956" cy="1261774"/>
          </a:xfrm>
          <a:prstGeom prst="rect">
            <a:avLst/>
          </a:prstGeom>
          <a:noFill/>
          <a:ln w="9525">
            <a:noFill/>
            <a:miter lim="800000"/>
            <a:headEnd/>
            <a:tailEnd/>
          </a:ln>
        </p:spPr>
        <p:txBody>
          <a:bodyPr/>
          <a:lstStyle/>
          <a:p>
            <a:pPr algn="ctr" fontAlgn="base">
              <a:spcAft>
                <a:spcPct val="0"/>
              </a:spcAft>
            </a:pPr>
            <a:r>
              <a:rPr lang="es-MX" sz="3200" i="1" dirty="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rPr>
              <a:t>•	En un mundo lleno de conflictos entre pueblos, naciones</a:t>
            </a:r>
            <a:r>
              <a:rPr lang="es-MX" sz="3200" i="1" dirty="0" smtClean="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rPr>
              <a:t>…</a:t>
            </a:r>
            <a:endParaRPr lang="es-ES_tradnl" sz="3200" i="1" dirty="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endParaRPr>
          </a:p>
        </p:txBody>
      </p:sp>
      <p:sp>
        <p:nvSpPr>
          <p:cNvPr id="330758" name="Rectangle 6"/>
          <p:cNvSpPr>
            <a:spLocks noChangeArrowheads="1"/>
          </p:cNvSpPr>
          <p:nvPr/>
        </p:nvSpPr>
        <p:spPr bwMode="auto">
          <a:xfrm>
            <a:off x="933222" y="5301778"/>
            <a:ext cx="7311186" cy="1223566"/>
          </a:xfrm>
          <a:prstGeom prst="rect">
            <a:avLst/>
          </a:prstGeom>
          <a:noFill/>
          <a:ln w="9525">
            <a:noFill/>
            <a:miter lim="800000"/>
            <a:headEnd/>
            <a:tailEnd/>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fontAlgn="base">
              <a:spcBef>
                <a:spcPct val="20000"/>
              </a:spcBef>
              <a:spcAft>
                <a:spcPct val="0"/>
              </a:spcAft>
            </a:pPr>
            <a:endParaRPr lang="es-ES_tradnl" sz="3200" b="1" i="1" spc="50" dirty="0">
              <a:ln w="11430"/>
              <a:solidFill>
                <a:srgbClr val="C00000"/>
              </a:soli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1514476" y="5267619"/>
            <a:ext cx="6010274" cy="1171281"/>
          </a:xfrm>
          <a:prstGeom prst="rect">
            <a:avLst/>
          </a:prstGeom>
          <a:noFill/>
          <a:ln w="9525">
            <a:noFill/>
            <a:miter lim="800000"/>
            <a:headEnd/>
            <a:tailEnd/>
          </a:ln>
        </p:spPr>
        <p:txBody>
          <a:bodyPr/>
          <a:lstStyle/>
          <a:p>
            <a:pPr algn="ctr" fontAlgn="base">
              <a:spcAft>
                <a:spcPct val="0"/>
              </a:spcAft>
            </a:pPr>
            <a:r>
              <a:rPr lang="es-PE" sz="3200" dirty="0" smtClean="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rPr>
              <a:t>…¿</a:t>
            </a:r>
            <a:r>
              <a:rPr lang="es-MX" sz="3200" i="1" dirty="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rPr>
              <a:t>¿de qué manera inspira este texto nuestra esperanza cristiana?</a:t>
            </a:r>
          </a:p>
          <a:p>
            <a:pPr marL="457200" indent="-457200" algn="ctr" fontAlgn="base">
              <a:spcAft>
                <a:spcPct val="0"/>
              </a:spcAft>
              <a:buFont typeface="Wingdings" panose="05000000000000000000" pitchFamily="2" charset="2"/>
              <a:buChar char="§"/>
            </a:pPr>
            <a:endParaRPr lang="es-ES_tradnl" sz="3200" i="1" dirty="0">
              <a:solidFill>
                <a:schemeClr val="bg1"/>
              </a:solidFill>
              <a:effectLst>
                <a:glow rad="101600">
                  <a:srgbClr val="0C0006">
                    <a:alpha val="60000"/>
                  </a:srgbClr>
                </a:glow>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4255309828"/>
      </p:ext>
    </p:extLst>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30757"/>
                                        </p:tgtEl>
                                        <p:attrNameLst>
                                          <p:attrName>style.visibility</p:attrName>
                                        </p:attrNameLst>
                                      </p:cBhvr>
                                      <p:to>
                                        <p:strVal val="visible"/>
                                      </p:to>
                                    </p:set>
                                    <p:anim calcmode="lin" valueType="num">
                                      <p:cBhvr>
                                        <p:cTn id="7" dur="1750" fill="hold"/>
                                        <p:tgtEl>
                                          <p:spTgt spid="330757"/>
                                        </p:tgtEl>
                                        <p:attrNameLst>
                                          <p:attrName>ppt_w</p:attrName>
                                        </p:attrNameLst>
                                      </p:cBhvr>
                                      <p:tavLst>
                                        <p:tav tm="0">
                                          <p:val>
                                            <p:fltVal val="0"/>
                                          </p:val>
                                        </p:tav>
                                        <p:tav tm="100000">
                                          <p:val>
                                            <p:strVal val="#ppt_w"/>
                                          </p:val>
                                        </p:tav>
                                      </p:tavLst>
                                    </p:anim>
                                    <p:anim calcmode="lin" valueType="num">
                                      <p:cBhvr>
                                        <p:cTn id="8" dur="1750" fill="hold"/>
                                        <p:tgtEl>
                                          <p:spTgt spid="330757"/>
                                        </p:tgtEl>
                                        <p:attrNameLst>
                                          <p:attrName>ppt_h</p:attrName>
                                        </p:attrNameLst>
                                      </p:cBhvr>
                                      <p:tavLst>
                                        <p:tav tm="0">
                                          <p:val>
                                            <p:fltVal val="0"/>
                                          </p:val>
                                        </p:tav>
                                        <p:tav tm="100000">
                                          <p:val>
                                            <p:strVal val="#ppt_h"/>
                                          </p:val>
                                        </p:tav>
                                      </p:tavLst>
                                    </p:anim>
                                    <p:anim calcmode="lin" valueType="num">
                                      <p:cBhvr>
                                        <p:cTn id="9" dur="1750" fill="hold"/>
                                        <p:tgtEl>
                                          <p:spTgt spid="330757"/>
                                        </p:tgtEl>
                                        <p:attrNameLst>
                                          <p:attrName>ppt_x</p:attrName>
                                        </p:attrNameLst>
                                      </p:cBhvr>
                                      <p:tavLst>
                                        <p:tav tm="0">
                                          <p:val>
                                            <p:fltVal val="0.5"/>
                                          </p:val>
                                        </p:tav>
                                        <p:tav tm="100000">
                                          <p:val>
                                            <p:strVal val="#ppt_x"/>
                                          </p:val>
                                        </p:tav>
                                      </p:tavLst>
                                    </p:anim>
                                    <p:anim calcmode="lin" valueType="num">
                                      <p:cBhvr>
                                        <p:cTn id="10" dur="1750" fill="hold"/>
                                        <p:tgtEl>
                                          <p:spTgt spid="330757"/>
                                        </p:tgtEl>
                                        <p:attrNameLst>
                                          <p:attrName>ppt_y</p:attrName>
                                        </p:attrNameLst>
                                      </p:cBhvr>
                                      <p:tavLst>
                                        <p:tav tm="0">
                                          <p:val>
                                            <p:fltVal val="0.5"/>
                                          </p:val>
                                        </p:tav>
                                        <p:tav tm="100000">
                                          <p:val>
                                            <p:strVal val="#ppt_y"/>
                                          </p:val>
                                        </p:tav>
                                      </p:tavLst>
                                    </p:anim>
                                  </p:childTnLst>
                                </p:cTn>
                              </p:par>
                            </p:childTnLst>
                          </p:cTn>
                        </p:par>
                        <p:par>
                          <p:cTn id="11" fill="hold">
                            <p:stCondLst>
                              <p:cond delay="36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 calcmode="lin" valueType="num">
                                      <p:cBhvr>
                                        <p:cTn id="16" dur="1750" fill="hold"/>
                                        <p:tgtEl>
                                          <p:spTgt spid="5"/>
                                        </p:tgtEl>
                                        <p:attrNameLst>
                                          <p:attrName>ppt_x</p:attrName>
                                        </p:attrNameLst>
                                      </p:cBhvr>
                                      <p:tavLst>
                                        <p:tav tm="0">
                                          <p:val>
                                            <p:fltVal val="0.5"/>
                                          </p:val>
                                        </p:tav>
                                        <p:tav tm="100000">
                                          <p:val>
                                            <p:strVal val="#ppt_x"/>
                                          </p:val>
                                        </p:tav>
                                      </p:tavLst>
                                    </p:anim>
                                    <p:anim calcmode="lin" valueType="num">
                                      <p:cBhvr>
                                        <p:cTn id="17"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descr="Epifanía - 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96" y="532997"/>
            <a:ext cx="7864265" cy="5867803"/>
          </a:xfrm>
          <a:prstGeom prst="rect">
            <a:avLst/>
          </a:prstGeom>
          <a:noFill/>
          <a:extLst>
            <a:ext uri="{909E8E84-426E-40DD-AFC4-6F175D3DCCD1}">
              <a14:hiddenFill xmlns:a14="http://schemas.microsoft.com/office/drawing/2010/main">
                <a:solidFill>
                  <a:srgbClr val="FFFFFF"/>
                </a:solidFill>
              </a14:hiddenFill>
            </a:ext>
          </a:extLst>
        </p:spPr>
      </p:pic>
      <p:sp>
        <p:nvSpPr>
          <p:cNvPr id="335879" name="Text Box 7"/>
          <p:cNvSpPr txBox="1">
            <a:spLocks noChangeArrowheads="1"/>
          </p:cNvSpPr>
          <p:nvPr/>
        </p:nvSpPr>
        <p:spPr bwMode="auto">
          <a:xfrm>
            <a:off x="5017674" y="542523"/>
            <a:ext cx="2223636" cy="523220"/>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PE" sz="2800" b="1" dirty="0">
                <a:solidFill>
                  <a:srgbClr val="FFFFFF"/>
                </a:solidFill>
                <a:effectLst>
                  <a:glow rad="101600">
                    <a:srgbClr val="000000"/>
                  </a:glow>
                  <a:outerShdw blurRad="38100" dist="38100" dir="2700000" algn="tl">
                    <a:srgbClr val="FFFFFF"/>
                  </a:outerShdw>
                </a:effectLst>
                <a:latin typeface="Arial Narrow" pitchFamily="34" charset="0"/>
              </a:rPr>
              <a:t>Motivación</a:t>
            </a:r>
            <a:r>
              <a:rPr lang="es-PE" sz="2800" b="1" dirty="0" smtClean="0">
                <a:solidFill>
                  <a:srgbClr val="FFFFFF"/>
                </a:solidFill>
                <a:effectLst>
                  <a:glow rad="101600">
                    <a:srgbClr val="000000"/>
                  </a:glow>
                  <a:outerShdw blurRad="38100" dist="38100" dir="2700000" algn="tl">
                    <a:srgbClr val="FFFFFF"/>
                  </a:outerShdw>
                </a:effectLst>
                <a:latin typeface="Arial Narrow" pitchFamily="34" charset="0"/>
              </a:rPr>
              <a:t>:</a:t>
            </a:r>
            <a:endParaRPr lang="es-PE" sz="2800" b="1" dirty="0">
              <a:solidFill>
                <a:srgbClr val="FFFFFF"/>
              </a:solidFill>
              <a:effectLst>
                <a:glow rad="101600">
                  <a:srgbClr val="000000"/>
                </a:glow>
                <a:outerShdw blurRad="38100" dist="38100" dir="2700000" algn="tl">
                  <a:srgbClr val="FFFFFF"/>
                </a:outerShdw>
              </a:effectLst>
              <a:latin typeface="Arial Narrow" pitchFamily="34" charset="0"/>
            </a:endParaRPr>
          </a:p>
        </p:txBody>
      </p:sp>
      <p:sp>
        <p:nvSpPr>
          <p:cNvPr id="12" name="2 Marcador de contenido"/>
          <p:cNvSpPr txBox="1">
            <a:spLocks/>
          </p:cNvSpPr>
          <p:nvPr/>
        </p:nvSpPr>
        <p:spPr>
          <a:xfrm>
            <a:off x="467544" y="5380626"/>
            <a:ext cx="8215370" cy="928694"/>
          </a:xfrm>
          <a:prstGeom prst="rect">
            <a:avLst/>
          </a:prstGeom>
        </p:spPr>
        <p:txBody>
          <a:bodyPr/>
          <a:lstStyle/>
          <a:p>
            <a:pPr marL="342900" indent="-342900" algn="ctr">
              <a:spcBef>
                <a:spcPct val="20000"/>
              </a:spcBef>
              <a:defRPr/>
            </a:pPr>
            <a:endParaRPr lang="es-ES_tradnl" sz="2800" b="1" i="1" kern="0" dirty="0">
              <a:solidFill>
                <a:srgbClr val="FFFFFF"/>
              </a:solidFill>
              <a:effectLst>
                <a:glow rad="101600">
                  <a:srgbClr val="000000"/>
                </a:glow>
              </a:effectLst>
              <a:latin typeface="Arial Narrow" pitchFamily="34" charset="0"/>
            </a:endParaRPr>
          </a:p>
        </p:txBody>
      </p:sp>
      <p:sp>
        <p:nvSpPr>
          <p:cNvPr id="6" name="Text Box 7"/>
          <p:cNvSpPr txBox="1">
            <a:spLocks noChangeArrowheads="1"/>
          </p:cNvSpPr>
          <p:nvPr/>
        </p:nvSpPr>
        <p:spPr bwMode="auto">
          <a:xfrm>
            <a:off x="643096" y="3826354"/>
            <a:ext cx="7932441" cy="310854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MX" sz="2800" b="1" dirty="0" smtClean="0">
                <a:solidFill>
                  <a:srgbClr val="FFFFFF"/>
                </a:solidFill>
                <a:effectLst>
                  <a:glow rad="101600">
                    <a:srgbClr val="000000"/>
                  </a:glow>
                  <a:outerShdw blurRad="38100" dist="38100" dir="2700000" algn="tl">
                    <a:srgbClr val="FFFFFF"/>
                  </a:outerShdw>
                </a:effectLst>
                <a:latin typeface="Arial Narrow" pitchFamily="34" charset="0"/>
              </a:rPr>
              <a:t>La </a:t>
            </a:r>
            <a:r>
              <a:rPr lang="es-MX" sz="2800" b="1" dirty="0">
                <a:solidFill>
                  <a:srgbClr val="FFFFFF"/>
                </a:solidFill>
                <a:effectLst>
                  <a:glow rad="101600">
                    <a:srgbClr val="000000"/>
                  </a:glow>
                  <a:outerShdw blurRad="38100" dist="38100" dir="2700000" algn="tl">
                    <a:srgbClr val="FFFFFF"/>
                  </a:outerShdw>
                </a:effectLst>
                <a:latin typeface="Arial Narrow" pitchFamily="34" charset="0"/>
              </a:rPr>
              <a:t>actitud de los Magos adorando postrados al niño Jesús nos mueve a postrarnos también nosotros y a adorar al Señor que viene a salvarnos.</a:t>
            </a:r>
          </a:p>
          <a:p>
            <a:pPr algn="ctr" fontAlgn="base">
              <a:spcBef>
                <a:spcPct val="0"/>
              </a:spcBef>
              <a:spcAft>
                <a:spcPct val="0"/>
              </a:spcAft>
              <a:defRPr/>
            </a:pPr>
            <a:r>
              <a:rPr lang="es-MX" sz="2800" b="1" dirty="0">
                <a:solidFill>
                  <a:srgbClr val="FFFFFF"/>
                </a:solidFill>
                <a:effectLst>
                  <a:glow rad="101600">
                    <a:srgbClr val="000000"/>
                  </a:glow>
                  <a:outerShdw blurRad="38100" dist="38100" dir="2700000" algn="tl">
                    <a:srgbClr val="FFFFFF"/>
                  </a:outerShdw>
                </a:effectLst>
                <a:latin typeface="Arial Narrow" pitchFamily="34" charset="0"/>
              </a:rPr>
              <a:t>Interioricemos esta frase: Señor Jesús, mi Rey y Salvador. Sólo a Ti te adoro, haz de mi vida un modelo de discípulo.</a:t>
            </a:r>
          </a:p>
          <a:p>
            <a:pPr algn="ctr" fontAlgn="base">
              <a:spcBef>
                <a:spcPct val="0"/>
              </a:spcBef>
              <a:spcAft>
                <a:spcPct val="0"/>
              </a:spcAft>
              <a:defRPr/>
            </a:pPr>
            <a:r>
              <a:rPr lang="es-PE" sz="2800" b="1" dirty="0" smtClean="0">
                <a:solidFill>
                  <a:srgbClr val="FFFFFF"/>
                </a:solidFill>
                <a:effectLst>
                  <a:glow rad="101600">
                    <a:srgbClr val="000000"/>
                  </a:glow>
                  <a:outerShdw blurRad="38100" dist="38100" dir="2700000" algn="tl">
                    <a:srgbClr val="FFFFFF"/>
                  </a:outerShdw>
                </a:effectLst>
                <a:latin typeface="Arial Narrow" pitchFamily="34" charset="0"/>
              </a:rPr>
              <a:t> </a:t>
            </a:r>
            <a:endParaRPr lang="es-PE" sz="2800" b="1" dirty="0">
              <a:solidFill>
                <a:srgbClr val="FFFFFF"/>
              </a:solidFill>
              <a:effectLst>
                <a:glow rad="101600">
                  <a:srgbClr val="000000"/>
                </a:glow>
                <a:outerShdw blurRad="38100" dist="38100" dir="2700000" algn="tl">
                  <a:srgbClr val="FFFFFF"/>
                </a:outerShdw>
              </a:effectLst>
              <a:latin typeface="Arial Narrow" pitchFamily="34"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0474" y="542523"/>
            <a:ext cx="2633472" cy="1011936"/>
          </a:xfrm>
          <a:prstGeom prst="roundRect">
            <a:avLst/>
          </a:prstGeom>
        </p:spPr>
      </p:pic>
    </p:spTree>
    <p:extLst>
      <p:ext uri="{BB962C8B-B14F-4D97-AF65-F5344CB8AC3E}">
        <p14:creationId xmlns:p14="http://schemas.microsoft.com/office/powerpoint/2010/main" val="375012751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plus(in)">
                                      <p:cBhvr>
                                        <p:cTn id="7" dur="500"/>
                                        <p:tgtEl>
                                          <p:spTgt spid="12"/>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335879"/>
                                        </p:tgtEl>
                                        <p:attrNameLst>
                                          <p:attrName>style.visibility</p:attrName>
                                        </p:attrNameLst>
                                      </p:cBhvr>
                                      <p:to>
                                        <p:strVal val="visible"/>
                                      </p:to>
                                    </p:set>
                                    <p:anim calcmode="lin" valueType="num">
                                      <p:cBhvr>
                                        <p:cTn id="11" dur="1750" fill="hold"/>
                                        <p:tgtEl>
                                          <p:spTgt spid="335879"/>
                                        </p:tgtEl>
                                        <p:attrNameLst>
                                          <p:attrName>ppt_w</p:attrName>
                                        </p:attrNameLst>
                                      </p:cBhvr>
                                      <p:tavLst>
                                        <p:tav tm="0">
                                          <p:val>
                                            <p:fltVal val="0"/>
                                          </p:val>
                                        </p:tav>
                                        <p:tav tm="100000">
                                          <p:val>
                                            <p:strVal val="#ppt_w"/>
                                          </p:val>
                                        </p:tav>
                                      </p:tavLst>
                                    </p:anim>
                                    <p:anim calcmode="lin" valueType="num">
                                      <p:cBhvr>
                                        <p:cTn id="12" dur="1750" fill="hold"/>
                                        <p:tgtEl>
                                          <p:spTgt spid="335879"/>
                                        </p:tgtEl>
                                        <p:attrNameLst>
                                          <p:attrName>ppt_h</p:attrName>
                                        </p:attrNameLst>
                                      </p:cBhvr>
                                      <p:tavLst>
                                        <p:tav tm="0">
                                          <p:val>
                                            <p:fltVal val="0"/>
                                          </p:val>
                                        </p:tav>
                                        <p:tav tm="100000">
                                          <p:val>
                                            <p:strVal val="#ppt_h"/>
                                          </p:val>
                                        </p:tav>
                                      </p:tavLst>
                                    </p:anim>
                                  </p:childTnLst>
                                </p:cTn>
                              </p:par>
                            </p:childTnLst>
                          </p:cTn>
                        </p:par>
                        <p:par>
                          <p:cTn id="13" fill="hold">
                            <p:stCondLst>
                              <p:cond delay="2425"/>
                            </p:stCondLst>
                            <p:childTnLst>
                              <p:par>
                                <p:cTn id="14" presetID="23" presetClass="entr" presetSubtype="16" fill="hold" grpId="0" nodeType="afterEffect">
                                  <p:stCondLst>
                                    <p:cond delay="0"/>
                                  </p:stCondLst>
                                  <p:iterate type="wd">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1750" fill="hold"/>
                                        <p:tgtEl>
                                          <p:spTgt spid="6"/>
                                        </p:tgtEl>
                                        <p:attrNameLst>
                                          <p:attrName>ppt_w</p:attrName>
                                        </p:attrNameLst>
                                      </p:cBhvr>
                                      <p:tavLst>
                                        <p:tav tm="0">
                                          <p:val>
                                            <p:fltVal val="0"/>
                                          </p:val>
                                        </p:tav>
                                        <p:tav tm="100000">
                                          <p:val>
                                            <p:strVal val="#ppt_w"/>
                                          </p:val>
                                        </p:tav>
                                      </p:tavLst>
                                    </p:anim>
                                    <p:anim calcmode="lin" valueType="num">
                                      <p:cBhvr>
                                        <p:cTn id="17"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9" grpId="0"/>
      <p:bldP spid="1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44 CuadroTexto"/>
          <p:cNvSpPr txBox="1"/>
          <p:nvPr/>
        </p:nvSpPr>
        <p:spPr>
          <a:xfrm>
            <a:off x="251521" y="5919758"/>
            <a:ext cx="8928992" cy="400110"/>
          </a:xfrm>
          <a:prstGeom prst="rect">
            <a:avLst/>
          </a:prstGeom>
          <a:noFill/>
          <a:scene3d>
            <a:camera prst="orthographicFront"/>
            <a:lightRig rig="threePt" dir="t"/>
          </a:scene3d>
          <a:sp3d>
            <a:bevelT prst="angle"/>
          </a:sp3d>
        </p:spPr>
        <p:txBody>
          <a:bodyPr wrap="square" rtlCol="0">
            <a:spAutoFit/>
          </a:bodyPr>
          <a:lstStyle/>
          <a:p>
            <a:pPr algn="ctr" fontAlgn="base">
              <a:spcBef>
                <a:spcPct val="0"/>
              </a:spcBef>
              <a:spcAft>
                <a:spcPct val="0"/>
              </a:spcAft>
            </a:pPr>
            <a:r>
              <a:rPr lang="es-ES_tradnl" sz="2000" b="1" u="sng" dirty="0">
                <a:solidFill>
                  <a:schemeClr val="bg1"/>
                </a:solidFill>
                <a:effectLst>
                  <a:glow rad="63500">
                    <a:schemeClr val="accent4">
                      <a:satMod val="175000"/>
                      <a:alpha val="40000"/>
                    </a:schemeClr>
                  </a:glow>
                  <a:outerShdw blurRad="50800" dist="38100" algn="l" rotWithShape="0">
                    <a:prstClr val="black"/>
                  </a:outerShdw>
                </a:effectLst>
                <a:latin typeface="Square721 Cn BT" panose="020B0406020202050204" pitchFamily="34" charset="0"/>
              </a:rPr>
              <a:t>Cantos sugeridos:  </a:t>
            </a:r>
            <a:r>
              <a:rPr lang="es-ES_tradnl" sz="2000" b="1" dirty="0">
                <a:solidFill>
                  <a:schemeClr val="bg1"/>
                </a:solidFill>
                <a:effectLst>
                  <a:glow rad="63500">
                    <a:schemeClr val="accent4">
                      <a:satMod val="175000"/>
                      <a:alpha val="40000"/>
                    </a:schemeClr>
                  </a:glow>
                  <a:outerShdw blurRad="50800" dist="38100" algn="l" rotWithShape="0">
                    <a:prstClr val="black"/>
                  </a:outerShdw>
                </a:effectLst>
                <a:latin typeface="Square721 Cn BT" panose="020B0406020202050204" pitchFamily="34" charset="0"/>
              </a:rPr>
              <a:t>Esa estrella que ha nacido; Tres magos llegan de Oriente.</a:t>
            </a:r>
          </a:p>
        </p:txBody>
      </p:sp>
      <p:sp>
        <p:nvSpPr>
          <p:cNvPr id="43" name="2 Marcador de contenido"/>
          <p:cNvSpPr txBox="1">
            <a:spLocks/>
          </p:cNvSpPr>
          <p:nvPr/>
        </p:nvSpPr>
        <p:spPr>
          <a:xfrm>
            <a:off x="779004" y="426410"/>
            <a:ext cx="7817607" cy="890310"/>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fontAlgn="base">
              <a:spcBef>
                <a:spcPct val="0"/>
              </a:spcBef>
            </a:pPr>
            <a:r>
              <a:rPr lang="es-ES_tradnl" sz="2400" b="1" u="sng" kern="0" dirty="0">
                <a:solidFill>
                  <a:srgbClr val="00CC99">
                    <a:lumMod val="20000"/>
                    <a:lumOff val="80000"/>
                  </a:srgbClr>
                </a:solidFill>
                <a:effectLst>
                  <a:glow rad="139700">
                    <a:schemeClr val="accent4">
                      <a:satMod val="175000"/>
                      <a:alpha val="40000"/>
                    </a:schemeClr>
                  </a:glow>
                  <a:outerShdw blurRad="50800" dist="38100" algn="l" rotWithShape="0">
                    <a:prstClr val="black"/>
                  </a:outerShdw>
                </a:effectLst>
                <a:latin typeface="Square721 Cn BT" panose="020B0406020202050204" pitchFamily="34" charset="0"/>
              </a:rPr>
              <a:t>Ambientación</a:t>
            </a:r>
            <a:r>
              <a:rPr lang="es-ES_tradnl" sz="2400" b="1" kern="0" dirty="0">
                <a:solidFill>
                  <a:srgbClr val="FFFFFF"/>
                </a:solidFill>
                <a:effectLst>
                  <a:glow rad="139700">
                    <a:schemeClr val="accent4">
                      <a:satMod val="175000"/>
                      <a:alpha val="40000"/>
                    </a:schemeClr>
                  </a:glow>
                  <a:outerShdw blurRad="50800" dist="38100" algn="l" rotWithShape="0">
                    <a:prstClr val="black"/>
                  </a:outerShdw>
                </a:effectLst>
                <a:latin typeface="Square721 Cn BT" panose="020B0406020202050204" pitchFamily="34" charset="0"/>
              </a:rPr>
              <a:t>: </a:t>
            </a:r>
            <a:r>
              <a:rPr lang="es-PE" sz="2400" b="1" dirty="0">
                <a:solidFill>
                  <a:srgbClr val="FFFFFF"/>
                </a:solidFill>
                <a:effectLst>
                  <a:glow rad="139700">
                    <a:schemeClr val="accent4">
                      <a:satMod val="175000"/>
                      <a:alpha val="40000"/>
                    </a:schemeClr>
                  </a:glow>
                  <a:outerShdw blurRad="50800" dist="38100" algn="l" rotWithShape="0">
                    <a:prstClr val="black"/>
                  </a:outerShdw>
                </a:effectLst>
                <a:latin typeface="Square721 Cn BT" panose="020B0406020202050204" pitchFamily="34" charset="0"/>
                <a:ea typeface="Times New Roman" pitchFamily="18" charset="0"/>
                <a:cs typeface="Arial" charset="0"/>
              </a:rPr>
              <a:t>Imagen del Niño Jesús, delante cajas envueltas en papel de regalo.</a:t>
            </a:r>
            <a:endParaRPr lang="es-PE" sz="2400" kern="0" dirty="0">
              <a:solidFill>
                <a:srgbClr val="FFFFFF"/>
              </a:solidFill>
              <a:effectLst>
                <a:glow rad="139700">
                  <a:schemeClr val="accent4">
                    <a:satMod val="175000"/>
                    <a:alpha val="40000"/>
                  </a:schemeClr>
                </a:glow>
                <a:outerShdw blurRad="50800" dist="38100" algn="l" rotWithShape="0">
                  <a:prstClr val="black"/>
                </a:outerShdw>
              </a:effectLst>
              <a:latin typeface="Square721 Cn BT" panose="020B0406020202050204" pitchFamily="34" charset="0"/>
            </a:endParaRPr>
          </a:p>
        </p:txBody>
      </p:sp>
      <p:pic>
        <p:nvPicPr>
          <p:cNvPr id="4136" name="Picture 40" descr="fdobrilla6"/>
          <p:cNvPicPr>
            <a:picLocks noChangeAspect="1" noChangeArrowheads="1"/>
          </p:cNvPicPr>
          <p:nvPr/>
        </p:nvPicPr>
        <p:blipFill>
          <a:blip r:embed="rId4"/>
          <a:srcRect/>
          <a:stretch>
            <a:fillRect/>
          </a:stretch>
        </p:blipFill>
        <p:spPr bwMode="auto">
          <a:xfrm>
            <a:off x="9109075" y="-26988"/>
            <a:ext cx="71438" cy="6858001"/>
          </a:xfrm>
          <a:prstGeom prst="rect">
            <a:avLst/>
          </a:prstGeom>
          <a:noFill/>
          <a:ln w="9525">
            <a:noFill/>
            <a:miter lim="800000"/>
            <a:headEnd/>
            <a:tailEnd/>
          </a:ln>
        </p:spPr>
      </p:pic>
      <p:pic>
        <p:nvPicPr>
          <p:cNvPr id="2050" name="Picture 2" descr="https://i.pinimg.com/564x/ca/d5/c9/cad5c9c17770b955c5ad3df2a017a9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7850" y="-26988"/>
            <a:ext cx="6693633" cy="66936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pinimg.com/564x/8d/f6/d1/8df6d1248731ebcf99a8d5f9b8d73f79.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929217" y="782517"/>
            <a:ext cx="4943812" cy="49438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191992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360"/>
                                          </p:val>
                                        </p:tav>
                                        <p:tav tm="100000">
                                          <p:val>
                                            <p:fltVal val="0"/>
                                          </p:val>
                                        </p:tav>
                                      </p:tavLst>
                                    </p:anim>
                                    <p:animEffect transition="in" filter="fade">
                                      <p:cBhvr>
                                        <p:cTn id="10" dur="1000"/>
                                        <p:tgtEl>
                                          <p:spTgt spid="43"/>
                                        </p:tgtEl>
                                      </p:cBhvr>
                                    </p:animEffect>
                                  </p:childTnLst>
                                </p:cTn>
                              </p:par>
                            </p:childTnLst>
                          </p:cTn>
                        </p:par>
                        <p:par>
                          <p:cTn id="11" fill="hold">
                            <p:stCondLst>
                              <p:cond delay="78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45"/>
                                        </p:tgtEl>
                                        <p:attrNameLst>
                                          <p:attrName>style.visibility</p:attrName>
                                        </p:attrNameLst>
                                      </p:cBhvr>
                                      <p:to>
                                        <p:strVal val="visible"/>
                                      </p:to>
                                    </p:set>
                                    <p:anim calcmode="lin" valueType="num">
                                      <p:cBhvr>
                                        <p:cTn id="14" dur="1000" fill="hold"/>
                                        <p:tgtEl>
                                          <p:spTgt spid="45"/>
                                        </p:tgtEl>
                                        <p:attrNameLst>
                                          <p:attrName>ppt_w</p:attrName>
                                        </p:attrNameLst>
                                      </p:cBhvr>
                                      <p:tavLst>
                                        <p:tav tm="0">
                                          <p:val>
                                            <p:fltVal val="0"/>
                                          </p:val>
                                        </p:tav>
                                        <p:tav tm="100000">
                                          <p:val>
                                            <p:strVal val="#ppt_w"/>
                                          </p:val>
                                        </p:tav>
                                      </p:tavLst>
                                    </p:anim>
                                    <p:anim calcmode="lin" valueType="num">
                                      <p:cBhvr>
                                        <p:cTn id="15" dur="1000" fill="hold"/>
                                        <p:tgtEl>
                                          <p:spTgt spid="45"/>
                                        </p:tgtEl>
                                        <p:attrNameLst>
                                          <p:attrName>ppt_h</p:attrName>
                                        </p:attrNameLst>
                                      </p:cBhvr>
                                      <p:tavLst>
                                        <p:tav tm="0">
                                          <p:val>
                                            <p:fltVal val="0"/>
                                          </p:val>
                                        </p:tav>
                                        <p:tav tm="100000">
                                          <p:val>
                                            <p:strVal val="#ppt_h"/>
                                          </p:val>
                                        </p:tav>
                                      </p:tavLst>
                                    </p:anim>
                                    <p:anim calcmode="lin" valueType="num">
                                      <p:cBhvr>
                                        <p:cTn id="16" dur="1000" fill="hold"/>
                                        <p:tgtEl>
                                          <p:spTgt spid="45"/>
                                        </p:tgtEl>
                                        <p:attrNameLst>
                                          <p:attrName>style.rotation</p:attrName>
                                        </p:attrNameLst>
                                      </p:cBhvr>
                                      <p:tavLst>
                                        <p:tav tm="0">
                                          <p:val>
                                            <p:fltVal val="360"/>
                                          </p:val>
                                        </p:tav>
                                        <p:tav tm="100000">
                                          <p:val>
                                            <p:fltVal val="0"/>
                                          </p:val>
                                        </p:tav>
                                      </p:tavLst>
                                    </p:anim>
                                    <p:animEffect transition="in" filter="fade">
                                      <p:cBhvr>
                                        <p:cTn id="1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El Evangelio Hoy epif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44" y="553161"/>
            <a:ext cx="7829621" cy="5933364"/>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584326" y="5773974"/>
            <a:ext cx="7903339" cy="371580"/>
          </a:xfrm>
          <a:prstGeom prst="rect">
            <a:avLst/>
          </a:prstGeom>
        </p:spPr>
        <p:txBody>
          <a:bodyPr>
            <a:noAutofit/>
          </a:bodyPr>
          <a:lstStyle/>
          <a:p>
            <a:pPr marL="342900" indent="-342900" algn="ctr">
              <a:spcBef>
                <a:spcPct val="20000"/>
              </a:spcBef>
              <a:defRPr/>
            </a:pPr>
            <a:r>
              <a:rPr lang="es-ES" sz="2000"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Narrow" pitchFamily="34" charset="0"/>
              </a:rPr>
              <a:t>•	Luego de un tiempo de oración personal, compartimos nuestra reflexión.</a:t>
            </a:r>
          </a:p>
          <a:p>
            <a:pPr marL="342900" indent="-342900" algn="ctr">
              <a:spcBef>
                <a:spcPct val="20000"/>
              </a:spcBef>
              <a:defRPr/>
            </a:pPr>
            <a:r>
              <a:rPr lang="es-ES" sz="2000"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Narrow" pitchFamily="34" charset="0"/>
              </a:rPr>
              <a:t>•	</a:t>
            </a:r>
            <a:endParaRPr lang="es-PE" sz="2000" b="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109345915"/>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8942" y="501522"/>
            <a:ext cx="7728783" cy="5899277"/>
          </a:xfrm>
          <a:prstGeom prst="rect">
            <a:avLst/>
          </a:prstGeom>
        </p:spPr>
      </p:pic>
      <p:sp>
        <p:nvSpPr>
          <p:cNvPr id="13" name="Rectángulo 12"/>
          <p:cNvSpPr/>
          <p:nvPr/>
        </p:nvSpPr>
        <p:spPr>
          <a:xfrm>
            <a:off x="720435" y="3321710"/>
            <a:ext cx="7833015" cy="3277820"/>
          </a:xfrm>
          <a:prstGeom prst="rect">
            <a:avLst/>
          </a:prstGeom>
        </p:spPr>
        <p:txBody>
          <a:bodyPr wrap="square">
            <a:spAutoFit/>
          </a:bodyPr>
          <a:lstStyle/>
          <a:p>
            <a:pPr algn="ctr"/>
            <a:r>
              <a:rPr lang="es-PE" sz="2800" b="1" i="1" dirty="0" smtClean="0">
                <a:solidFill>
                  <a:schemeClr val="bg1"/>
                </a:solidFill>
                <a:latin typeface="Agency FB" panose="020B0503020202020204" pitchFamily="34" charset="0"/>
              </a:rPr>
              <a:t>“Por tanto, un gran motivo que tenemos es la grandeza de nuestra tarea: dar a conocer a Dios a los pobres, anunciarles a Jesucristo, decirles que está cerca el Reino de los cielos y que ese reino es para los pobres. ¡Qué grande es esto! </a:t>
            </a:r>
            <a:r>
              <a:rPr lang="es-ES" sz="2800" b="1" i="1" dirty="0">
                <a:solidFill>
                  <a:schemeClr val="bg1"/>
                </a:solidFill>
                <a:latin typeface="Agency FB" panose="020B0503020202020204" pitchFamily="34" charset="0"/>
              </a:rPr>
              <a:t>Y el que hayamos sido llamados para ser compañeros y para participar en los planes del Hijo de Dios, es algo que supera nuestro entendimiento”. </a:t>
            </a:r>
            <a:r>
              <a:rPr lang="es-ES" sz="2000" b="1" i="1" dirty="0" smtClean="0">
                <a:solidFill>
                  <a:schemeClr val="bg1"/>
                </a:solidFill>
                <a:latin typeface="Agency FB" panose="020B0503020202020204" pitchFamily="34" charset="0"/>
              </a:rPr>
              <a:t>(</a:t>
            </a:r>
            <a:r>
              <a:rPr lang="es-ES" sz="2000" b="1" i="1" dirty="0">
                <a:solidFill>
                  <a:schemeClr val="bg1"/>
                </a:solidFill>
                <a:latin typeface="Agency FB" panose="020B0503020202020204" pitchFamily="34" charset="0"/>
              </a:rPr>
              <a:t>San Vicente de Paúl, XI, 387) </a:t>
            </a:r>
          </a:p>
          <a:p>
            <a:pPr algn="ctr"/>
            <a:endParaRPr lang="es-PE" sz="1200" b="1" i="1" dirty="0">
              <a:solidFill>
                <a:schemeClr val="bg1"/>
              </a:solidFill>
              <a:latin typeface="Agency FB" panose="020B0503020202020204" pitchFamily="34" charset="0"/>
            </a:endParaRPr>
          </a:p>
        </p:txBody>
      </p:sp>
      <p:sp>
        <p:nvSpPr>
          <p:cNvPr id="8" name="Rectángulo 7"/>
          <p:cNvSpPr/>
          <p:nvPr/>
        </p:nvSpPr>
        <p:spPr>
          <a:xfrm>
            <a:off x="3494296" y="501523"/>
            <a:ext cx="2234907" cy="461665"/>
          </a:xfrm>
          <a:prstGeom prst="rect">
            <a:avLst/>
          </a:prstGeom>
        </p:spPr>
        <p:txBody>
          <a:bodyPr wrap="none">
            <a:spAutoFit/>
          </a:bodyPr>
          <a:lstStyle/>
          <a:p>
            <a:pPr algn="ctr"/>
            <a:r>
              <a:rPr lang="es-PE" sz="24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Motivación: </a:t>
            </a:r>
          </a:p>
        </p:txBody>
      </p:sp>
      <p:sp>
        <p:nvSpPr>
          <p:cNvPr id="9" name="Rectángulo 8"/>
          <p:cNvSpPr/>
          <p:nvPr/>
        </p:nvSpPr>
        <p:spPr>
          <a:xfrm>
            <a:off x="720435" y="1204391"/>
            <a:ext cx="6470940" cy="2246769"/>
          </a:xfrm>
          <a:prstGeom prst="rect">
            <a:avLst/>
          </a:prstGeom>
        </p:spPr>
        <p:txBody>
          <a:bodyPr wrap="square">
            <a:spAutoFit/>
          </a:bodyPr>
          <a:lstStyle/>
          <a:p>
            <a:r>
              <a:rPr lang="es-PE" sz="28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gency FB" panose="020B0503020202020204" pitchFamily="34" charset="0"/>
              </a:rPr>
              <a:t>           En la fiesta de la Epifanía contemplamos  a Cristo como luz de las naciones. Como seguidores  de Cristo, evangelizador de los pobres, hemos de ser luz para los pobres al transmitir la buena nueva  del Evangelio.</a:t>
            </a:r>
          </a:p>
        </p:txBody>
      </p:sp>
      <p:sp>
        <p:nvSpPr>
          <p:cNvPr id="10" name="Proceso alternativo 9"/>
          <p:cNvSpPr/>
          <p:nvPr/>
        </p:nvSpPr>
        <p:spPr bwMode="auto">
          <a:xfrm>
            <a:off x="10270836" y="2466572"/>
            <a:ext cx="45719" cy="45719"/>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9147356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strVal val="2/3*#ppt_w"/>
                                          </p:val>
                                        </p:tav>
                                        <p:tav tm="100000">
                                          <p:val>
                                            <p:strVal val="#ppt_w"/>
                                          </p:val>
                                        </p:tav>
                                      </p:tavLst>
                                    </p:anim>
                                    <p:anim calcmode="lin" valueType="num">
                                      <p:cBhvr>
                                        <p:cTn id="8" dur="1750" fill="hold"/>
                                        <p:tgtEl>
                                          <p:spTgt spid="9"/>
                                        </p:tgtEl>
                                        <p:attrNameLst>
                                          <p:attrName>ppt_h</p:attrName>
                                        </p:attrNameLst>
                                      </p:cBhvr>
                                      <p:tavLst>
                                        <p:tav tm="0">
                                          <p:val>
                                            <p:strVal val="2/3*#ppt_h"/>
                                          </p:val>
                                        </p:tav>
                                        <p:tav tm="100000">
                                          <p:val>
                                            <p:strVal val="#ppt_h"/>
                                          </p:val>
                                        </p:tav>
                                      </p:tavLst>
                                    </p:anim>
                                  </p:childTnLst>
                                </p:cTn>
                              </p:par>
                            </p:childTnLst>
                          </p:cTn>
                        </p:par>
                        <p:par>
                          <p:cTn id="9" fill="hold">
                            <p:stCondLst>
                              <p:cond delay="875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1750" fill="hold"/>
                                        <p:tgtEl>
                                          <p:spTgt spid="13"/>
                                        </p:tgtEl>
                                        <p:attrNameLst>
                                          <p:attrName>ppt_w</p:attrName>
                                        </p:attrNameLst>
                                      </p:cBhvr>
                                      <p:tavLst>
                                        <p:tav tm="0">
                                          <p:val>
                                            <p:strVal val="2/3*#ppt_w"/>
                                          </p:val>
                                        </p:tav>
                                        <p:tav tm="100000">
                                          <p:val>
                                            <p:strVal val="#ppt_w"/>
                                          </p:val>
                                        </p:tav>
                                      </p:tavLst>
                                    </p:anim>
                                    <p:anim calcmode="lin" valueType="num">
                                      <p:cBhvr>
                                        <p:cTn id="13" dur="1750" fill="hold"/>
                                        <p:tgtEl>
                                          <p:spTgt spid="1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149" y="443471"/>
            <a:ext cx="7915776" cy="6024003"/>
          </a:xfrm>
          <a:prstGeom prst="rect">
            <a:avLst/>
          </a:prstGeom>
        </p:spPr>
      </p:pic>
      <p:sp>
        <p:nvSpPr>
          <p:cNvPr id="6" name="Rectangle 5"/>
          <p:cNvSpPr>
            <a:spLocks noChangeArrowheads="1"/>
          </p:cNvSpPr>
          <p:nvPr/>
        </p:nvSpPr>
        <p:spPr bwMode="auto">
          <a:xfrm>
            <a:off x="628149" y="360366"/>
            <a:ext cx="8100215" cy="1200579"/>
          </a:xfrm>
          <a:prstGeom prst="rect">
            <a:avLst/>
          </a:prstGeom>
          <a:noFill/>
          <a:ln w="9525">
            <a:noFill/>
            <a:miter lim="800000"/>
            <a:headEnd/>
            <a:tailEnd/>
          </a:ln>
        </p:spPr>
        <p:txBody>
          <a:bodyPr/>
          <a:lstStyle/>
          <a:p>
            <a:pPr marL="342900" indent="-342900" fontAlgn="base">
              <a:spcBef>
                <a:spcPct val="20000"/>
              </a:spcBef>
              <a:spcAft>
                <a:spcPct val="0"/>
              </a:spcAft>
            </a:pPr>
            <a:r>
              <a:rPr lang="es-PE" sz="3200" b="1" dirty="0" smtClean="0">
                <a:solidFill>
                  <a:srgbClr val="FFFFFF"/>
                </a:solidFill>
                <a:effectLst>
                  <a:glow rad="139700">
                    <a:schemeClr val="accent1">
                      <a:satMod val="175000"/>
                      <a:alpha val="40000"/>
                    </a:schemeClr>
                  </a:glow>
                  <a:outerShdw blurRad="50800" dist="38100" algn="l" rotWithShape="0">
                    <a:prstClr val="black"/>
                  </a:outerShdw>
                </a:effectLst>
                <a:latin typeface="Times" charset="0"/>
              </a:rPr>
              <a:t>   •	¿Qué compromiso concreto podríamos</a:t>
            </a:r>
            <a:r>
              <a:rPr lang="es-ES" sz="3200" b="1" dirty="0" smtClean="0">
                <a:solidFill>
                  <a:srgbClr val="FFFFFF"/>
                </a:solidFill>
                <a:effectLst>
                  <a:glow rad="139700">
                    <a:schemeClr val="accent1">
                      <a:satMod val="175000"/>
                      <a:alpha val="40000"/>
                    </a:schemeClr>
                  </a:glow>
                  <a:outerShdw blurRad="50800" dist="38100" algn="l" rotWithShape="0">
                    <a:prstClr val="black"/>
                  </a:outerShdw>
                </a:effectLst>
                <a:latin typeface="Times" charset="0"/>
              </a:rPr>
              <a:t>                                                                                </a:t>
            </a:r>
          </a:p>
          <a:p>
            <a:pPr marL="342900" indent="-342900" fontAlgn="base">
              <a:spcBef>
                <a:spcPct val="20000"/>
              </a:spcBef>
              <a:spcAft>
                <a:spcPct val="0"/>
              </a:spcAft>
            </a:pPr>
            <a:endParaRPr lang="es-ES" sz="3200" b="1" dirty="0">
              <a:solidFill>
                <a:srgbClr val="FFFFFF"/>
              </a:solidFill>
              <a:effectLst>
                <a:glow rad="139700">
                  <a:schemeClr val="accent1">
                    <a:satMod val="175000"/>
                    <a:alpha val="40000"/>
                  </a:schemeClr>
                </a:glow>
                <a:outerShdw blurRad="50800" dist="38100" algn="l" rotWithShape="0">
                  <a:prstClr val="black"/>
                </a:outerShdw>
              </a:effectLst>
              <a:latin typeface="Times" charset="0"/>
            </a:endParaRPr>
          </a:p>
          <a:p>
            <a:pPr marL="342900" indent="-342900" fontAlgn="base">
              <a:spcBef>
                <a:spcPct val="20000"/>
              </a:spcBef>
              <a:spcAft>
                <a:spcPct val="0"/>
              </a:spcAft>
            </a:pPr>
            <a:endParaRPr lang="es-ES" sz="3200" b="1" dirty="0" smtClean="0">
              <a:solidFill>
                <a:srgbClr val="FFFFFF"/>
              </a:solidFill>
              <a:effectLst>
                <a:glow rad="139700">
                  <a:schemeClr val="accent1">
                    <a:satMod val="175000"/>
                    <a:alpha val="40000"/>
                  </a:schemeClr>
                </a:glow>
                <a:outerShdw blurRad="50800" dist="38100" algn="l" rotWithShape="0">
                  <a:prstClr val="black"/>
                </a:outerShdw>
              </a:effectLst>
              <a:latin typeface="Times" charset="0"/>
            </a:endParaRPr>
          </a:p>
          <a:p>
            <a:pPr marL="342900" indent="-342900" fontAlgn="base">
              <a:spcBef>
                <a:spcPct val="20000"/>
              </a:spcBef>
              <a:spcAft>
                <a:spcPct val="0"/>
              </a:spcAft>
            </a:pPr>
            <a:endParaRPr lang="es-ES" sz="3200" b="1" dirty="0" smtClean="0">
              <a:solidFill>
                <a:srgbClr val="FFFFFF"/>
              </a:solidFill>
              <a:effectLst>
                <a:glow rad="139700">
                  <a:schemeClr val="accent1">
                    <a:satMod val="175000"/>
                    <a:alpha val="40000"/>
                  </a:schemeClr>
                </a:glow>
                <a:outerShdw blurRad="50800" dist="38100" algn="l" rotWithShape="0">
                  <a:prstClr val="black"/>
                </a:outerShdw>
              </a:effectLst>
              <a:latin typeface="Times" charset="0"/>
            </a:endParaRPr>
          </a:p>
          <a:p>
            <a:pPr marL="342900" indent="-342900" fontAlgn="base">
              <a:spcBef>
                <a:spcPct val="20000"/>
              </a:spcBef>
              <a:spcAft>
                <a:spcPct val="0"/>
              </a:spcAft>
            </a:pPr>
            <a:endParaRPr lang="es-ES" sz="3200" b="1" dirty="0">
              <a:solidFill>
                <a:srgbClr val="FFFFFF"/>
              </a:solidFill>
              <a:effectLst>
                <a:glow rad="139700">
                  <a:schemeClr val="accent1">
                    <a:satMod val="175000"/>
                    <a:alpha val="40000"/>
                  </a:schemeClr>
                </a:glow>
                <a:outerShdw blurRad="50800" dist="38100" algn="l" rotWithShape="0">
                  <a:prstClr val="black"/>
                </a:outerShdw>
              </a:effectLst>
              <a:latin typeface="Times" charset="0"/>
            </a:endParaRPr>
          </a:p>
          <a:p>
            <a:pPr marL="342900" indent="-342900" fontAlgn="base">
              <a:spcBef>
                <a:spcPct val="20000"/>
              </a:spcBef>
              <a:spcAft>
                <a:spcPct val="0"/>
              </a:spcAft>
            </a:pPr>
            <a:endParaRPr lang="es-ES" sz="3200" b="1" dirty="0">
              <a:solidFill>
                <a:srgbClr val="FFFFFF"/>
              </a:solidFill>
              <a:effectLst>
                <a:glow rad="139700">
                  <a:schemeClr val="accent1">
                    <a:satMod val="175000"/>
                    <a:alpha val="40000"/>
                  </a:schemeClr>
                </a:glow>
                <a:outerShdw blurRad="50800" dist="38100" algn="l" rotWithShape="0">
                  <a:prstClr val="black"/>
                </a:outerShdw>
              </a:effectLst>
              <a:latin typeface="Times" charset="0"/>
            </a:endParaRPr>
          </a:p>
          <a:p>
            <a:pPr marL="342900" indent="-342900" fontAlgn="base">
              <a:spcBef>
                <a:spcPct val="20000"/>
              </a:spcBef>
              <a:spcAft>
                <a:spcPct val="0"/>
              </a:spcAft>
            </a:pPr>
            <a:endParaRPr lang="es-ES" sz="3200" b="1" dirty="0" smtClean="0">
              <a:solidFill>
                <a:srgbClr val="FFFFFF"/>
              </a:solidFill>
              <a:effectLst>
                <a:glow rad="139700">
                  <a:schemeClr val="accent1">
                    <a:satMod val="175000"/>
                    <a:alpha val="40000"/>
                  </a:schemeClr>
                </a:glow>
                <a:outerShdw blurRad="50800" dist="38100" algn="l" rotWithShape="0">
                  <a:prstClr val="black"/>
                </a:outerShdw>
              </a:effectLst>
              <a:latin typeface="Times" charset="0"/>
            </a:endParaRPr>
          </a:p>
          <a:p>
            <a:pPr marL="342900" indent="-342900" fontAlgn="base">
              <a:spcBef>
                <a:spcPct val="20000"/>
              </a:spcBef>
              <a:spcAft>
                <a:spcPct val="0"/>
              </a:spcAft>
            </a:pPr>
            <a:endParaRPr lang="es-ES" sz="3200" b="1" dirty="0">
              <a:solidFill>
                <a:srgbClr val="FFFFFF"/>
              </a:solidFill>
              <a:effectLst>
                <a:glow rad="139700">
                  <a:schemeClr val="accent1">
                    <a:satMod val="175000"/>
                    <a:alpha val="40000"/>
                  </a:schemeClr>
                </a:glow>
                <a:outerShdw blurRad="50800" dist="38100" algn="l" rotWithShape="0">
                  <a:prstClr val="black"/>
                </a:outerShdw>
              </a:effectLst>
              <a:latin typeface="Times" charset="0"/>
            </a:endParaRPr>
          </a:p>
          <a:p>
            <a:pPr marL="342900" indent="-342900" fontAlgn="base">
              <a:spcBef>
                <a:spcPct val="20000"/>
              </a:spcBef>
              <a:spcAft>
                <a:spcPct val="0"/>
              </a:spcAft>
            </a:pPr>
            <a:r>
              <a:rPr lang="es-ES" sz="3200" b="1" dirty="0" smtClean="0">
                <a:solidFill>
                  <a:srgbClr val="FFFFFF"/>
                </a:solidFill>
                <a:effectLst>
                  <a:glow rad="139700">
                    <a:schemeClr val="accent1">
                      <a:satMod val="175000"/>
                      <a:alpha val="40000"/>
                    </a:schemeClr>
                  </a:glow>
                  <a:outerShdw blurRad="50800" dist="38100" algn="l" rotWithShape="0">
                    <a:prstClr val="black"/>
                  </a:outerShdw>
                </a:effectLst>
                <a:latin typeface="Times" charset="0"/>
              </a:rPr>
              <a:t>asumir para   convertirnos en estrellas de</a:t>
            </a:r>
          </a:p>
          <a:p>
            <a:pPr marL="342900" indent="-342900" fontAlgn="base">
              <a:spcBef>
                <a:spcPct val="20000"/>
              </a:spcBef>
              <a:spcAft>
                <a:spcPct val="0"/>
              </a:spcAft>
            </a:pPr>
            <a:r>
              <a:rPr lang="es-ES" sz="3200" b="1" dirty="0" smtClean="0">
                <a:solidFill>
                  <a:srgbClr val="FFFFFF"/>
                </a:solidFill>
                <a:effectLst>
                  <a:glow rad="139700">
                    <a:schemeClr val="accent1">
                      <a:satMod val="175000"/>
                      <a:alpha val="40000"/>
                    </a:schemeClr>
                  </a:glow>
                  <a:outerShdw blurRad="50800" dist="38100" algn="l" rotWithShape="0">
                    <a:prstClr val="black"/>
                  </a:outerShdw>
                </a:effectLst>
                <a:latin typeface="Times" charset="0"/>
              </a:rPr>
              <a:t>Otros, especialmente de los pobres?</a:t>
            </a:r>
          </a:p>
        </p:txBody>
      </p:sp>
    </p:spTree>
    <p:extLst>
      <p:ext uri="{BB962C8B-B14F-4D97-AF65-F5344CB8AC3E}">
        <p14:creationId xmlns:p14="http://schemas.microsoft.com/office/powerpoint/2010/main" val="100538668"/>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711" y="485699"/>
            <a:ext cx="7760351" cy="5895629"/>
          </a:xfrm>
          <a:prstGeom prst="rect">
            <a:avLst/>
          </a:prstGeom>
        </p:spPr>
      </p:pic>
      <p:sp>
        <p:nvSpPr>
          <p:cNvPr id="5" name="Rectángulo 4"/>
          <p:cNvSpPr/>
          <p:nvPr/>
        </p:nvSpPr>
        <p:spPr>
          <a:xfrm>
            <a:off x="615084" y="464815"/>
            <a:ext cx="2613216" cy="523220"/>
          </a:xfrm>
          <a:prstGeom prst="rect">
            <a:avLst/>
          </a:prstGeom>
        </p:spPr>
        <p:txBody>
          <a:bodyPr wrap="none">
            <a:spAutoFit/>
          </a:bodyPr>
          <a:lstStyle/>
          <a:p>
            <a:pPr algn="ctr" fontAlgn="base">
              <a:spcBef>
                <a:spcPct val="0"/>
              </a:spcBef>
              <a:spcAft>
                <a:spcPct val="0"/>
              </a:spcAft>
            </a:pPr>
            <a:r>
              <a:rPr lang="es-ES_tradnl" sz="2800" b="1" dirty="0">
                <a:ln w="6600">
                  <a:solidFill>
                    <a:schemeClr val="accent2"/>
                  </a:solidFill>
                  <a:prstDash val="solid"/>
                </a:ln>
                <a:solidFill>
                  <a:srgbClr val="FFFFFF"/>
                </a:solidFill>
                <a:effectLst>
                  <a:outerShdw dist="38100" dir="2700000" algn="tl" rotWithShape="0">
                    <a:schemeClr val="accent2"/>
                  </a:outerShdw>
                </a:effectLst>
                <a:latin typeface="Kristen ITC" panose="03050502040202030202" pitchFamily="66" charset="0"/>
                <a:ea typeface="Times New Roman" panose="02020603050405020304" pitchFamily="18" charset="0"/>
                <a:cs typeface="Arial" panose="020B0604020202020204" pitchFamily="34" charset="0"/>
              </a:rPr>
              <a:t>Oración final </a:t>
            </a:r>
            <a:endParaRPr lang="es-PE" sz="28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ndParaRPr>
          </a:p>
        </p:txBody>
      </p:sp>
      <p:sp>
        <p:nvSpPr>
          <p:cNvPr id="351238" name="Rectangle 6"/>
          <p:cNvSpPr>
            <a:spLocks noChangeArrowheads="1"/>
          </p:cNvSpPr>
          <p:nvPr/>
        </p:nvSpPr>
        <p:spPr bwMode="auto">
          <a:xfrm>
            <a:off x="429980" y="555178"/>
            <a:ext cx="8284040" cy="4427934"/>
          </a:xfrm>
          <a:prstGeom prst="rect">
            <a:avLst/>
          </a:prstGeom>
          <a:noFill/>
          <a:ln w="9525">
            <a:noFill/>
            <a:miter lim="800000"/>
            <a:headEnd/>
            <a:tailEnd/>
          </a:ln>
        </p:spPr>
        <p:txBody>
          <a:bodyPr/>
          <a:lstStyle/>
          <a:p>
            <a:pPr marL="342900" indent="-342900" algn="ctr" fontAlgn="base">
              <a:spcBef>
                <a:spcPct val="20000"/>
              </a:spcBef>
              <a:spcAft>
                <a:spcPct val="0"/>
              </a:spcAft>
            </a:pPr>
            <a:r>
              <a:rPr lang="es-ES" sz="2000" b="1" dirty="0" smtClean="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Te has </a:t>
            </a:r>
            <a:r>
              <a:rPr lang="es-ES" sz="2000" b="1" dirty="0" err="1" smtClean="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hcho</a:t>
            </a:r>
            <a:r>
              <a:rPr lang="es-ES" sz="2000" b="1" dirty="0" smtClean="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 </a:t>
            </a:r>
            <a:r>
              <a:rPr lang="es-ES" sz="2000" b="1" dirty="0" err="1" smtClean="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encontra</a:t>
            </a:r>
            <a:endParaRPr lang="es-ES" sz="2000" b="1" dirty="0" smtClean="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endParaRP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por todo aquel que no te conocía,</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y has dicho “aquí estoy</a:t>
            </a:r>
            <a:r>
              <a:rPr lang="es-MX" sz="2000" b="1" dirty="0" smtClean="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 a muchos que antes</a:t>
            </a:r>
            <a:endPar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endParaRP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invocaban tu nombre sin pronunciarlo.</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Permite que nos postremos nosotros,</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ante el hombre, imagen tuya,</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tantas veces golpeada y destruida</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y que así te demos en verdad</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la alabanza gozosa de nuestros labios;</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nosotros, a quienes has querido revestir</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de la luz maravillosa de tu salvación.</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Y concédenos que, como hijos de la luz,</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ser en el mundo una manifestación</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de tu verdad y de tu amor</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para con todos nuestros hermanos.</a:t>
            </a:r>
          </a:p>
          <a:p>
            <a:pPr marL="342900" indent="-342900" algn="ctr" fontAlgn="base">
              <a:spcBef>
                <a:spcPct val="20000"/>
              </a:spcBef>
              <a:spcAft>
                <a:spcPct val="0"/>
              </a:spcAft>
            </a:pPr>
            <a:r>
              <a:rPr lang="es-MX" sz="2000" b="1"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Amén.</a:t>
            </a:r>
          </a:p>
          <a:p>
            <a:pPr marL="342900" indent="-342900" algn="ctr" fontAlgn="base">
              <a:spcBef>
                <a:spcPct val="20000"/>
              </a:spcBef>
              <a:spcAft>
                <a:spcPct val="0"/>
              </a:spcAft>
            </a:pPr>
            <a:endParaRPr lang="es-MX" sz="2000"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endParaRPr>
          </a:p>
          <a:p>
            <a:pPr marL="342900" indent="-342900" algn="ctr" fontAlgn="base">
              <a:spcBef>
                <a:spcPct val="20000"/>
              </a:spcBef>
              <a:spcAft>
                <a:spcPct val="0"/>
              </a:spcAft>
            </a:pPr>
            <a:r>
              <a:rPr lang="es-ES" sz="2000" dirty="0" smtClean="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rPr>
              <a:t>r</a:t>
            </a:r>
            <a:endParaRPr lang="es-PE" sz="2000" dirty="0">
              <a:solidFill>
                <a:srgbClr val="FFFFFF"/>
              </a:solidFill>
              <a:effectLst>
                <a:glow rad="139700">
                  <a:srgbClr val="000000">
                    <a:satMod val="175000"/>
                    <a:alpha val="40000"/>
                  </a:srgbClr>
                </a:glow>
                <a:outerShdw blurRad="38100" dist="38100" dir="2700000" algn="tl">
                  <a:srgbClr val="000000">
                    <a:alpha val="43137"/>
                  </a:srgbClr>
                </a:outerShdw>
              </a:effectLst>
              <a:latin typeface="Lucida Sans" pitchFamily="34" charset="0"/>
            </a:endParaRPr>
          </a:p>
        </p:txBody>
      </p:sp>
      <p:sp>
        <p:nvSpPr>
          <p:cNvPr id="9" name="Rectangle 7"/>
          <p:cNvSpPr>
            <a:spLocks noChangeArrowheads="1"/>
          </p:cNvSpPr>
          <p:nvPr/>
        </p:nvSpPr>
        <p:spPr bwMode="auto">
          <a:xfrm>
            <a:off x="755576" y="5662191"/>
            <a:ext cx="7858180" cy="719137"/>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defRPr/>
            </a:pPr>
            <a:endParaRPr lang="es-ES" sz="3200" b="1" dirty="0">
              <a:solidFill>
                <a:srgbClr val="FFFFFF"/>
              </a:solidFill>
              <a:effectLst>
                <a:glow rad="101600">
                  <a:srgbClr val="5C0000">
                    <a:alpha val="60000"/>
                  </a:srgbClr>
                </a:glow>
                <a:outerShdw blurRad="38100" dist="38100" dir="2700000" algn="tl">
                  <a:srgbClr val="000000">
                    <a:alpha val="43137"/>
                  </a:srgbClr>
                </a:outerShdw>
              </a:effectLst>
            </a:endParaRPr>
          </a:p>
        </p:txBody>
      </p:sp>
      <p:sp>
        <p:nvSpPr>
          <p:cNvPr id="2" name="Rectángulo 1"/>
          <p:cNvSpPr/>
          <p:nvPr/>
        </p:nvSpPr>
        <p:spPr>
          <a:xfrm>
            <a:off x="4486522" y="834147"/>
            <a:ext cx="184731" cy="400110"/>
          </a:xfrm>
          <a:prstGeom prst="rect">
            <a:avLst/>
          </a:prstGeom>
        </p:spPr>
        <p:txBody>
          <a:bodyPr wrap="none">
            <a:spAutoFit/>
          </a:bodyPr>
          <a:lstStyle/>
          <a:p>
            <a:pPr algn="ctr" fontAlgn="base">
              <a:spcBef>
                <a:spcPct val="0"/>
              </a:spcBef>
              <a:spcAft>
                <a:spcPct val="0"/>
              </a:spcAft>
            </a:pPr>
            <a:endParaRPr lang="es-PE" sz="20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ndParaRPr>
          </a:p>
        </p:txBody>
      </p:sp>
      <p:sp>
        <p:nvSpPr>
          <p:cNvPr id="4" name="Rectángulo 3"/>
          <p:cNvSpPr/>
          <p:nvPr/>
        </p:nvSpPr>
        <p:spPr>
          <a:xfrm>
            <a:off x="2286000" y="889844"/>
            <a:ext cx="4572000" cy="646331"/>
          </a:xfrm>
          <a:prstGeom prst="rect">
            <a:avLst/>
          </a:prstGeom>
        </p:spPr>
        <p:txBody>
          <a:bodyPr>
            <a:spAutoFit/>
          </a:bodyPr>
          <a:lstStyle/>
          <a:p>
            <a:r>
              <a:rPr lang="es-MX" dirty="0" smtClean="0"/>
              <a:t>Te has hecho encontrares</a:t>
            </a:r>
            <a:endParaRPr lang="es-MX" dirty="0"/>
          </a:p>
          <a:p>
            <a:r>
              <a:rPr lang="es-MX" dirty="0"/>
              <a:t>invocaban tu </a:t>
            </a:r>
            <a:r>
              <a:rPr lang="es-MX" dirty="0" err="1" smtClean="0"/>
              <a:t>nombreT</a:t>
            </a:r>
            <a:endParaRPr lang="es-MX" dirty="0"/>
          </a:p>
        </p:txBody>
      </p:sp>
    </p:spTree>
    <p:extLst>
      <p:ext uri="{BB962C8B-B14F-4D97-AF65-F5344CB8AC3E}">
        <p14:creationId xmlns:p14="http://schemas.microsoft.com/office/powerpoint/2010/main" val="302141992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par>
                          <p:cTn id="10" fill="hold">
                            <p:stCondLst>
                              <p:cond delay="1000"/>
                            </p:stCondLst>
                            <p:childTnLst>
                              <p:par>
                                <p:cTn id="11" presetID="23" presetClass="entr" presetSubtype="528" fill="hold" grpId="0" nodeType="afterEffect">
                                  <p:stCondLst>
                                    <p:cond delay="0"/>
                                  </p:stCondLst>
                                  <p:iterate type="wd">
                                    <p:tmPct val="10000"/>
                                  </p:iterate>
                                  <p:childTnLst>
                                    <p:set>
                                      <p:cBhvr>
                                        <p:cTn id="12" dur="1" fill="hold">
                                          <p:stCondLst>
                                            <p:cond delay="0"/>
                                          </p:stCondLst>
                                        </p:cTn>
                                        <p:tgtEl>
                                          <p:spTgt spid="351238"/>
                                        </p:tgtEl>
                                        <p:attrNameLst>
                                          <p:attrName>style.visibility</p:attrName>
                                        </p:attrNameLst>
                                      </p:cBhvr>
                                      <p:to>
                                        <p:strVal val="visible"/>
                                      </p:to>
                                    </p:set>
                                    <p:anim calcmode="lin" valueType="num">
                                      <p:cBhvr>
                                        <p:cTn id="13" dur="1750" fill="hold"/>
                                        <p:tgtEl>
                                          <p:spTgt spid="351238"/>
                                        </p:tgtEl>
                                        <p:attrNameLst>
                                          <p:attrName>ppt_w</p:attrName>
                                        </p:attrNameLst>
                                      </p:cBhvr>
                                      <p:tavLst>
                                        <p:tav tm="0">
                                          <p:val>
                                            <p:fltVal val="0"/>
                                          </p:val>
                                        </p:tav>
                                        <p:tav tm="100000">
                                          <p:val>
                                            <p:strVal val="#ppt_w"/>
                                          </p:val>
                                        </p:tav>
                                      </p:tavLst>
                                    </p:anim>
                                    <p:anim calcmode="lin" valueType="num">
                                      <p:cBhvr>
                                        <p:cTn id="14" dur="1750" fill="hold"/>
                                        <p:tgtEl>
                                          <p:spTgt spid="351238"/>
                                        </p:tgtEl>
                                        <p:attrNameLst>
                                          <p:attrName>ppt_h</p:attrName>
                                        </p:attrNameLst>
                                      </p:cBhvr>
                                      <p:tavLst>
                                        <p:tav tm="0">
                                          <p:val>
                                            <p:fltVal val="0"/>
                                          </p:val>
                                        </p:tav>
                                        <p:tav tm="100000">
                                          <p:val>
                                            <p:strVal val="#ppt_h"/>
                                          </p:val>
                                        </p:tav>
                                      </p:tavLst>
                                    </p:anim>
                                    <p:anim calcmode="lin" valueType="num">
                                      <p:cBhvr>
                                        <p:cTn id="15" dur="1750" fill="hold"/>
                                        <p:tgtEl>
                                          <p:spTgt spid="351238"/>
                                        </p:tgtEl>
                                        <p:attrNameLst>
                                          <p:attrName>ppt_x</p:attrName>
                                        </p:attrNameLst>
                                      </p:cBhvr>
                                      <p:tavLst>
                                        <p:tav tm="0">
                                          <p:val>
                                            <p:fltVal val="0.5"/>
                                          </p:val>
                                        </p:tav>
                                        <p:tav tm="100000">
                                          <p:val>
                                            <p:strVal val="#ppt_x"/>
                                          </p:val>
                                        </p:tav>
                                      </p:tavLst>
                                    </p:anim>
                                    <p:anim calcmode="lin" valueType="num">
                                      <p:cBhvr>
                                        <p:cTn id="16" dur="1750" fill="hold"/>
                                        <p:tgtEl>
                                          <p:spTgt spid="3512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i.pinimg.com/564x/f2/ed/51/f2ed5151fdbcf488ed5395ee7e2fa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87" y="476250"/>
            <a:ext cx="7777337" cy="5895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720551" y="5806207"/>
            <a:ext cx="7235825" cy="719137"/>
          </a:xfrm>
          <a:prstGeom prst="rect">
            <a:avLst/>
          </a:prstGeom>
          <a:noFill/>
          <a:ln w="9525">
            <a:noFill/>
            <a:miter lim="800000"/>
            <a:headEnd/>
            <a:tailEnd/>
          </a:ln>
          <a:effectLst/>
        </p:spPr>
        <p:txBody>
          <a:bodyPr/>
          <a:lstStyle/>
          <a:p>
            <a:pPr marL="342900" indent="-342900" algn="r" fontAlgn="base">
              <a:lnSpc>
                <a:spcPct val="80000"/>
              </a:lnSpc>
              <a:spcBef>
                <a:spcPct val="20000"/>
              </a:spcBef>
              <a:spcAft>
                <a:spcPct val="0"/>
              </a:spcAft>
              <a:defRPr/>
            </a:pPr>
            <a:endParaRPr lang="es-ES" sz="3200" b="1" dirty="0">
              <a:solidFill>
                <a:srgbClr val="FFFF81"/>
              </a:solidFill>
              <a:effectLst>
                <a:glow rad="101600">
                  <a:srgbClr val="5C0000">
                    <a:alpha val="60000"/>
                  </a:srgbClr>
                </a:glow>
                <a:outerShdw blurRad="38100" dist="38100" dir="2700000" algn="tl">
                  <a:srgbClr val="000000">
                    <a:alpha val="43137"/>
                  </a:srgbClr>
                </a:outerShdw>
              </a:effectLst>
            </a:endParaRPr>
          </a:p>
        </p:txBody>
      </p:sp>
      <p:sp>
        <p:nvSpPr>
          <p:cNvPr id="6" name="Text Box 7"/>
          <p:cNvSpPr txBox="1">
            <a:spLocks noChangeArrowheads="1"/>
          </p:cNvSpPr>
          <p:nvPr/>
        </p:nvSpPr>
        <p:spPr bwMode="auto">
          <a:xfrm>
            <a:off x="2051720" y="6363775"/>
            <a:ext cx="5253744" cy="415498"/>
          </a:xfrm>
          <a:prstGeom prst="rect">
            <a:avLst/>
          </a:prstGeom>
          <a:solidFill>
            <a:srgbClr val="C00000"/>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rPr>
              <a:t>Texto de </a:t>
            </a:r>
            <a:r>
              <a:rPr lang="es-PE" sz="1050" dirty="0" err="1">
                <a:solidFill>
                  <a:srgbClr val="FFFFFF"/>
                </a:solidFill>
                <a:effectLst>
                  <a:outerShdw blurRad="38100" dist="38100" dir="2700000" algn="tl">
                    <a:srgbClr val="000000">
                      <a:alpha val="43137"/>
                    </a:srgbClr>
                  </a:outerShdw>
                </a:effectLst>
                <a:latin typeface="Poor Richard" pitchFamily="18" charset="0"/>
              </a:rPr>
              <a:t>Lectio</a:t>
            </a:r>
            <a:r>
              <a:rPr lang="es-PE" sz="1050"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1050" dirty="0" err="1">
                <a:solidFill>
                  <a:srgbClr val="FFFFFF"/>
                </a:solidFill>
                <a:effectLst>
                  <a:outerShdw blurRad="38100" dist="38100" dir="2700000" algn="tl">
                    <a:srgbClr val="000000">
                      <a:alpha val="43137"/>
                    </a:srgbClr>
                  </a:outerShdw>
                </a:effectLst>
                <a:latin typeface="Poor Richard" pitchFamily="18" charset="0"/>
              </a:rPr>
              <a:t>Alva</a:t>
            </a:r>
            <a:r>
              <a:rPr lang="es-PE" sz="1050" dirty="0">
                <a:solidFill>
                  <a:srgbClr val="FFFFFF"/>
                </a:solidFill>
                <a:effectLst>
                  <a:outerShdw blurRad="38100" dist="38100" dir="2700000" algn="tl">
                    <a:srgbClr val="000000">
                      <a:alpha val="43137"/>
                    </a:srgbClr>
                  </a:outerShdw>
                </a:effectLst>
                <a:latin typeface="Poor Richard" pitchFamily="18" charset="0"/>
              </a:rPr>
              <a:t> (Chuno) </a:t>
            </a:r>
            <a:r>
              <a:rPr lang="es-PE" sz="105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05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rPr>
              <a:t> </a:t>
            </a:r>
            <a:r>
              <a:rPr lang="es-PE" sz="1050" dirty="0" err="1">
                <a:solidFill>
                  <a:srgbClr val="FFFFFF"/>
                </a:solidFill>
                <a:effectLst>
                  <a:outerShdw blurRad="38100" dist="38100" dir="2700000" algn="tl">
                    <a:srgbClr val="000000">
                      <a:alpha val="43137"/>
                    </a:srgbClr>
                  </a:outerShdw>
                </a:effectLst>
                <a:latin typeface="Poor Richard" pitchFamily="18" charset="0"/>
              </a:rPr>
              <a:t>Power</a:t>
            </a:r>
            <a:r>
              <a:rPr lang="es-PE" sz="1050"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190663575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pinimg.com/564x/39/30/8c/39308ca0ec0bf935930065b7ae3e3d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458" y="518748"/>
            <a:ext cx="7922627" cy="587326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05155" name="Text Box 3"/>
          <p:cNvSpPr txBox="1">
            <a:spLocks noChangeArrowheads="1"/>
          </p:cNvSpPr>
          <p:nvPr/>
        </p:nvSpPr>
        <p:spPr bwMode="auto">
          <a:xfrm>
            <a:off x="667457" y="4716902"/>
            <a:ext cx="7922627" cy="1692771"/>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_tradnl" sz="2600" b="1" dirty="0">
                <a:solidFill>
                  <a:srgbClr val="FFFFFF"/>
                </a:solidFill>
                <a:effectLst>
                  <a:glow rad="63500">
                    <a:schemeClr val="accent4">
                      <a:satMod val="175000"/>
                      <a:alpha val="40000"/>
                    </a:schemeClr>
                  </a:glow>
                  <a:outerShdw blurRad="50800" dist="38100" dir="2700000" algn="tl" rotWithShape="0">
                    <a:prstClr val="black"/>
                  </a:outerShdw>
                </a:effectLst>
                <a:latin typeface="Square721 Cn BT" panose="020B0406020202050204" pitchFamily="34" charset="0"/>
                <a:ea typeface="Times New Roman" pitchFamily="18" charset="0"/>
                <a:cs typeface="Arial" charset="0"/>
              </a:rPr>
              <a:t>En la fiesta de </a:t>
            </a:r>
            <a:r>
              <a:rPr lang="es-ES_tradnl" sz="2600" b="1" dirty="0" smtClean="0">
                <a:solidFill>
                  <a:srgbClr val="FFFFFF"/>
                </a:solidFill>
                <a:effectLst>
                  <a:glow rad="63500">
                    <a:schemeClr val="accent4">
                      <a:satMod val="175000"/>
                      <a:alpha val="40000"/>
                    </a:schemeClr>
                  </a:glow>
                  <a:outerShdw blurRad="50800" dist="38100" dir="2700000" algn="tl" rotWithShape="0">
                    <a:prstClr val="black"/>
                  </a:outerShdw>
                </a:effectLst>
                <a:latin typeface="Square721 Cn BT" panose="020B0406020202050204" pitchFamily="34" charset="0"/>
                <a:ea typeface="Times New Roman" pitchFamily="18" charset="0"/>
                <a:cs typeface="Arial" charset="0"/>
              </a:rPr>
              <a:t>la Epifanía celebramos que el nacimiento de Jesús en Belén es buena noticia para todo el universo. Acerquémonos al pesebre para contemplar la misericordia de Dios hecha niño para la salvación del mundo.</a:t>
            </a:r>
            <a:endParaRPr lang="es-ES" sz="2600" b="1" dirty="0">
              <a:solidFill>
                <a:srgbClr val="FFFFFF"/>
              </a:solidFill>
              <a:effectLst>
                <a:glow rad="63500">
                  <a:schemeClr val="accent4">
                    <a:satMod val="175000"/>
                    <a:alpha val="40000"/>
                  </a:schemeClr>
                </a:glow>
                <a:outerShdw blurRad="50800" dist="38100" dir="2700000" algn="tl" rotWithShape="0">
                  <a:prstClr val="black"/>
                </a:outerShdw>
              </a:effectLst>
              <a:latin typeface="Square721 Cn BT" panose="020B0406020202050204" pitchFamily="34" charset="0"/>
              <a:ea typeface="Times New Roman" pitchFamily="18" charset="0"/>
              <a:cs typeface="Arial" charset="0"/>
            </a:endParaRPr>
          </a:p>
        </p:txBody>
      </p:sp>
      <p:sp>
        <p:nvSpPr>
          <p:cNvPr id="8" name="7 Rectángulo"/>
          <p:cNvSpPr/>
          <p:nvPr/>
        </p:nvSpPr>
        <p:spPr>
          <a:xfrm>
            <a:off x="667458" y="399863"/>
            <a:ext cx="3179075" cy="461665"/>
          </a:xfrm>
          <a:prstGeom prst="rect">
            <a:avLst/>
          </a:prstGeom>
        </p:spPr>
        <p:txBody>
          <a:bodyPr wrap="none">
            <a:spAutoFit/>
          </a:bodyPr>
          <a:lstStyle/>
          <a:p>
            <a:pPr algn="just" fontAlgn="base">
              <a:spcBef>
                <a:spcPct val="50000"/>
              </a:spcBef>
              <a:spcAft>
                <a:spcPct val="0"/>
              </a:spcAft>
              <a:defRPr/>
            </a:pPr>
            <a:r>
              <a:rPr lang="es-ES_tradnl" sz="2400" b="1" dirty="0">
                <a:solidFill>
                  <a:srgbClr val="FFFFFF"/>
                </a:solidFill>
                <a:effectLst>
                  <a:outerShdw blurRad="38100" dist="38100" dir="2700000" algn="tl">
                    <a:srgbClr val="000000"/>
                  </a:outerShdw>
                </a:effectLst>
                <a:latin typeface="Comic Sans MS" pitchFamily="66" charset="0"/>
                <a:ea typeface="Times New Roman" pitchFamily="18" charset="0"/>
                <a:cs typeface="Arial" charset="0"/>
              </a:rPr>
              <a:t>AMBIENTACIÓN:  </a:t>
            </a:r>
            <a:endParaRPr lang="es-ES_tradnl" sz="2400" b="1" i="1" dirty="0">
              <a:solidFill>
                <a:srgbClr val="FFFFFF"/>
              </a:solidFill>
              <a:effectLst>
                <a:outerShdw blurRad="38100" dist="38100" dir="2700000" algn="tl">
                  <a:srgbClr val="000000"/>
                </a:outerShdw>
              </a:effectLst>
              <a:latin typeface="Arial" charset="0"/>
              <a:ea typeface="Times New Roman" pitchFamily="18" charset="0"/>
              <a:cs typeface="Arial" charset="0"/>
            </a:endParaRPr>
          </a:p>
        </p:txBody>
      </p:sp>
    </p:spTree>
    <p:extLst>
      <p:ext uri="{BB962C8B-B14F-4D97-AF65-F5344CB8AC3E}">
        <p14:creationId xmlns:p14="http://schemas.microsoft.com/office/powerpoint/2010/main" val="2946917246"/>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5155"/>
                                        </p:tgtEl>
                                        <p:attrNameLst>
                                          <p:attrName>style.visibility</p:attrName>
                                        </p:attrNameLst>
                                      </p:cBhvr>
                                      <p:to>
                                        <p:strVal val="visible"/>
                                      </p:to>
                                    </p:set>
                                    <p:anim by="(-#ppt_w*2)" calcmode="lin" valueType="num">
                                      <p:cBhvr rctx="PPT">
                                        <p:cTn id="7" dur="500" autoRev="1" fill="hold">
                                          <p:stCondLst>
                                            <p:cond delay="0"/>
                                          </p:stCondLst>
                                        </p:cTn>
                                        <p:tgtEl>
                                          <p:spTgt spid="305155"/>
                                        </p:tgtEl>
                                        <p:attrNameLst>
                                          <p:attrName>ppt_w</p:attrName>
                                        </p:attrNameLst>
                                      </p:cBhvr>
                                    </p:anim>
                                    <p:anim by="(#ppt_w*0.50)" calcmode="lin" valueType="num">
                                      <p:cBhvr>
                                        <p:cTn id="8" dur="500" decel="50000" autoRev="1" fill="hold">
                                          <p:stCondLst>
                                            <p:cond delay="0"/>
                                          </p:stCondLst>
                                        </p:cTn>
                                        <p:tgtEl>
                                          <p:spTgt spid="305155"/>
                                        </p:tgtEl>
                                        <p:attrNameLst>
                                          <p:attrName>ppt_x</p:attrName>
                                        </p:attrNameLst>
                                      </p:cBhvr>
                                    </p:anim>
                                    <p:anim from="(-#ppt_h/2)" to="(#ppt_y)" calcmode="lin" valueType="num">
                                      <p:cBhvr>
                                        <p:cTn id="9" dur="1000" fill="hold">
                                          <p:stCondLst>
                                            <p:cond delay="0"/>
                                          </p:stCondLst>
                                        </p:cTn>
                                        <p:tgtEl>
                                          <p:spTgt spid="305155"/>
                                        </p:tgtEl>
                                        <p:attrNameLst>
                                          <p:attrName>ppt_y</p:attrName>
                                        </p:attrNameLst>
                                      </p:cBhvr>
                                    </p:anim>
                                    <p:animRot by="21600000">
                                      <p:cBhvr>
                                        <p:cTn id="10" dur="1000" fill="hold">
                                          <p:stCondLst>
                                            <p:cond delay="0"/>
                                          </p:stCondLst>
                                        </p:cTn>
                                        <p:tgtEl>
                                          <p:spTgt spid="3051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1a/c4/c2/1ac4c2a5ecd5058ca46d7de8670925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20" y="516318"/>
            <a:ext cx="7850552" cy="5893274"/>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13349" name="Text Box 5"/>
          <p:cNvSpPr txBox="1">
            <a:spLocks noChangeArrowheads="1"/>
          </p:cNvSpPr>
          <p:nvPr/>
        </p:nvSpPr>
        <p:spPr bwMode="auto">
          <a:xfrm>
            <a:off x="790243" y="498734"/>
            <a:ext cx="4554885" cy="461665"/>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PE" sz="2400" b="1" spc="300" dirty="0" smtClean="0">
                <a:solidFill>
                  <a:srgbClr val="FFFFFF"/>
                </a:solidFill>
                <a:effectLst>
                  <a:glow rad="228600">
                    <a:srgbClr val="000000">
                      <a:satMod val="175000"/>
                      <a:alpha val="40000"/>
                    </a:srgbClr>
                  </a:glow>
                  <a:outerShdw blurRad="38100" dist="38100" dir="2700000" algn="tl">
                    <a:srgbClr val="000000"/>
                  </a:outerShdw>
                </a:effectLst>
                <a:latin typeface="Arial Narrow" pitchFamily="34" charset="0"/>
                <a:cs typeface="Arial" pitchFamily="34" charset="0"/>
              </a:rPr>
              <a:t>1.- Oración Inicial</a:t>
            </a:r>
            <a:endParaRPr lang="es-PE" sz="2400" b="1" spc="300" dirty="0">
              <a:solidFill>
                <a:srgbClr val="FFFFFF"/>
              </a:solidFill>
              <a:effectLst>
                <a:glow rad="228600">
                  <a:srgbClr val="000000">
                    <a:satMod val="175000"/>
                    <a:alpha val="40000"/>
                  </a:srgbClr>
                </a:glow>
                <a:outerShdw blurRad="38100" dist="38100" dir="2700000" algn="tl">
                  <a:srgbClr val="000000"/>
                </a:outerShdw>
              </a:effectLst>
              <a:latin typeface="Arial Narrow" pitchFamily="34" charset="0"/>
              <a:cs typeface="Arial" pitchFamily="34" charset="0"/>
            </a:endParaRPr>
          </a:p>
        </p:txBody>
      </p:sp>
      <p:sp>
        <p:nvSpPr>
          <p:cNvPr id="5" name="Text Box 5"/>
          <p:cNvSpPr txBox="1">
            <a:spLocks noChangeArrowheads="1"/>
          </p:cNvSpPr>
          <p:nvPr/>
        </p:nvSpPr>
        <p:spPr bwMode="auto">
          <a:xfrm>
            <a:off x="702320" y="1320883"/>
            <a:ext cx="7850552" cy="3631763"/>
          </a:xfrm>
          <a:prstGeom prst="rect">
            <a:avLst/>
          </a:prstGeom>
          <a:noFill/>
          <a:ln w="9525">
            <a:noFill/>
            <a:miter lim="800000"/>
            <a:headEnd/>
            <a:tailEnd/>
          </a:ln>
          <a:effectLst/>
        </p:spPr>
        <p:txBody>
          <a:bodyPr wrap="square">
            <a:spAutoFit/>
          </a:bodyPr>
          <a:lstStyle/>
          <a:p>
            <a:pPr algn="ctr">
              <a:spcAft>
                <a:spcPts val="0"/>
              </a:spcAft>
            </a:pPr>
            <a:r>
              <a:rPr lang="es-MX" sz="2300" b="1" dirty="0" smtClean="0">
                <a:solidFill>
                  <a:schemeClr val="bg1"/>
                </a:solidFill>
                <a:effectLst>
                  <a:glow rad="101600">
                    <a:schemeClr val="accent4">
                      <a:satMod val="175000"/>
                      <a:alpha val="40000"/>
                    </a:schemeClr>
                  </a:glow>
                </a:effectLst>
                <a:latin typeface="Arial Narrow" pitchFamily="34" charset="0"/>
                <a:cs typeface="Arial" pitchFamily="34" charset="0"/>
              </a:rPr>
              <a:t>Padre </a:t>
            </a:r>
            <a:r>
              <a:rPr lang="es-MX" sz="2300" b="1" dirty="0">
                <a:solidFill>
                  <a:schemeClr val="bg1"/>
                </a:solidFill>
                <a:effectLst>
                  <a:glow rad="101600">
                    <a:schemeClr val="accent4">
                      <a:satMod val="175000"/>
                      <a:alpha val="40000"/>
                    </a:schemeClr>
                  </a:glow>
                </a:effectLst>
                <a:latin typeface="Arial Narrow" pitchFamily="34" charset="0"/>
                <a:cs typeface="Arial" pitchFamily="34" charset="0"/>
              </a:rPr>
              <a:t>misericordioso, </a:t>
            </a:r>
          </a:p>
          <a:p>
            <a:pPr algn="ctr">
              <a:spcAft>
                <a:spcPts val="0"/>
              </a:spcAft>
            </a:pPr>
            <a:r>
              <a:rPr lang="es-MX" sz="2300" b="1" dirty="0">
                <a:solidFill>
                  <a:schemeClr val="bg1"/>
                </a:solidFill>
                <a:effectLst>
                  <a:glow rad="101600">
                    <a:schemeClr val="accent4">
                      <a:satMod val="175000"/>
                      <a:alpha val="40000"/>
                    </a:schemeClr>
                  </a:glow>
                </a:effectLst>
                <a:latin typeface="Arial Narrow" pitchFamily="34" charset="0"/>
                <a:cs typeface="Arial" pitchFamily="34" charset="0"/>
              </a:rPr>
              <a:t>Tú me has llamado para encontrarte en esta palabra del Evangelio, porque Tú quieres hacerme vivir, darte entero a mí. </a:t>
            </a:r>
          </a:p>
          <a:p>
            <a:pPr algn="ctr">
              <a:spcAft>
                <a:spcPts val="0"/>
              </a:spcAft>
            </a:pPr>
            <a:r>
              <a:rPr lang="es-MX" sz="2300" b="1" dirty="0">
                <a:solidFill>
                  <a:schemeClr val="bg1"/>
                </a:solidFill>
                <a:effectLst>
                  <a:glow rad="101600">
                    <a:schemeClr val="accent4">
                      <a:satMod val="175000"/>
                      <a:alpha val="40000"/>
                    </a:schemeClr>
                  </a:glow>
                </a:effectLst>
                <a:latin typeface="Arial Narrow" pitchFamily="34" charset="0"/>
                <a:cs typeface="Arial" pitchFamily="34" charset="0"/>
              </a:rPr>
              <a:t>Te ruego, que mandes ahora sobre mí tu Espíritu Santo, </a:t>
            </a:r>
          </a:p>
          <a:p>
            <a:pPr algn="ctr">
              <a:spcAft>
                <a:spcPts val="0"/>
              </a:spcAft>
            </a:pPr>
            <a:r>
              <a:rPr lang="es-MX" sz="2300" b="1" dirty="0">
                <a:solidFill>
                  <a:schemeClr val="bg1"/>
                </a:solidFill>
                <a:effectLst>
                  <a:glow rad="101600">
                    <a:schemeClr val="accent4">
                      <a:satMod val="175000"/>
                      <a:alpha val="40000"/>
                    </a:schemeClr>
                  </a:glow>
                </a:effectLst>
                <a:latin typeface="Arial Narrow" pitchFamily="34" charset="0"/>
                <a:cs typeface="Arial" pitchFamily="34" charset="0"/>
              </a:rPr>
              <a:t>para que pueda dejarme conducir por el camino santo de este pasaje evangélico. </a:t>
            </a:r>
          </a:p>
          <a:p>
            <a:pPr algn="ctr">
              <a:spcAft>
                <a:spcPts val="0"/>
              </a:spcAft>
            </a:pPr>
            <a:r>
              <a:rPr lang="es-MX" sz="2300" b="1" dirty="0">
                <a:solidFill>
                  <a:schemeClr val="bg1"/>
                </a:solidFill>
                <a:effectLst>
                  <a:glow rad="101600">
                    <a:schemeClr val="accent4">
                      <a:satMod val="175000"/>
                      <a:alpha val="40000"/>
                    </a:schemeClr>
                  </a:glow>
                </a:effectLst>
                <a:latin typeface="Arial Narrow" pitchFamily="34" charset="0"/>
                <a:cs typeface="Arial" pitchFamily="34" charset="0"/>
              </a:rPr>
              <a:t>Pueda también yo, hoy, salir de mis encierros para ponerme en viaje y venir a buscarte; que yo pueda reconocer la estrella que tú enciendes, como signo de tu amor, en mi camino, para seguirla sin cansarme, con intensidad, con el compromiso de mi vida; </a:t>
            </a:r>
          </a:p>
        </p:txBody>
      </p:sp>
    </p:spTree>
    <p:extLst>
      <p:ext uri="{BB962C8B-B14F-4D97-AF65-F5344CB8AC3E}">
        <p14:creationId xmlns:p14="http://schemas.microsoft.com/office/powerpoint/2010/main" val="2786207772"/>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625" autoRev="1" fill="hold">
                                          <p:stCondLst>
                                            <p:cond delay="0"/>
                                          </p:stCondLst>
                                        </p:cTn>
                                        <p:tgtEl>
                                          <p:spTgt spid="5"/>
                                        </p:tgtEl>
                                        <p:attrNameLst>
                                          <p:attrName>ppt_w</p:attrName>
                                        </p:attrNameLst>
                                      </p:cBhvr>
                                    </p:anim>
                                    <p:anim by="(#ppt_w*0.50)" calcmode="lin" valueType="num">
                                      <p:cBhvr>
                                        <p:cTn id="8" dur="625" decel="50000" autoRev="1" fill="hold">
                                          <p:stCondLst>
                                            <p:cond delay="0"/>
                                          </p:stCondLst>
                                        </p:cTn>
                                        <p:tgtEl>
                                          <p:spTgt spid="5"/>
                                        </p:tgtEl>
                                        <p:attrNameLst>
                                          <p:attrName>ppt_x</p:attrName>
                                        </p:attrNameLst>
                                      </p:cBhvr>
                                    </p:anim>
                                    <p:anim from="(-#ppt_h/2)" to="(#ppt_y)" calcmode="lin" valueType="num">
                                      <p:cBhvr>
                                        <p:cTn id="9" dur="1250" fill="hold">
                                          <p:stCondLst>
                                            <p:cond delay="0"/>
                                          </p:stCondLst>
                                        </p:cTn>
                                        <p:tgtEl>
                                          <p:spTgt spid="5"/>
                                        </p:tgtEl>
                                        <p:attrNameLst>
                                          <p:attrName>ppt_y</p:attrName>
                                        </p:attrNameLst>
                                      </p:cBhvr>
                                    </p:anim>
                                    <p:animRot by="21600000">
                                      <p:cBhvr>
                                        <p:cTn id="10" dur="12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84/4a/aa/844aaaeef00c52fabdb1c456493118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07" y="445197"/>
            <a:ext cx="7810254" cy="594237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753453" y="711285"/>
            <a:ext cx="4735190" cy="5755422"/>
          </a:xfrm>
          <a:prstGeom prst="rect">
            <a:avLst/>
          </a:prstGeom>
          <a:noFill/>
          <a:ln w="9525">
            <a:noFill/>
            <a:miter lim="800000"/>
            <a:headEnd/>
            <a:tailEnd/>
          </a:ln>
          <a:effectLst/>
        </p:spPr>
        <p:txBody>
          <a:bodyPr wrap="square">
            <a:spAutoFit/>
          </a:bodyPr>
          <a:lstStyle/>
          <a:p>
            <a:pPr algn="ctr">
              <a:spcAft>
                <a:spcPts val="0"/>
              </a:spcAft>
            </a:pPr>
            <a:r>
              <a:rPr lang="es-MX" sz="2300" b="1" dirty="0" smtClean="0">
                <a:solidFill>
                  <a:schemeClr val="bg1"/>
                </a:solidFill>
                <a:effectLst>
                  <a:glow rad="101600">
                    <a:schemeClr val="accent4">
                      <a:satMod val="175000"/>
                      <a:alpha val="40000"/>
                    </a:schemeClr>
                  </a:glow>
                </a:effectLst>
                <a:latin typeface="Arial Narrow" pitchFamily="34" charset="0"/>
                <a:cs typeface="Arial" pitchFamily="34" charset="0"/>
              </a:rPr>
              <a:t>que </a:t>
            </a:r>
            <a:r>
              <a:rPr lang="es-MX" sz="2300" b="1" dirty="0">
                <a:solidFill>
                  <a:schemeClr val="bg1"/>
                </a:solidFill>
                <a:effectLst>
                  <a:glow rad="101600">
                    <a:schemeClr val="accent4">
                      <a:satMod val="175000"/>
                      <a:alpha val="40000"/>
                    </a:schemeClr>
                  </a:glow>
                </a:effectLst>
                <a:latin typeface="Arial Narrow" pitchFamily="34" charset="0"/>
                <a:cs typeface="Arial" pitchFamily="34" charset="0"/>
              </a:rPr>
              <a:t>yo pueda reconocer la estrella que tú enciendes, como signo de tu amor, en mi camino, para seguirla sin cansarme, con intensidad, con el compromiso de mi vida; </a:t>
            </a:r>
          </a:p>
          <a:p>
            <a:pPr algn="ctr">
              <a:spcAft>
                <a:spcPts val="0"/>
              </a:spcAft>
            </a:pPr>
            <a:r>
              <a:rPr lang="es-MX" sz="2300" b="1" dirty="0">
                <a:solidFill>
                  <a:schemeClr val="bg1"/>
                </a:solidFill>
                <a:effectLst>
                  <a:glow rad="101600">
                    <a:schemeClr val="accent4">
                      <a:satMod val="175000"/>
                      <a:alpha val="40000"/>
                    </a:schemeClr>
                  </a:glow>
                </a:effectLst>
                <a:latin typeface="Arial Narrow" pitchFamily="34" charset="0"/>
                <a:cs typeface="Arial" pitchFamily="34" charset="0"/>
              </a:rPr>
              <a:t>que yo pueda, finalmente, entrar en tu casa y ver al Señor; que yo pueda arrodillarme con humildad, delante de Ti, para adorarte y entregarte mi vida, con todo lo que soy y tengo. </a:t>
            </a:r>
          </a:p>
          <a:p>
            <a:pPr algn="ctr">
              <a:spcAft>
                <a:spcPts val="0"/>
              </a:spcAft>
            </a:pPr>
            <a:r>
              <a:rPr lang="es-MX" sz="2300" b="1" dirty="0">
                <a:solidFill>
                  <a:schemeClr val="bg1"/>
                </a:solidFill>
                <a:effectLst>
                  <a:glow rad="101600">
                    <a:schemeClr val="accent4">
                      <a:satMod val="175000"/>
                      <a:alpha val="40000"/>
                    </a:schemeClr>
                  </a:glow>
                </a:effectLst>
                <a:latin typeface="Arial Narrow" pitchFamily="34" charset="0"/>
                <a:cs typeface="Arial" pitchFamily="34" charset="0"/>
              </a:rPr>
              <a:t>Y finalmente, Señor, que yo pueda regresar, por tu gracia, por un camino nuevo, sin pasar ya por los antiguos senderos del pecado</a:t>
            </a:r>
            <a:r>
              <a:rPr lang="es-MX" sz="2300" b="1" dirty="0" smtClean="0">
                <a:solidFill>
                  <a:schemeClr val="bg1"/>
                </a:solidFill>
                <a:effectLst>
                  <a:glow rad="101600">
                    <a:schemeClr val="accent4">
                      <a:satMod val="175000"/>
                      <a:alpha val="40000"/>
                    </a:schemeClr>
                  </a:glow>
                </a:effectLst>
                <a:latin typeface="Arial Narrow" pitchFamily="34" charset="0"/>
                <a:cs typeface="Arial" pitchFamily="34" charset="0"/>
              </a:rPr>
              <a:t>.</a:t>
            </a:r>
          </a:p>
          <a:p>
            <a:pPr algn="ctr">
              <a:spcAft>
                <a:spcPts val="0"/>
              </a:spcAft>
            </a:pPr>
            <a:r>
              <a:rPr lang="es-MX" sz="2300" b="1" dirty="0" smtClean="0">
                <a:solidFill>
                  <a:schemeClr val="bg1"/>
                </a:solidFill>
                <a:effectLst>
                  <a:glow rad="101600">
                    <a:schemeClr val="accent4">
                      <a:satMod val="175000"/>
                      <a:alpha val="40000"/>
                    </a:schemeClr>
                  </a:glow>
                </a:effectLst>
                <a:latin typeface="Arial Narrow" pitchFamily="34" charset="0"/>
                <a:cs typeface="Arial" pitchFamily="34" charset="0"/>
              </a:rPr>
              <a:t>AMEN.</a:t>
            </a:r>
            <a:endParaRPr lang="es-MX" sz="2300" b="1" dirty="0">
              <a:solidFill>
                <a:schemeClr val="bg1"/>
              </a:solidFill>
              <a:effectLst>
                <a:glow rad="101600">
                  <a:schemeClr val="accent4">
                    <a:satMod val="175000"/>
                    <a:alpha val="40000"/>
                  </a:schemeClr>
                </a:glow>
              </a:effectLst>
              <a:latin typeface="Arial Narrow" pitchFamily="34" charset="0"/>
              <a:cs typeface="Arial" pitchFamily="34" charset="0"/>
            </a:endParaRPr>
          </a:p>
          <a:p>
            <a:pPr algn="ctr">
              <a:spcAft>
                <a:spcPts val="0"/>
              </a:spcAft>
            </a:pPr>
            <a:endParaRPr lang="es-ES" sz="2300" b="1" dirty="0">
              <a:solidFill>
                <a:schemeClr val="bg1"/>
              </a:solidFill>
              <a:effectLst>
                <a:glow rad="101600">
                  <a:schemeClr val="accent4">
                    <a:satMod val="175000"/>
                    <a:alpha val="40000"/>
                  </a:schemeClr>
                </a:glow>
              </a:effectLst>
              <a:latin typeface="Arial Narrow" pitchFamily="34" charset="0"/>
              <a:cs typeface="Arial" pitchFamily="34" charset="0"/>
            </a:endParaRPr>
          </a:p>
        </p:txBody>
      </p:sp>
      <p:pic>
        <p:nvPicPr>
          <p:cNvPr id="6" name="Imagen 5" descr=" Mateo 2, 1-12"/>
          <p:cNvPicPr/>
          <p:nvPr/>
        </p:nvPicPr>
        <p:blipFill>
          <a:blip r:embed="rId4">
            <a:extLst>
              <a:ext uri="{28A0092B-C50C-407E-A947-70E740481C1C}">
                <a14:useLocalDpi xmlns:a14="http://schemas.microsoft.com/office/drawing/2010/main" val="0"/>
              </a:ext>
            </a:extLst>
          </a:blip>
          <a:srcRect/>
          <a:stretch>
            <a:fillRect/>
          </a:stretch>
        </p:blipFill>
        <p:spPr bwMode="auto">
          <a:xfrm>
            <a:off x="5838093" y="3683977"/>
            <a:ext cx="2567353" cy="2782730"/>
          </a:xfrm>
          <a:prstGeom prst="rect">
            <a:avLst/>
          </a:prstGeom>
          <a:noFill/>
          <a:ln>
            <a:noFill/>
          </a:ln>
        </p:spPr>
      </p:pic>
    </p:spTree>
    <p:extLst>
      <p:ext uri="{BB962C8B-B14F-4D97-AF65-F5344CB8AC3E}">
        <p14:creationId xmlns:p14="http://schemas.microsoft.com/office/powerpoint/2010/main" val="1251461022"/>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625" autoRev="1" fill="hold">
                                          <p:stCondLst>
                                            <p:cond delay="0"/>
                                          </p:stCondLst>
                                        </p:cTn>
                                        <p:tgtEl>
                                          <p:spTgt spid="5"/>
                                        </p:tgtEl>
                                        <p:attrNameLst>
                                          <p:attrName>ppt_w</p:attrName>
                                        </p:attrNameLst>
                                      </p:cBhvr>
                                    </p:anim>
                                    <p:anim by="(#ppt_w*0.50)" calcmode="lin" valueType="num">
                                      <p:cBhvr>
                                        <p:cTn id="8" dur="625" decel="50000" autoRev="1" fill="hold">
                                          <p:stCondLst>
                                            <p:cond delay="0"/>
                                          </p:stCondLst>
                                        </p:cTn>
                                        <p:tgtEl>
                                          <p:spTgt spid="5"/>
                                        </p:tgtEl>
                                        <p:attrNameLst>
                                          <p:attrName>ppt_x</p:attrName>
                                        </p:attrNameLst>
                                      </p:cBhvr>
                                    </p:anim>
                                    <p:anim from="(-#ppt_h/2)" to="(#ppt_y)" calcmode="lin" valueType="num">
                                      <p:cBhvr>
                                        <p:cTn id="9" dur="1250" fill="hold">
                                          <p:stCondLst>
                                            <p:cond delay="0"/>
                                          </p:stCondLst>
                                        </p:cTn>
                                        <p:tgtEl>
                                          <p:spTgt spid="5"/>
                                        </p:tgtEl>
                                        <p:attrNameLst>
                                          <p:attrName>ppt_y</p:attrName>
                                        </p:attrNameLst>
                                      </p:cBhvr>
                                    </p:anim>
                                    <p:animRot by="21600000">
                                      <p:cBhvr>
                                        <p:cTn id="10" dur="12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3642" y="501383"/>
            <a:ext cx="7835180" cy="5916350"/>
          </a:xfrm>
          <a:prstGeom prst="rect">
            <a:avLst/>
          </a:prstGeom>
        </p:spPr>
      </p:pic>
      <p:sp>
        <p:nvSpPr>
          <p:cNvPr id="320521" name="Text Box 9"/>
          <p:cNvSpPr txBox="1">
            <a:spLocks noChangeArrowheads="1"/>
          </p:cNvSpPr>
          <p:nvPr/>
        </p:nvSpPr>
        <p:spPr bwMode="auto">
          <a:xfrm>
            <a:off x="775288" y="2284206"/>
            <a:ext cx="4905853" cy="3947261"/>
          </a:xfrm>
          <a:prstGeom prst="rect">
            <a:avLst/>
          </a:prstGeom>
          <a:noFill/>
          <a:ln w="9525">
            <a:noFill/>
            <a:miter lim="800000"/>
            <a:headEnd/>
            <a:tailEnd/>
          </a:ln>
          <a:effectLst/>
        </p:spPr>
        <p:txBody>
          <a:bodyPr wrap="square">
            <a:spAutoFit/>
          </a:bodyPr>
          <a:lstStyle/>
          <a:p>
            <a:pPr fontAlgn="base">
              <a:spcAft>
                <a:spcPct val="0"/>
              </a:spcAft>
              <a:defRPr/>
            </a:pPr>
            <a:r>
              <a:rPr lang="es-PE" sz="2800" i="1" dirty="0" smtClean="0">
                <a:solidFill>
                  <a:schemeClr val="bg1"/>
                </a:solidFill>
                <a:effectLst>
                  <a:glow rad="101600">
                    <a:srgbClr val="3A0000"/>
                  </a:glow>
                  <a:outerShdw blurRad="38100" dist="38100" dir="2700000" algn="tl">
                    <a:srgbClr val="808080"/>
                  </a:outerShdw>
                </a:effectLst>
                <a:latin typeface="Arial Narrow" pitchFamily="34" charset="0"/>
              </a:rPr>
              <a:t>Jesús </a:t>
            </a:r>
            <a:r>
              <a:rPr lang="es-MX" sz="2800" i="1" dirty="0" smtClean="0">
                <a:solidFill>
                  <a:schemeClr val="bg1"/>
                </a:solidFill>
                <a:effectLst>
                  <a:glow rad="101600">
                    <a:srgbClr val="3A0000"/>
                  </a:glow>
                  <a:outerShdw blurRad="38100" dist="38100" dir="2700000" algn="tl">
                    <a:srgbClr val="808080"/>
                  </a:outerShdw>
                </a:effectLst>
                <a:latin typeface="Arial Narrow" pitchFamily="34" charset="0"/>
              </a:rPr>
              <a:t>s </a:t>
            </a:r>
            <a:r>
              <a:rPr lang="es-MX" sz="2800" i="1" dirty="0">
                <a:solidFill>
                  <a:schemeClr val="bg1"/>
                </a:solidFill>
                <a:effectLst>
                  <a:glow rad="101600">
                    <a:srgbClr val="3A0000"/>
                  </a:glow>
                  <a:outerShdw blurRad="38100" dist="38100" dir="2700000" algn="tl">
                    <a:srgbClr val="808080"/>
                  </a:outerShdw>
                </a:effectLst>
                <a:latin typeface="Arial Narrow" pitchFamily="34" charset="0"/>
              </a:rPr>
              <a:t>salva a toda persona, de cualquier raza o nación; los que buscan, los sencillos, incluso los alejados, descubren y aceptan a Cristo. Los instalados, no. La luz de Dios, como la estrella, brilla para todos, pero hay que saber interpretarla y seguirla. Escuchemos:</a:t>
            </a:r>
            <a:endParaRPr lang="es-ES_tradnl" sz="2800" i="1" dirty="0">
              <a:solidFill>
                <a:schemeClr val="bg1"/>
              </a:solidFill>
              <a:effectLst>
                <a:glow rad="101600">
                  <a:srgbClr val="C00000">
                    <a:alpha val="40000"/>
                  </a:srgbClr>
                </a:glow>
                <a:outerShdw blurRad="38100" dist="38100" dir="2700000" algn="tl">
                  <a:srgbClr val="808080"/>
                </a:outerShdw>
              </a:effectLst>
              <a:latin typeface="Arial Narrow" pitchFamily="34" charset="0"/>
            </a:endParaRPr>
          </a:p>
        </p:txBody>
      </p:sp>
      <p:sp>
        <p:nvSpPr>
          <p:cNvPr id="3" name="Rectángulo 2"/>
          <p:cNvSpPr/>
          <p:nvPr/>
        </p:nvSpPr>
        <p:spPr>
          <a:xfrm>
            <a:off x="1126600" y="1690742"/>
            <a:ext cx="1795684" cy="584775"/>
          </a:xfrm>
          <a:prstGeom prst="rect">
            <a:avLst/>
          </a:prstGeom>
        </p:spPr>
        <p:txBody>
          <a:bodyPr wrap="none">
            <a:spAutoFit/>
          </a:bodyPr>
          <a:lstStyle/>
          <a:p>
            <a:r>
              <a:rPr lang="es-ES_tradnl" sz="3200" i="1" u="sng" dirty="0">
                <a:solidFill>
                  <a:srgbClr val="FFFF81"/>
                </a:solidFill>
                <a:effectLst>
                  <a:glow rad="228600">
                    <a:srgbClr val="000000">
                      <a:satMod val="175000"/>
                      <a:alpha val="40000"/>
                    </a:srgbClr>
                  </a:glow>
                </a:effectLst>
                <a:latin typeface="Arial Narrow" pitchFamily="34" charset="0"/>
              </a:rPr>
              <a:t>Motivación</a:t>
            </a:r>
            <a:endParaRPr lang="en-US" sz="3200" dirty="0"/>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68666" y="492694"/>
            <a:ext cx="2511552" cy="915114"/>
          </a:xfrm>
          <a:prstGeom prst="roundRect">
            <a:avLst/>
          </a:prstGeom>
        </p:spPr>
      </p:pic>
    </p:spTree>
    <p:extLst>
      <p:ext uri="{BB962C8B-B14F-4D97-AF65-F5344CB8AC3E}">
        <p14:creationId xmlns:p14="http://schemas.microsoft.com/office/powerpoint/2010/main" val="277863540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20521"/>
                                        </p:tgtEl>
                                        <p:attrNameLst>
                                          <p:attrName>style.visibility</p:attrName>
                                        </p:attrNameLst>
                                      </p:cBhvr>
                                      <p:to>
                                        <p:strVal val="visible"/>
                                      </p:to>
                                    </p:set>
                                    <p:anim by="(-#ppt_w*2)" calcmode="lin" valueType="num">
                                      <p:cBhvr rctx="PPT">
                                        <p:cTn id="7" dur="750" autoRev="1" fill="hold">
                                          <p:stCondLst>
                                            <p:cond delay="0"/>
                                          </p:stCondLst>
                                        </p:cTn>
                                        <p:tgtEl>
                                          <p:spTgt spid="320521"/>
                                        </p:tgtEl>
                                        <p:attrNameLst>
                                          <p:attrName>ppt_w</p:attrName>
                                        </p:attrNameLst>
                                      </p:cBhvr>
                                    </p:anim>
                                    <p:anim by="(#ppt_w*0.50)" calcmode="lin" valueType="num">
                                      <p:cBhvr>
                                        <p:cTn id="8" dur="750" decel="50000" autoRev="1" fill="hold">
                                          <p:stCondLst>
                                            <p:cond delay="0"/>
                                          </p:stCondLst>
                                        </p:cTn>
                                        <p:tgtEl>
                                          <p:spTgt spid="320521"/>
                                        </p:tgtEl>
                                        <p:attrNameLst>
                                          <p:attrName>ppt_x</p:attrName>
                                        </p:attrNameLst>
                                      </p:cBhvr>
                                    </p:anim>
                                    <p:anim from="(-#ppt_h/2)" to="(#ppt_y)" calcmode="lin" valueType="num">
                                      <p:cBhvr>
                                        <p:cTn id="9" dur="1500" fill="hold">
                                          <p:stCondLst>
                                            <p:cond delay="0"/>
                                          </p:stCondLst>
                                        </p:cTn>
                                        <p:tgtEl>
                                          <p:spTgt spid="320521"/>
                                        </p:tgtEl>
                                        <p:attrNameLst>
                                          <p:attrName>ppt_y</p:attrName>
                                        </p:attrNameLst>
                                      </p:cBhvr>
                                    </p:anim>
                                    <p:animRot by="21600000">
                                      <p:cBhvr>
                                        <p:cTn id="10" dur="1500" fill="hold">
                                          <p:stCondLst>
                                            <p:cond delay="0"/>
                                          </p:stCondLst>
                                        </p:cTn>
                                        <p:tgtEl>
                                          <p:spTgt spid="3205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0f/d0/f4/0fd0f4394bf20244346864b192369bf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9313"/>
          <a:stretch/>
        </p:blipFill>
        <p:spPr bwMode="auto">
          <a:xfrm>
            <a:off x="635961" y="-1816900"/>
            <a:ext cx="7889971" cy="828796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961" y="1371879"/>
            <a:ext cx="3809039" cy="4427787"/>
          </a:xfrm>
          <a:prstGeom prst="rect">
            <a:avLst/>
          </a:prstGeom>
        </p:spPr>
      </p:pic>
      <p:sp>
        <p:nvSpPr>
          <p:cNvPr id="6" name="5 Rectángulo"/>
          <p:cNvSpPr/>
          <p:nvPr/>
        </p:nvSpPr>
        <p:spPr>
          <a:xfrm>
            <a:off x="1043608" y="404664"/>
            <a:ext cx="7704856" cy="523220"/>
          </a:xfrm>
          <a:prstGeom prst="rect">
            <a:avLst/>
          </a:prstGeom>
          <a:noFill/>
        </p:spPr>
        <p:txBody>
          <a:bodyPr wrap="square" lIns="91440" tIns="45720" rIns="91440" bIns="45720">
            <a:spAutoFit/>
          </a:bodyPr>
          <a:lstStyle/>
          <a:p>
            <a:pPr algn="ctr" fontAlgn="base">
              <a:spcBef>
                <a:spcPct val="0"/>
              </a:spcBef>
              <a:spcAft>
                <a:spcPct val="0"/>
              </a:spcAft>
            </a:pPr>
            <a:r>
              <a:rPr lang="es-ES" sz="2800" dirty="0" smtClean="0">
                <a:solidFill>
                  <a:srgbClr val="FFFF81"/>
                </a:solidFill>
                <a:effectLst>
                  <a:glow rad="228600">
                    <a:srgbClr val="321900"/>
                  </a:glow>
                </a:effectLst>
                <a:latin typeface="Arial Narrow" pitchFamily="34" charset="0"/>
                <a:ea typeface="Arial Unicode MS" pitchFamily="34" charset="-128"/>
                <a:cs typeface="Arial Unicode MS" pitchFamily="34" charset="-128"/>
              </a:rPr>
              <a:t>San </a:t>
            </a:r>
            <a:r>
              <a:rPr lang="es-ES" sz="2800" dirty="0">
                <a:solidFill>
                  <a:srgbClr val="FFFF81"/>
                </a:solidFill>
                <a:effectLst>
                  <a:glow rad="228600">
                    <a:srgbClr val="321900"/>
                  </a:glow>
                </a:effectLst>
                <a:latin typeface="Arial Narrow" pitchFamily="34" charset="0"/>
                <a:ea typeface="Arial Unicode MS" pitchFamily="34" charset="-128"/>
                <a:cs typeface="Arial Unicode MS" pitchFamily="34" charset="-128"/>
              </a:rPr>
              <a:t>Mateo 2,1-12 </a:t>
            </a:r>
            <a:endParaRPr lang="es-PE" sz="2400" dirty="0">
              <a:solidFill>
                <a:srgbClr val="FFFF81"/>
              </a:solidFill>
              <a:effectLst>
                <a:glow rad="228600">
                  <a:srgbClr val="321900"/>
                </a:glow>
              </a:effectLst>
              <a:latin typeface="Arial Narrow" pitchFamily="34" charset="0"/>
            </a:endParaRPr>
          </a:p>
        </p:txBody>
      </p:sp>
      <p:sp>
        <p:nvSpPr>
          <p:cNvPr id="7" name="Rectangle 6"/>
          <p:cNvSpPr>
            <a:spLocks noChangeArrowheads="1"/>
          </p:cNvSpPr>
          <p:nvPr/>
        </p:nvSpPr>
        <p:spPr bwMode="auto">
          <a:xfrm>
            <a:off x="557851" y="2791531"/>
            <a:ext cx="2744149"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dirty="0">
                <a:solidFill>
                  <a:srgbClr val="FFFFFF"/>
                </a:solidFill>
                <a:effectLst>
                  <a:glow rad="101600">
                    <a:srgbClr val="000000">
                      <a:satMod val="175000"/>
                      <a:alpha val="40000"/>
                    </a:srgbClr>
                  </a:glow>
                  <a:outerShdw blurRad="38100" dist="38100" dir="2700000" algn="tl">
                    <a:srgbClr val="000000"/>
                  </a:outerShdw>
                </a:effectLst>
                <a:latin typeface="Arial Narrow" pitchFamily="34" charset="0"/>
              </a:rPr>
              <a:t>Jesús nació en Belén de Judea en tiempo del rey Herodes.</a:t>
            </a:r>
          </a:p>
        </p:txBody>
      </p:sp>
    </p:spTree>
    <p:extLst>
      <p:ext uri="{BB962C8B-B14F-4D97-AF65-F5344CB8AC3E}">
        <p14:creationId xmlns:p14="http://schemas.microsoft.com/office/powerpoint/2010/main" val="390105526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0f/d0/f4/0fd0f4394bf20244346864b192369bf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9313"/>
          <a:stretch/>
        </p:blipFill>
        <p:spPr bwMode="auto">
          <a:xfrm>
            <a:off x="627012" y="-1834051"/>
            <a:ext cx="7889971" cy="828796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37139" y="1405682"/>
            <a:ext cx="3734108" cy="4444785"/>
          </a:xfrm>
          <a:prstGeom prst="rect">
            <a:avLst/>
          </a:prstGeom>
        </p:spPr>
      </p:pic>
      <p:sp>
        <p:nvSpPr>
          <p:cNvPr id="4" name="Rectangle 6"/>
          <p:cNvSpPr>
            <a:spLocks noChangeArrowheads="1"/>
          </p:cNvSpPr>
          <p:nvPr/>
        </p:nvSpPr>
        <p:spPr bwMode="auto">
          <a:xfrm>
            <a:off x="493868" y="2309929"/>
            <a:ext cx="3165472" cy="304698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rPr>
              <a:t> </a:t>
            </a:r>
            <a:r>
              <a:rPr lang="es-ES" sz="3200" b="1" dirty="0" smtClean="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rPr>
              <a:t>Entonces </a:t>
            </a:r>
            <a:r>
              <a:rPr lang="es-ES" sz="3200" b="1" dirty="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rPr>
              <a:t>unos magos de </a:t>
            </a:r>
            <a:r>
              <a:rPr lang="es-ES" sz="3200" b="1" dirty="0" smtClean="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rPr>
              <a:t>oriente </a:t>
            </a:r>
            <a:r>
              <a:rPr lang="es-ES" sz="3200" b="1" dirty="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rPr>
              <a:t>se </a:t>
            </a:r>
            <a:r>
              <a:rPr lang="es-ES" sz="3200" b="1" dirty="0" smtClean="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rPr>
              <a:t>                 presentaron </a:t>
            </a:r>
            <a:r>
              <a:rPr lang="es-ES" sz="3200" b="1" dirty="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rPr>
              <a:t>en Jerusalén preguntando</a:t>
            </a:r>
            <a:r>
              <a:rPr lang="es-ES" sz="3200" b="1" dirty="0" smtClean="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rPr>
              <a:t>:</a:t>
            </a:r>
            <a:endParaRPr lang="es-ES" sz="3200" b="1" dirty="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endParaRPr>
          </a:p>
        </p:txBody>
      </p:sp>
      <p:sp>
        <p:nvSpPr>
          <p:cNvPr id="5" name="Rectangle 6"/>
          <p:cNvSpPr>
            <a:spLocks noChangeArrowheads="1"/>
          </p:cNvSpPr>
          <p:nvPr/>
        </p:nvSpPr>
        <p:spPr bwMode="auto">
          <a:xfrm>
            <a:off x="170553" y="5774280"/>
            <a:ext cx="8346429" cy="58477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smtClean="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rPr>
              <a:t> - </a:t>
            </a:r>
            <a:r>
              <a:rPr lang="es-PE" sz="3200" b="1" dirty="0" smtClean="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rPr>
              <a:t>¿</a:t>
            </a:r>
            <a:r>
              <a:rPr lang="es-PE" sz="3200" b="1" dirty="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rPr>
              <a:t>Dónde está el Rey de los judíos que ha nacido</a:t>
            </a:r>
            <a:r>
              <a:rPr lang="es-PE" sz="3200" b="1" dirty="0" smtClean="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rPr>
              <a:t>?</a:t>
            </a:r>
            <a:endParaRPr lang="es-ES" sz="3200" b="1" dirty="0">
              <a:solidFill>
                <a:schemeClr val="bg1"/>
              </a:solidFill>
              <a:effectLst>
                <a:glow rad="139700">
                  <a:srgbClr val="000000">
                    <a:satMod val="175000"/>
                    <a:alpha val="40000"/>
                  </a:srgbClr>
                </a:glow>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343648718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25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21.6|18.7|17.7|4"/>
</p:tagLst>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1269</TotalTime>
  <Words>1308</Words>
  <Application>Microsoft Office PowerPoint</Application>
  <PresentationFormat>Presentación en pantalla (4:3)</PresentationFormat>
  <Paragraphs>149</Paragraphs>
  <Slides>34</Slides>
  <Notes>7</Notes>
  <HiddenSlides>0</HiddenSlides>
  <MMClips>1</MMClips>
  <ScaleCrop>false</ScaleCrop>
  <HeadingPairs>
    <vt:vector size="6" baseType="variant">
      <vt:variant>
        <vt:lpstr>Fuentes usadas</vt:lpstr>
      </vt:variant>
      <vt:variant>
        <vt:i4>17</vt:i4>
      </vt:variant>
      <vt:variant>
        <vt:lpstr>Tema</vt:lpstr>
      </vt:variant>
      <vt:variant>
        <vt:i4>5</vt:i4>
      </vt:variant>
      <vt:variant>
        <vt:lpstr>Títulos de diapositiva</vt:lpstr>
      </vt:variant>
      <vt:variant>
        <vt:i4>34</vt:i4>
      </vt:variant>
    </vt:vector>
  </HeadingPairs>
  <TitlesOfParts>
    <vt:vector size="56" baseType="lpstr">
      <vt:lpstr>Agency FB</vt:lpstr>
      <vt:lpstr>Arial</vt:lpstr>
      <vt:lpstr>Arial Black</vt:lpstr>
      <vt:lpstr>Arial Narrow</vt:lpstr>
      <vt:lpstr>Arial Unicode MS</vt:lpstr>
      <vt:lpstr>Berlin Sans FB</vt:lpstr>
      <vt:lpstr>Calibri</vt:lpstr>
      <vt:lpstr>Comic Sans MS</vt:lpstr>
      <vt:lpstr>Kristen ITC</vt:lpstr>
      <vt:lpstr>Lucida Sans</vt:lpstr>
      <vt:lpstr>Poor Richard</vt:lpstr>
      <vt:lpstr>Segoe UI Semibold</vt:lpstr>
      <vt:lpstr>Square721 Cn BT</vt:lpstr>
      <vt:lpstr>Stencil</vt:lpstr>
      <vt:lpstr>Times</vt:lpstr>
      <vt:lpstr>Times New Roman</vt:lpstr>
      <vt:lpstr>Wingdings</vt:lpstr>
      <vt:lpstr>Diseño predeterminado</vt:lpstr>
      <vt:lpstr>3_Diseño predeterminado</vt:lpstr>
      <vt:lpstr>En blanco</vt:lpstr>
      <vt:lpstr>1_Diseño predeterminado</vt:lpstr>
      <vt:lpstr>1_colormaster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152</cp:revision>
  <dcterms:created xsi:type="dcterms:W3CDTF">2018-01-02T21:14:51Z</dcterms:created>
  <dcterms:modified xsi:type="dcterms:W3CDTF">2024-01-03T12:57:23Z</dcterms:modified>
</cp:coreProperties>
</file>