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7" r:id="rId2"/>
    <p:sldId id="293"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92" r:id="rId30"/>
    <p:sldId id="286" r:id="rId31"/>
    <p:sldId id="287" r:id="rId32"/>
    <p:sldId id="288" r:id="rId33"/>
    <p:sldId id="289" r:id="rId34"/>
    <p:sldId id="291" r:id="rId35"/>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13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2130D-262C-4A5F-800B-94DF8FC1E2ED}" type="datetimeFigureOut">
              <a:rPr lang="es-PE" smtClean="0"/>
              <a:t>18/01/2024</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4C134C-881B-49BE-8B96-AE9A8D6B99E1}" type="slidenum">
              <a:rPr lang="es-PE" smtClean="0"/>
              <a:t>‹Nº›</a:t>
            </a:fld>
            <a:endParaRPr lang="es-PE"/>
          </a:p>
        </p:txBody>
      </p:sp>
    </p:spTree>
    <p:extLst>
      <p:ext uri="{BB962C8B-B14F-4D97-AF65-F5344CB8AC3E}">
        <p14:creationId xmlns:p14="http://schemas.microsoft.com/office/powerpoint/2010/main" val="44872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2832BE86-ED72-4EE8-A830-8392521F7FE4}" type="slidenum">
              <a:rPr lang="es-ES">
                <a:solidFill>
                  <a:srgbClr val="000000"/>
                </a:solidFill>
              </a:rPr>
              <a:pPr>
                <a:defRPr/>
              </a:pPr>
              <a:t>13</a:t>
            </a:fld>
            <a:endParaRPr lang="es-ES">
              <a:solidFill>
                <a:srgbClr val="000000"/>
              </a:solidFill>
            </a:endParaRPr>
          </a:p>
        </p:txBody>
      </p:sp>
    </p:spTree>
    <p:extLst>
      <p:ext uri="{BB962C8B-B14F-4D97-AF65-F5344CB8AC3E}">
        <p14:creationId xmlns:p14="http://schemas.microsoft.com/office/powerpoint/2010/main" val="328059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B86B7E6-08FE-431C-803B-671F653ABB99}" type="slidenum">
              <a:rPr lang="es-ES">
                <a:solidFill>
                  <a:srgbClr val="000000"/>
                </a:solidFill>
              </a:rPr>
              <a:pPr/>
              <a:t>19</a:t>
            </a:fld>
            <a:endParaRPr lang="es-ES" dirty="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s-PE" dirty="0" smtClean="0"/>
          </a:p>
        </p:txBody>
      </p:sp>
    </p:spTree>
    <p:extLst>
      <p:ext uri="{BB962C8B-B14F-4D97-AF65-F5344CB8AC3E}">
        <p14:creationId xmlns:p14="http://schemas.microsoft.com/office/powerpoint/2010/main" val="158777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B86B7E6-08FE-431C-803B-671F653ABB99}" type="slidenum">
              <a:rPr lang="es-ES">
                <a:solidFill>
                  <a:srgbClr val="000000"/>
                </a:solidFill>
              </a:rPr>
              <a:pPr/>
              <a:t>20</a:t>
            </a:fld>
            <a:endParaRPr lang="es-ES" dirty="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s-PE" dirty="0" smtClean="0"/>
          </a:p>
        </p:txBody>
      </p:sp>
    </p:spTree>
    <p:extLst>
      <p:ext uri="{BB962C8B-B14F-4D97-AF65-F5344CB8AC3E}">
        <p14:creationId xmlns:p14="http://schemas.microsoft.com/office/powerpoint/2010/main" val="285998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B86B7E6-08FE-431C-803B-671F653ABB99}" type="slidenum">
              <a:rPr lang="es-ES">
                <a:solidFill>
                  <a:srgbClr val="000000"/>
                </a:solidFill>
              </a:rPr>
              <a:pPr/>
              <a:t>21</a:t>
            </a:fld>
            <a:endParaRPr lang="es-ES" dirty="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s-PE" dirty="0" smtClean="0"/>
          </a:p>
        </p:txBody>
      </p:sp>
    </p:spTree>
    <p:extLst>
      <p:ext uri="{BB962C8B-B14F-4D97-AF65-F5344CB8AC3E}">
        <p14:creationId xmlns:p14="http://schemas.microsoft.com/office/powerpoint/2010/main" val="161244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A7FC841-D6BF-4CB4-AEB9-7C8700A2B3BE}" type="slidenum">
              <a:rPr lang="es-ES">
                <a:solidFill>
                  <a:srgbClr val="000000"/>
                </a:solidFill>
              </a:rPr>
              <a:pPr/>
              <a:t>22</a:t>
            </a:fld>
            <a:endParaRPr lang="es-ES" dirty="0">
              <a:solidFill>
                <a:srgbClr val="000000"/>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s-PE" dirty="0" smtClean="0"/>
          </a:p>
        </p:txBody>
      </p:sp>
    </p:spTree>
    <p:extLst>
      <p:ext uri="{BB962C8B-B14F-4D97-AF65-F5344CB8AC3E}">
        <p14:creationId xmlns:p14="http://schemas.microsoft.com/office/powerpoint/2010/main" val="1625304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2D4024-95DC-4E13-977E-0A7313D776F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684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583E97-2395-4553-9590-13AECDD84C9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55959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D176DF-6553-46EA-8797-23C69D4FEC8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06296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5C1EA7-65EA-4508-B5F6-599A389DC81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68385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F3D41D-2F9D-4990-B267-52F39FC1318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55286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9CE9E0-268A-43A9-9BA5-C77484CA05B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824441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ABFB9AD-3F25-4035-A994-ED7F68EE166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499704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1CFE08-0197-4622-B0FE-EEF358CB7A4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405625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3B7D006-6D2F-4E76-8CF0-E82BC153266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09373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0189B5-FC37-4F0B-9596-C224E6454EC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60640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6AF011-6C49-4817-AAB9-4D20674F5F4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35905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2E79AA6E-2ED2-4E5C-942E-5B51319717B6}"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42509445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736" y="524256"/>
            <a:ext cx="8034528" cy="5809488"/>
          </a:xfrm>
          <a:prstGeom prst="rect">
            <a:avLst/>
          </a:prstGeom>
        </p:spPr>
      </p:pic>
      <p:pic>
        <p:nvPicPr>
          <p:cNvPr id="11" name="Cuando te Dese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3572" y="576601"/>
            <a:ext cx="390099" cy="390099"/>
          </a:xfrm>
          <a:prstGeom prst="rect">
            <a:avLst/>
          </a:prstGeom>
        </p:spPr>
      </p:pic>
      <p:sp>
        <p:nvSpPr>
          <p:cNvPr id="10" name="7 CuadroTexto"/>
          <p:cNvSpPr txBox="1"/>
          <p:nvPr/>
        </p:nvSpPr>
        <p:spPr>
          <a:xfrm>
            <a:off x="4274501" y="5799813"/>
            <a:ext cx="4143372" cy="523220"/>
          </a:xfrm>
          <a:prstGeom prst="rect">
            <a:avLst/>
          </a:prstGeom>
          <a:noFill/>
        </p:spPr>
        <p:txBody>
          <a:bodyPr wrap="square" rtlCol="0">
            <a:spAutoFit/>
          </a:bodyPr>
          <a:lstStyle/>
          <a:p>
            <a:pPr algn="r">
              <a:defRPr/>
            </a:pPr>
            <a:r>
              <a:rPr lang="es-PE" sz="2800" b="1" kern="0" dirty="0">
                <a:solidFill>
                  <a:srgbClr val="FFFF00"/>
                </a:solidFill>
                <a:effectLst>
                  <a:outerShdw blurRad="50800" dist="38100" dir="10800000" algn="r" rotWithShape="0">
                    <a:prstClr val="black"/>
                  </a:outerShdw>
                </a:effectLst>
                <a:latin typeface="Times New Roman" pitchFamily="18" charset="0"/>
              </a:rPr>
              <a:t> 21 </a:t>
            </a:r>
            <a:r>
              <a:rPr lang="es-PE" sz="2800" b="1" kern="0" dirty="0" err="1" smtClean="0">
                <a:solidFill>
                  <a:srgbClr val="FFFF00"/>
                </a:solidFill>
                <a:effectLst>
                  <a:outerShdw blurRad="50800" dist="38100" dir="10800000" algn="r" rotWithShape="0">
                    <a:prstClr val="black"/>
                  </a:outerShdw>
                </a:effectLst>
                <a:latin typeface="Times New Roman" pitchFamily="18" charset="0"/>
              </a:rPr>
              <a:t>deEnero</a:t>
            </a:r>
            <a:r>
              <a:rPr lang="es-PE" sz="2800" b="1" kern="0" dirty="0" smtClean="0">
                <a:solidFill>
                  <a:srgbClr val="FFFF00"/>
                </a:solidFill>
                <a:effectLst>
                  <a:outerShdw blurRad="50800" dist="38100" dir="10800000" algn="r" rotWithShape="0">
                    <a:prstClr val="black"/>
                  </a:outerShdw>
                </a:effectLst>
                <a:latin typeface="Times New Roman" pitchFamily="18" charset="0"/>
              </a:rPr>
              <a:t> 2024</a:t>
            </a:r>
            <a:endParaRPr lang="es-PE" sz="2800" b="1" kern="0" dirty="0">
              <a:solidFill>
                <a:srgbClr val="FFFF00"/>
              </a:solidFill>
              <a:effectLst>
                <a:outerShdw blurRad="50800" dist="38100" dir="10800000" algn="r" rotWithShape="0">
                  <a:prstClr val="black"/>
                </a:outerShdw>
              </a:effectLst>
              <a:latin typeface="Times New Roman" pitchFamily="18" charset="0"/>
            </a:endParaRPr>
          </a:p>
        </p:txBody>
      </p:sp>
      <p:sp>
        <p:nvSpPr>
          <p:cNvPr id="12" name="Rectángulo 11"/>
          <p:cNvSpPr/>
          <p:nvPr/>
        </p:nvSpPr>
        <p:spPr>
          <a:xfrm>
            <a:off x="560067" y="6020271"/>
            <a:ext cx="2886431" cy="369332"/>
          </a:xfrm>
          <a:prstGeom prst="rect">
            <a:avLst/>
          </a:prstGeom>
        </p:spPr>
        <p:txBody>
          <a:bodyPr wrap="none">
            <a:spAutoFit/>
          </a:bodyPr>
          <a:lstStyle/>
          <a:p>
            <a:r>
              <a:rPr lang="es-ES_tradnl" i="1" dirty="0">
                <a:solidFill>
                  <a:srgbClr val="385623"/>
                </a:solidFill>
                <a:latin typeface="Arial" panose="020B0604020202020204" pitchFamily="34" charset="0"/>
              </a:rPr>
              <a:t>Imagen: P. Erick Félix, CM</a:t>
            </a:r>
            <a:endParaRPr lang="es-PE" dirty="0"/>
          </a:p>
        </p:txBody>
      </p:sp>
    </p:spTree>
    <p:extLst>
      <p:ext uri="{BB962C8B-B14F-4D97-AF65-F5344CB8AC3E}">
        <p14:creationId xmlns:p14="http://schemas.microsoft.com/office/powerpoint/2010/main" val="2085021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remove" display="0">
                  <p:stCondLst>
                    <p:cond delay="indefinite"/>
                  </p:stCondLst>
                  <p:endCondLst>
                    <p:cond evt="onStopAudio" delay="0">
                      <p:tgtEl>
                        <p:sldTgt/>
                      </p:tgtEl>
                    </p:cond>
                  </p:endCondLst>
                </p:cTn>
                <p:tgtEl>
                  <p:spTgt spid="11"/>
                </p:tgtEl>
              </p:cMediaNode>
            </p:audio>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62" y="504968"/>
            <a:ext cx="8033080" cy="5827593"/>
          </a:xfrm>
          <a:prstGeom prst="rect">
            <a:avLst/>
          </a:prstGeom>
          <a:noFill/>
          <a:ln>
            <a:solidFill>
              <a:srgbClr val="864014"/>
            </a:solidFill>
          </a:ln>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390" y="2078455"/>
            <a:ext cx="7751928" cy="4213162"/>
          </a:xfrm>
          <a:prstGeom prst="flowChartDocumen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22" name="Rectangle 2"/>
          <p:cNvSpPr>
            <a:spLocks noChangeArrowheads="1"/>
          </p:cNvSpPr>
          <p:nvPr/>
        </p:nvSpPr>
        <p:spPr bwMode="auto">
          <a:xfrm>
            <a:off x="524066" y="467851"/>
            <a:ext cx="8010334" cy="1569660"/>
          </a:xfrm>
          <a:prstGeom prst="rect">
            <a:avLst/>
          </a:prstGeom>
          <a:noFill/>
          <a:ln>
            <a:noFill/>
          </a:ln>
          <a:effectLst/>
          <a:extLst/>
        </p:spPr>
        <p:txBody>
          <a:bodyPr wrap="square">
            <a:spAutoFit/>
          </a:bodyPr>
          <a:lstStyle/>
          <a:p>
            <a:pPr algn="ctr" fontAlgn="base">
              <a:spcAft>
                <a:spcPct val="0"/>
              </a:spcAft>
              <a:defRPr/>
            </a:pPr>
            <a:r>
              <a:rPr lang="es-ES" sz="3200" dirty="0" smtClean="0">
                <a:solidFill>
                  <a:schemeClr val="accent2"/>
                </a:solidFill>
                <a:effectLst>
                  <a:outerShdw blurRad="50800" dist="50800" algn="l" rotWithShape="0">
                    <a:prstClr val="black"/>
                  </a:outerShdw>
                </a:effectLst>
                <a:latin typeface="Franklin Gothic Medium Cond" panose="020B0606030402020204" pitchFamily="34" charset="0"/>
                <a:cs typeface="Times New Roman" charset="0"/>
              </a:rPr>
              <a:t>Pasando </a:t>
            </a:r>
            <a:r>
              <a:rPr lang="es-ES" sz="3200" dirty="0">
                <a:solidFill>
                  <a:schemeClr val="accent2"/>
                </a:solidFill>
                <a:effectLst>
                  <a:outerShdw blurRad="50800" dist="50800" algn="l" rotWithShape="0">
                    <a:prstClr val="black"/>
                  </a:outerShdw>
                </a:effectLst>
                <a:latin typeface="Franklin Gothic Medium Cond" panose="020B0606030402020204" pitchFamily="34" charset="0"/>
                <a:cs typeface="Times New Roman" charset="0"/>
              </a:rPr>
              <a:t>por el mar de Galilea, </a:t>
            </a:r>
            <a:r>
              <a:rPr lang="es-PE" sz="3200" dirty="0">
                <a:solidFill>
                  <a:schemeClr val="accent2"/>
                </a:solidFill>
                <a:effectLst>
                  <a:outerShdw blurRad="50800" dist="50800" algn="l" rotWithShape="0">
                    <a:prstClr val="black"/>
                  </a:outerShdw>
                </a:effectLst>
                <a:latin typeface="Franklin Gothic Medium Cond" panose="020B0606030402020204" pitchFamily="34" charset="0"/>
                <a:cs typeface="Times New Roman" charset="0"/>
              </a:rPr>
              <a:t>vio a Simón y a su hermano Andrés, que eran pescadores y estaban echando las redes en el mar. </a:t>
            </a:r>
            <a:endParaRPr lang="es-ES" sz="3200" dirty="0">
              <a:solidFill>
                <a:schemeClr val="accent2"/>
              </a:solidFill>
              <a:effectLst>
                <a:outerShdw blurRad="50800" dist="50800" algn="l" rotWithShape="0">
                  <a:prstClr val="black"/>
                </a:outerShdw>
              </a:effectLst>
              <a:latin typeface="Franklin Gothic Medium Cond" panose="020B0606030402020204" pitchFamily="34" charset="0"/>
              <a:cs typeface="Times New Roman" charset="0"/>
            </a:endParaRPr>
          </a:p>
        </p:txBody>
      </p:sp>
    </p:spTree>
    <p:extLst>
      <p:ext uri="{BB962C8B-B14F-4D97-AF65-F5344CB8AC3E}">
        <p14:creationId xmlns:p14="http://schemas.microsoft.com/office/powerpoint/2010/main" val="29459149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122"/>
                                        </p:tgtEl>
                                        <p:attrNameLst>
                                          <p:attrName>style.visibility</p:attrName>
                                        </p:attrNameLst>
                                      </p:cBhvr>
                                      <p:to>
                                        <p:strVal val="visible"/>
                                      </p:to>
                                    </p:set>
                                    <p:anim calcmode="lin" valueType="num">
                                      <p:cBhvr>
                                        <p:cTn id="7" dur="250" fill="hold"/>
                                        <p:tgtEl>
                                          <p:spTgt spid="5122"/>
                                        </p:tgtEl>
                                        <p:attrNameLst>
                                          <p:attrName>ppt_w</p:attrName>
                                        </p:attrNameLst>
                                      </p:cBhvr>
                                      <p:tavLst>
                                        <p:tav tm="0">
                                          <p:val>
                                            <p:strVal val="4/3*#ppt_w"/>
                                          </p:val>
                                        </p:tav>
                                        <p:tav tm="100000">
                                          <p:val>
                                            <p:strVal val="#ppt_w"/>
                                          </p:val>
                                        </p:tav>
                                      </p:tavLst>
                                    </p:anim>
                                    <p:anim calcmode="lin" valueType="num">
                                      <p:cBhvr>
                                        <p:cTn id="8" dur="250" fill="hold"/>
                                        <p:tgtEl>
                                          <p:spTgt spid="512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14721" r="20633"/>
          <a:stretch/>
        </p:blipFill>
        <p:spPr>
          <a:xfrm>
            <a:off x="744653" y="614147"/>
            <a:ext cx="7665091" cy="4663101"/>
          </a:xfrm>
          <a:prstGeom prst="foldedCorner">
            <a:avLst/>
          </a:prstGeom>
          <a:solidFill>
            <a:srgbClr val="FFFFFF">
              <a:shade val="85000"/>
            </a:srgbClr>
          </a:solidFill>
          <a:ln w="88900" cap="sq">
            <a:solidFill>
              <a:srgbClr val="E9CF7A"/>
            </a:solidFill>
            <a:miter lim="800000"/>
          </a:ln>
          <a:effectLst>
            <a:glow rad="228600">
              <a:schemeClr val="accent4">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p:cNvSpPr>
            <a:spLocks noChangeArrowheads="1"/>
          </p:cNvSpPr>
          <p:nvPr/>
        </p:nvSpPr>
        <p:spPr bwMode="auto">
          <a:xfrm>
            <a:off x="893416" y="5282639"/>
            <a:ext cx="7610502" cy="1077218"/>
          </a:xfrm>
          <a:prstGeom prst="rect">
            <a:avLst/>
          </a:prstGeom>
          <a:noFill/>
          <a:ln>
            <a:noFill/>
          </a:ln>
          <a:effectLst/>
          <a:extLst/>
        </p:spPr>
        <p:txBody>
          <a:bodyPr wrap="square">
            <a:spAutoFit/>
          </a:bodyPr>
          <a:lstStyle/>
          <a:p>
            <a:pPr algn="ctr" fontAlgn="base">
              <a:spcBef>
                <a:spcPct val="50000"/>
              </a:spcBef>
              <a:spcAft>
                <a:spcPct val="0"/>
              </a:spcAft>
              <a:defRPr/>
            </a:pPr>
            <a:r>
              <a:rPr lang="es-ES" sz="3200" dirty="0" smtClean="0">
                <a:solidFill>
                  <a:srgbClr val="FFFF00"/>
                </a:solidFill>
                <a:effectLst>
                  <a:outerShdw blurRad="50800" dist="76200" algn="l" rotWithShape="0">
                    <a:prstClr val="black"/>
                  </a:outerShdw>
                </a:effectLst>
                <a:latin typeface="Franklin Gothic Medium" panose="020B0603020102020204" pitchFamily="34" charset="0"/>
                <a:cs typeface="Times New Roman" charset="0"/>
              </a:rPr>
              <a:t>Jesús </a:t>
            </a:r>
            <a:r>
              <a:rPr lang="es-ES" sz="3200" dirty="0">
                <a:solidFill>
                  <a:srgbClr val="FFFF00"/>
                </a:solidFill>
                <a:effectLst>
                  <a:outerShdw blurRad="50800" dist="76200" algn="l" rotWithShape="0">
                    <a:prstClr val="black"/>
                  </a:outerShdw>
                </a:effectLst>
                <a:latin typeface="Franklin Gothic Medium" panose="020B0603020102020204" pitchFamily="34" charset="0"/>
                <a:cs typeface="Times New Roman" charset="0"/>
              </a:rPr>
              <a:t>les dijo: –“Vengan conmigo y los haré pescadores de hombres”.</a:t>
            </a:r>
          </a:p>
        </p:txBody>
      </p:sp>
    </p:spTree>
    <p:extLst>
      <p:ext uri="{BB962C8B-B14F-4D97-AF65-F5344CB8AC3E}">
        <p14:creationId xmlns:p14="http://schemas.microsoft.com/office/powerpoint/2010/main" val="21037350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524066" y="549739"/>
            <a:ext cx="8033080" cy="1077218"/>
          </a:xfrm>
          <a:prstGeom prst="rect">
            <a:avLst/>
          </a:prstGeom>
          <a:noFill/>
          <a:ln>
            <a:noFill/>
          </a:ln>
          <a:effectLst/>
          <a:extLst/>
        </p:spPr>
        <p:txBody>
          <a:bodyPr wrap="square">
            <a:spAutoFit/>
          </a:bodyPr>
          <a:lstStyle/>
          <a:p>
            <a:pPr algn="ctr" fontAlgn="base">
              <a:spcBef>
                <a:spcPct val="50000"/>
              </a:spcBef>
              <a:spcAft>
                <a:spcPct val="0"/>
              </a:spcAft>
              <a:defRPr/>
            </a:pPr>
            <a:r>
              <a:rPr lang="es-ES" sz="3200" dirty="0" smtClean="0">
                <a:solidFill>
                  <a:srgbClr val="FFFF00"/>
                </a:solidFill>
                <a:effectLst>
                  <a:outerShdw blurRad="50800" dist="76200" algn="l" rotWithShape="0">
                    <a:prstClr val="black"/>
                  </a:outerShdw>
                </a:effectLst>
                <a:latin typeface="Franklin Gothic Medium" panose="020B0603020102020204" pitchFamily="34" charset="0"/>
                <a:cs typeface="Times New Roman" charset="0"/>
              </a:rPr>
              <a:t>Inmediatamente </a:t>
            </a:r>
            <a:r>
              <a:rPr lang="es-ES" sz="3200" dirty="0">
                <a:solidFill>
                  <a:srgbClr val="FFFF00"/>
                </a:solidFill>
                <a:effectLst>
                  <a:outerShdw blurRad="50800" dist="76200" algn="l" rotWithShape="0">
                    <a:prstClr val="black"/>
                  </a:outerShdw>
                </a:effectLst>
                <a:latin typeface="Franklin Gothic Medium" panose="020B0603020102020204" pitchFamily="34" charset="0"/>
                <a:cs typeface="Times New Roman" charset="0"/>
              </a:rPr>
              <a:t>dejaron las redes y lo siguieron. </a:t>
            </a:r>
          </a:p>
        </p:txBody>
      </p:sp>
      <p:pic>
        <p:nvPicPr>
          <p:cNvPr id="614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27" y="1626957"/>
            <a:ext cx="7806519" cy="4674441"/>
          </a:xfrm>
          <a:prstGeom prst="flowChartMultidocument">
            <a:avLst/>
          </a:prstGeom>
          <a:noFill/>
          <a:ln>
            <a:solidFill>
              <a:srgbClr val="FFC00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8911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122"/>
                                        </p:tgtEl>
                                        <p:attrNameLst>
                                          <p:attrName>style.visibility</p:attrName>
                                        </p:attrNameLst>
                                      </p:cBhvr>
                                      <p:to>
                                        <p:strVal val="visible"/>
                                      </p:to>
                                    </p:set>
                                    <p:anim calcmode="lin" valueType="num">
                                      <p:cBhvr>
                                        <p:cTn id="7" dur="250" fill="hold"/>
                                        <p:tgtEl>
                                          <p:spTgt spid="5122"/>
                                        </p:tgtEl>
                                        <p:attrNameLst>
                                          <p:attrName>ppt_w</p:attrName>
                                        </p:attrNameLst>
                                      </p:cBhvr>
                                      <p:tavLst>
                                        <p:tav tm="0">
                                          <p:val>
                                            <p:strVal val="4/3*#ppt_w"/>
                                          </p:val>
                                        </p:tav>
                                        <p:tav tm="100000">
                                          <p:val>
                                            <p:strVal val="#ppt_w"/>
                                          </p:val>
                                        </p:tav>
                                      </p:tavLst>
                                    </p:anim>
                                    <p:anim calcmode="lin" valueType="num">
                                      <p:cBhvr>
                                        <p:cTn id="8" dur="250" fill="hold"/>
                                        <p:tgtEl>
                                          <p:spTgt spid="512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b="31625"/>
          <a:stretch/>
        </p:blipFill>
        <p:spPr>
          <a:xfrm>
            <a:off x="796189" y="661921"/>
            <a:ext cx="7488832" cy="4244982"/>
          </a:xfrm>
          <a:prstGeom prst="snip2DiagRect">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146" name="Rectangle 2"/>
          <p:cNvSpPr>
            <a:spLocks noChangeArrowheads="1"/>
          </p:cNvSpPr>
          <p:nvPr/>
        </p:nvSpPr>
        <p:spPr bwMode="auto">
          <a:xfrm>
            <a:off x="796189" y="4975143"/>
            <a:ext cx="748883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2800" dirty="0" smtClean="0">
                <a:solidFill>
                  <a:srgbClr val="EFF274">
                    <a:lumMod val="20000"/>
                    <a:lumOff val="80000"/>
                  </a:srgbClr>
                </a:solidFill>
                <a:effectLst>
                  <a:outerShdw blurRad="50800" dist="88900" algn="l" rotWithShape="0">
                    <a:prstClr val="black"/>
                  </a:outerShdw>
                </a:effectLst>
                <a:latin typeface="Franklin Gothic Medium" panose="020B0603020102020204" pitchFamily="34" charset="0"/>
                <a:cs typeface="Times New Roman" charset="0"/>
              </a:rPr>
              <a:t>Un </a:t>
            </a:r>
            <a:r>
              <a:rPr lang="es-ES" sz="2800" dirty="0">
                <a:solidFill>
                  <a:srgbClr val="EFF274">
                    <a:lumMod val="20000"/>
                    <a:lumOff val="80000"/>
                  </a:srgbClr>
                </a:solidFill>
                <a:effectLst>
                  <a:outerShdw blurRad="50800" dist="88900" algn="l" rotWithShape="0">
                    <a:prstClr val="black"/>
                  </a:outerShdw>
                </a:effectLst>
                <a:latin typeface="Franklin Gothic Medium" panose="020B0603020102020204" pitchFamily="34" charset="0"/>
                <a:cs typeface="Times New Roman" charset="0"/>
              </a:rPr>
              <a:t>poco más adelante vio a Santiago, hijo  de Zebedeo, y a su hermano Juan,  que estaban en la barca reparando las redes. </a:t>
            </a:r>
          </a:p>
        </p:txBody>
      </p:sp>
    </p:spTree>
    <p:extLst>
      <p:ext uri="{BB962C8B-B14F-4D97-AF65-F5344CB8AC3E}">
        <p14:creationId xmlns:p14="http://schemas.microsoft.com/office/powerpoint/2010/main" val="873415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6146"/>
                                        </p:tgtEl>
                                        <p:attrNameLst>
                                          <p:attrName>style.visibility</p:attrName>
                                        </p:attrNameLst>
                                      </p:cBhvr>
                                      <p:to>
                                        <p:strVal val="visible"/>
                                      </p:to>
                                    </p:set>
                                    <p:anim calcmode="lin" valueType="num">
                                      <p:cBhvr>
                                        <p:cTn id="7" dur="250" fill="hold"/>
                                        <p:tgtEl>
                                          <p:spTgt spid="6146"/>
                                        </p:tgtEl>
                                        <p:attrNameLst>
                                          <p:attrName>ppt_w</p:attrName>
                                        </p:attrNameLst>
                                      </p:cBhvr>
                                      <p:tavLst>
                                        <p:tav tm="0">
                                          <p:val>
                                            <p:strVal val="4/3*#ppt_w"/>
                                          </p:val>
                                        </p:tav>
                                        <p:tav tm="100000">
                                          <p:val>
                                            <p:strVal val="#ppt_w"/>
                                          </p:val>
                                        </p:tav>
                                      </p:tavLst>
                                    </p:anim>
                                    <p:anim calcmode="lin" valueType="num">
                                      <p:cBhvr>
                                        <p:cTn id="8" dur="250" fill="hold"/>
                                        <p:tgtEl>
                                          <p:spTgt spid="614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44" y="549740"/>
            <a:ext cx="7804584" cy="5782822"/>
          </a:xfrm>
          <a:prstGeom prst="flowChartPunchedTape">
            <a:avLst/>
          </a:prstGeom>
          <a:scene3d>
            <a:camera prst="orthographicFront"/>
            <a:lightRig rig="threePt" dir="t"/>
          </a:scene3d>
          <a:sp3d>
            <a:bevelT w="152400" h="50800" prst="softRound"/>
          </a:sp3d>
        </p:spPr>
      </p:pic>
      <p:sp>
        <p:nvSpPr>
          <p:cNvPr id="5" name="Rectangle 2"/>
          <p:cNvSpPr>
            <a:spLocks noChangeArrowheads="1"/>
          </p:cNvSpPr>
          <p:nvPr/>
        </p:nvSpPr>
        <p:spPr bwMode="auto">
          <a:xfrm>
            <a:off x="795552" y="2649965"/>
            <a:ext cx="381642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3200" dirty="0" smtClean="0">
                <a:solidFill>
                  <a:srgbClr val="C00000"/>
                </a:solidFill>
                <a:effectLst>
                  <a:outerShdw blurRad="38100" dist="38100" dir="2700000" algn="tl">
                    <a:srgbClr val="C0C0C0"/>
                  </a:outerShdw>
                </a:effectLst>
                <a:latin typeface="Franklin Gothic Medium" panose="020B0603020102020204" pitchFamily="34" charset="0"/>
                <a:cs typeface="Times New Roman" charset="0"/>
              </a:rPr>
              <a:t>Los </a:t>
            </a:r>
            <a:r>
              <a:rPr lang="es-ES" sz="3200" dirty="0">
                <a:solidFill>
                  <a:srgbClr val="C00000"/>
                </a:solidFill>
                <a:effectLst>
                  <a:outerShdw blurRad="38100" dist="38100" dir="2700000" algn="tl">
                    <a:srgbClr val="C0C0C0"/>
                  </a:outerShdw>
                </a:effectLst>
                <a:latin typeface="Franklin Gothic Medium" panose="020B0603020102020204" pitchFamily="34" charset="0"/>
                <a:cs typeface="Times New Roman" charset="0"/>
              </a:rPr>
              <a:t>llamó, dejaron a su padre Zebedeo en la barca con los trabajadores y  se fueron con él.</a:t>
            </a:r>
          </a:p>
        </p:txBody>
      </p:sp>
    </p:spTree>
    <p:extLst>
      <p:ext uri="{BB962C8B-B14F-4D97-AF65-F5344CB8AC3E}">
        <p14:creationId xmlns:p14="http://schemas.microsoft.com/office/powerpoint/2010/main" val="26550475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9402" b="10200"/>
          <a:stretch/>
        </p:blipFill>
        <p:spPr bwMode="auto">
          <a:xfrm>
            <a:off x="556125" y="504968"/>
            <a:ext cx="8035780" cy="582759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21540" name="Rectangle 4"/>
          <p:cNvSpPr>
            <a:spLocks noChangeArrowheads="1"/>
          </p:cNvSpPr>
          <p:nvPr/>
        </p:nvSpPr>
        <p:spPr bwMode="auto">
          <a:xfrm>
            <a:off x="4474871" y="2695925"/>
            <a:ext cx="4033553" cy="3369999"/>
          </a:xfrm>
          <a:prstGeom prst="rect">
            <a:avLst/>
          </a:prstGeom>
          <a:noFill/>
          <a:ln w="9525">
            <a:noFill/>
            <a:miter lim="800000"/>
            <a:headEnd/>
            <a:tailEnd/>
          </a:ln>
        </p:spPr>
        <p:txBody>
          <a:bodyPr/>
          <a:lstStyle/>
          <a:p>
            <a:pPr marL="457200" indent="-457200" algn="ctr" fontAlgn="base">
              <a:lnSpc>
                <a:spcPct val="80000"/>
              </a:lnSpc>
              <a:spcBef>
                <a:spcPct val="20000"/>
              </a:spcBef>
              <a:spcAft>
                <a:spcPct val="0"/>
              </a:spcAft>
              <a:buFont typeface="Arial" panose="020B0604020202020204" pitchFamily="34" charset="0"/>
              <a:buChar char="•"/>
            </a:pPr>
            <a:r>
              <a:rPr lang="es-PE" sz="3200" dirty="0">
                <a:solidFill>
                  <a:schemeClr val="accent2"/>
                </a:solidFill>
                <a:effectLst>
                  <a:outerShdw blurRad="50800" dist="76200" algn="l" rotWithShape="0">
                    <a:srgbClr val="180000"/>
                  </a:outerShdw>
                </a:effectLst>
                <a:latin typeface="Rockwell" panose="02060603020205020403" pitchFamily="18" charset="0"/>
              </a:rPr>
              <a:t>En Galilea, Jesús da comienzo a su vida pública. </a:t>
            </a:r>
          </a:p>
          <a:p>
            <a:pPr algn="ctr" fontAlgn="base">
              <a:lnSpc>
                <a:spcPct val="80000"/>
              </a:lnSpc>
              <a:spcBef>
                <a:spcPct val="20000"/>
              </a:spcBef>
              <a:spcAft>
                <a:spcPct val="0"/>
              </a:spcAft>
            </a:pPr>
            <a:r>
              <a:rPr lang="es-PE" sz="3200" dirty="0">
                <a:solidFill>
                  <a:schemeClr val="accent2"/>
                </a:solidFill>
                <a:effectLst>
                  <a:outerShdw blurRad="50800" dist="76200" algn="l" rotWithShape="0">
                    <a:srgbClr val="180000"/>
                  </a:outerShdw>
                </a:effectLst>
                <a:latin typeface="Rockwell" panose="02060603020205020403" pitchFamily="18" charset="0"/>
              </a:rPr>
              <a:t>¿Qué anuncia Jesús?</a:t>
            </a:r>
          </a:p>
          <a:p>
            <a:pPr algn="ctr" fontAlgn="base">
              <a:lnSpc>
                <a:spcPct val="80000"/>
              </a:lnSpc>
              <a:spcBef>
                <a:spcPct val="20000"/>
              </a:spcBef>
              <a:spcAft>
                <a:spcPct val="0"/>
              </a:spcAft>
            </a:pPr>
            <a:r>
              <a:rPr lang="es-PE" sz="3200" dirty="0">
                <a:solidFill>
                  <a:schemeClr val="accent2"/>
                </a:solidFill>
                <a:effectLst>
                  <a:outerShdw blurRad="50800" dist="76200" algn="l" rotWithShape="0">
                    <a:srgbClr val="180000"/>
                  </a:outerShdw>
                </a:effectLst>
                <a:latin typeface="Rockwell" panose="02060603020205020403" pitchFamily="18" charset="0"/>
              </a:rPr>
              <a:t>¿Qué consecuencias tiene ese anuncio para quienes lo escuchan?</a:t>
            </a:r>
          </a:p>
          <a:p>
            <a:pPr algn="ctr" fontAlgn="base">
              <a:lnSpc>
                <a:spcPct val="80000"/>
              </a:lnSpc>
              <a:spcBef>
                <a:spcPct val="20000"/>
              </a:spcBef>
              <a:spcAft>
                <a:spcPct val="0"/>
              </a:spcAft>
            </a:pPr>
            <a:r>
              <a:rPr lang="es-PE" sz="3200" dirty="0">
                <a:solidFill>
                  <a:schemeClr val="accent2"/>
                </a:solidFill>
                <a:effectLst>
                  <a:outerShdw blurRad="50800" dist="76200" algn="l" rotWithShape="0">
                    <a:srgbClr val="180000"/>
                  </a:outerShdw>
                </a:effectLst>
                <a:latin typeface="Rockwell" panose="02060603020205020403" pitchFamily="18" charset="0"/>
              </a:rPr>
              <a:t> </a:t>
            </a:r>
          </a:p>
          <a:p>
            <a:pPr algn="ctr" fontAlgn="base">
              <a:lnSpc>
                <a:spcPct val="80000"/>
              </a:lnSpc>
              <a:spcBef>
                <a:spcPct val="20000"/>
              </a:spcBef>
              <a:spcAft>
                <a:spcPct val="0"/>
              </a:spcAft>
            </a:pPr>
            <a:endParaRPr lang="es-PE" sz="3200" dirty="0">
              <a:solidFill>
                <a:schemeClr val="accent2"/>
              </a:solidFill>
              <a:effectLst>
                <a:outerShdw blurRad="50800" dist="76200" algn="l" rotWithShape="0">
                  <a:srgbClr val="180000"/>
                </a:outerShdw>
              </a:effectLst>
              <a:latin typeface="Rockwell" panose="02060603020205020403" pitchFamily="18" charset="0"/>
            </a:endParaRPr>
          </a:p>
        </p:txBody>
      </p:sp>
      <p:sp>
        <p:nvSpPr>
          <p:cNvPr id="7" name="6 Rectángulo"/>
          <p:cNvSpPr/>
          <p:nvPr/>
        </p:nvSpPr>
        <p:spPr>
          <a:xfrm>
            <a:off x="581603" y="398084"/>
            <a:ext cx="7243964" cy="707886"/>
          </a:xfrm>
          <a:prstGeom prst="rect">
            <a:avLst/>
          </a:prstGeom>
        </p:spPr>
        <p:txBody>
          <a:bodyPr wrap="square">
            <a:spAutoFit/>
          </a:bodyPr>
          <a:lstStyle/>
          <a:p>
            <a:pPr fontAlgn="base">
              <a:spcBef>
                <a:spcPct val="0"/>
              </a:spcBef>
              <a:spcAft>
                <a:spcPct val="0"/>
              </a:spcAft>
            </a:pPr>
            <a:r>
              <a:rPr lang="es-ES_tradnl" sz="4000" b="1" dirty="0">
                <a:solidFill>
                  <a:srgbClr val="FFFFCC">
                    <a:lumMod val="75000"/>
                  </a:srgbClr>
                </a:solidFill>
                <a:effectLst>
                  <a:outerShdw blurRad="50800" dist="63500" algn="l" rotWithShape="0">
                    <a:srgbClr val="C00000"/>
                  </a:outerShdw>
                </a:effectLst>
                <a:latin typeface="Script MT Bold" pitchFamily="66" charset="0"/>
              </a:rPr>
              <a:t>Preguntas para la lectura:</a:t>
            </a:r>
            <a:endParaRPr lang="es-PE" sz="4000" dirty="0">
              <a:solidFill>
                <a:srgbClr val="FFFFCC">
                  <a:lumMod val="75000"/>
                </a:srgbClr>
              </a:solidFill>
              <a:effectLst>
                <a:outerShdw blurRad="50800" dist="63500" algn="l" rotWithShape="0">
                  <a:srgbClr val="C00000"/>
                </a:outerShdw>
              </a:effectLst>
              <a:latin typeface="Script MT Bold" pitchFamily="66" charset="0"/>
            </a:endParaRPr>
          </a:p>
        </p:txBody>
      </p:sp>
      <p:sp>
        <p:nvSpPr>
          <p:cNvPr id="5" name="Rectangle 4"/>
          <p:cNvSpPr>
            <a:spLocks noChangeArrowheads="1"/>
          </p:cNvSpPr>
          <p:nvPr/>
        </p:nvSpPr>
        <p:spPr bwMode="auto">
          <a:xfrm>
            <a:off x="1004687" y="2389082"/>
            <a:ext cx="5412988" cy="1384452"/>
          </a:xfrm>
          <a:prstGeom prst="rect">
            <a:avLst/>
          </a:prstGeom>
          <a:noFill/>
          <a:ln w="9525">
            <a:noFill/>
            <a:miter lim="800000"/>
            <a:headEnd/>
            <a:tailEnd/>
          </a:ln>
        </p:spPr>
        <p:txBody>
          <a:bodyPr/>
          <a:lstStyle/>
          <a:p>
            <a:pPr marL="342900" indent="-342900" algn="ctr" fontAlgn="base">
              <a:lnSpc>
                <a:spcPct val="80000"/>
              </a:lnSpc>
              <a:spcBef>
                <a:spcPct val="20000"/>
              </a:spcBef>
              <a:spcAft>
                <a:spcPct val="0"/>
              </a:spcAft>
            </a:pPr>
            <a:endParaRPr lang="es-ES" sz="3600" dirty="0">
              <a:solidFill>
                <a:srgbClr val="C00000"/>
              </a:solidFill>
              <a:effectLst>
                <a:outerShdw blurRad="50800" dist="88900" algn="l" rotWithShape="0">
                  <a:srgbClr val="EFF274">
                    <a:lumMod val="40000"/>
                    <a:lumOff val="60000"/>
                  </a:srgbClr>
                </a:outerShdw>
              </a:effectLst>
              <a:latin typeface="Rockwell" panose="02060603020205020403" pitchFamily="18" charset="0"/>
            </a:endParaRPr>
          </a:p>
        </p:txBody>
      </p:sp>
    </p:spTree>
    <p:extLst>
      <p:ext uri="{BB962C8B-B14F-4D97-AF65-F5344CB8AC3E}">
        <p14:creationId xmlns:p14="http://schemas.microsoft.com/office/powerpoint/2010/main" val="3408153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21540"/>
                                        </p:tgtEl>
                                        <p:attrNameLst>
                                          <p:attrName>style.visibility</p:attrName>
                                        </p:attrNameLst>
                                      </p:cBhvr>
                                      <p:to>
                                        <p:strVal val="visible"/>
                                      </p:to>
                                    </p:set>
                                    <p:anim calcmode="lin" valueType="num">
                                      <p:cBhvr>
                                        <p:cTn id="7" dur="250" fill="hold"/>
                                        <p:tgtEl>
                                          <p:spTgt spid="321540"/>
                                        </p:tgtEl>
                                        <p:attrNameLst>
                                          <p:attrName>ppt_w</p:attrName>
                                        </p:attrNameLst>
                                      </p:cBhvr>
                                      <p:tavLst>
                                        <p:tav tm="0">
                                          <p:val>
                                            <p:strVal val="4/3*#ppt_w"/>
                                          </p:val>
                                        </p:tav>
                                        <p:tav tm="100000">
                                          <p:val>
                                            <p:strVal val="#ppt_w"/>
                                          </p:val>
                                        </p:tav>
                                      </p:tavLst>
                                    </p:anim>
                                    <p:anim calcmode="lin" valueType="num">
                                      <p:cBhvr>
                                        <p:cTn id="8" dur="250" fill="hold"/>
                                        <p:tgtEl>
                                          <p:spTgt spid="32154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121808" y="4411326"/>
            <a:ext cx="4752528" cy="1152128"/>
          </a:xfrm>
          <a:prstGeom prst="rect">
            <a:avLst/>
          </a:prstGeom>
          <a:noFill/>
          <a:ln w="9525">
            <a:noFill/>
            <a:miter lim="800000"/>
            <a:headEnd/>
            <a:tailEnd/>
          </a:ln>
        </p:spPr>
        <p:txBody>
          <a:bodyPr>
            <a:scene3d>
              <a:camera prst="orthographicFront"/>
              <a:lightRig rig="soft" dir="t">
                <a:rot lat="0" lon="0" rev="15600000"/>
              </a:lightRig>
            </a:scene3d>
            <a:sp3d extrusionH="57150" prstMaterial="softEdge">
              <a:bevelT w="25400" h="38100"/>
            </a:sp3d>
          </a:bodyPr>
          <a:lstStyle/>
          <a:p>
            <a:pPr marL="342900" indent="-342900" algn="ctr" fontAlgn="base">
              <a:spcBef>
                <a:spcPct val="20000"/>
              </a:spcBef>
              <a:spcAft>
                <a:spcPct val="0"/>
              </a:spcAft>
            </a:pPr>
            <a:endParaRPr lang="es-ES" sz="3600" b="1" dirty="0">
              <a:ln/>
              <a:solidFill>
                <a:srgbClr val="FFFF00"/>
              </a:solidFill>
              <a:effectLst>
                <a:outerShdw blurRad="50800" dist="50800" algn="l" rotWithShape="0">
                  <a:prstClr val="black"/>
                </a:outerShdw>
              </a:effectLst>
              <a:latin typeface="Script MT Bold" pitchFamily="66" charset="0"/>
            </a:endParaRPr>
          </a:p>
        </p:txBody>
      </p:sp>
      <p:sp>
        <p:nvSpPr>
          <p:cNvPr id="4" name="Rectangle 5"/>
          <p:cNvSpPr>
            <a:spLocks noChangeArrowheads="1"/>
          </p:cNvSpPr>
          <p:nvPr/>
        </p:nvSpPr>
        <p:spPr bwMode="auto">
          <a:xfrm>
            <a:off x="843096" y="2405953"/>
            <a:ext cx="3575248" cy="576064"/>
          </a:xfrm>
          <a:prstGeom prst="rect">
            <a:avLst/>
          </a:prstGeom>
          <a:noFill/>
          <a:ln w="9525">
            <a:noFill/>
            <a:miter lim="800000"/>
            <a:headEnd/>
            <a:tailEnd/>
          </a:ln>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fontAlgn="base">
              <a:spcBef>
                <a:spcPct val="20000"/>
              </a:spcBef>
              <a:spcAft>
                <a:spcPct val="0"/>
              </a:spcAft>
            </a:pPr>
            <a:endParaRPr lang="es-ES" sz="3600" b="1" spc="50" dirty="0">
              <a:ln w="11430"/>
              <a:solidFill>
                <a:srgbClr val="FFFF66"/>
              </a:solidFill>
              <a:effectLst>
                <a:glow rad="101600">
                  <a:srgbClr val="C00000">
                    <a:alpha val="60000"/>
                  </a:srgbClr>
                </a:glow>
                <a:outerShdw blurRad="50800" dist="63500" algn="l" rotWithShape="0">
                  <a:srgbClr val="990000"/>
                </a:outerShdw>
              </a:effectLst>
              <a:latin typeface="Script MT Bold" pitchFamily="66" charset="0"/>
            </a:endParaRPr>
          </a:p>
        </p:txBody>
      </p:sp>
      <p:sp>
        <p:nvSpPr>
          <p:cNvPr id="321541" name="Rectangle 5"/>
          <p:cNvSpPr>
            <a:spLocks noChangeArrowheads="1"/>
          </p:cNvSpPr>
          <p:nvPr/>
        </p:nvSpPr>
        <p:spPr bwMode="auto">
          <a:xfrm>
            <a:off x="517780" y="524761"/>
            <a:ext cx="8087708" cy="776501"/>
          </a:xfrm>
          <a:prstGeom prst="rect">
            <a:avLst/>
          </a:prstGeom>
          <a:noFill/>
          <a:ln w="9525">
            <a:noFill/>
            <a:miter lim="800000"/>
            <a:headEnd/>
            <a:tailEnd/>
          </a:ln>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ctr" fontAlgn="base">
              <a:spcBef>
                <a:spcPct val="20000"/>
              </a:spcBef>
              <a:spcAft>
                <a:spcPct val="0"/>
              </a:spcAft>
              <a:buFont typeface="Arial" panose="020B0604020202020204" pitchFamily="34" charset="0"/>
              <a:buChar char="•"/>
            </a:pPr>
            <a:r>
              <a:rPr lang="es-ES" b="1" dirty="0">
                <a:ln w="11430"/>
                <a:solidFill>
                  <a:srgbClr val="FFFFCC"/>
                </a:solidFill>
                <a:effectLst>
                  <a:glow rad="101600">
                    <a:srgbClr val="C00000">
                      <a:alpha val="60000"/>
                    </a:srgbClr>
                  </a:glow>
                  <a:outerShdw blurRad="50800" dist="12700" algn="l" rotWithShape="0">
                    <a:prstClr val="black"/>
                  </a:outerShdw>
                </a:effectLst>
                <a:latin typeface="Verdana" panose="020B0604030504040204" pitchFamily="34" charset="0"/>
                <a:ea typeface="Verdana" panose="020B0604030504040204" pitchFamily="34" charset="0"/>
                <a:cs typeface="Verdana" panose="020B0604030504040204" pitchFamily="34" charset="0"/>
              </a:rPr>
              <a:t>   </a:t>
            </a:r>
            <a:r>
              <a:rPr lang="es-ES_tradnl" dirty="0">
                <a:solidFill>
                  <a:srgbClr val="FFFFCC"/>
                </a:solidFill>
                <a:effectLst>
                  <a:glow rad="101600">
                    <a:srgbClr val="C00000">
                      <a:alpha val="60000"/>
                    </a:srgbClr>
                  </a:glow>
                  <a:outerShdw blurRad="50800" dist="12700" algn="l" rotWithShape="0">
                    <a:prstClr val="black"/>
                  </a:outerShdw>
                </a:effectLst>
                <a:latin typeface="Verdana" panose="020B0604030504040204" pitchFamily="34" charset="0"/>
                <a:ea typeface="Verdana" panose="020B0604030504040204" pitchFamily="34" charset="0"/>
                <a:cs typeface="Verdana" panose="020B0604030504040204" pitchFamily="34" charset="0"/>
              </a:rPr>
              <a:t>Mc 1, 16 -20:  </a:t>
            </a:r>
            <a:r>
              <a:rPr lang="es-ES_tradnl" sz="2400" dirty="0">
                <a:solidFill>
                  <a:srgbClr val="FFFFCC"/>
                </a:solidFill>
                <a:effectLst>
                  <a:glow rad="101600">
                    <a:srgbClr val="C00000">
                      <a:alpha val="60000"/>
                    </a:srgbClr>
                  </a:glow>
                  <a:outerShdw blurRad="50800" dist="12700" algn="l" rotWithShape="0">
                    <a:prstClr val="black"/>
                  </a:outerShdw>
                </a:effectLst>
                <a:latin typeface="Verdana" panose="020B0604030504040204" pitchFamily="34" charset="0"/>
                <a:ea typeface="Verdana" panose="020B0604030504040204" pitchFamily="34" charset="0"/>
                <a:cs typeface="Verdana" panose="020B0604030504040204" pitchFamily="34" charset="0"/>
              </a:rPr>
              <a:t>Jesús encuentra a un grupo de pescadores.  ¿</a:t>
            </a:r>
            <a:r>
              <a:rPr lang="es-ES_tradnl" sz="2400" dirty="0" smtClean="0">
                <a:solidFill>
                  <a:srgbClr val="FFFFCC"/>
                </a:solidFill>
                <a:effectLst>
                  <a:glow rad="101600">
                    <a:srgbClr val="C00000">
                      <a:alpha val="60000"/>
                    </a:srgbClr>
                  </a:glow>
                  <a:outerShdw blurRad="50800" dist="12700" algn="l" rotWithShape="0">
                    <a:prstClr val="black"/>
                  </a:outerShdw>
                </a:effectLst>
                <a:latin typeface="Verdana" panose="020B0604030504040204" pitchFamily="34" charset="0"/>
                <a:ea typeface="Verdana" panose="020B0604030504040204" pitchFamily="34" charset="0"/>
                <a:cs typeface="Verdana" panose="020B0604030504040204" pitchFamily="34" charset="0"/>
              </a:rPr>
              <a:t>Qué? </a:t>
            </a:r>
            <a:r>
              <a:rPr lang="es-ES_tradnl" sz="2400" dirty="0">
                <a:solidFill>
                  <a:srgbClr val="FFFFCC"/>
                </a:solidFill>
                <a:effectLst>
                  <a:glow rad="101600">
                    <a:srgbClr val="C00000">
                      <a:alpha val="60000"/>
                    </a:srgbClr>
                  </a:glow>
                  <a:outerShdw blurRad="50800" dist="12700" algn="l" rotWithShape="0">
                    <a:prstClr val="black"/>
                  </a:outerShdw>
                </a:effectLst>
                <a:latin typeface="Verdana" panose="020B0604030504040204" pitchFamily="34" charset="0"/>
                <a:ea typeface="Verdana" panose="020B0604030504040204" pitchFamily="34" charset="0"/>
                <a:cs typeface="Verdana" panose="020B0604030504040204" pitchFamily="34" charset="0"/>
              </a:rPr>
              <a:t>les </a:t>
            </a:r>
            <a:r>
              <a:rPr lang="es-ES_tradnl" sz="2400" dirty="0" smtClean="0">
                <a:solidFill>
                  <a:srgbClr val="FFFFCC"/>
                </a:solidFill>
                <a:effectLst>
                  <a:glow rad="101600">
                    <a:srgbClr val="C00000">
                      <a:alpha val="60000"/>
                    </a:srgbClr>
                  </a:glow>
                  <a:outerShdw blurRad="50800" dist="12700" algn="l" rotWithShape="0">
                    <a:prstClr val="black"/>
                  </a:outerShdw>
                </a:effectLst>
                <a:latin typeface="Verdana" panose="020B0604030504040204" pitchFamily="34" charset="0"/>
                <a:ea typeface="Verdana" panose="020B0604030504040204" pitchFamily="34" charset="0"/>
                <a:cs typeface="Verdana" panose="020B0604030504040204" pitchFamily="34" charset="0"/>
              </a:rPr>
              <a:t>propone?</a:t>
            </a:r>
            <a:endParaRPr lang="es-PE" sz="2400" dirty="0">
              <a:solidFill>
                <a:srgbClr val="FFFFCC"/>
              </a:solidFill>
              <a:effectLst>
                <a:glow rad="101600">
                  <a:srgbClr val="C00000">
                    <a:alpha val="60000"/>
                  </a:srgbClr>
                </a:glow>
                <a:outerShdw blurRad="50800" dist="12700" algn="l" rotWithShape="0">
                  <a:prstClr val="black"/>
                </a:outerShdw>
              </a:effectLst>
              <a:latin typeface="Verdana" panose="020B0604030504040204" pitchFamily="34" charset="0"/>
              <a:ea typeface="Verdana" panose="020B0604030504040204" pitchFamily="34" charset="0"/>
              <a:cs typeface="Verdana" panose="020B0604030504040204" pitchFamily="34" charset="0"/>
            </a:endParaRPr>
          </a:p>
          <a:p>
            <a:pPr marL="457200" indent="-457200" algn="ctr" fontAlgn="base">
              <a:spcBef>
                <a:spcPct val="20000"/>
              </a:spcBef>
              <a:spcAft>
                <a:spcPct val="0"/>
              </a:spcAft>
              <a:buFont typeface="Arial" panose="020B0604020202020204" pitchFamily="34" charset="0"/>
              <a:buChar char="•"/>
            </a:pPr>
            <a:endParaRPr lang="es-ES_tradnl" sz="2400" dirty="0">
              <a:solidFill>
                <a:srgbClr val="FFFFCC"/>
              </a:solidFill>
              <a:effectLst>
                <a:glow rad="101600">
                  <a:srgbClr val="C00000">
                    <a:alpha val="60000"/>
                  </a:srgbClr>
                </a:glow>
                <a:outerShdw blurRad="50800" dist="12700" algn="l" rotWithShape="0">
                  <a:prstClr val="black"/>
                </a:outerShdw>
              </a:effectLst>
              <a:latin typeface="Verdana" panose="020B0604030504040204" pitchFamily="34" charset="0"/>
              <a:ea typeface="Verdana" panose="020B0604030504040204" pitchFamily="34" charset="0"/>
              <a:cs typeface="Verdana" panose="020B0604030504040204" pitchFamily="34" charset="0"/>
            </a:endParaRPr>
          </a:p>
          <a:p>
            <a:pPr marL="457200" indent="-457200" algn="ctr" fontAlgn="base">
              <a:spcBef>
                <a:spcPct val="20000"/>
              </a:spcBef>
              <a:spcAft>
                <a:spcPct val="0"/>
              </a:spcAft>
              <a:buFont typeface="Arial" panose="020B0604020202020204" pitchFamily="34" charset="0"/>
              <a:buChar char="•"/>
            </a:pPr>
            <a:endParaRPr lang="es-ES" sz="2400" b="1" dirty="0">
              <a:ln w="11430"/>
              <a:solidFill>
                <a:srgbClr val="FFFFCC"/>
              </a:solidFill>
              <a:effectLst>
                <a:glow rad="101600">
                  <a:srgbClr val="C00000">
                    <a:alpha val="60000"/>
                  </a:srgbClr>
                </a:glow>
                <a:outerShdw blurRad="50800" dist="12700" algn="l" rotWithShape="0">
                  <a:prstClr val="black"/>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1" name="Rectangle 5"/>
          <p:cNvSpPr>
            <a:spLocks noChangeArrowheads="1"/>
          </p:cNvSpPr>
          <p:nvPr/>
        </p:nvSpPr>
        <p:spPr bwMode="auto">
          <a:xfrm>
            <a:off x="705350" y="5563454"/>
            <a:ext cx="8087708" cy="1150415"/>
          </a:xfrm>
          <a:prstGeom prst="rect">
            <a:avLst/>
          </a:prstGeom>
          <a:noFill/>
          <a:ln w="9525">
            <a:noFill/>
            <a:miter lim="800000"/>
            <a:headEnd/>
            <a:tailEnd/>
          </a:ln>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20000"/>
              </a:spcBef>
              <a:spcAft>
                <a:spcPct val="0"/>
              </a:spcAft>
            </a:pPr>
            <a:r>
              <a:rPr lang="es-PE" sz="2400" dirty="0" smtClean="0">
                <a:solidFill>
                  <a:schemeClr val="accent2"/>
                </a:solidFill>
                <a:effectLst>
                  <a:glow rad="101600">
                    <a:srgbClr val="C00000">
                      <a:alpha val="60000"/>
                    </a:srgbClr>
                  </a:glow>
                  <a:outerShdw blurRad="50800" dist="12700" algn="l" rotWithShape="0">
                    <a:prstClr val="black"/>
                  </a:outerShdw>
                </a:effectLst>
                <a:latin typeface="Verdana" panose="020B0604030504040204" pitchFamily="34" charset="0"/>
                <a:ea typeface="Verdana" panose="020B0604030504040204" pitchFamily="34" charset="0"/>
                <a:cs typeface="Verdana" panose="020B0604030504040204" pitchFamily="34" charset="0"/>
              </a:rPr>
              <a:t>¿De </a:t>
            </a:r>
            <a:r>
              <a:rPr lang="es-PE" sz="2400" dirty="0">
                <a:solidFill>
                  <a:schemeClr val="accent2"/>
                </a:solidFill>
                <a:effectLst>
                  <a:glow rad="101600">
                    <a:srgbClr val="C00000">
                      <a:alpha val="60000"/>
                    </a:srgbClr>
                  </a:glow>
                  <a:outerShdw blurRad="50800" dist="12700" algn="l" rotWithShape="0">
                    <a:prstClr val="black"/>
                  </a:outerShdw>
                </a:effectLst>
                <a:latin typeface="Verdana" panose="020B0604030504040204" pitchFamily="34" charset="0"/>
                <a:ea typeface="Verdana" panose="020B0604030504040204" pitchFamily="34" charset="0"/>
                <a:cs typeface="Verdana" panose="020B0604030504040204" pitchFamily="34" charset="0"/>
              </a:rPr>
              <a:t>qué manera reaccionan ellos ante su llamada?</a:t>
            </a:r>
          </a:p>
          <a:p>
            <a:pPr marL="457200" indent="-457200" fontAlgn="base">
              <a:spcBef>
                <a:spcPct val="20000"/>
              </a:spcBef>
              <a:spcAft>
                <a:spcPct val="0"/>
              </a:spcAft>
              <a:buFont typeface="Arial" panose="020B0604020202020204" pitchFamily="34" charset="0"/>
              <a:buChar char="•"/>
            </a:pPr>
            <a:endParaRPr lang="es-PE" sz="2400" dirty="0">
              <a:solidFill>
                <a:schemeClr val="accent2"/>
              </a:solidFill>
              <a:effectLst>
                <a:glow rad="101600">
                  <a:srgbClr val="C00000">
                    <a:alpha val="60000"/>
                  </a:srgbClr>
                </a:glow>
                <a:outerShdw blurRad="50800" dist="12700" algn="l" rotWithShape="0">
                  <a:prstClr val="black"/>
                </a:outerShdw>
              </a:effectLst>
              <a:latin typeface="Verdana" panose="020B0604030504040204" pitchFamily="34" charset="0"/>
              <a:ea typeface="Verdana" panose="020B0604030504040204" pitchFamily="34" charset="0"/>
              <a:cs typeface="Verdana" panose="020B0604030504040204" pitchFamily="34" charset="0"/>
            </a:endParaRPr>
          </a:p>
          <a:p>
            <a:pPr marL="457200" indent="-457200" fontAlgn="base">
              <a:spcBef>
                <a:spcPct val="20000"/>
              </a:spcBef>
              <a:spcAft>
                <a:spcPct val="0"/>
              </a:spcAft>
              <a:buFont typeface="Arial" panose="020B0604020202020204" pitchFamily="34" charset="0"/>
              <a:buChar char="•"/>
            </a:pPr>
            <a:endParaRPr lang="es-ES_tradnl" sz="2400" dirty="0">
              <a:solidFill>
                <a:schemeClr val="accent2"/>
              </a:solidFill>
              <a:effectLst>
                <a:glow rad="101600">
                  <a:srgbClr val="C00000">
                    <a:alpha val="60000"/>
                  </a:srgbClr>
                </a:glow>
                <a:outerShdw blurRad="50800" dist="12700" algn="l" rotWithShape="0">
                  <a:prstClr val="black"/>
                </a:outerShdw>
              </a:effectLst>
              <a:latin typeface="Verdana" panose="020B0604030504040204" pitchFamily="34" charset="0"/>
              <a:ea typeface="Verdana" panose="020B0604030504040204" pitchFamily="34" charset="0"/>
              <a:cs typeface="Verdana" panose="020B0604030504040204" pitchFamily="34" charset="0"/>
            </a:endParaRPr>
          </a:p>
          <a:p>
            <a:pPr marL="457200" indent="-457200" fontAlgn="base">
              <a:spcBef>
                <a:spcPct val="20000"/>
              </a:spcBef>
              <a:spcAft>
                <a:spcPct val="0"/>
              </a:spcAft>
              <a:buFont typeface="Arial" panose="020B0604020202020204" pitchFamily="34" charset="0"/>
              <a:buChar char="•"/>
            </a:pPr>
            <a:endParaRPr lang="es-ES" sz="2400" b="1" dirty="0">
              <a:ln w="11430"/>
              <a:solidFill>
                <a:schemeClr val="accent2"/>
              </a:solidFill>
              <a:effectLst>
                <a:glow rad="101600">
                  <a:srgbClr val="C00000">
                    <a:alpha val="60000"/>
                  </a:srgbClr>
                </a:glow>
                <a:outerShdw blurRad="50800" dist="12700" algn="l" rotWithShape="0">
                  <a:prstClr val="black"/>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7833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321541"/>
                                        </p:tgtEl>
                                        <p:attrNameLst>
                                          <p:attrName>style.visibility</p:attrName>
                                        </p:attrNameLst>
                                      </p:cBhvr>
                                      <p:to>
                                        <p:strVal val="visible"/>
                                      </p:to>
                                    </p:set>
                                    <p:anim calcmode="lin" valueType="num">
                                      <p:cBhvr>
                                        <p:cTn id="7" dur="1750" fill="hold"/>
                                        <p:tgtEl>
                                          <p:spTgt spid="321541"/>
                                        </p:tgtEl>
                                        <p:attrNameLst>
                                          <p:attrName>ppt_w</p:attrName>
                                        </p:attrNameLst>
                                      </p:cBhvr>
                                      <p:tavLst>
                                        <p:tav tm="0">
                                          <p:val>
                                            <p:strVal val="2/3*#ppt_w"/>
                                          </p:val>
                                        </p:tav>
                                        <p:tav tm="100000">
                                          <p:val>
                                            <p:strVal val="#ppt_w"/>
                                          </p:val>
                                        </p:tav>
                                      </p:tavLst>
                                    </p:anim>
                                    <p:anim calcmode="lin" valueType="num">
                                      <p:cBhvr>
                                        <p:cTn id="8" dur="1750" fill="hold"/>
                                        <p:tgtEl>
                                          <p:spTgt spid="321541"/>
                                        </p:tgtEl>
                                        <p:attrNameLst>
                                          <p:attrName>ppt_h</p:attrName>
                                        </p:attrNameLst>
                                      </p:cBhvr>
                                      <p:tavLst>
                                        <p:tav tm="0">
                                          <p:val>
                                            <p:strVal val="2/3*#ppt_h"/>
                                          </p:val>
                                        </p:tav>
                                        <p:tav tm="100000">
                                          <p:val>
                                            <p:strVal val="#ppt_h"/>
                                          </p:val>
                                        </p:tav>
                                      </p:tavLst>
                                    </p:anim>
                                  </p:childTnLst>
                                </p:cTn>
                              </p:par>
                            </p:childTnLst>
                          </p:cTn>
                        </p:par>
                        <p:par>
                          <p:cTn id="9" fill="hold">
                            <p:stCondLst>
                              <p:cond delay="5425"/>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1750" fill="hold"/>
                                        <p:tgtEl>
                                          <p:spTgt spid="11"/>
                                        </p:tgtEl>
                                        <p:attrNameLst>
                                          <p:attrName>ppt_w</p:attrName>
                                        </p:attrNameLst>
                                      </p:cBhvr>
                                      <p:tavLst>
                                        <p:tav tm="0">
                                          <p:val>
                                            <p:strVal val="2/3*#ppt_w"/>
                                          </p:val>
                                        </p:tav>
                                        <p:tav tm="100000">
                                          <p:val>
                                            <p:strVal val="#ppt_w"/>
                                          </p:val>
                                        </p:tav>
                                      </p:tavLst>
                                    </p:anim>
                                    <p:anim calcmode="lin" valueType="num">
                                      <p:cBhvr>
                                        <p:cTn id="13" dur="1750" fill="hold"/>
                                        <p:tgtEl>
                                          <p:spTgt spid="1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Resultado de imagen para los apostoles dejan todo su trabajo y siguen a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10" y="512176"/>
            <a:ext cx="8065827" cy="5806737"/>
          </a:xfrm>
          <a:prstGeom prst="rect">
            <a:avLst/>
          </a:prstGeom>
          <a:noFill/>
          <a:extLst>
            <a:ext uri="{909E8E84-426E-40DD-AFC4-6F175D3DCCD1}">
              <a14:hiddenFill xmlns:a14="http://schemas.microsoft.com/office/drawing/2010/main">
                <a:solidFill>
                  <a:srgbClr val="FFFFFF"/>
                </a:solidFill>
              </a14:hiddenFill>
            </a:ext>
          </a:extLst>
        </p:spPr>
      </p:pic>
      <p:sp>
        <p:nvSpPr>
          <p:cNvPr id="200710" name="Rectangle 6"/>
          <p:cNvSpPr>
            <a:spLocks noChangeArrowheads="1"/>
          </p:cNvSpPr>
          <p:nvPr/>
        </p:nvSpPr>
        <p:spPr bwMode="auto">
          <a:xfrm>
            <a:off x="1641093" y="449925"/>
            <a:ext cx="6735875" cy="1070964"/>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a:lstStyle/>
          <a:p>
            <a:pPr marL="457200" indent="-457200" algn="ctr" fontAlgn="base">
              <a:lnSpc>
                <a:spcPct val="90000"/>
              </a:lnSpc>
              <a:spcBef>
                <a:spcPct val="20000"/>
              </a:spcBef>
              <a:spcAft>
                <a:spcPct val="0"/>
              </a:spcAft>
              <a:buFont typeface="Arial" panose="020B0604020202020204" pitchFamily="34" charset="0"/>
              <a:buChar char="•"/>
            </a:pPr>
            <a:r>
              <a:rPr lang="es-PE" sz="3200" b="1" spc="50" dirty="0">
                <a:ln w="9525" cmpd="sng">
                  <a:solidFill>
                    <a:srgbClr val="990000"/>
                  </a:solidFill>
                  <a:prstDash val="solid"/>
                </a:ln>
                <a:solidFill>
                  <a:srgbClr val="70AD47">
                    <a:tint val="1000"/>
                  </a:srgbClr>
                </a:solidFill>
                <a:effectLst>
                  <a:glow rad="228600">
                    <a:schemeClr val="accent4">
                      <a:satMod val="175000"/>
                      <a:alpha val="40000"/>
                    </a:schemeClr>
                  </a:glow>
                </a:effectLst>
                <a:latin typeface="Arial Rounded MT Bold" panose="020F0704030504030204" pitchFamily="34" charset="0"/>
              </a:rPr>
              <a:t>No hay vocación que no esté orientada a la misión. </a:t>
            </a:r>
          </a:p>
          <a:p>
            <a:pPr algn="ctr" fontAlgn="base">
              <a:lnSpc>
                <a:spcPct val="90000"/>
              </a:lnSpc>
              <a:spcBef>
                <a:spcPct val="20000"/>
              </a:spcBef>
              <a:spcAft>
                <a:spcPct val="0"/>
              </a:spcAft>
            </a:pPr>
            <a:endParaRPr lang="es-PE" sz="3200" b="1" spc="50" dirty="0">
              <a:ln w="9525" cmpd="sng">
                <a:solidFill>
                  <a:srgbClr val="990000"/>
                </a:solidFill>
                <a:prstDash val="solid"/>
              </a:ln>
              <a:solidFill>
                <a:srgbClr val="70AD47">
                  <a:tint val="1000"/>
                </a:srgbClr>
              </a:solidFill>
              <a:effectLst>
                <a:glow rad="228600">
                  <a:schemeClr val="accent4">
                    <a:satMod val="175000"/>
                    <a:alpha val="40000"/>
                  </a:schemeClr>
                </a:glow>
              </a:effectLst>
              <a:latin typeface="Arial Rounded MT Bold" panose="020F0704030504030204" pitchFamily="34" charset="0"/>
            </a:endParaRPr>
          </a:p>
          <a:p>
            <a:pPr algn="ctr" fontAlgn="base">
              <a:lnSpc>
                <a:spcPct val="90000"/>
              </a:lnSpc>
              <a:spcBef>
                <a:spcPct val="20000"/>
              </a:spcBef>
              <a:spcAft>
                <a:spcPct val="0"/>
              </a:spcAft>
            </a:pPr>
            <a:endParaRPr lang="es-PE" sz="3200" b="1" spc="50" dirty="0">
              <a:ln w="9525" cmpd="sng">
                <a:solidFill>
                  <a:srgbClr val="990000"/>
                </a:solidFill>
                <a:prstDash val="solid"/>
              </a:ln>
              <a:solidFill>
                <a:srgbClr val="70AD47">
                  <a:tint val="1000"/>
                </a:srgbClr>
              </a:solidFill>
              <a:effectLst>
                <a:glow rad="228600">
                  <a:schemeClr val="accent4">
                    <a:satMod val="175000"/>
                    <a:alpha val="40000"/>
                  </a:schemeClr>
                </a:glow>
              </a:effectLst>
              <a:latin typeface="Arial Rounded MT Bold" panose="020F0704030504030204" pitchFamily="34" charset="0"/>
            </a:endParaRPr>
          </a:p>
          <a:p>
            <a:pPr algn="ctr" fontAlgn="base">
              <a:lnSpc>
                <a:spcPct val="90000"/>
              </a:lnSpc>
              <a:spcBef>
                <a:spcPct val="20000"/>
              </a:spcBef>
              <a:spcAft>
                <a:spcPct val="0"/>
              </a:spcAft>
            </a:pPr>
            <a:endParaRPr lang="es-PE" sz="3200" b="1" spc="50" dirty="0">
              <a:ln w="9525" cmpd="sng">
                <a:solidFill>
                  <a:srgbClr val="990000"/>
                </a:solidFill>
                <a:prstDash val="solid"/>
              </a:ln>
              <a:solidFill>
                <a:srgbClr val="70AD47">
                  <a:tint val="1000"/>
                </a:srgbClr>
              </a:solidFill>
              <a:effectLst>
                <a:glow rad="228600">
                  <a:schemeClr val="accent4">
                    <a:satMod val="175000"/>
                    <a:alpha val="40000"/>
                  </a:schemeClr>
                </a:glow>
              </a:effectLst>
              <a:latin typeface="Arial Rounded MT Bold" panose="020F0704030504030204" pitchFamily="34" charset="0"/>
            </a:endParaRPr>
          </a:p>
          <a:p>
            <a:pPr algn="ctr" fontAlgn="base">
              <a:lnSpc>
                <a:spcPct val="90000"/>
              </a:lnSpc>
              <a:spcBef>
                <a:spcPct val="20000"/>
              </a:spcBef>
              <a:spcAft>
                <a:spcPct val="0"/>
              </a:spcAft>
            </a:pPr>
            <a:endParaRPr lang="es-PE" sz="3200" b="1" spc="50" dirty="0">
              <a:ln w="9525" cmpd="sng">
                <a:solidFill>
                  <a:srgbClr val="990000"/>
                </a:solidFill>
                <a:prstDash val="solid"/>
              </a:ln>
              <a:solidFill>
                <a:srgbClr val="70AD47">
                  <a:tint val="1000"/>
                </a:srgbClr>
              </a:solidFill>
              <a:effectLst>
                <a:glow rad="228600">
                  <a:schemeClr val="accent4">
                    <a:satMod val="175000"/>
                    <a:alpha val="40000"/>
                  </a:schemeClr>
                </a:glow>
              </a:effectLst>
              <a:latin typeface="Arial Rounded MT Bold" panose="020F0704030504030204" pitchFamily="34" charset="0"/>
            </a:endParaRPr>
          </a:p>
          <a:p>
            <a:pPr algn="ctr" fontAlgn="base">
              <a:lnSpc>
                <a:spcPct val="90000"/>
              </a:lnSpc>
              <a:spcBef>
                <a:spcPct val="20000"/>
              </a:spcBef>
              <a:spcAft>
                <a:spcPct val="0"/>
              </a:spcAft>
            </a:pPr>
            <a:endParaRPr lang="es-PE" sz="3200" b="1" spc="50" dirty="0">
              <a:ln w="9525" cmpd="sng">
                <a:solidFill>
                  <a:srgbClr val="990000"/>
                </a:solidFill>
                <a:prstDash val="solid"/>
              </a:ln>
              <a:solidFill>
                <a:srgbClr val="70AD47">
                  <a:tint val="1000"/>
                </a:srgbClr>
              </a:solidFill>
              <a:effectLst>
                <a:glow rad="228600">
                  <a:schemeClr val="accent4">
                    <a:satMod val="175000"/>
                    <a:alpha val="40000"/>
                  </a:schemeClr>
                </a:glow>
              </a:effectLst>
              <a:latin typeface="Arial Rounded MT Bold" panose="020F0704030504030204" pitchFamily="34" charset="0"/>
            </a:endParaRPr>
          </a:p>
          <a:p>
            <a:pPr algn="ctr" fontAlgn="base">
              <a:lnSpc>
                <a:spcPct val="90000"/>
              </a:lnSpc>
              <a:spcBef>
                <a:spcPct val="20000"/>
              </a:spcBef>
              <a:spcAft>
                <a:spcPct val="0"/>
              </a:spcAft>
            </a:pPr>
            <a:endParaRPr lang="es-PE" sz="3200" b="1" spc="50" dirty="0" smtClean="0">
              <a:ln w="9525" cmpd="sng">
                <a:solidFill>
                  <a:srgbClr val="990000"/>
                </a:solidFill>
                <a:prstDash val="solid"/>
              </a:ln>
              <a:solidFill>
                <a:srgbClr val="70AD47">
                  <a:tint val="1000"/>
                </a:srgbClr>
              </a:solidFill>
              <a:effectLst>
                <a:glow rad="228600">
                  <a:schemeClr val="accent4">
                    <a:satMod val="175000"/>
                    <a:alpha val="40000"/>
                  </a:schemeClr>
                </a:glow>
              </a:effectLst>
              <a:latin typeface="Arial Rounded MT Bold" panose="020F0704030504030204" pitchFamily="34" charset="0"/>
            </a:endParaRPr>
          </a:p>
          <a:p>
            <a:pPr algn="ctr" fontAlgn="base">
              <a:lnSpc>
                <a:spcPct val="90000"/>
              </a:lnSpc>
              <a:spcBef>
                <a:spcPct val="20000"/>
              </a:spcBef>
              <a:spcAft>
                <a:spcPct val="0"/>
              </a:spcAft>
            </a:pPr>
            <a:r>
              <a:rPr lang="es-PE" sz="3200" b="1" spc="50" dirty="0" smtClean="0">
                <a:ln w="9525" cmpd="sng">
                  <a:solidFill>
                    <a:srgbClr val="990000"/>
                  </a:solidFill>
                  <a:prstDash val="solid"/>
                </a:ln>
                <a:solidFill>
                  <a:srgbClr val="70AD47">
                    <a:tint val="1000"/>
                  </a:srgbClr>
                </a:solidFill>
                <a:effectLst>
                  <a:glow rad="228600">
                    <a:schemeClr val="accent4">
                      <a:satMod val="175000"/>
                      <a:alpha val="40000"/>
                    </a:schemeClr>
                  </a:glow>
                </a:effectLst>
                <a:latin typeface="Arial Rounded MT Bold" panose="020F0704030504030204" pitchFamily="34" charset="0"/>
              </a:rPr>
              <a:t>¿</a:t>
            </a:r>
            <a:r>
              <a:rPr lang="es-PE" sz="3200" b="1" spc="50" dirty="0">
                <a:ln w="9525" cmpd="sng">
                  <a:solidFill>
                    <a:srgbClr val="990000"/>
                  </a:solidFill>
                  <a:prstDash val="solid"/>
                </a:ln>
                <a:solidFill>
                  <a:srgbClr val="70AD47">
                    <a:tint val="1000"/>
                  </a:srgbClr>
                </a:solidFill>
                <a:effectLst>
                  <a:glow rad="228600">
                    <a:schemeClr val="accent4">
                      <a:satMod val="175000"/>
                      <a:alpha val="40000"/>
                    </a:schemeClr>
                  </a:glow>
                </a:effectLst>
                <a:latin typeface="Arial Rounded MT Bold" panose="020F0704030504030204" pitchFamily="34" charset="0"/>
              </a:rPr>
              <a:t>Cuál es la misión que Jesús confía a los nuevos discípulos?</a:t>
            </a:r>
          </a:p>
          <a:p>
            <a:pPr marL="342900" indent="-342900" algn="ctr" fontAlgn="base">
              <a:lnSpc>
                <a:spcPct val="90000"/>
              </a:lnSpc>
              <a:spcBef>
                <a:spcPct val="20000"/>
              </a:spcBef>
              <a:spcAft>
                <a:spcPct val="0"/>
              </a:spcAft>
            </a:pPr>
            <a:r>
              <a:rPr lang="es-PE" sz="3200" b="1" spc="50" dirty="0">
                <a:ln w="9525" cmpd="sng">
                  <a:solidFill>
                    <a:srgbClr val="990000"/>
                  </a:solidFill>
                  <a:prstDash val="solid"/>
                </a:ln>
                <a:solidFill>
                  <a:srgbClr val="70AD47">
                    <a:tint val="1000"/>
                  </a:srgbClr>
                </a:solidFill>
                <a:effectLst>
                  <a:glow rad="228600">
                    <a:schemeClr val="accent4">
                      <a:satMod val="175000"/>
                      <a:alpha val="40000"/>
                    </a:schemeClr>
                  </a:glow>
                </a:effectLst>
                <a:latin typeface="Arial Rounded MT Bold" panose="020F0704030504030204" pitchFamily="34" charset="0"/>
              </a:rPr>
              <a:t>¿En que cambia sus vidas?</a:t>
            </a:r>
          </a:p>
          <a:p>
            <a:pPr marL="342900" indent="-342900" algn="ctr" fontAlgn="base">
              <a:lnSpc>
                <a:spcPct val="90000"/>
              </a:lnSpc>
              <a:spcBef>
                <a:spcPct val="20000"/>
              </a:spcBef>
              <a:spcAft>
                <a:spcPct val="0"/>
              </a:spcAft>
            </a:pPr>
            <a:endParaRPr lang="es-PE" sz="3200" b="1" spc="50" dirty="0">
              <a:ln w="9525" cmpd="sng">
                <a:solidFill>
                  <a:srgbClr val="990000"/>
                </a:solidFill>
                <a:prstDash val="solid"/>
              </a:ln>
              <a:solidFill>
                <a:srgbClr val="70AD47">
                  <a:tint val="1000"/>
                </a:srgbClr>
              </a:solidFill>
              <a:effectLst>
                <a:glow rad="228600">
                  <a:schemeClr val="accent4">
                    <a:satMod val="175000"/>
                    <a:alpha val="40000"/>
                  </a:schemeClr>
                </a:glow>
              </a:effectLst>
              <a:latin typeface="Arial Rounded MT Bold" panose="020F0704030504030204" pitchFamily="34" charset="0"/>
            </a:endParaRPr>
          </a:p>
          <a:p>
            <a:pPr algn="ctr" fontAlgn="base">
              <a:lnSpc>
                <a:spcPct val="90000"/>
              </a:lnSpc>
              <a:spcBef>
                <a:spcPct val="20000"/>
              </a:spcBef>
              <a:spcAft>
                <a:spcPct val="0"/>
              </a:spcAft>
            </a:pPr>
            <a:endParaRPr lang="es-ES" sz="3200" b="1" spc="50" dirty="0">
              <a:ln w="9525" cmpd="sng">
                <a:solidFill>
                  <a:srgbClr val="990000"/>
                </a:solidFill>
                <a:prstDash val="solid"/>
              </a:ln>
              <a:solidFill>
                <a:srgbClr val="70AD47">
                  <a:tint val="1000"/>
                </a:srgbClr>
              </a:solidFill>
              <a:effectLst>
                <a:glow rad="228600">
                  <a:schemeClr val="accent4">
                    <a:satMod val="175000"/>
                    <a:alpha val="40000"/>
                  </a:schemeClr>
                </a:glow>
              </a:effectLst>
              <a:latin typeface="Arial Rounded MT Bold" panose="020F0704030504030204" pitchFamily="34" charset="0"/>
            </a:endParaRPr>
          </a:p>
          <a:p>
            <a:pPr algn="ctr" fontAlgn="base">
              <a:lnSpc>
                <a:spcPct val="90000"/>
              </a:lnSpc>
              <a:spcBef>
                <a:spcPct val="20000"/>
              </a:spcBef>
              <a:spcAft>
                <a:spcPct val="0"/>
              </a:spcAft>
            </a:pPr>
            <a:endParaRPr lang="es-ES" sz="3200" b="1" spc="50" dirty="0">
              <a:ln w="9525" cmpd="sng">
                <a:solidFill>
                  <a:srgbClr val="990000"/>
                </a:solidFill>
                <a:prstDash val="solid"/>
              </a:ln>
              <a:solidFill>
                <a:srgbClr val="70AD47">
                  <a:tint val="1000"/>
                </a:srgbClr>
              </a:solidFill>
              <a:effectLst>
                <a:glow rad="228600">
                  <a:schemeClr val="accent4">
                    <a:satMod val="175000"/>
                    <a:alpha val="40000"/>
                  </a:schemeClr>
                </a:glow>
              </a:effectLst>
              <a:latin typeface="Arial Rounded MT Bold" panose="020F0704030504030204" pitchFamily="34" charset="0"/>
            </a:endParaRPr>
          </a:p>
        </p:txBody>
      </p:sp>
      <p:sp>
        <p:nvSpPr>
          <p:cNvPr id="4" name="Rectangle 6"/>
          <p:cNvSpPr>
            <a:spLocks noChangeArrowheads="1"/>
          </p:cNvSpPr>
          <p:nvPr/>
        </p:nvSpPr>
        <p:spPr bwMode="auto">
          <a:xfrm>
            <a:off x="3113796" y="5386785"/>
            <a:ext cx="5784543" cy="612778"/>
          </a:xfrm>
          <a:prstGeom prst="rect">
            <a:avLst/>
          </a:prstGeom>
          <a:noFill/>
          <a:ln w="9525">
            <a:noFill/>
            <a:miter lim="800000"/>
            <a:headEnd/>
            <a:tailEnd/>
          </a:ln>
          <a:scene3d>
            <a:camera prst="orthographicFront"/>
            <a:lightRig rig="threePt" dir="t"/>
          </a:scene3d>
          <a:sp3d>
            <a:bevelT w="152400" h="50800" prst="softRound"/>
          </a:sp3d>
        </p:spPr>
        <p:txBody>
          <a:bodyPr/>
          <a:lstStyle/>
          <a:p>
            <a:pPr marL="342900" indent="-342900" fontAlgn="base">
              <a:lnSpc>
                <a:spcPct val="90000"/>
              </a:lnSpc>
              <a:spcBef>
                <a:spcPct val="20000"/>
              </a:spcBef>
              <a:spcAft>
                <a:spcPct val="0"/>
              </a:spcAft>
            </a:pPr>
            <a:endParaRPr lang="es-ES" sz="3200" dirty="0">
              <a:solidFill>
                <a:srgbClr val="FFFFCC">
                  <a:lumMod val="75000"/>
                </a:srgbClr>
              </a:solidFill>
              <a:effectLst>
                <a:glow rad="63500">
                  <a:srgbClr val="000000">
                    <a:satMod val="175000"/>
                    <a:alpha val="40000"/>
                  </a:srgbClr>
                </a:glow>
                <a:outerShdw blurRad="50800" dist="63500" algn="l" rotWithShape="0">
                  <a:prstClr val="black"/>
                </a:outerShdw>
              </a:effectLst>
            </a:endParaRPr>
          </a:p>
        </p:txBody>
      </p:sp>
    </p:spTree>
    <p:extLst>
      <p:ext uri="{BB962C8B-B14F-4D97-AF65-F5344CB8AC3E}">
        <p14:creationId xmlns:p14="http://schemas.microsoft.com/office/powerpoint/2010/main" val="227739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nodePh="1">
                                  <p:stCondLst>
                                    <p:cond delay="0"/>
                                  </p:stCondLst>
                                  <p:endCondLst>
                                    <p:cond evt="begin" delay="0">
                                      <p:tn val="5"/>
                                    </p:cond>
                                  </p:end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25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4"/>
                                        </p:tgtEl>
                                        <p:attrNameLst>
                                          <p:attrName>fillcolor</p:attrName>
                                        </p:attrNameLst>
                                      </p:cBhvr>
                                      <p:tavLst>
                                        <p:tav tm="0">
                                          <p:val>
                                            <p:clrVal>
                                              <a:schemeClr val="accent2"/>
                                            </p:clrVal>
                                          </p:val>
                                        </p:tav>
                                        <p:tav tm="50000">
                                          <p:val>
                                            <p:clrVal>
                                              <a:schemeClr val="hlink"/>
                                            </p:clrVal>
                                          </p:val>
                                        </p:tav>
                                      </p:tavLst>
                                    </p:anim>
                                    <p:set>
                                      <p:cBhvr>
                                        <p:cTn id="9" dur="250"/>
                                        <p:tgtEl>
                                          <p:spTgt spid="4"/>
                                        </p:tgtEl>
                                        <p:attrNameLst>
                                          <p:attrName>fill.type</p:attrName>
                                        </p:attrNameLst>
                                      </p:cBhvr>
                                      <p:to>
                                        <p:strVal val="solid"/>
                                      </p:to>
                                    </p:set>
                                  </p:childTnLst>
                                </p:cTn>
                              </p:par>
                            </p:childTnLst>
                          </p:cTn>
                        </p:par>
                        <p:par>
                          <p:cTn id="10" fill="hold">
                            <p:stCondLst>
                              <p:cond delay="250"/>
                            </p:stCondLst>
                            <p:childTnLst>
                              <p:par>
                                <p:cTn id="11" presetID="22" presetClass="entr" presetSubtype="1" fill="hold" grpId="0" nodeType="afterEffect">
                                  <p:stCondLst>
                                    <p:cond delay="0"/>
                                  </p:stCondLst>
                                  <p:childTnLst>
                                    <p:set>
                                      <p:cBhvr>
                                        <p:cTn id="12" dur="1" fill="hold">
                                          <p:stCondLst>
                                            <p:cond delay="0"/>
                                          </p:stCondLst>
                                        </p:cTn>
                                        <p:tgtEl>
                                          <p:spTgt spid="200710"/>
                                        </p:tgtEl>
                                        <p:attrNameLst>
                                          <p:attrName>style.visibility</p:attrName>
                                        </p:attrNameLst>
                                      </p:cBhvr>
                                      <p:to>
                                        <p:strVal val="visible"/>
                                      </p:to>
                                    </p:set>
                                    <p:animEffect transition="in" filter="wipe(up)">
                                      <p:cBhvr>
                                        <p:cTn id="13" dur="5000"/>
                                        <p:tgtEl>
                                          <p:spTgt spid="20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0"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64" y="477672"/>
            <a:ext cx="8064896" cy="588218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680417" y="1412481"/>
            <a:ext cx="2722205" cy="441156"/>
          </a:xfrm>
          <a:prstGeom prst="rect">
            <a:avLst/>
          </a:prstGeom>
          <a:noFill/>
          <a:ln w="9525">
            <a:noFill/>
            <a:miter lim="800000"/>
            <a:headEnd/>
            <a:tailEnd/>
          </a:ln>
        </p:spPr>
        <p:txBody>
          <a:bodyPr/>
          <a:lstStyle/>
          <a:p>
            <a:pPr marL="342900" indent="-342900" fontAlgn="base">
              <a:spcBef>
                <a:spcPct val="20000"/>
              </a:spcBef>
              <a:spcAft>
                <a:spcPct val="0"/>
              </a:spcAft>
            </a:pPr>
            <a:r>
              <a:rPr lang="es-ES_tradnl" sz="3200" i="1" dirty="0">
                <a:solidFill>
                  <a:srgbClr val="EFF274">
                    <a:lumMod val="20000"/>
                    <a:lumOff val="80000"/>
                  </a:srgbClr>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rPr>
              <a:t>  </a:t>
            </a:r>
            <a:r>
              <a:rPr lang="es-PE" sz="3200" i="1" dirty="0">
                <a:solidFill>
                  <a:srgbClr val="EFF274">
                    <a:lumMod val="20000"/>
                    <a:lumOff val="80000"/>
                  </a:srgbClr>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rPr>
              <a:t>Motivación</a:t>
            </a:r>
            <a:r>
              <a:rPr lang="es-PE" sz="3200" i="1" dirty="0" smtClean="0">
                <a:solidFill>
                  <a:srgbClr val="EFF274">
                    <a:lumMod val="20000"/>
                    <a:lumOff val="80000"/>
                  </a:srgbClr>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rPr>
              <a:t>:</a:t>
            </a:r>
            <a:endParaRPr lang="es-ES_tradnl" sz="3200" i="1" dirty="0">
              <a:solidFill>
                <a:srgbClr val="EFF274">
                  <a:lumMod val="20000"/>
                  <a:lumOff val="80000"/>
                </a:srgbClr>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endParaRPr>
          </a:p>
        </p:txBody>
      </p:sp>
      <p:sp>
        <p:nvSpPr>
          <p:cNvPr id="11" name="Rectangle 7"/>
          <p:cNvSpPr>
            <a:spLocks noChangeArrowheads="1"/>
          </p:cNvSpPr>
          <p:nvPr/>
        </p:nvSpPr>
        <p:spPr bwMode="auto">
          <a:xfrm>
            <a:off x="3841743" y="2706190"/>
            <a:ext cx="4831141" cy="1561864"/>
          </a:xfrm>
          <a:prstGeom prst="rect">
            <a:avLst/>
          </a:prstGeom>
          <a:noFill/>
          <a:ln w="9525">
            <a:noFill/>
            <a:miter lim="800000"/>
            <a:headEnd/>
            <a:tailEnd/>
          </a:ln>
        </p:spPr>
        <p:txBody>
          <a:bodyPr/>
          <a:lstStyle/>
          <a:p>
            <a:pPr marL="342900" indent="-342900" algn="ctr" fontAlgn="base">
              <a:spcBef>
                <a:spcPct val="20000"/>
              </a:spcBef>
              <a:spcAft>
                <a:spcPct val="0"/>
              </a:spcAft>
            </a:pPr>
            <a:r>
              <a:rPr lang="es-ES_tradnl" sz="2800" i="1" dirty="0">
                <a:solidFill>
                  <a:srgbClr val="EFF274">
                    <a:lumMod val="20000"/>
                    <a:lumOff val="80000"/>
                  </a:srgbClr>
                </a:solidFill>
                <a:effectLst>
                  <a:outerShdw blurRad="50800" dist="88900" algn="l" rotWithShape="0">
                    <a:prstClr val="black"/>
                  </a:outerShdw>
                </a:effectLst>
                <a:latin typeface="Arial Narrow" panose="020B0606020202030204" pitchFamily="34" charset="0"/>
              </a:rPr>
              <a:t>   </a:t>
            </a:r>
            <a:endParaRPr lang="es-ES" sz="2800" i="1" dirty="0">
              <a:solidFill>
                <a:srgbClr val="EFF274">
                  <a:lumMod val="20000"/>
                  <a:lumOff val="80000"/>
                </a:srgbClr>
              </a:solidFill>
              <a:effectLst>
                <a:outerShdw blurRad="50800" dist="88900" algn="l" rotWithShape="0">
                  <a:prstClr val="black"/>
                </a:outerShdw>
              </a:effectLst>
              <a:latin typeface="Arial Narrow" panose="020B0606020202030204" pitchFamily="34" charset="0"/>
            </a:endParaRPr>
          </a:p>
        </p:txBody>
      </p:sp>
      <p:sp>
        <p:nvSpPr>
          <p:cNvPr id="12" name="Rectangle 7"/>
          <p:cNvSpPr>
            <a:spLocks noChangeArrowheads="1"/>
          </p:cNvSpPr>
          <p:nvPr/>
        </p:nvSpPr>
        <p:spPr bwMode="auto">
          <a:xfrm>
            <a:off x="513168" y="4984065"/>
            <a:ext cx="8064896" cy="909286"/>
          </a:xfrm>
          <a:prstGeom prst="rect">
            <a:avLst/>
          </a:prstGeom>
          <a:noFill/>
          <a:ln w="9525">
            <a:noFill/>
            <a:miter lim="800000"/>
            <a:headEnd/>
            <a:tailEnd/>
          </a:ln>
        </p:spPr>
        <p:txBody>
          <a:bodyPr/>
          <a:lstStyle/>
          <a:p>
            <a:pPr marL="342900" indent="-342900" algn="ctr" fontAlgn="base">
              <a:spcBef>
                <a:spcPct val="20000"/>
              </a:spcBef>
              <a:spcAft>
                <a:spcPct val="0"/>
              </a:spcAft>
            </a:pPr>
            <a:r>
              <a:rPr lang="es-ES_tradnl" sz="2800" i="1" dirty="0">
                <a:solidFill>
                  <a:srgbClr val="EFF274">
                    <a:lumMod val="20000"/>
                    <a:lumOff val="80000"/>
                  </a:srgbClr>
                </a:solidFill>
                <a:effectLst>
                  <a:outerShdw blurRad="50800" dist="88900" algn="l" rotWithShape="0">
                    <a:prstClr val="black"/>
                  </a:outerShdw>
                </a:effectLst>
                <a:latin typeface="Arial Narrow" panose="020B0606020202030204" pitchFamily="34" charset="0"/>
              </a:rPr>
              <a:t>    </a:t>
            </a:r>
            <a:endParaRPr lang="es-ES" sz="2800" i="1" dirty="0">
              <a:solidFill>
                <a:srgbClr val="EFF274">
                  <a:lumMod val="20000"/>
                  <a:lumOff val="80000"/>
                </a:srgbClr>
              </a:solidFill>
              <a:effectLst>
                <a:glow rad="228600">
                  <a:srgbClr val="000000">
                    <a:satMod val="175000"/>
                    <a:alpha val="40000"/>
                  </a:srgbClr>
                </a:glow>
                <a:outerShdw blurRad="50800" dist="88900" algn="l" rotWithShape="0">
                  <a:prstClr val="black"/>
                </a:outerShdw>
              </a:effectLst>
              <a:latin typeface="Arial Narrow" panose="020B0606020202030204" pitchFamily="34" charset="0"/>
            </a:endParaRPr>
          </a:p>
        </p:txBody>
      </p:sp>
      <p:sp>
        <p:nvSpPr>
          <p:cNvPr id="7" name="Rectangle 6"/>
          <p:cNvSpPr>
            <a:spLocks noChangeArrowheads="1"/>
          </p:cNvSpPr>
          <p:nvPr/>
        </p:nvSpPr>
        <p:spPr bwMode="auto">
          <a:xfrm>
            <a:off x="288426" y="3692812"/>
            <a:ext cx="8289638" cy="1866495"/>
          </a:xfrm>
          <a:prstGeom prst="rect">
            <a:avLst/>
          </a:prstGeom>
          <a:noFill/>
          <a:ln w="9525">
            <a:noFill/>
            <a:miter lim="800000"/>
            <a:headEnd/>
            <a:tailEnd/>
          </a:ln>
        </p:spPr>
        <p:txBody>
          <a:bodyPr/>
          <a:lstStyle/>
          <a:p>
            <a:pPr marL="342900" indent="-342900" algn="ctr" fontAlgn="base">
              <a:spcBef>
                <a:spcPct val="20000"/>
              </a:spcBef>
              <a:spcAft>
                <a:spcPct val="0"/>
              </a:spcAft>
            </a:pPr>
            <a:r>
              <a:rPr lang="es-ES_tradnl" sz="2800" b="1" dirty="0">
                <a:solidFill>
                  <a:srgbClr val="EFF274">
                    <a:lumMod val="20000"/>
                    <a:lumOff val="80000"/>
                  </a:srgbClr>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rPr>
              <a:t>  </a:t>
            </a:r>
            <a:r>
              <a:rPr lang="es-PE" sz="2800" b="1" dirty="0" smtClean="0">
                <a:solidFill>
                  <a:srgbClr val="EFF274">
                    <a:lumMod val="20000"/>
                    <a:lumOff val="80000"/>
                  </a:srgbClr>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rPr>
              <a:t>La </a:t>
            </a:r>
            <a:r>
              <a:rPr lang="es-PE" sz="2800" b="1" dirty="0">
                <a:solidFill>
                  <a:srgbClr val="EFF274">
                    <a:lumMod val="20000"/>
                    <a:lumOff val="80000"/>
                  </a:srgbClr>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rPr>
              <a:t>llamada de Jesús a los primeros discípulos no es un hecho del pasado. Él sigue pasando por nuestro lado y nos invita a proclamar con él la Buena Noticia. También nosotros somos sus colaboradores en la tarea del Reino. Interpelados, pues, por la respuesta de sus primeros seguidores, reflexionamos juntos.</a:t>
            </a:r>
            <a:endParaRPr lang="es-ES_tradnl" sz="2800" b="1" dirty="0">
              <a:solidFill>
                <a:srgbClr val="EFF274">
                  <a:lumMod val="20000"/>
                  <a:lumOff val="80000"/>
                </a:srgbClr>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464" y="516834"/>
            <a:ext cx="2834640" cy="804672"/>
          </a:xfrm>
          <a:prstGeom prst="roundRect">
            <a:avLst>
              <a:gd name="adj" fmla="val 23223"/>
            </a:avLst>
          </a:prstGeom>
        </p:spPr>
      </p:pic>
    </p:spTree>
    <p:extLst>
      <p:ext uri="{BB962C8B-B14F-4D97-AF65-F5344CB8AC3E}">
        <p14:creationId xmlns:p14="http://schemas.microsoft.com/office/powerpoint/2010/main" val="361874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23" presetClass="entr" presetSubtype="272" fill="hold" grpId="0" nodeType="afterEffect">
                                  <p:stCondLst>
                                    <p:cond delay="0"/>
                                  </p:stCondLst>
                                  <p:iterate type="wd">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1750" fill="hold"/>
                                        <p:tgtEl>
                                          <p:spTgt spid="8"/>
                                        </p:tgtEl>
                                        <p:attrNameLst>
                                          <p:attrName>ppt_w</p:attrName>
                                        </p:attrNameLst>
                                      </p:cBhvr>
                                      <p:tavLst>
                                        <p:tav tm="0">
                                          <p:val>
                                            <p:strVal val="2/3*#ppt_w"/>
                                          </p:val>
                                        </p:tav>
                                        <p:tav tm="100000">
                                          <p:val>
                                            <p:strVal val="#ppt_w"/>
                                          </p:val>
                                        </p:tav>
                                      </p:tavLst>
                                    </p:anim>
                                    <p:anim calcmode="lin" valueType="num">
                                      <p:cBhvr>
                                        <p:cTn id="20" dur="1750" fill="hold"/>
                                        <p:tgtEl>
                                          <p:spTgt spid="8"/>
                                        </p:tgtEl>
                                        <p:attrNameLst>
                                          <p:attrName>ppt_h</p:attrName>
                                        </p:attrNameLst>
                                      </p:cBhvr>
                                      <p:tavLst>
                                        <p:tav tm="0">
                                          <p:val>
                                            <p:strVal val="2/3*#ppt_h"/>
                                          </p:val>
                                        </p:tav>
                                        <p:tav tm="100000">
                                          <p:val>
                                            <p:strVal val="#ppt_h"/>
                                          </p:val>
                                        </p:tav>
                                      </p:tavLst>
                                    </p:anim>
                                  </p:childTnLst>
                                </p:cTn>
                              </p:par>
                            </p:childTnLst>
                          </p:cTn>
                        </p:par>
                        <p:par>
                          <p:cTn id="21" fill="hold">
                            <p:stCondLst>
                              <p:cond delay="3100"/>
                            </p:stCondLst>
                            <p:childTnLst>
                              <p:par>
                                <p:cTn id="22" presetID="23" presetClass="entr" presetSubtype="272" fill="hold" grpId="0" nodeType="afterEffect">
                                  <p:stCondLst>
                                    <p:cond delay="0"/>
                                  </p:stCondLst>
                                  <p:iterate type="wd">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1750" fill="hold"/>
                                        <p:tgtEl>
                                          <p:spTgt spid="7"/>
                                        </p:tgtEl>
                                        <p:attrNameLst>
                                          <p:attrName>ppt_w</p:attrName>
                                        </p:attrNameLst>
                                      </p:cBhvr>
                                      <p:tavLst>
                                        <p:tav tm="0">
                                          <p:val>
                                            <p:strVal val="2/3*#ppt_w"/>
                                          </p:val>
                                        </p:tav>
                                        <p:tav tm="100000">
                                          <p:val>
                                            <p:strVal val="#ppt_w"/>
                                          </p:val>
                                        </p:tav>
                                      </p:tavLst>
                                    </p:anim>
                                    <p:anim calcmode="lin" valueType="num">
                                      <p:cBhvr>
                                        <p:cTn id="25" dur="175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4" y="518748"/>
            <a:ext cx="8023539" cy="5739178"/>
          </a:xfrm>
          <a:prstGeom prst="rect">
            <a:avLst/>
          </a:prstGeom>
        </p:spPr>
      </p:pic>
      <p:sp>
        <p:nvSpPr>
          <p:cNvPr id="326661" name="Rectangle 5"/>
          <p:cNvSpPr>
            <a:spLocks noChangeArrowheads="1"/>
          </p:cNvSpPr>
          <p:nvPr/>
        </p:nvSpPr>
        <p:spPr bwMode="auto">
          <a:xfrm>
            <a:off x="3103685" y="1020339"/>
            <a:ext cx="4026877" cy="1335999"/>
          </a:xfrm>
          <a:prstGeom prst="bevel">
            <a:avLst>
              <a:gd name="adj" fmla="val 9688"/>
            </a:avLst>
          </a:prstGeom>
          <a:noFill/>
          <a:ln w="9525">
            <a:noFill/>
            <a:miter lim="800000"/>
            <a:headEnd/>
            <a:tailEnd/>
          </a:ln>
          <a:scene3d>
            <a:camera prst="orthographicFront"/>
            <a:lightRig rig="threePt" dir="t"/>
          </a:scene3d>
          <a:sp3d>
            <a:bevelT w="152400" h="50800" prst="softRound"/>
          </a:sp3d>
        </p:spPr>
        <p:txBody>
          <a:bodyPr/>
          <a:lstStyle/>
          <a:p>
            <a:pPr marL="457200" indent="-457200" algn="ctr" fontAlgn="base">
              <a:lnSpc>
                <a:spcPct val="80000"/>
              </a:lnSpc>
              <a:spcBef>
                <a:spcPct val="20000"/>
              </a:spcBef>
              <a:spcAft>
                <a:spcPct val="0"/>
              </a:spcAft>
              <a:buFont typeface="Wingdings" panose="05000000000000000000" pitchFamily="2" charset="2"/>
              <a:buChar char="Ø"/>
            </a:pPr>
            <a:r>
              <a:rPr lang="es-PE" sz="2800" dirty="0">
                <a:solidFill>
                  <a:srgbClr val="990000"/>
                </a:solidFill>
                <a:latin typeface="Snap ITC" panose="04040A07060A02020202" pitchFamily="82" charset="0"/>
              </a:rPr>
              <a:t>Jesús sigue llamando a ser sus discípulos</a:t>
            </a:r>
            <a:r>
              <a:rPr lang="es-PE" sz="2800" dirty="0" smtClean="0">
                <a:solidFill>
                  <a:srgbClr val="990000"/>
                </a:solidFill>
                <a:latin typeface="Snap ITC" panose="04040A07060A02020202" pitchFamily="82" charset="0"/>
              </a:rPr>
              <a:t>.</a:t>
            </a:r>
            <a:endParaRPr lang="es-ES_tradnl" sz="2800" b="1" dirty="0">
              <a:solidFill>
                <a:srgbClr val="221100"/>
              </a:solidFill>
              <a:effectLst>
                <a:glow rad="63500">
                  <a:srgbClr val="000000">
                    <a:satMod val="175000"/>
                    <a:alpha val="40000"/>
                  </a:srgbClr>
                </a:glow>
                <a:outerShdw blurRad="50800" dist="38100" dir="10800000" algn="r" rotWithShape="0">
                  <a:srgbClr val="CAB8FF">
                    <a:lumMod val="10000"/>
                  </a:srgbClr>
                </a:outerShdw>
              </a:effectLst>
              <a:latin typeface="Tekton Pro" panose="020F0603020208020904" pitchFamily="34" charset="0"/>
            </a:endParaRPr>
          </a:p>
        </p:txBody>
      </p:sp>
      <p:sp>
        <p:nvSpPr>
          <p:cNvPr id="5" name="Rectangle 5"/>
          <p:cNvSpPr>
            <a:spLocks noChangeArrowheads="1"/>
          </p:cNvSpPr>
          <p:nvPr/>
        </p:nvSpPr>
        <p:spPr bwMode="auto">
          <a:xfrm>
            <a:off x="3517045" y="4959805"/>
            <a:ext cx="5117124" cy="1704764"/>
          </a:xfrm>
          <a:prstGeom prst="bevel">
            <a:avLst>
              <a:gd name="adj" fmla="val 9688"/>
            </a:avLst>
          </a:prstGeom>
          <a:noFill/>
          <a:ln w="9525">
            <a:noFill/>
            <a:miter lim="800000"/>
            <a:headEnd/>
            <a:tailEnd/>
          </a:ln>
          <a:scene3d>
            <a:camera prst="orthographicFront"/>
            <a:lightRig rig="threePt" dir="t"/>
          </a:scene3d>
          <a:sp3d>
            <a:bevelT w="152400" h="50800" prst="softRound"/>
          </a:sp3d>
        </p:spPr>
        <p:txBody>
          <a:bodyPr/>
          <a:lstStyle/>
          <a:p>
            <a:pPr algn="r" fontAlgn="base">
              <a:lnSpc>
                <a:spcPct val="80000"/>
              </a:lnSpc>
              <a:spcBef>
                <a:spcPct val="20000"/>
              </a:spcBef>
              <a:spcAft>
                <a:spcPct val="0"/>
              </a:spcAft>
            </a:pPr>
            <a:r>
              <a:rPr lang="es-ES_tradnl" sz="2800" b="1" spc="50" dirty="0" smtClean="0">
                <a:ln w="9525" cmpd="sng">
                  <a:solidFill>
                    <a:srgbClr val="990000"/>
                  </a:solidFill>
                  <a:prstDash val="solid"/>
                </a:ln>
                <a:solidFill>
                  <a:srgbClr val="70AD47">
                    <a:tint val="1000"/>
                  </a:srgbClr>
                </a:solidFill>
                <a:effectLst>
                  <a:glow rad="139700">
                    <a:schemeClr val="accent4">
                      <a:satMod val="175000"/>
                      <a:alpha val="40000"/>
                    </a:schemeClr>
                  </a:glow>
                </a:effectLst>
                <a:latin typeface="Arial Rounded MT Bold" panose="020F0704030504030204" pitchFamily="34" charset="0"/>
              </a:rPr>
              <a:t>¿</a:t>
            </a:r>
            <a:r>
              <a:rPr lang="es-ES_tradnl" sz="2800" b="1" spc="50" dirty="0">
                <a:ln w="9525" cmpd="sng">
                  <a:solidFill>
                    <a:srgbClr val="990000"/>
                  </a:solidFill>
                  <a:prstDash val="solid"/>
                </a:ln>
                <a:solidFill>
                  <a:srgbClr val="70AD47">
                    <a:tint val="1000"/>
                  </a:srgbClr>
                </a:solidFill>
                <a:effectLst>
                  <a:glow rad="139700">
                    <a:schemeClr val="accent4">
                      <a:satMod val="175000"/>
                      <a:alpha val="40000"/>
                    </a:schemeClr>
                  </a:glow>
                </a:effectLst>
                <a:latin typeface="Arial Rounded MT Bold" panose="020F0704030504030204" pitchFamily="34" charset="0"/>
              </a:rPr>
              <a:t>De qué manera percibo en mi vida y en mi experiencia esa llamada?</a:t>
            </a:r>
            <a:endParaRPr lang="es-PE" sz="2800" b="1" spc="50" dirty="0">
              <a:ln w="9525" cmpd="sng">
                <a:solidFill>
                  <a:srgbClr val="990000"/>
                </a:solidFill>
                <a:prstDash val="solid"/>
              </a:ln>
              <a:solidFill>
                <a:srgbClr val="70AD47">
                  <a:tint val="1000"/>
                </a:srgbClr>
              </a:solidFill>
              <a:effectLst>
                <a:glow rad="139700">
                  <a:schemeClr val="accent4">
                    <a:satMod val="175000"/>
                    <a:alpha val="40000"/>
                  </a:schemeClr>
                </a:glow>
              </a:effectLst>
              <a:latin typeface="Arial Rounded MT Bold" panose="020F0704030504030204" pitchFamily="34" charset="0"/>
            </a:endParaRPr>
          </a:p>
          <a:p>
            <a:pPr marL="342900" indent="-342900" algn="r" fontAlgn="base">
              <a:lnSpc>
                <a:spcPct val="80000"/>
              </a:lnSpc>
              <a:spcBef>
                <a:spcPct val="20000"/>
              </a:spcBef>
              <a:spcAft>
                <a:spcPct val="0"/>
              </a:spcAft>
            </a:pPr>
            <a:endParaRPr lang="es-ES_tradnl" sz="2800" b="1" i="1" dirty="0">
              <a:ln>
                <a:solidFill>
                  <a:srgbClr val="990000"/>
                </a:solidFill>
              </a:ln>
              <a:solidFill>
                <a:srgbClr val="FFFFCC">
                  <a:lumMod val="75000"/>
                </a:srgbClr>
              </a:solidFill>
              <a:effectLst>
                <a:glow rad="139700">
                  <a:schemeClr val="accent4">
                    <a:satMod val="175000"/>
                    <a:alpha val="40000"/>
                  </a:schemeClr>
                </a:glow>
                <a:outerShdw blurRad="38100" dist="38100" dir="2700000" algn="tl" rotWithShape="0">
                  <a:srgbClr val="000000">
                    <a:alpha val="43137"/>
                  </a:srgbClr>
                </a:outerShdw>
              </a:effectLst>
              <a:latin typeface="Arial Rounded MT Bold" panose="020F0704030504030204" pitchFamily="34" charset="0"/>
            </a:endParaRPr>
          </a:p>
          <a:p>
            <a:pPr marL="342900" indent="-342900" algn="r" fontAlgn="base">
              <a:lnSpc>
                <a:spcPct val="80000"/>
              </a:lnSpc>
              <a:spcBef>
                <a:spcPct val="20000"/>
              </a:spcBef>
              <a:spcAft>
                <a:spcPct val="0"/>
              </a:spcAft>
            </a:pPr>
            <a:r>
              <a:rPr lang="es-ES_tradnl" sz="2800" i="1" dirty="0">
                <a:solidFill>
                  <a:srgbClr val="221100"/>
                </a:solidFill>
                <a:effectLst>
                  <a:glow rad="139700">
                    <a:schemeClr val="accent4">
                      <a:satMod val="175000"/>
                      <a:alpha val="40000"/>
                    </a:schemeClr>
                  </a:glow>
                </a:effectLst>
                <a:latin typeface="Arial Rounded MT Bold" panose="020F0704030504030204" pitchFamily="34" charset="0"/>
              </a:rPr>
              <a:t> </a:t>
            </a:r>
            <a:endParaRPr lang="es-ES_tradnl" sz="2800" b="1" dirty="0">
              <a:solidFill>
                <a:srgbClr val="221100"/>
              </a:solidFill>
              <a:effectLst>
                <a:glow rad="139700">
                  <a:schemeClr val="accent4">
                    <a:satMod val="175000"/>
                    <a:alpha val="40000"/>
                  </a:schemeClr>
                </a:glow>
              </a:effectLst>
              <a:latin typeface="Arial Rounded MT Bold" panose="020F0704030504030204" pitchFamily="34" charset="0"/>
            </a:endParaRPr>
          </a:p>
        </p:txBody>
      </p:sp>
    </p:spTree>
    <p:extLst>
      <p:ext uri="{BB962C8B-B14F-4D97-AF65-F5344CB8AC3E}">
        <p14:creationId xmlns:p14="http://schemas.microsoft.com/office/powerpoint/2010/main" val="663271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326661"/>
                                        </p:tgtEl>
                                        <p:attrNameLst>
                                          <p:attrName>style.visibility</p:attrName>
                                        </p:attrNameLst>
                                      </p:cBhvr>
                                      <p:to>
                                        <p:strVal val="visible"/>
                                      </p:to>
                                    </p:set>
                                    <p:anim calcmode="lin" valueType="num">
                                      <p:cBhvr>
                                        <p:cTn id="7" dur="1750" fill="hold"/>
                                        <p:tgtEl>
                                          <p:spTgt spid="326661"/>
                                        </p:tgtEl>
                                        <p:attrNameLst>
                                          <p:attrName>ppt_w</p:attrName>
                                        </p:attrNameLst>
                                      </p:cBhvr>
                                      <p:tavLst>
                                        <p:tav tm="0">
                                          <p:val>
                                            <p:strVal val="2/3*#ppt_w"/>
                                          </p:val>
                                        </p:tav>
                                        <p:tav tm="100000">
                                          <p:val>
                                            <p:strVal val="#ppt_w"/>
                                          </p:val>
                                        </p:tav>
                                      </p:tavLst>
                                    </p:anim>
                                    <p:anim calcmode="lin" valueType="num">
                                      <p:cBhvr>
                                        <p:cTn id="8" dur="1750" fill="hold"/>
                                        <p:tgtEl>
                                          <p:spTgt spid="326661"/>
                                        </p:tgtEl>
                                        <p:attrNameLst>
                                          <p:attrName>ppt_h</p:attrName>
                                        </p:attrNameLst>
                                      </p:cBhvr>
                                      <p:tavLst>
                                        <p:tav tm="0">
                                          <p:val>
                                            <p:strVal val="2/3*#ppt_h"/>
                                          </p:val>
                                        </p:tav>
                                        <p:tav tm="100000">
                                          <p:val>
                                            <p:strVal val="#ppt_h"/>
                                          </p:val>
                                        </p:tav>
                                      </p:tavLst>
                                    </p:anim>
                                  </p:childTnLst>
                                </p:cTn>
                              </p:par>
                            </p:childTnLst>
                          </p:cTn>
                        </p:par>
                        <p:par>
                          <p:cTn id="9" fill="hold">
                            <p:stCondLst>
                              <p:cond delay="2975"/>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strVal val="2/3*#ppt_w"/>
                                          </p:val>
                                        </p:tav>
                                        <p:tav tm="100000">
                                          <p:val>
                                            <p:strVal val="#ppt_w"/>
                                          </p:val>
                                        </p:tav>
                                      </p:tavLst>
                                    </p:anim>
                                    <p:anim calcmode="lin" valueType="num">
                                      <p:cBhvr>
                                        <p:cTn id="13" dur="175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1"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5310159" y="557231"/>
            <a:ext cx="3590933" cy="523220"/>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ES" sz="2800" b="1" dirty="0">
                <a:solidFill>
                  <a:srgbClr val="FFFFCC">
                    <a:lumMod val="50000"/>
                  </a:srgbClr>
                </a:solidFill>
                <a:effectLst>
                  <a:outerShdw blurRad="50800" dist="76200" algn="l" rotWithShape="0">
                    <a:prstClr val="black"/>
                  </a:outerShdw>
                </a:effectLst>
                <a:latin typeface="Comic Sans MS" pitchFamily="66" charset="0"/>
                <a:cs typeface="Times New Roman" pitchFamily="18" charset="0"/>
              </a:rPr>
              <a:t>Marcos 1,14-20.</a:t>
            </a:r>
          </a:p>
        </p:txBody>
      </p:sp>
      <p:sp>
        <p:nvSpPr>
          <p:cNvPr id="9" name="Text Box 3"/>
          <p:cNvSpPr txBox="1">
            <a:spLocks noChangeArrowheads="1"/>
          </p:cNvSpPr>
          <p:nvPr/>
        </p:nvSpPr>
        <p:spPr bwMode="auto">
          <a:xfrm>
            <a:off x="1028622" y="4212575"/>
            <a:ext cx="7150437" cy="1138773"/>
          </a:xfrm>
          <a:prstGeom prst="rect">
            <a:avLst/>
          </a:prstGeom>
          <a:noFill/>
          <a:ln w="9525">
            <a:noFill/>
            <a:miter lim="800000"/>
            <a:headEnd/>
            <a:tailEnd/>
          </a:ln>
          <a:effectLst/>
        </p:spPr>
        <p:txBody>
          <a:bodyPr wrap="none">
            <a:prstTxWarp prst="textWave4">
              <a:avLst/>
            </a:prstTxWarp>
            <a:spAutoFit/>
          </a:bodyPr>
          <a:lstStyle/>
          <a:p>
            <a:pPr algn="ctr" fontAlgn="base">
              <a:spcBef>
                <a:spcPct val="0"/>
              </a:spcBef>
              <a:spcAft>
                <a:spcPct val="0"/>
              </a:spcAft>
              <a:defRPr/>
            </a:pPr>
            <a:r>
              <a:rPr lang="es-ES" sz="3600" b="1" dirty="0">
                <a:ln w="17780" cmpd="sng">
                  <a:solidFill>
                    <a:srgbClr val="9966FF">
                      <a:tint val="3000"/>
                    </a:srgbClr>
                  </a:solidFill>
                  <a:prstDash val="solid"/>
                  <a:miter lim="800000"/>
                </a:ln>
                <a:solidFill>
                  <a:srgbClr val="FFFF00"/>
                </a:solidFill>
                <a:effectLst>
                  <a:outerShdw blurRad="50800" dist="88900" algn="l" rotWithShape="0">
                    <a:srgbClr val="990000"/>
                  </a:outerShdw>
                </a:effectLst>
                <a:latin typeface="Segoe UI Semibold" panose="020B0702040204020203" pitchFamily="34" charset="0"/>
                <a:cs typeface="Segoe UI Semibold" panose="020B0702040204020203" pitchFamily="34" charset="0"/>
              </a:rPr>
              <a:t>INMEDIATAMENTE  </a:t>
            </a:r>
          </a:p>
          <a:p>
            <a:pPr algn="ctr" fontAlgn="base">
              <a:spcBef>
                <a:spcPct val="0"/>
              </a:spcBef>
              <a:spcAft>
                <a:spcPct val="0"/>
              </a:spcAft>
              <a:defRPr/>
            </a:pPr>
            <a:r>
              <a:rPr lang="es-ES" sz="3600" b="1" dirty="0">
                <a:ln w="17780" cmpd="sng">
                  <a:solidFill>
                    <a:srgbClr val="9966FF">
                      <a:tint val="3000"/>
                    </a:srgbClr>
                  </a:solidFill>
                  <a:prstDash val="solid"/>
                  <a:miter lim="800000"/>
                </a:ln>
                <a:solidFill>
                  <a:srgbClr val="FFFF00"/>
                </a:solidFill>
                <a:effectLst>
                  <a:outerShdw blurRad="50800" dist="88900" algn="l" rotWithShape="0">
                    <a:srgbClr val="990000"/>
                  </a:outerShdw>
                </a:effectLst>
                <a:latin typeface="Segoe UI Semibold" panose="020B0702040204020203" pitchFamily="34" charset="0"/>
                <a:cs typeface="Segoe UI Semibold" panose="020B0702040204020203" pitchFamily="34" charset="0"/>
              </a:rPr>
              <a:t>LO SIGUIERON</a:t>
            </a:r>
          </a:p>
        </p:txBody>
      </p:sp>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1" r="18212" b="-22162"/>
          <a:stretch/>
        </p:blipFill>
        <p:spPr>
          <a:xfrm>
            <a:off x="584176" y="513167"/>
            <a:ext cx="4367523" cy="841507"/>
          </a:xfrm>
          <a:prstGeom prst="rect">
            <a:avLst/>
          </a:prstGeom>
        </p:spPr>
      </p:pic>
      <p:pic>
        <p:nvPicPr>
          <p:cNvPr id="7" name="Picture 127" descr="lecti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683" y="513167"/>
            <a:ext cx="605040" cy="611348"/>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00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 by="(-#ppt_w*2)" calcmode="lin" valueType="num">
                                      <p:cBhvr rctx="PPT">
                                        <p:cTn id="10" dur="500" autoRev="1" fill="hold">
                                          <p:stCondLst>
                                            <p:cond delay="0"/>
                                          </p:stCondLst>
                                        </p:cTn>
                                        <p:tgtEl>
                                          <p:spTgt spid="9"/>
                                        </p:tgtEl>
                                        <p:attrNameLst>
                                          <p:attrName>ppt_w</p:attrName>
                                        </p:attrNameLst>
                                      </p:cBhvr>
                                    </p:anim>
                                    <p:anim by="(#ppt_w*0.50)" calcmode="lin" valueType="num">
                                      <p:cBhvr>
                                        <p:cTn id="11" dur="500" decel="50000" autoRev="1" fill="hold">
                                          <p:stCondLst>
                                            <p:cond delay="0"/>
                                          </p:stCondLst>
                                        </p:cTn>
                                        <p:tgtEl>
                                          <p:spTgt spid="9"/>
                                        </p:tgtEl>
                                        <p:attrNameLst>
                                          <p:attrName>ppt_x</p:attrName>
                                        </p:attrNameLst>
                                      </p:cBhvr>
                                    </p:anim>
                                    <p:anim from="(-#ppt_h/2)" to="(#ppt_y)" calcmode="lin" valueType="num">
                                      <p:cBhvr>
                                        <p:cTn id="12" dur="1000" fill="hold">
                                          <p:stCondLst>
                                            <p:cond delay="0"/>
                                          </p:stCondLst>
                                        </p:cTn>
                                        <p:tgtEl>
                                          <p:spTgt spid="9"/>
                                        </p:tgtEl>
                                        <p:attrNameLst>
                                          <p:attrName>ppt_y</p:attrName>
                                        </p:attrNameLst>
                                      </p:cBhvr>
                                    </p:anim>
                                    <p:animRot by="21600000">
                                      <p:cBhvr>
                                        <p:cTn id="13"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Resultado de imagen para dibujos fano: conviertanse y crean en el Evangel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63" y="533030"/>
            <a:ext cx="8066727" cy="58003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26663" name="Rectangle 7"/>
          <p:cNvSpPr>
            <a:spLocks noChangeArrowheads="1"/>
          </p:cNvSpPr>
          <p:nvPr/>
        </p:nvSpPr>
        <p:spPr bwMode="auto">
          <a:xfrm>
            <a:off x="532263" y="594376"/>
            <a:ext cx="7961106" cy="1498194"/>
          </a:xfrm>
          <a:prstGeom prst="rect">
            <a:avLst/>
          </a:prstGeom>
          <a:noFill/>
          <a:ln w="9525">
            <a:noFill/>
            <a:miter lim="800000"/>
            <a:headEnd/>
            <a:tailEnd/>
          </a:ln>
        </p:spPr>
        <p:txBody>
          <a:bodyPr/>
          <a:lstStyle/>
          <a:p>
            <a:pPr marL="571500" indent="-571500" fontAlgn="base">
              <a:spcBef>
                <a:spcPct val="20000"/>
              </a:spcBef>
              <a:spcAft>
                <a:spcPct val="0"/>
              </a:spcAft>
              <a:buFont typeface="Courier New" panose="02070309020205020404" pitchFamily="49" charset="0"/>
              <a:buChar char="o"/>
            </a:pPr>
            <a:r>
              <a:rPr lang="es-PE" sz="3200" dirty="0">
                <a:solidFill>
                  <a:srgbClr val="FFFF66"/>
                </a:solidFill>
                <a:effectLst>
                  <a:glow rad="228600">
                    <a:schemeClr val="accent4">
                      <a:satMod val="175000"/>
                      <a:alpha val="40000"/>
                    </a:schemeClr>
                  </a:glow>
                  <a:outerShdw blurRad="50800" dist="38100" dir="10800000" algn="r" rotWithShape="0">
                    <a:srgbClr val="C00000"/>
                  </a:outerShdw>
                </a:effectLst>
                <a:latin typeface="Geometr212 BkCn BT" panose="020B0603020204020204" pitchFamily="34" charset="0"/>
              </a:rPr>
              <a:t>Conviértanse y crean en el evangelio… ¿Qué cambio radical espera Dios </a:t>
            </a:r>
            <a:r>
              <a:rPr lang="es-PE" sz="3200" dirty="0" smtClean="0">
                <a:solidFill>
                  <a:srgbClr val="FFFF66"/>
                </a:solidFill>
                <a:effectLst>
                  <a:glow rad="228600">
                    <a:schemeClr val="accent4">
                      <a:satMod val="175000"/>
                      <a:alpha val="40000"/>
                    </a:schemeClr>
                  </a:glow>
                  <a:outerShdw blurRad="50800" dist="38100" dir="10800000" algn="r" rotWithShape="0">
                    <a:srgbClr val="C00000"/>
                  </a:outerShdw>
                </a:effectLst>
                <a:latin typeface="Geometr212 BkCn BT" panose="020B0603020204020204" pitchFamily="34" charset="0"/>
              </a:rPr>
              <a:t>de </a:t>
            </a:r>
            <a:r>
              <a:rPr lang="es-PE" sz="3200" dirty="0">
                <a:solidFill>
                  <a:srgbClr val="FFFF66"/>
                </a:solidFill>
                <a:effectLst>
                  <a:glow rad="228600">
                    <a:schemeClr val="accent4">
                      <a:satMod val="175000"/>
                      <a:alpha val="40000"/>
                    </a:schemeClr>
                  </a:glow>
                  <a:outerShdw blurRad="50800" dist="38100" dir="10800000" algn="r" rotWithShape="0">
                    <a:srgbClr val="C00000"/>
                  </a:outerShdw>
                </a:effectLst>
                <a:latin typeface="Geometr212 BkCn BT" panose="020B0603020204020204" pitchFamily="34" charset="0"/>
              </a:rPr>
              <a:t>mí? </a:t>
            </a:r>
          </a:p>
          <a:p>
            <a:pPr fontAlgn="base">
              <a:spcBef>
                <a:spcPct val="20000"/>
              </a:spcBef>
              <a:spcAft>
                <a:spcPct val="0"/>
              </a:spcAft>
            </a:pPr>
            <a:endParaRPr lang="es-PE" sz="3200" dirty="0">
              <a:solidFill>
                <a:srgbClr val="FFFF66"/>
              </a:solidFill>
              <a:effectLst>
                <a:glow rad="228600">
                  <a:schemeClr val="accent4">
                    <a:satMod val="175000"/>
                    <a:alpha val="40000"/>
                  </a:schemeClr>
                </a:glow>
                <a:outerShdw blurRad="50800" dist="38100" dir="10800000" algn="r" rotWithShape="0">
                  <a:srgbClr val="C00000"/>
                </a:outerShdw>
              </a:effectLst>
              <a:latin typeface="Geometr212 BkCn BT" panose="020B0603020204020204" pitchFamily="34" charset="0"/>
            </a:endParaRPr>
          </a:p>
          <a:p>
            <a:pPr fontAlgn="base">
              <a:spcBef>
                <a:spcPct val="20000"/>
              </a:spcBef>
              <a:spcAft>
                <a:spcPct val="0"/>
              </a:spcAft>
            </a:pPr>
            <a:endParaRPr lang="es-PE" sz="3200" dirty="0">
              <a:solidFill>
                <a:srgbClr val="FFFF66"/>
              </a:solidFill>
              <a:effectLst>
                <a:glow rad="228600">
                  <a:schemeClr val="accent4">
                    <a:satMod val="175000"/>
                    <a:alpha val="40000"/>
                  </a:schemeClr>
                </a:glow>
                <a:outerShdw blurRad="50800" dist="38100" dir="10800000" algn="r" rotWithShape="0">
                  <a:srgbClr val="C00000"/>
                </a:outerShdw>
              </a:effectLst>
              <a:latin typeface="Geometr212 BkCn BT" panose="020B0603020204020204" pitchFamily="34" charset="0"/>
            </a:endParaRPr>
          </a:p>
          <a:p>
            <a:pPr fontAlgn="base">
              <a:spcBef>
                <a:spcPct val="20000"/>
              </a:spcBef>
              <a:spcAft>
                <a:spcPct val="0"/>
              </a:spcAft>
            </a:pPr>
            <a:endParaRPr lang="es-PE" sz="3200" dirty="0">
              <a:solidFill>
                <a:srgbClr val="FFFF66"/>
              </a:solidFill>
              <a:effectLst>
                <a:glow rad="228600">
                  <a:schemeClr val="accent4">
                    <a:satMod val="175000"/>
                    <a:alpha val="40000"/>
                  </a:schemeClr>
                </a:glow>
                <a:outerShdw blurRad="50800" dist="38100" dir="10800000" algn="r" rotWithShape="0">
                  <a:srgbClr val="C00000"/>
                </a:outerShdw>
              </a:effectLst>
              <a:latin typeface="Geometr212 BkCn BT" panose="020B0603020204020204" pitchFamily="34" charset="0"/>
            </a:endParaRPr>
          </a:p>
          <a:p>
            <a:pPr marL="571500" indent="-571500" fontAlgn="base">
              <a:spcBef>
                <a:spcPct val="20000"/>
              </a:spcBef>
              <a:spcAft>
                <a:spcPct val="0"/>
              </a:spcAft>
              <a:buFont typeface="Courier New" panose="02070309020205020404" pitchFamily="49" charset="0"/>
              <a:buChar char="o"/>
            </a:pPr>
            <a:endParaRPr lang="es-ES_tradnl" sz="3200" dirty="0">
              <a:solidFill>
                <a:srgbClr val="FFFF66"/>
              </a:solidFill>
              <a:effectLst>
                <a:glow rad="228600">
                  <a:schemeClr val="accent4">
                    <a:satMod val="175000"/>
                    <a:alpha val="40000"/>
                  </a:schemeClr>
                </a:glow>
                <a:outerShdw blurRad="50800" dist="38100" dir="10800000" algn="r" rotWithShape="0">
                  <a:srgbClr val="C00000"/>
                </a:outerShdw>
              </a:effectLst>
              <a:latin typeface="Geometr212 BkCn BT" panose="020B0603020204020204" pitchFamily="34" charset="0"/>
            </a:endParaRPr>
          </a:p>
        </p:txBody>
      </p:sp>
      <p:sp>
        <p:nvSpPr>
          <p:cNvPr id="3" name="Rectángulo 2"/>
          <p:cNvSpPr/>
          <p:nvPr/>
        </p:nvSpPr>
        <p:spPr>
          <a:xfrm>
            <a:off x="597870" y="2631051"/>
            <a:ext cx="3780693" cy="1384995"/>
          </a:xfrm>
          <a:prstGeom prst="rect">
            <a:avLst/>
          </a:prstGeom>
        </p:spPr>
        <p:txBody>
          <a:bodyPr wrap="square">
            <a:spAutoFit/>
          </a:bodyPr>
          <a:lstStyle/>
          <a:p>
            <a:pPr fontAlgn="base">
              <a:spcBef>
                <a:spcPct val="20000"/>
              </a:spcBef>
              <a:spcAft>
                <a:spcPct val="0"/>
              </a:spcAft>
            </a:pPr>
            <a:r>
              <a:rPr lang="es-PE" sz="2800" dirty="0">
                <a:solidFill>
                  <a:srgbClr val="FFFF66"/>
                </a:solidFill>
                <a:effectLst>
                  <a:glow rad="228600">
                    <a:schemeClr val="accent4">
                      <a:satMod val="175000"/>
                      <a:alpha val="40000"/>
                    </a:schemeClr>
                  </a:glow>
                  <a:outerShdw blurRad="50800" dist="38100" dir="10800000" algn="r" rotWithShape="0">
                    <a:srgbClr val="C00000"/>
                  </a:outerShdw>
                </a:effectLst>
                <a:latin typeface="Geometr212 BkCn BT" panose="020B0603020204020204" pitchFamily="34" charset="0"/>
              </a:rPr>
              <a:t>¿Jesús es para mí realmente Buena Noticia?</a:t>
            </a:r>
          </a:p>
        </p:txBody>
      </p:sp>
    </p:spTree>
    <p:extLst>
      <p:ext uri="{BB962C8B-B14F-4D97-AF65-F5344CB8AC3E}">
        <p14:creationId xmlns:p14="http://schemas.microsoft.com/office/powerpoint/2010/main" val="506889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326663"/>
                                        </p:tgtEl>
                                        <p:attrNameLst>
                                          <p:attrName>style.visibility</p:attrName>
                                        </p:attrNameLst>
                                      </p:cBhvr>
                                      <p:to>
                                        <p:strVal val="visible"/>
                                      </p:to>
                                    </p:set>
                                    <p:anim calcmode="lin" valueType="num">
                                      <p:cBhvr>
                                        <p:cTn id="7" dur="1750" fill="hold"/>
                                        <p:tgtEl>
                                          <p:spTgt spid="326663"/>
                                        </p:tgtEl>
                                        <p:attrNameLst>
                                          <p:attrName>ppt_w</p:attrName>
                                        </p:attrNameLst>
                                      </p:cBhvr>
                                      <p:tavLst>
                                        <p:tav tm="0">
                                          <p:val>
                                            <p:strVal val="2/3*#ppt_w"/>
                                          </p:val>
                                        </p:tav>
                                        <p:tav tm="100000">
                                          <p:val>
                                            <p:strVal val="#ppt_w"/>
                                          </p:val>
                                        </p:tav>
                                      </p:tavLst>
                                    </p:anim>
                                    <p:anim calcmode="lin" valueType="num">
                                      <p:cBhvr>
                                        <p:cTn id="8" dur="1750" fill="hold"/>
                                        <p:tgtEl>
                                          <p:spTgt spid="326663"/>
                                        </p:tgtEl>
                                        <p:attrNameLst>
                                          <p:attrName>ppt_h</p:attrName>
                                        </p:attrNameLst>
                                      </p:cBhvr>
                                      <p:tavLst>
                                        <p:tav tm="0">
                                          <p:val>
                                            <p:strVal val="2/3*#ppt_h"/>
                                          </p:val>
                                        </p:tav>
                                        <p:tav tm="100000">
                                          <p:val>
                                            <p:strVal val="#ppt_h"/>
                                          </p:val>
                                        </p:tav>
                                      </p:tavLst>
                                    </p:anim>
                                  </p:childTnLst>
                                </p:cTn>
                              </p:par>
                            </p:childTnLst>
                          </p:cTn>
                        </p:par>
                        <p:par>
                          <p:cTn id="9" fill="hold">
                            <p:stCondLst>
                              <p:cond delay="4375"/>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1750" fill="hold"/>
                                        <p:tgtEl>
                                          <p:spTgt spid="3"/>
                                        </p:tgtEl>
                                        <p:attrNameLst>
                                          <p:attrName>ppt_w</p:attrName>
                                        </p:attrNameLst>
                                      </p:cBhvr>
                                      <p:tavLst>
                                        <p:tav tm="0">
                                          <p:val>
                                            <p:strVal val="2/3*#ppt_w"/>
                                          </p:val>
                                        </p:tav>
                                        <p:tav tm="100000">
                                          <p:val>
                                            <p:strVal val="#ppt_w"/>
                                          </p:val>
                                        </p:tav>
                                      </p:tavLst>
                                    </p:anim>
                                    <p:anim calcmode="lin" valueType="num">
                                      <p:cBhvr>
                                        <p:cTn id="13" dur="175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3"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748909" y="4246227"/>
            <a:ext cx="7893930" cy="1143230"/>
          </a:xfrm>
          <a:prstGeom prst="rect">
            <a:avLst/>
          </a:prstGeom>
          <a:noFill/>
          <a:ln w="9525">
            <a:noFill/>
            <a:miter lim="800000"/>
            <a:headEnd/>
            <a:tailEnd/>
          </a:ln>
        </p:spPr>
        <p:txBody>
          <a:bodyPr/>
          <a:lstStyle/>
          <a:p>
            <a:pPr marL="571500" indent="-571500" algn="ctr" fontAlgn="base">
              <a:spcBef>
                <a:spcPct val="20000"/>
              </a:spcBef>
              <a:spcAft>
                <a:spcPct val="0"/>
              </a:spcAft>
              <a:buFont typeface="Courier New" panose="02070309020205020404" pitchFamily="49" charset="0"/>
              <a:buChar char="o"/>
            </a:pPr>
            <a:r>
              <a:rPr lang="es-PE" sz="3600" b="1" dirty="0">
                <a:solidFill>
                  <a:srgbClr val="FFFF00"/>
                </a:solidFill>
                <a:effectLst>
                  <a:glow rad="63500">
                    <a:srgbClr val="000000">
                      <a:satMod val="175000"/>
                      <a:alpha val="40000"/>
                    </a:srgbClr>
                  </a:glow>
                  <a:outerShdw blurRad="50800" dist="38100" dir="10800000" algn="r" rotWithShape="0">
                    <a:srgbClr val="C00000"/>
                  </a:outerShdw>
                </a:effectLst>
                <a:latin typeface="Arial Rounded MT Bold" panose="020F0704030504030204" pitchFamily="34" charset="0"/>
              </a:rPr>
              <a:t>¿Cómo vivo en este momento de mi vida el seguimiento de Jesús?</a:t>
            </a:r>
          </a:p>
          <a:p>
            <a:pPr marL="342900" indent="-342900" algn="ctr" fontAlgn="base">
              <a:spcBef>
                <a:spcPct val="20000"/>
              </a:spcBef>
              <a:spcAft>
                <a:spcPct val="0"/>
              </a:spcAft>
            </a:pPr>
            <a:endParaRPr lang="es-ES_tradnl" sz="3600" b="1" dirty="0">
              <a:solidFill>
                <a:srgbClr val="FFFF00"/>
              </a:solidFill>
              <a:effectLst>
                <a:glow rad="63500">
                  <a:srgbClr val="000000">
                    <a:satMod val="175000"/>
                    <a:alpha val="40000"/>
                  </a:srgbClr>
                </a:glow>
                <a:outerShdw blurRad="50800" dist="38100" dir="10800000" algn="r" rotWithShape="0">
                  <a:srgbClr val="C00000"/>
                </a:outerShdw>
              </a:effectLst>
              <a:latin typeface="Arial Rounded MT Bold" panose="020F0704030504030204" pitchFamily="34" charset="0"/>
            </a:endParaRPr>
          </a:p>
        </p:txBody>
      </p:sp>
    </p:spTree>
    <p:extLst>
      <p:ext uri="{BB962C8B-B14F-4D97-AF65-F5344CB8AC3E}">
        <p14:creationId xmlns:p14="http://schemas.microsoft.com/office/powerpoint/2010/main" val="3210173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strVal val="2/3*#ppt_w"/>
                                          </p:val>
                                        </p:tav>
                                        <p:tav tm="100000">
                                          <p:val>
                                            <p:strVal val="#ppt_w"/>
                                          </p:val>
                                        </p:tav>
                                      </p:tavLst>
                                    </p:anim>
                                    <p:anim calcmode="lin" valueType="num">
                                      <p:cBhvr>
                                        <p:cTn id="8" dur="17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19" y="499902"/>
            <a:ext cx="8024883" cy="5793553"/>
          </a:xfrm>
          <a:prstGeom prst="rect">
            <a:avLst/>
          </a:prstGeom>
        </p:spPr>
      </p:pic>
      <p:sp>
        <p:nvSpPr>
          <p:cNvPr id="328709" name="Rectangle 5"/>
          <p:cNvSpPr>
            <a:spLocks noChangeArrowheads="1"/>
          </p:cNvSpPr>
          <p:nvPr/>
        </p:nvSpPr>
        <p:spPr bwMode="auto">
          <a:xfrm>
            <a:off x="688422" y="585199"/>
            <a:ext cx="7894880" cy="1319323"/>
          </a:xfrm>
          <a:prstGeom prst="rect">
            <a:avLst/>
          </a:prstGeom>
          <a:noFill/>
          <a:ln w="9525">
            <a:noFill/>
            <a:miter lim="800000"/>
            <a:headEnd/>
            <a:tailEnd/>
          </a:ln>
        </p:spPr>
        <p:txBody>
          <a:bodyPr/>
          <a:lstStyle/>
          <a:p>
            <a:pPr marL="571500" indent="-571500" algn="ctr" fontAlgn="base">
              <a:lnSpc>
                <a:spcPct val="80000"/>
              </a:lnSpc>
              <a:spcBef>
                <a:spcPct val="20000"/>
              </a:spcBef>
              <a:spcAft>
                <a:spcPct val="0"/>
              </a:spcAft>
              <a:buFont typeface="Courier New" panose="02070309020205020404" pitchFamily="49" charset="0"/>
              <a:buChar char="o"/>
            </a:pPr>
            <a:r>
              <a:rPr lang="es-PE" sz="3600" b="1" dirty="0">
                <a:solidFill>
                  <a:srgbClr val="FFFF00"/>
                </a:solidFill>
                <a:effectLst>
                  <a:glow rad="101600">
                    <a:srgbClr val="C00000">
                      <a:alpha val="60000"/>
                    </a:srgbClr>
                  </a:glow>
                  <a:outerShdw blurRad="38100" dist="38100" dir="2700000" algn="tl">
                    <a:srgbClr val="000000">
                      <a:alpha val="43137"/>
                    </a:srgbClr>
                  </a:outerShdw>
                </a:effectLst>
                <a:latin typeface="Lucida Sans" panose="020B0602030504020204" pitchFamily="34" charset="0"/>
              </a:rPr>
              <a:t>¿Qué significa hoy para mí ser discípulo, discípula de Jesús?</a:t>
            </a:r>
            <a:endParaRPr lang="es-ES" sz="3600" b="1" dirty="0">
              <a:solidFill>
                <a:srgbClr val="FFFF00"/>
              </a:solidFill>
              <a:effectLst>
                <a:glow rad="101600">
                  <a:srgbClr val="C00000">
                    <a:alpha val="60000"/>
                  </a:srgbClr>
                </a:glow>
                <a:outerShdw blurRad="38100" dist="38100" dir="2700000" algn="tl">
                  <a:srgbClr val="000000">
                    <a:alpha val="43137"/>
                  </a:srgbClr>
                </a:outerShdw>
              </a:effectLst>
              <a:latin typeface="Lucida Sans" panose="020B0602030504020204" pitchFamily="34" charset="0"/>
            </a:endParaRPr>
          </a:p>
        </p:txBody>
      </p:sp>
    </p:spTree>
    <p:extLst>
      <p:ext uri="{BB962C8B-B14F-4D97-AF65-F5344CB8AC3E}">
        <p14:creationId xmlns:p14="http://schemas.microsoft.com/office/powerpoint/2010/main" val="1030438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328709"/>
                                        </p:tgtEl>
                                        <p:attrNameLst>
                                          <p:attrName>style.visibility</p:attrName>
                                        </p:attrNameLst>
                                      </p:cBhvr>
                                      <p:to>
                                        <p:strVal val="visible"/>
                                      </p:to>
                                    </p:set>
                                    <p:anim calcmode="lin" valueType="num">
                                      <p:cBhvr>
                                        <p:cTn id="7" dur="1750" fill="hold"/>
                                        <p:tgtEl>
                                          <p:spTgt spid="328709"/>
                                        </p:tgtEl>
                                        <p:attrNameLst>
                                          <p:attrName>ppt_w</p:attrName>
                                        </p:attrNameLst>
                                      </p:cBhvr>
                                      <p:tavLst>
                                        <p:tav tm="0">
                                          <p:val>
                                            <p:strVal val="2/3*#ppt_w"/>
                                          </p:val>
                                        </p:tav>
                                        <p:tav tm="100000">
                                          <p:val>
                                            <p:strVal val="#ppt_w"/>
                                          </p:val>
                                        </p:tav>
                                      </p:tavLst>
                                    </p:anim>
                                    <p:anim calcmode="lin" valueType="num">
                                      <p:cBhvr>
                                        <p:cTn id="8" dur="1750" fill="hold"/>
                                        <p:tgtEl>
                                          <p:spTgt spid="32870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descr="Resultado de imagen para dibujos fano: responder con prontitud las llamadas del Señ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23" y="515747"/>
            <a:ext cx="8093910" cy="581681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30757" name="Rectangle 5"/>
          <p:cNvSpPr>
            <a:spLocks noChangeArrowheads="1"/>
          </p:cNvSpPr>
          <p:nvPr/>
        </p:nvSpPr>
        <p:spPr bwMode="auto">
          <a:xfrm>
            <a:off x="453315" y="515747"/>
            <a:ext cx="7012010" cy="1697879"/>
          </a:xfrm>
          <a:prstGeom prst="rect">
            <a:avLst/>
          </a:prstGeom>
          <a:noFill/>
          <a:ln w="9525">
            <a:noFill/>
            <a:miter lim="800000"/>
            <a:headEnd/>
            <a:tailEnd/>
          </a:ln>
        </p:spPr>
        <p:txBody>
          <a:bodyPr/>
          <a:lstStyle/>
          <a:p>
            <a:pPr marL="342900" indent="-342900" algn="ctr" fontAlgn="base">
              <a:spcBef>
                <a:spcPct val="20000"/>
              </a:spcBef>
              <a:spcAft>
                <a:spcPct val="0"/>
              </a:spcAft>
            </a:pPr>
            <a:r>
              <a:rPr lang="es-PE" sz="3600" b="1" dirty="0">
                <a:solidFill>
                  <a:srgbClr val="FFFF00"/>
                </a:solidFill>
                <a:effectLst>
                  <a:glow rad="101600">
                    <a:schemeClr val="accent4">
                      <a:satMod val="175000"/>
                      <a:alpha val="40000"/>
                    </a:schemeClr>
                  </a:glow>
                  <a:outerShdw blurRad="50800" dist="88900" algn="l" rotWithShape="0">
                    <a:prstClr val="black"/>
                  </a:outerShdw>
                </a:effectLst>
                <a:latin typeface="Humnst777 BlkCn BT" panose="020B0803030504020204" pitchFamily="34" charset="0"/>
              </a:rPr>
              <a:t>¿Respondo con prontitud, “inmediatamente” a las llamadas del Señor?</a:t>
            </a:r>
            <a:endParaRPr lang="es-ES_tradnl" sz="3600" b="1" i="1" dirty="0">
              <a:solidFill>
                <a:srgbClr val="FFFF00"/>
              </a:solidFill>
              <a:effectLst>
                <a:glow rad="101600">
                  <a:schemeClr val="accent4">
                    <a:satMod val="175000"/>
                    <a:alpha val="40000"/>
                  </a:schemeClr>
                </a:glow>
                <a:outerShdw blurRad="50800" dist="88900" algn="l" rotWithShape="0">
                  <a:prstClr val="black"/>
                </a:outerShdw>
              </a:effectLst>
              <a:latin typeface="Humnst777 BlkCn BT" panose="020B0803030504020204" pitchFamily="34" charset="0"/>
            </a:endParaRPr>
          </a:p>
        </p:txBody>
      </p:sp>
    </p:spTree>
    <p:extLst>
      <p:ext uri="{BB962C8B-B14F-4D97-AF65-F5344CB8AC3E}">
        <p14:creationId xmlns:p14="http://schemas.microsoft.com/office/powerpoint/2010/main" val="1249630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330757"/>
                                        </p:tgtEl>
                                        <p:attrNameLst>
                                          <p:attrName>style.visibility</p:attrName>
                                        </p:attrNameLst>
                                      </p:cBhvr>
                                      <p:to>
                                        <p:strVal val="visible"/>
                                      </p:to>
                                    </p:set>
                                    <p:anim calcmode="lin" valueType="num">
                                      <p:cBhvr>
                                        <p:cTn id="7" dur="1750" fill="hold"/>
                                        <p:tgtEl>
                                          <p:spTgt spid="330757"/>
                                        </p:tgtEl>
                                        <p:attrNameLst>
                                          <p:attrName>ppt_w</p:attrName>
                                        </p:attrNameLst>
                                      </p:cBhvr>
                                      <p:tavLst>
                                        <p:tav tm="0">
                                          <p:val>
                                            <p:strVal val="2/3*#ppt_w"/>
                                          </p:val>
                                        </p:tav>
                                        <p:tav tm="100000">
                                          <p:val>
                                            <p:strVal val="#ppt_w"/>
                                          </p:val>
                                        </p:tav>
                                      </p:tavLst>
                                    </p:anim>
                                    <p:anim calcmode="lin" valueType="num">
                                      <p:cBhvr>
                                        <p:cTn id="8" dur="1750" fill="hold"/>
                                        <p:tgtEl>
                                          <p:spTgt spid="33075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10722" y="461518"/>
            <a:ext cx="8096945" cy="5904112"/>
          </a:xfrm>
          <a:prstGeom prst="rect">
            <a:avLst/>
          </a:prstGeom>
          <a:scene3d>
            <a:camera prst="orthographicFront"/>
            <a:lightRig rig="threePt" dir="t"/>
          </a:scene3d>
          <a:sp3d>
            <a:bevelT w="101600" prst="riblet"/>
          </a:sp3d>
        </p:spPr>
      </p:pic>
      <p:sp>
        <p:nvSpPr>
          <p:cNvPr id="335879" name="Text Box 7"/>
          <p:cNvSpPr txBox="1">
            <a:spLocks noChangeArrowheads="1"/>
          </p:cNvSpPr>
          <p:nvPr/>
        </p:nvSpPr>
        <p:spPr bwMode="auto">
          <a:xfrm>
            <a:off x="510722" y="1454216"/>
            <a:ext cx="4755869" cy="483209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2800" b="1" dirty="0">
                <a:solidFill>
                  <a:schemeClr val="accent2"/>
                </a:solidFill>
                <a:effectLst>
                  <a:outerShdw blurRad="50800" dist="76200" algn="l" rotWithShape="0">
                    <a:prstClr val="black"/>
                  </a:outerShdw>
                </a:effectLst>
                <a:latin typeface="Arial Narrow" panose="020B0606020202030204" pitchFamily="34" charset="0"/>
              </a:rPr>
              <a:t>Motivación: </a:t>
            </a:r>
            <a:r>
              <a:rPr lang="es-PE" sz="2800" b="1" dirty="0" smtClean="0">
                <a:solidFill>
                  <a:schemeClr val="accent2"/>
                </a:solidFill>
                <a:effectLst>
                  <a:outerShdw blurRad="50800" dist="76200" algn="l" rotWithShape="0">
                    <a:prstClr val="black"/>
                  </a:outerShdw>
                </a:effectLst>
                <a:latin typeface="Arial Narrow" panose="020B0606020202030204" pitchFamily="34" charset="0"/>
              </a:rPr>
              <a:t>                                                             </a:t>
            </a:r>
            <a:r>
              <a:rPr lang="es-PE" sz="2800" b="1" dirty="0" smtClean="0">
                <a:solidFill>
                  <a:srgbClr val="FFFF00"/>
                </a:solidFill>
                <a:effectLst>
                  <a:outerShdw blurRad="50800" dist="76200" algn="l" rotWithShape="0">
                    <a:prstClr val="black"/>
                  </a:outerShdw>
                </a:effectLst>
                <a:latin typeface="Arial Narrow" panose="020B0606020202030204" pitchFamily="34" charset="0"/>
              </a:rPr>
              <a:t>A </a:t>
            </a:r>
            <a:r>
              <a:rPr lang="es-PE" sz="2800" b="1" dirty="0">
                <a:solidFill>
                  <a:srgbClr val="FFFF00"/>
                </a:solidFill>
                <a:effectLst>
                  <a:outerShdw blurRad="50800" dist="76200" algn="l" rotWithShape="0">
                    <a:prstClr val="black"/>
                  </a:outerShdw>
                </a:effectLst>
                <a:latin typeface="Arial Narrow" panose="020B0606020202030204" pitchFamily="34" charset="0"/>
              </a:rPr>
              <a:t>la luz de la Palabra </a:t>
            </a:r>
            <a:r>
              <a:rPr lang="es-PE" sz="2800" dirty="0">
                <a:solidFill>
                  <a:srgbClr val="FFFF00"/>
                </a:solidFill>
                <a:effectLst>
                  <a:outerShdw blurRad="50800" dist="76200" algn="l" rotWithShape="0">
                    <a:prstClr val="black"/>
                  </a:outerShdw>
                </a:effectLst>
                <a:latin typeface="Arial Narrow" panose="020B0606020202030204" pitchFamily="34" charset="0"/>
              </a:rPr>
              <a:t>hemos descubierto que nuestro camino de seguimiento está lleno de luces y de sombras. Le damos gracias al Señor por todas las cosas buenas que hay en la vida, por la Luz que pone en nuestros corazones y, sobre todo, porque nos anuncia la llegada del Reino con sus palabras y con sus obras</a:t>
            </a:r>
            <a:endParaRPr lang="es-ES" sz="2800" dirty="0">
              <a:solidFill>
                <a:srgbClr val="FFFF00"/>
              </a:solidFill>
              <a:effectLst>
                <a:outerShdw blurRad="50800" dist="76200" algn="l" rotWithShape="0">
                  <a:prstClr val="black"/>
                </a:outerShdw>
              </a:effectLst>
              <a:latin typeface="Arial Narrow" panose="020B0606020202030204" pitchFamily="34" charset="0"/>
            </a:endParaRPr>
          </a:p>
        </p:txBody>
      </p:sp>
      <p:sp>
        <p:nvSpPr>
          <p:cNvPr id="2" name="1 Rectángulo"/>
          <p:cNvSpPr/>
          <p:nvPr/>
        </p:nvSpPr>
        <p:spPr>
          <a:xfrm>
            <a:off x="1850687" y="692696"/>
            <a:ext cx="184731" cy="461665"/>
          </a:xfrm>
          <a:prstGeom prst="rect">
            <a:avLst/>
          </a:prstGeom>
        </p:spPr>
        <p:txBody>
          <a:bodyPr wrap="none">
            <a:spAutoFit/>
          </a:bodyPr>
          <a:lstStyle/>
          <a:p>
            <a:pPr algn="ctr" fontAlgn="base">
              <a:spcBef>
                <a:spcPct val="0"/>
              </a:spcBef>
              <a:spcAft>
                <a:spcPct val="0"/>
              </a:spcAft>
            </a:pPr>
            <a:endParaRPr lang="es-PE" sz="2400" dirty="0">
              <a:solidFill>
                <a:srgbClr val="000000"/>
              </a:solidFill>
              <a:effectLst>
                <a:outerShdw blurRad="38100" dist="38100" dir="2700000" algn="tl">
                  <a:srgbClr val="000000">
                    <a:alpha val="43137"/>
                  </a:srgbClr>
                </a:outerShdw>
              </a:effectLst>
              <a:latin typeface="Times New Roman" pitchFamily="18" charset="0"/>
            </a:endParaRPr>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b="9093"/>
          <a:stretch/>
        </p:blipFill>
        <p:spPr>
          <a:xfrm>
            <a:off x="724113" y="531684"/>
            <a:ext cx="2437878" cy="855542"/>
          </a:xfrm>
          <a:prstGeom prst="roundRect">
            <a:avLst/>
          </a:prstGeom>
        </p:spPr>
      </p:pic>
    </p:spTree>
    <p:extLst>
      <p:ext uri="{BB962C8B-B14F-4D97-AF65-F5344CB8AC3E}">
        <p14:creationId xmlns:p14="http://schemas.microsoft.com/office/powerpoint/2010/main" val="3656722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35879"/>
                                        </p:tgtEl>
                                        <p:attrNameLst>
                                          <p:attrName>style.visibility</p:attrName>
                                        </p:attrNameLst>
                                      </p:cBhvr>
                                      <p:to>
                                        <p:strVal val="visible"/>
                                      </p:to>
                                    </p:set>
                                    <p:anim calcmode="discrete" valueType="clr">
                                      <p:cBhvr override="childStyle">
                                        <p:cTn id="7" dur="80"/>
                                        <p:tgtEl>
                                          <p:spTgt spid="3358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5879"/>
                                        </p:tgtEl>
                                        <p:attrNameLst>
                                          <p:attrName>fillcolor</p:attrName>
                                        </p:attrNameLst>
                                      </p:cBhvr>
                                      <p:tavLst>
                                        <p:tav tm="0">
                                          <p:val>
                                            <p:clrVal>
                                              <a:schemeClr val="accent2"/>
                                            </p:clrVal>
                                          </p:val>
                                        </p:tav>
                                        <p:tav tm="50000">
                                          <p:val>
                                            <p:clrVal>
                                              <a:schemeClr val="hlink"/>
                                            </p:clrVal>
                                          </p:val>
                                        </p:tav>
                                      </p:tavLst>
                                    </p:anim>
                                    <p:set>
                                      <p:cBhvr>
                                        <p:cTn id="9" dur="80"/>
                                        <p:tgtEl>
                                          <p:spTgt spid="3358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06" y="522785"/>
            <a:ext cx="8033083" cy="583221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a:xfrm>
            <a:off x="3419657" y="600808"/>
            <a:ext cx="5047335" cy="1491761"/>
          </a:xfrm>
          <a:prstGeom prst="rect">
            <a:avLst/>
          </a:prstGeom>
        </p:spPr>
        <p:txBody>
          <a:bodyPr/>
          <a:lstStyle/>
          <a:p>
            <a:pPr algn="r">
              <a:spcBef>
                <a:spcPct val="20000"/>
              </a:spcBef>
              <a:defRPr/>
            </a:pPr>
            <a:r>
              <a:rPr lang="es-PE" b="1" i="1" kern="0" dirty="0">
                <a:solidFill>
                  <a:schemeClr val="accent2"/>
                </a:solidFill>
                <a:effectLst>
                  <a:glow rad="101600">
                    <a:schemeClr val="accent4">
                      <a:satMod val="175000"/>
                      <a:alpha val="40000"/>
                    </a:schemeClr>
                  </a:glow>
                  <a:outerShdw blurRad="50800" dist="63500" algn="l" rotWithShape="0">
                    <a:prstClr val="black"/>
                  </a:outerShdw>
                </a:effectLst>
              </a:rPr>
              <a:t>•  Luego de un tiempo de oración personal, compartimos en grupos nuestra oración (o todos juntos)</a:t>
            </a:r>
          </a:p>
          <a:p>
            <a:pPr algn="r">
              <a:spcBef>
                <a:spcPct val="20000"/>
              </a:spcBef>
              <a:defRPr/>
            </a:pPr>
            <a:r>
              <a:rPr lang="es-PE" b="1" i="1" kern="0" dirty="0">
                <a:solidFill>
                  <a:schemeClr val="accent2"/>
                </a:solidFill>
                <a:effectLst>
                  <a:glow rad="101600">
                    <a:schemeClr val="accent4">
                      <a:satMod val="175000"/>
                      <a:alpha val="40000"/>
                    </a:schemeClr>
                  </a:glow>
                  <a:outerShdw blurRad="50800" dist="63500" algn="l" rotWithShape="0">
                    <a:prstClr val="black"/>
                  </a:outerShdw>
                </a:effectLst>
              </a:rPr>
              <a:t>•  Se puede, también, recitar el salmo 24 </a:t>
            </a:r>
            <a:r>
              <a:rPr lang="es-PE" b="1" i="1" kern="0" dirty="0" smtClean="0">
                <a:solidFill>
                  <a:schemeClr val="accent2"/>
                </a:solidFill>
                <a:effectLst>
                  <a:glow rad="101600">
                    <a:schemeClr val="accent4">
                      <a:satMod val="175000"/>
                      <a:alpha val="40000"/>
                    </a:schemeClr>
                  </a:glow>
                  <a:outerShdw blurRad="50800" dist="63500" algn="l" rotWithShape="0">
                    <a:prstClr val="black"/>
                  </a:outerShdw>
                </a:effectLst>
              </a:rPr>
              <a:t>               que </a:t>
            </a:r>
            <a:r>
              <a:rPr lang="es-PE" b="1" i="1" kern="0" dirty="0">
                <a:solidFill>
                  <a:schemeClr val="accent2"/>
                </a:solidFill>
                <a:effectLst>
                  <a:glow rad="101600">
                    <a:schemeClr val="accent4">
                      <a:satMod val="175000"/>
                      <a:alpha val="40000"/>
                    </a:schemeClr>
                  </a:glow>
                  <a:outerShdw blurRad="50800" dist="63500" algn="l" rotWithShape="0">
                    <a:prstClr val="black"/>
                  </a:outerShdw>
                </a:effectLst>
              </a:rPr>
              <a:t>corresponde a este domingo.</a:t>
            </a:r>
          </a:p>
          <a:p>
            <a:pPr algn="r">
              <a:spcBef>
                <a:spcPct val="20000"/>
              </a:spcBef>
              <a:defRPr/>
            </a:pPr>
            <a:endParaRPr lang="es-ES_tradnl" b="1" i="1" kern="0" dirty="0">
              <a:solidFill>
                <a:schemeClr val="accent2"/>
              </a:solidFill>
              <a:effectLst>
                <a:glow rad="101600">
                  <a:schemeClr val="accent4">
                    <a:satMod val="175000"/>
                    <a:alpha val="40000"/>
                  </a:schemeClr>
                </a:glow>
                <a:outerShdw blurRad="50800" dist="63500" algn="l" rotWithShape="0">
                  <a:prstClr val="black"/>
                </a:outerShdw>
              </a:effectLst>
            </a:endParaRPr>
          </a:p>
        </p:txBody>
      </p:sp>
    </p:spTree>
    <p:extLst>
      <p:ext uri="{BB962C8B-B14F-4D97-AF65-F5344CB8AC3E}">
        <p14:creationId xmlns:p14="http://schemas.microsoft.com/office/powerpoint/2010/main" val="1125915280"/>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grpId="1" nodeType="click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0-ppt_w/2"/>
                                          </p:val>
                                        </p:tav>
                                      </p:tavLst>
                                    </p:anim>
                                    <p:anim calcmode="lin" valueType="num">
                                      <p:cBhvr additive="base">
                                        <p:cTn id="12" dur="500"/>
                                        <p:tgtEl>
                                          <p:spTgt spid="6"/>
                                        </p:tgtEl>
                                        <p:attrNameLst>
                                          <p:attrName>ppt_y</p:attrName>
                                        </p:attrNameLst>
                                      </p:cBhvr>
                                      <p:tavLst>
                                        <p:tav tm="0">
                                          <p:val>
                                            <p:strVal val="ppt_y"/>
                                          </p:val>
                                        </p:tav>
                                        <p:tav tm="100000">
                                          <p:val>
                                            <p:strVal val="ppt_y"/>
                                          </p:val>
                                        </p:tav>
                                      </p:tavLst>
                                    </p:anim>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449" y="510737"/>
            <a:ext cx="8093013" cy="5857913"/>
          </a:xfrm>
          <a:prstGeom prst="rect">
            <a:avLst/>
          </a:prstGeom>
          <a:scene3d>
            <a:camera prst="orthographicFront"/>
            <a:lightRig rig="threePt" dir="t"/>
          </a:scene3d>
          <a:sp3d>
            <a:bevelT w="101600" prst="riblet"/>
          </a:sp3d>
        </p:spPr>
      </p:pic>
      <p:sp>
        <p:nvSpPr>
          <p:cNvPr id="11267" name="Text Box 3"/>
          <p:cNvSpPr txBox="1">
            <a:spLocks noChangeArrowheads="1"/>
          </p:cNvSpPr>
          <p:nvPr/>
        </p:nvSpPr>
        <p:spPr bwMode="auto">
          <a:xfrm>
            <a:off x="2911679" y="330359"/>
            <a:ext cx="2356735" cy="1107996"/>
          </a:xfrm>
          <a:prstGeom prst="rect">
            <a:avLst/>
          </a:prstGeom>
          <a:noFill/>
          <a:ln>
            <a:noFill/>
          </a:ln>
          <a:effectLst>
            <a:outerShdw dist="45791" dir="2021404"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4800" b="1" i="1">
                <a:solidFill>
                  <a:schemeClr val="tx1"/>
                </a:solidFill>
                <a:latin typeface="Comic Sans MS" pitchFamily="66" charset="0"/>
              </a:defRPr>
            </a:lvl1pPr>
            <a:lvl2pPr marL="742950" indent="-285750">
              <a:defRPr sz="4800" b="1" i="1">
                <a:solidFill>
                  <a:schemeClr val="tx1"/>
                </a:solidFill>
                <a:latin typeface="Comic Sans MS" pitchFamily="66" charset="0"/>
              </a:defRPr>
            </a:lvl2pPr>
            <a:lvl3pPr marL="1143000" indent="-228600">
              <a:defRPr sz="4800" b="1" i="1">
                <a:solidFill>
                  <a:schemeClr val="tx1"/>
                </a:solidFill>
                <a:latin typeface="Comic Sans MS" pitchFamily="66" charset="0"/>
              </a:defRPr>
            </a:lvl3pPr>
            <a:lvl4pPr marL="1600200" indent="-228600">
              <a:defRPr sz="4800" b="1" i="1">
                <a:solidFill>
                  <a:schemeClr val="tx1"/>
                </a:solidFill>
                <a:latin typeface="Comic Sans MS" pitchFamily="66" charset="0"/>
              </a:defRPr>
            </a:lvl4pPr>
            <a:lvl5pPr marL="2057400" indent="-228600">
              <a:defRPr sz="4800" b="1" i="1">
                <a:solidFill>
                  <a:schemeClr val="tx1"/>
                </a:solidFill>
                <a:latin typeface="Comic Sans MS" pitchFamily="66" charset="0"/>
              </a:defRPr>
            </a:lvl5pPr>
            <a:lvl6pPr marL="2514600" indent="-228600" eaLnBrk="0" fontAlgn="base" hangingPunct="0">
              <a:spcBef>
                <a:spcPct val="0"/>
              </a:spcBef>
              <a:spcAft>
                <a:spcPct val="0"/>
              </a:spcAft>
              <a:defRPr sz="4800" b="1" i="1">
                <a:solidFill>
                  <a:schemeClr val="tx1"/>
                </a:solidFill>
                <a:latin typeface="Comic Sans MS" pitchFamily="66" charset="0"/>
              </a:defRPr>
            </a:lvl6pPr>
            <a:lvl7pPr marL="2971800" indent="-228600" eaLnBrk="0" fontAlgn="base" hangingPunct="0">
              <a:spcBef>
                <a:spcPct val="0"/>
              </a:spcBef>
              <a:spcAft>
                <a:spcPct val="0"/>
              </a:spcAft>
              <a:defRPr sz="4800" b="1" i="1">
                <a:solidFill>
                  <a:schemeClr val="tx1"/>
                </a:solidFill>
                <a:latin typeface="Comic Sans MS" pitchFamily="66" charset="0"/>
              </a:defRPr>
            </a:lvl7pPr>
            <a:lvl8pPr marL="3429000" indent="-228600" eaLnBrk="0" fontAlgn="base" hangingPunct="0">
              <a:spcBef>
                <a:spcPct val="0"/>
              </a:spcBef>
              <a:spcAft>
                <a:spcPct val="0"/>
              </a:spcAft>
              <a:defRPr sz="4800" b="1" i="1">
                <a:solidFill>
                  <a:schemeClr val="tx1"/>
                </a:solidFill>
                <a:latin typeface="Comic Sans MS" pitchFamily="66" charset="0"/>
              </a:defRPr>
            </a:lvl8pPr>
            <a:lvl9pPr marL="3886200" indent="-228600" eaLnBrk="0" fontAlgn="base" hangingPunct="0">
              <a:spcBef>
                <a:spcPct val="0"/>
              </a:spcBef>
              <a:spcAft>
                <a:spcPct val="0"/>
              </a:spcAft>
              <a:defRPr sz="4800" b="1" i="1">
                <a:solidFill>
                  <a:schemeClr val="tx1"/>
                </a:solidFill>
                <a:latin typeface="Comic Sans MS" pitchFamily="66" charset="0"/>
              </a:defRPr>
            </a:lvl9pPr>
          </a:lstStyle>
          <a:p>
            <a:pPr eaLnBrk="0" fontAlgn="base" hangingPunct="0">
              <a:spcBef>
                <a:spcPct val="0"/>
              </a:spcBef>
              <a:spcAft>
                <a:spcPct val="0"/>
              </a:spcAft>
            </a:pPr>
            <a:r>
              <a:rPr lang="es-ES_tradnl" sz="3600" dirty="0" smtClean="0">
                <a:solidFill>
                  <a:srgbClr val="000000"/>
                </a:solidFill>
              </a:rPr>
              <a:t>Salmo</a:t>
            </a:r>
            <a:r>
              <a:rPr lang="es-ES_tradnl" sz="6600" dirty="0" smtClean="0">
                <a:solidFill>
                  <a:srgbClr val="000000"/>
                </a:solidFill>
              </a:rPr>
              <a:t> </a:t>
            </a:r>
            <a:r>
              <a:rPr lang="es-ES_tradnl" sz="3200" dirty="0" smtClean="0">
                <a:solidFill>
                  <a:srgbClr val="000000"/>
                </a:solidFill>
              </a:rPr>
              <a:t>24</a:t>
            </a:r>
            <a:endParaRPr lang="es-ES_tradnl" sz="8000" dirty="0" smtClean="0">
              <a:solidFill>
                <a:srgbClr val="000000"/>
              </a:solidFill>
            </a:endParaRPr>
          </a:p>
        </p:txBody>
      </p:sp>
      <p:sp>
        <p:nvSpPr>
          <p:cNvPr id="11268" name="Text Box 4"/>
          <p:cNvSpPr txBox="1">
            <a:spLocks noChangeArrowheads="1"/>
          </p:cNvSpPr>
          <p:nvPr/>
        </p:nvSpPr>
        <p:spPr bwMode="auto">
          <a:xfrm>
            <a:off x="2548501" y="4649451"/>
            <a:ext cx="4042908" cy="156966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4800" b="1" i="1">
                <a:solidFill>
                  <a:schemeClr val="tx1"/>
                </a:solidFill>
                <a:latin typeface="Comic Sans MS" pitchFamily="66" charset="0"/>
              </a:defRPr>
            </a:lvl1pPr>
            <a:lvl2pPr marL="742950" indent="-285750">
              <a:defRPr sz="4800" b="1" i="1">
                <a:solidFill>
                  <a:schemeClr val="tx1"/>
                </a:solidFill>
                <a:latin typeface="Comic Sans MS" pitchFamily="66" charset="0"/>
              </a:defRPr>
            </a:lvl2pPr>
            <a:lvl3pPr marL="1143000" indent="-228600">
              <a:defRPr sz="4800" b="1" i="1">
                <a:solidFill>
                  <a:schemeClr val="tx1"/>
                </a:solidFill>
                <a:latin typeface="Comic Sans MS" pitchFamily="66" charset="0"/>
              </a:defRPr>
            </a:lvl3pPr>
            <a:lvl4pPr marL="1600200" indent="-228600">
              <a:defRPr sz="4800" b="1" i="1">
                <a:solidFill>
                  <a:schemeClr val="tx1"/>
                </a:solidFill>
                <a:latin typeface="Comic Sans MS" pitchFamily="66" charset="0"/>
              </a:defRPr>
            </a:lvl4pPr>
            <a:lvl5pPr marL="2057400" indent="-228600">
              <a:defRPr sz="4800" b="1" i="1">
                <a:solidFill>
                  <a:schemeClr val="tx1"/>
                </a:solidFill>
                <a:latin typeface="Comic Sans MS" pitchFamily="66" charset="0"/>
              </a:defRPr>
            </a:lvl5pPr>
            <a:lvl6pPr marL="2514600" indent="-228600" eaLnBrk="0" fontAlgn="base" hangingPunct="0">
              <a:spcBef>
                <a:spcPct val="0"/>
              </a:spcBef>
              <a:spcAft>
                <a:spcPct val="0"/>
              </a:spcAft>
              <a:defRPr sz="4800" b="1" i="1">
                <a:solidFill>
                  <a:schemeClr val="tx1"/>
                </a:solidFill>
                <a:latin typeface="Comic Sans MS" pitchFamily="66" charset="0"/>
              </a:defRPr>
            </a:lvl6pPr>
            <a:lvl7pPr marL="2971800" indent="-228600" eaLnBrk="0" fontAlgn="base" hangingPunct="0">
              <a:spcBef>
                <a:spcPct val="0"/>
              </a:spcBef>
              <a:spcAft>
                <a:spcPct val="0"/>
              </a:spcAft>
              <a:defRPr sz="4800" b="1" i="1">
                <a:solidFill>
                  <a:schemeClr val="tx1"/>
                </a:solidFill>
                <a:latin typeface="Comic Sans MS" pitchFamily="66" charset="0"/>
              </a:defRPr>
            </a:lvl7pPr>
            <a:lvl8pPr marL="3429000" indent="-228600" eaLnBrk="0" fontAlgn="base" hangingPunct="0">
              <a:spcBef>
                <a:spcPct val="0"/>
              </a:spcBef>
              <a:spcAft>
                <a:spcPct val="0"/>
              </a:spcAft>
              <a:defRPr sz="4800" b="1" i="1">
                <a:solidFill>
                  <a:schemeClr val="tx1"/>
                </a:solidFill>
                <a:latin typeface="Comic Sans MS" pitchFamily="66" charset="0"/>
              </a:defRPr>
            </a:lvl8pPr>
            <a:lvl9pPr marL="3886200" indent="-228600" eaLnBrk="0" fontAlgn="base" hangingPunct="0">
              <a:spcBef>
                <a:spcPct val="0"/>
              </a:spcBef>
              <a:spcAft>
                <a:spcPct val="0"/>
              </a:spcAft>
              <a:defRPr sz="4800" b="1" i="1">
                <a:solidFill>
                  <a:schemeClr val="tx1"/>
                </a:solidFill>
                <a:latin typeface="Comic Sans MS" pitchFamily="66" charset="0"/>
              </a:defRPr>
            </a:lvl9pPr>
          </a:lstStyle>
          <a:p>
            <a:pPr algn="ctr" eaLnBrk="0" fontAlgn="base" hangingPunct="0">
              <a:spcBef>
                <a:spcPct val="0"/>
              </a:spcBef>
              <a:spcAft>
                <a:spcPct val="0"/>
              </a:spcAft>
            </a:pPr>
            <a:r>
              <a:rPr lang="es-ES_tradnl" sz="3200" dirty="0" smtClean="0">
                <a:solidFill>
                  <a:srgbClr val="000000"/>
                </a:solidFill>
                <a:effectLst>
                  <a:glow rad="228600">
                    <a:schemeClr val="accent4">
                      <a:satMod val="175000"/>
                      <a:alpha val="40000"/>
                    </a:schemeClr>
                  </a:glow>
                </a:effectLst>
              </a:rPr>
              <a:t> </a:t>
            </a:r>
            <a:r>
              <a:rPr lang="es-ES_tradnl" sz="3200" dirty="0" smtClean="0">
                <a:solidFill>
                  <a:srgbClr val="FFFFFF"/>
                </a:solidFill>
                <a:effectLst>
                  <a:glow rad="228600">
                    <a:schemeClr val="accent4">
                      <a:satMod val="175000"/>
                      <a:alpha val="40000"/>
                    </a:schemeClr>
                  </a:glow>
                </a:effectLst>
              </a:rPr>
              <a:t>Señor, instrúyenos </a:t>
            </a:r>
          </a:p>
          <a:p>
            <a:pPr algn="ctr" eaLnBrk="0" fontAlgn="base" hangingPunct="0">
              <a:spcBef>
                <a:spcPct val="0"/>
              </a:spcBef>
              <a:spcAft>
                <a:spcPct val="0"/>
              </a:spcAft>
            </a:pPr>
            <a:r>
              <a:rPr lang="es-ES_tradnl" sz="3200" dirty="0" smtClean="0">
                <a:solidFill>
                  <a:srgbClr val="FFFFFF"/>
                </a:solidFill>
                <a:effectLst>
                  <a:glow rad="228600">
                    <a:schemeClr val="accent4">
                      <a:satMod val="175000"/>
                      <a:alpha val="40000"/>
                    </a:schemeClr>
                  </a:glow>
                </a:effectLst>
              </a:rPr>
              <a:t>en tus sendas.</a:t>
            </a:r>
          </a:p>
        </p:txBody>
      </p:sp>
      <p:sp>
        <p:nvSpPr>
          <p:cNvPr id="11270" name="Text Box 6"/>
          <p:cNvSpPr txBox="1">
            <a:spLocks noChangeArrowheads="1"/>
          </p:cNvSpPr>
          <p:nvPr/>
        </p:nvSpPr>
        <p:spPr bwMode="auto">
          <a:xfrm>
            <a:off x="4062046" y="1161265"/>
            <a:ext cx="4376818"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4800" b="1" i="1">
                <a:solidFill>
                  <a:schemeClr val="tx1"/>
                </a:solidFill>
                <a:latin typeface="Comic Sans MS" pitchFamily="66" charset="0"/>
              </a:defRPr>
            </a:lvl1pPr>
            <a:lvl2pPr marL="742950" indent="-285750">
              <a:defRPr sz="4800" b="1" i="1">
                <a:solidFill>
                  <a:schemeClr val="tx1"/>
                </a:solidFill>
                <a:latin typeface="Comic Sans MS" pitchFamily="66" charset="0"/>
              </a:defRPr>
            </a:lvl2pPr>
            <a:lvl3pPr marL="1143000" indent="-228600">
              <a:defRPr sz="4800" b="1" i="1">
                <a:solidFill>
                  <a:schemeClr val="tx1"/>
                </a:solidFill>
                <a:latin typeface="Comic Sans MS" pitchFamily="66" charset="0"/>
              </a:defRPr>
            </a:lvl3pPr>
            <a:lvl4pPr marL="1600200" indent="-228600">
              <a:defRPr sz="4800" b="1" i="1">
                <a:solidFill>
                  <a:schemeClr val="tx1"/>
                </a:solidFill>
                <a:latin typeface="Comic Sans MS" pitchFamily="66" charset="0"/>
              </a:defRPr>
            </a:lvl4pPr>
            <a:lvl5pPr marL="2057400" indent="-228600">
              <a:defRPr sz="4800" b="1" i="1">
                <a:solidFill>
                  <a:schemeClr val="tx1"/>
                </a:solidFill>
                <a:latin typeface="Comic Sans MS" pitchFamily="66" charset="0"/>
              </a:defRPr>
            </a:lvl5pPr>
            <a:lvl6pPr marL="2514600" indent="-228600" eaLnBrk="0" fontAlgn="base" hangingPunct="0">
              <a:spcBef>
                <a:spcPct val="0"/>
              </a:spcBef>
              <a:spcAft>
                <a:spcPct val="0"/>
              </a:spcAft>
              <a:defRPr sz="4800" b="1" i="1">
                <a:solidFill>
                  <a:schemeClr val="tx1"/>
                </a:solidFill>
                <a:latin typeface="Comic Sans MS" pitchFamily="66" charset="0"/>
              </a:defRPr>
            </a:lvl6pPr>
            <a:lvl7pPr marL="2971800" indent="-228600" eaLnBrk="0" fontAlgn="base" hangingPunct="0">
              <a:spcBef>
                <a:spcPct val="0"/>
              </a:spcBef>
              <a:spcAft>
                <a:spcPct val="0"/>
              </a:spcAft>
              <a:defRPr sz="4800" b="1" i="1">
                <a:solidFill>
                  <a:schemeClr val="tx1"/>
                </a:solidFill>
                <a:latin typeface="Comic Sans MS" pitchFamily="66" charset="0"/>
              </a:defRPr>
            </a:lvl7pPr>
            <a:lvl8pPr marL="3429000" indent="-228600" eaLnBrk="0" fontAlgn="base" hangingPunct="0">
              <a:spcBef>
                <a:spcPct val="0"/>
              </a:spcBef>
              <a:spcAft>
                <a:spcPct val="0"/>
              </a:spcAft>
              <a:defRPr sz="4800" b="1" i="1">
                <a:solidFill>
                  <a:schemeClr val="tx1"/>
                </a:solidFill>
                <a:latin typeface="Comic Sans MS" pitchFamily="66" charset="0"/>
              </a:defRPr>
            </a:lvl8pPr>
            <a:lvl9pPr marL="3886200" indent="-228600" eaLnBrk="0" fontAlgn="base" hangingPunct="0">
              <a:spcBef>
                <a:spcPct val="0"/>
              </a:spcBef>
              <a:spcAft>
                <a:spcPct val="0"/>
              </a:spcAft>
              <a:defRPr sz="4800" b="1" i="1">
                <a:solidFill>
                  <a:schemeClr val="tx1"/>
                </a:solidFill>
                <a:latin typeface="Comic Sans MS" pitchFamily="66" charset="0"/>
              </a:defRPr>
            </a:lvl9pPr>
          </a:lstStyle>
          <a:p>
            <a:pPr algn="ctr" eaLnBrk="0" fontAlgn="base" hangingPunct="0">
              <a:spcBef>
                <a:spcPct val="0"/>
              </a:spcBef>
              <a:spcAft>
                <a:spcPct val="0"/>
              </a:spcAft>
            </a:pPr>
            <a:r>
              <a:rPr lang="es-ES_tradnl" sz="2800" b="0" i="0" dirty="0" smtClean="0">
                <a:solidFill>
                  <a:schemeClr val="accent2"/>
                </a:solidFill>
                <a:effectLst>
                  <a:glow rad="101600">
                    <a:schemeClr val="accent4">
                      <a:satMod val="175000"/>
                      <a:alpha val="40000"/>
                    </a:schemeClr>
                  </a:glow>
                </a:effectLst>
                <a:latin typeface="Humnst777 BlkCn BT" panose="020B0803030504020204" pitchFamily="34" charset="0"/>
              </a:rPr>
              <a:t> </a:t>
            </a:r>
            <a:r>
              <a:rPr lang="es-ES" sz="2800" b="0" i="0" dirty="0" smtClean="0">
                <a:solidFill>
                  <a:schemeClr val="accent2"/>
                </a:solidFill>
                <a:effectLst>
                  <a:glow rad="101600">
                    <a:schemeClr val="accent4">
                      <a:satMod val="175000"/>
                      <a:alpha val="40000"/>
                    </a:schemeClr>
                  </a:glow>
                </a:effectLst>
                <a:latin typeface="Humnst777 BlkCn BT" panose="020B0803030504020204" pitchFamily="34" charset="0"/>
                <a:cs typeface="Times New Roman" pitchFamily="18" charset="0"/>
              </a:rPr>
              <a:t>Señor, enséñame tus caminos, instrúyeme en tus sendas:</a:t>
            </a:r>
            <a:br>
              <a:rPr lang="es-ES" sz="2800" b="0" i="0" dirty="0" smtClean="0">
                <a:solidFill>
                  <a:schemeClr val="accent2"/>
                </a:solidFill>
                <a:effectLst>
                  <a:glow rad="101600">
                    <a:schemeClr val="accent4">
                      <a:satMod val="175000"/>
                      <a:alpha val="40000"/>
                    </a:schemeClr>
                  </a:glow>
                </a:effectLst>
                <a:latin typeface="Humnst777 BlkCn BT" panose="020B0803030504020204" pitchFamily="34" charset="0"/>
                <a:cs typeface="Times New Roman" pitchFamily="18" charset="0"/>
              </a:rPr>
            </a:br>
            <a:r>
              <a:rPr lang="es-ES" sz="2800" b="0" i="0" dirty="0" smtClean="0">
                <a:solidFill>
                  <a:schemeClr val="accent2"/>
                </a:solidFill>
                <a:effectLst>
                  <a:glow rad="101600">
                    <a:schemeClr val="accent4">
                      <a:satMod val="175000"/>
                      <a:alpha val="40000"/>
                    </a:schemeClr>
                  </a:glow>
                </a:effectLst>
                <a:latin typeface="Humnst777 BlkCn BT" panose="020B0803030504020204" pitchFamily="34" charset="0"/>
                <a:cs typeface="Times New Roman" pitchFamily="18" charset="0"/>
              </a:rPr>
              <a:t>haz que camine con lealtad; enséñame, porque tú eres mi Dios y Salvador.</a:t>
            </a:r>
            <a:endParaRPr lang="es-ES_tradnl" sz="2800" b="0" i="0" dirty="0" smtClean="0">
              <a:solidFill>
                <a:schemeClr val="accent2"/>
              </a:solidFill>
              <a:effectLst>
                <a:glow rad="101600">
                  <a:schemeClr val="accent4">
                    <a:satMod val="175000"/>
                    <a:alpha val="40000"/>
                  </a:schemeClr>
                </a:glow>
              </a:effectLst>
              <a:latin typeface="Humnst777 BlkCn BT" panose="020B0803030504020204" pitchFamily="34" charset="0"/>
            </a:endParaRPr>
          </a:p>
        </p:txBody>
      </p:sp>
    </p:spTree>
    <p:extLst>
      <p:ext uri="{BB962C8B-B14F-4D97-AF65-F5344CB8AC3E}">
        <p14:creationId xmlns:p14="http://schemas.microsoft.com/office/powerpoint/2010/main" val="549102033"/>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wipe(up)">
                                      <p:cBhvr>
                                        <p:cTn id="7" dur="5000"/>
                                        <p:tgtEl>
                                          <p:spTgt spid="11270"/>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11268"/>
                                        </p:tgtEl>
                                        <p:attrNameLst>
                                          <p:attrName>style.visibility</p:attrName>
                                        </p:attrNameLst>
                                      </p:cBhvr>
                                      <p:to>
                                        <p:strVal val="visible"/>
                                      </p:to>
                                    </p:set>
                                    <p:animEffect transition="in" filter="wipe(up)">
                                      <p:cBhvr>
                                        <p:cTn id="11" dur="5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824" y="499110"/>
            <a:ext cx="8048946" cy="5832369"/>
          </a:xfrm>
          <a:prstGeom prst="rect">
            <a:avLst/>
          </a:prstGeom>
          <a:scene3d>
            <a:camera prst="orthographicFront"/>
            <a:lightRig rig="threePt" dir="t"/>
          </a:scene3d>
          <a:sp3d>
            <a:bevelT prst="convex"/>
          </a:sp3d>
        </p:spPr>
      </p:pic>
      <p:sp>
        <p:nvSpPr>
          <p:cNvPr id="7172" name="Text Box 4"/>
          <p:cNvSpPr txBox="1">
            <a:spLocks noChangeArrowheads="1"/>
          </p:cNvSpPr>
          <p:nvPr/>
        </p:nvSpPr>
        <p:spPr bwMode="auto">
          <a:xfrm>
            <a:off x="736979" y="520957"/>
            <a:ext cx="786579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square">
            <a:spAutoFit/>
          </a:bodyPr>
          <a:lstStyle>
            <a:lvl1pPr>
              <a:defRPr sz="4800" b="1" i="1">
                <a:solidFill>
                  <a:schemeClr val="tx1"/>
                </a:solidFill>
                <a:latin typeface="Comic Sans MS" pitchFamily="66" charset="0"/>
              </a:defRPr>
            </a:lvl1pPr>
            <a:lvl2pPr marL="742950" indent="-285750">
              <a:defRPr sz="4800" b="1" i="1">
                <a:solidFill>
                  <a:schemeClr val="tx1"/>
                </a:solidFill>
                <a:latin typeface="Comic Sans MS" pitchFamily="66" charset="0"/>
              </a:defRPr>
            </a:lvl2pPr>
            <a:lvl3pPr marL="1143000" indent="-228600">
              <a:defRPr sz="4800" b="1" i="1">
                <a:solidFill>
                  <a:schemeClr val="tx1"/>
                </a:solidFill>
                <a:latin typeface="Comic Sans MS" pitchFamily="66" charset="0"/>
              </a:defRPr>
            </a:lvl3pPr>
            <a:lvl4pPr marL="1600200" indent="-228600">
              <a:defRPr sz="4800" b="1" i="1">
                <a:solidFill>
                  <a:schemeClr val="tx1"/>
                </a:solidFill>
                <a:latin typeface="Comic Sans MS" pitchFamily="66" charset="0"/>
              </a:defRPr>
            </a:lvl4pPr>
            <a:lvl5pPr marL="2057400" indent="-228600">
              <a:defRPr sz="4800" b="1" i="1">
                <a:solidFill>
                  <a:schemeClr val="tx1"/>
                </a:solidFill>
                <a:latin typeface="Comic Sans MS" pitchFamily="66" charset="0"/>
              </a:defRPr>
            </a:lvl5pPr>
            <a:lvl6pPr marL="2514600" indent="-228600" eaLnBrk="0" fontAlgn="base" hangingPunct="0">
              <a:spcBef>
                <a:spcPct val="0"/>
              </a:spcBef>
              <a:spcAft>
                <a:spcPct val="0"/>
              </a:spcAft>
              <a:defRPr sz="4800" b="1" i="1">
                <a:solidFill>
                  <a:schemeClr val="tx1"/>
                </a:solidFill>
                <a:latin typeface="Comic Sans MS" pitchFamily="66" charset="0"/>
              </a:defRPr>
            </a:lvl6pPr>
            <a:lvl7pPr marL="2971800" indent="-228600" eaLnBrk="0" fontAlgn="base" hangingPunct="0">
              <a:spcBef>
                <a:spcPct val="0"/>
              </a:spcBef>
              <a:spcAft>
                <a:spcPct val="0"/>
              </a:spcAft>
              <a:defRPr sz="4800" b="1" i="1">
                <a:solidFill>
                  <a:schemeClr val="tx1"/>
                </a:solidFill>
                <a:latin typeface="Comic Sans MS" pitchFamily="66" charset="0"/>
              </a:defRPr>
            </a:lvl7pPr>
            <a:lvl8pPr marL="3429000" indent="-228600" eaLnBrk="0" fontAlgn="base" hangingPunct="0">
              <a:spcBef>
                <a:spcPct val="0"/>
              </a:spcBef>
              <a:spcAft>
                <a:spcPct val="0"/>
              </a:spcAft>
              <a:defRPr sz="4800" b="1" i="1">
                <a:solidFill>
                  <a:schemeClr val="tx1"/>
                </a:solidFill>
                <a:latin typeface="Comic Sans MS" pitchFamily="66" charset="0"/>
              </a:defRPr>
            </a:lvl8pPr>
            <a:lvl9pPr marL="3886200" indent="-228600" eaLnBrk="0" fontAlgn="base" hangingPunct="0">
              <a:spcBef>
                <a:spcPct val="0"/>
              </a:spcBef>
              <a:spcAft>
                <a:spcPct val="0"/>
              </a:spcAft>
              <a:defRPr sz="4800" b="1" i="1">
                <a:solidFill>
                  <a:schemeClr val="tx1"/>
                </a:solidFill>
                <a:latin typeface="Comic Sans MS" pitchFamily="66" charset="0"/>
              </a:defRPr>
            </a:lvl9pPr>
          </a:lstStyle>
          <a:p>
            <a:pPr algn="ctr" eaLnBrk="0" fontAlgn="base" hangingPunct="0">
              <a:spcBef>
                <a:spcPct val="0"/>
              </a:spcBef>
              <a:spcAft>
                <a:spcPct val="0"/>
              </a:spcAft>
            </a:pPr>
            <a:r>
              <a:rPr lang="es-ES_tradnl" sz="3200" dirty="0" smtClean="0">
                <a:solidFill>
                  <a:schemeClr val="accent2"/>
                </a:solidFill>
                <a:effectLst>
                  <a:outerShdw blurRad="50800" dist="38100" algn="l" rotWithShape="0">
                    <a:prstClr val="black"/>
                  </a:outerShdw>
                </a:effectLst>
                <a:latin typeface="Humanst521 BT" panose="020B0602020204020204" pitchFamily="34" charset="0"/>
              </a:rPr>
              <a:t> </a:t>
            </a:r>
            <a:r>
              <a:rPr lang="es-ES" sz="3200" dirty="0" smtClean="0">
                <a:solidFill>
                  <a:schemeClr val="accent2"/>
                </a:solidFill>
                <a:effectLst>
                  <a:outerShdw blurRad="50800" dist="38100" algn="l" rotWithShape="0">
                    <a:prstClr val="black"/>
                  </a:outerShdw>
                </a:effectLst>
                <a:latin typeface="Humanst521 BT" panose="020B0602020204020204" pitchFamily="34" charset="0"/>
                <a:cs typeface="Times New Roman" pitchFamily="18" charset="0"/>
              </a:rPr>
              <a:t>Recuerda, Señor, que tu ternura y misericordia son eternas; acuérdate de mí con misericordia, por tu bondad, Señor.</a:t>
            </a:r>
            <a:r>
              <a:rPr lang="es-ES" sz="3200" dirty="0" smtClean="0">
                <a:solidFill>
                  <a:schemeClr val="accent2"/>
                </a:solidFill>
                <a:effectLst>
                  <a:outerShdw blurRad="50800" dist="38100" algn="l" rotWithShape="0">
                    <a:prstClr val="black"/>
                  </a:outerShdw>
                </a:effectLst>
                <a:latin typeface="Humanst521 BT" panose="020B0602020204020204" pitchFamily="34" charset="0"/>
              </a:rPr>
              <a:t> </a:t>
            </a:r>
            <a:endParaRPr lang="es-ES_tradnl" sz="3200" dirty="0" smtClean="0">
              <a:solidFill>
                <a:schemeClr val="accent2"/>
              </a:solidFill>
              <a:effectLst>
                <a:outerShdw blurRad="50800" dist="38100" algn="l" rotWithShape="0">
                  <a:prstClr val="black"/>
                </a:outerShdw>
              </a:effectLst>
              <a:latin typeface="Humanst521 BT" panose="020B0602020204020204" pitchFamily="34" charset="0"/>
            </a:endParaRPr>
          </a:p>
        </p:txBody>
      </p:sp>
      <p:sp>
        <p:nvSpPr>
          <p:cNvPr id="7171" name="Rectangle 3"/>
          <p:cNvSpPr>
            <a:spLocks noChangeArrowheads="1"/>
          </p:cNvSpPr>
          <p:nvPr/>
        </p:nvSpPr>
        <p:spPr bwMode="auto">
          <a:xfrm>
            <a:off x="951741" y="5146203"/>
            <a:ext cx="3934157" cy="10772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0" fontAlgn="base" hangingPunct="0">
              <a:spcBef>
                <a:spcPct val="0"/>
              </a:spcBef>
              <a:spcAft>
                <a:spcPct val="0"/>
              </a:spcAft>
            </a:pPr>
            <a:r>
              <a:rPr lang="es-PE" sz="3200" b="1" i="1" dirty="0">
                <a:solidFill>
                  <a:srgbClr val="FFFFFF"/>
                </a:solidFill>
                <a:latin typeface="Comic Sans MS" pitchFamily="66" charset="0"/>
              </a:rPr>
              <a:t>Señor, instrúyenos</a:t>
            </a:r>
          </a:p>
          <a:p>
            <a:pPr eaLnBrk="0" fontAlgn="base" hangingPunct="0">
              <a:spcBef>
                <a:spcPct val="0"/>
              </a:spcBef>
              <a:spcAft>
                <a:spcPct val="0"/>
              </a:spcAft>
            </a:pPr>
            <a:r>
              <a:rPr lang="es-PE" sz="3200" b="1" i="1" dirty="0">
                <a:solidFill>
                  <a:srgbClr val="FFFFFF"/>
                </a:solidFill>
                <a:latin typeface="Comic Sans MS" pitchFamily="66" charset="0"/>
              </a:rPr>
              <a:t> en tus sendas.</a:t>
            </a:r>
            <a:endParaRPr lang="es-ES_tradnl" sz="3200" b="1" i="1" dirty="0">
              <a:solidFill>
                <a:srgbClr val="FFFFFF"/>
              </a:solidFill>
              <a:latin typeface="Comic Sans MS" pitchFamily="66" charset="0"/>
            </a:endParaRPr>
          </a:p>
        </p:txBody>
      </p:sp>
    </p:spTree>
    <p:extLst>
      <p:ext uri="{BB962C8B-B14F-4D97-AF65-F5344CB8AC3E}">
        <p14:creationId xmlns:p14="http://schemas.microsoft.com/office/powerpoint/2010/main" val="3355746159"/>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ipe(up)">
                                      <p:cBhvr>
                                        <p:cTn id="7" dur="5000"/>
                                        <p:tgtEl>
                                          <p:spTgt spid="7172"/>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wipe(up)">
                                      <p:cBhvr>
                                        <p:cTn id="11" dur="5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80" y="517659"/>
            <a:ext cx="8025762" cy="5787605"/>
          </a:xfrm>
          <a:prstGeom prst="rect">
            <a:avLst/>
          </a:prstGeom>
          <a:scene3d>
            <a:camera prst="orthographicFront"/>
            <a:lightRig rig="threePt" dir="t"/>
          </a:scene3d>
          <a:sp3d>
            <a:bevelT prst="convex"/>
          </a:sp3d>
        </p:spPr>
      </p:pic>
      <p:sp>
        <p:nvSpPr>
          <p:cNvPr id="6147" name="Rectangle 3"/>
          <p:cNvSpPr>
            <a:spLocks noChangeArrowheads="1"/>
          </p:cNvSpPr>
          <p:nvPr/>
        </p:nvSpPr>
        <p:spPr bwMode="auto">
          <a:xfrm>
            <a:off x="1159157" y="4735544"/>
            <a:ext cx="4477368" cy="10772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fontAlgn="base" hangingPunct="0">
              <a:spcBef>
                <a:spcPct val="0"/>
              </a:spcBef>
              <a:spcAft>
                <a:spcPct val="0"/>
              </a:spcAft>
            </a:pPr>
            <a:r>
              <a:rPr lang="es-ES_tradnl" sz="3200" b="1" i="1" dirty="0">
                <a:solidFill>
                  <a:srgbClr val="EFF274">
                    <a:lumMod val="75000"/>
                  </a:srgbClr>
                </a:solidFill>
                <a:effectLst>
                  <a:glow rad="101600">
                    <a:schemeClr val="accent4">
                      <a:satMod val="175000"/>
                      <a:alpha val="40000"/>
                    </a:schemeClr>
                  </a:glow>
                </a:effectLst>
                <a:latin typeface="Comic Sans MS" pitchFamily="66" charset="0"/>
              </a:rPr>
              <a:t>Señor, </a:t>
            </a:r>
            <a:r>
              <a:rPr lang="es-PE" sz="3200" b="1" i="1" dirty="0">
                <a:solidFill>
                  <a:srgbClr val="EFF274">
                    <a:lumMod val="75000"/>
                  </a:srgbClr>
                </a:solidFill>
                <a:effectLst>
                  <a:glow rad="101600">
                    <a:schemeClr val="accent4">
                      <a:satMod val="175000"/>
                      <a:alpha val="40000"/>
                    </a:schemeClr>
                  </a:glow>
                </a:effectLst>
                <a:latin typeface="Comic Sans MS" pitchFamily="66" charset="0"/>
              </a:rPr>
              <a:t>instrúyenos en tus sendas.</a:t>
            </a:r>
            <a:endParaRPr lang="es-ES_tradnl" sz="3200" b="1" i="1" dirty="0">
              <a:solidFill>
                <a:srgbClr val="EFF274">
                  <a:lumMod val="75000"/>
                </a:srgbClr>
              </a:solidFill>
              <a:effectLst>
                <a:glow rad="101600">
                  <a:schemeClr val="accent4">
                    <a:satMod val="175000"/>
                    <a:alpha val="40000"/>
                  </a:schemeClr>
                </a:glow>
              </a:effectLst>
              <a:latin typeface="Comic Sans MS" pitchFamily="66" charset="0"/>
            </a:endParaRPr>
          </a:p>
        </p:txBody>
      </p:sp>
      <p:sp>
        <p:nvSpPr>
          <p:cNvPr id="6148" name="Text Box 4"/>
          <p:cNvSpPr txBox="1">
            <a:spLocks noChangeArrowheads="1"/>
          </p:cNvSpPr>
          <p:nvPr/>
        </p:nvSpPr>
        <p:spPr bwMode="auto">
          <a:xfrm>
            <a:off x="558681" y="558604"/>
            <a:ext cx="732972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square">
            <a:spAutoFit/>
          </a:bodyPr>
          <a:lstStyle/>
          <a:p>
            <a:pPr algn="ctr" eaLnBrk="0" fontAlgn="base" hangingPunct="0">
              <a:spcBef>
                <a:spcPct val="0"/>
              </a:spcBef>
              <a:spcAft>
                <a:spcPct val="0"/>
              </a:spcAft>
              <a:defRPr/>
            </a:pPr>
            <a:r>
              <a:rPr lang="es-ES_tradnl" sz="2800" b="1" i="1" dirty="0">
                <a:solidFill>
                  <a:schemeClr val="accent2"/>
                </a:solidFill>
                <a:effectLst>
                  <a:glow rad="101600">
                    <a:schemeClr val="accent4">
                      <a:satMod val="175000"/>
                      <a:alpha val="40000"/>
                    </a:schemeClr>
                  </a:glow>
                  <a:outerShdw blurRad="50800" dist="63500" algn="l" rotWithShape="0">
                    <a:prstClr val="black"/>
                  </a:outerShdw>
                </a:effectLst>
                <a:latin typeface="Humanst521 BT" panose="020B0602020204020204" pitchFamily="34" charset="0"/>
              </a:rPr>
              <a:t> </a:t>
            </a:r>
            <a:r>
              <a:rPr lang="es-ES" sz="3200" b="1" i="1" dirty="0">
                <a:solidFill>
                  <a:schemeClr val="accent2"/>
                </a:solidFill>
                <a:effectLst>
                  <a:glow rad="101600">
                    <a:schemeClr val="accent4">
                      <a:satMod val="175000"/>
                      <a:alpha val="40000"/>
                    </a:schemeClr>
                  </a:glow>
                  <a:outerShdw blurRad="50800" dist="63500" algn="l" rotWithShape="0">
                    <a:prstClr val="black"/>
                  </a:outerShdw>
                </a:effectLst>
                <a:latin typeface="Humanst521 BT" panose="020B0602020204020204" pitchFamily="34" charset="0"/>
                <a:cs typeface="Times New Roman" pitchFamily="18" charset="0"/>
              </a:rPr>
              <a:t>El Señor es bueno y recto; y enseña el camino a los pecadores, hace caminar a los humildes con rectitud, enseña su camino a los humildes.</a:t>
            </a:r>
          </a:p>
        </p:txBody>
      </p:sp>
    </p:spTree>
    <p:extLst>
      <p:ext uri="{BB962C8B-B14F-4D97-AF65-F5344CB8AC3E}">
        <p14:creationId xmlns:p14="http://schemas.microsoft.com/office/powerpoint/2010/main" val="18413908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up)">
                                      <p:cBhvr>
                                        <p:cTn id="7" dur="5000"/>
                                        <p:tgtEl>
                                          <p:spTgt spid="6148"/>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wipe(up)">
                                      <p:cBhvr>
                                        <p:cTn id="11" dur="5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be/7d/f1/be7df185e7ada45e1f86eaa7a497be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477" y="535189"/>
            <a:ext cx="8033192" cy="579527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3"/>
          <p:cNvSpPr txBox="1">
            <a:spLocks noChangeArrowheads="1"/>
          </p:cNvSpPr>
          <p:nvPr/>
        </p:nvSpPr>
        <p:spPr bwMode="auto">
          <a:xfrm>
            <a:off x="1325271" y="1252215"/>
            <a:ext cx="6631767" cy="1175706"/>
          </a:xfrm>
          <a:prstGeom prst="rect">
            <a:avLst/>
          </a:prstGeom>
          <a:noFill/>
          <a:ln w="9525">
            <a:noFill/>
            <a:miter lim="800000"/>
            <a:headEnd/>
            <a:tailEnd/>
          </a:ln>
        </p:spPr>
        <p:txBody>
          <a:bodyPr wrap="square">
            <a:spAutoFit/>
          </a:bodyPr>
          <a:lstStyle/>
          <a:p>
            <a:pPr algn="ctr" fontAlgn="base">
              <a:lnSpc>
                <a:spcPct val="110000"/>
              </a:lnSpc>
              <a:spcBef>
                <a:spcPct val="50000"/>
              </a:spcBef>
              <a:spcAft>
                <a:spcPct val="0"/>
              </a:spcAft>
            </a:pPr>
            <a:r>
              <a:rPr lang="es-ES_tradnl" sz="2000" b="1" i="1" dirty="0" smtClean="0">
                <a:solidFill>
                  <a:schemeClr val="tx1">
                    <a:lumMod val="95000"/>
                    <a:lumOff val="5000"/>
                  </a:schemeClr>
                </a:solidFill>
                <a:effectLst>
                  <a:glow rad="101600">
                    <a:schemeClr val="accent1">
                      <a:lumMod val="20000"/>
                      <a:lumOff val="80000"/>
                      <a:alpha val="60000"/>
                    </a:schemeClr>
                  </a:glow>
                </a:effectLst>
              </a:rPr>
              <a:t>San </a:t>
            </a:r>
            <a:r>
              <a:rPr lang="es-ES_tradnl" sz="2000" b="1" i="1" dirty="0">
                <a:solidFill>
                  <a:schemeClr val="tx1">
                    <a:lumMod val="95000"/>
                    <a:lumOff val="5000"/>
                  </a:schemeClr>
                </a:solidFill>
                <a:effectLst>
                  <a:glow rad="101600">
                    <a:schemeClr val="accent1">
                      <a:lumMod val="20000"/>
                      <a:lumOff val="80000"/>
                      <a:alpha val="60000"/>
                    </a:schemeClr>
                  </a:glow>
                </a:effectLst>
              </a:rPr>
              <a:t>Vicente no deja de </a:t>
            </a:r>
            <a:r>
              <a:rPr lang="es-ES_tradnl" sz="2400" b="1" i="1" dirty="0">
                <a:solidFill>
                  <a:schemeClr val="tx1">
                    <a:lumMod val="95000"/>
                    <a:lumOff val="5000"/>
                  </a:schemeClr>
                </a:solidFill>
                <a:effectLst>
                  <a:glow rad="101600">
                    <a:schemeClr val="accent1">
                      <a:lumMod val="20000"/>
                      <a:lumOff val="80000"/>
                      <a:alpha val="60000"/>
                    </a:schemeClr>
                  </a:glow>
                  <a:outerShdw blurRad="38100" dist="38100" dir="2700000" algn="tl">
                    <a:srgbClr val="000000">
                      <a:alpha val="43137"/>
                    </a:srgbClr>
                  </a:outerShdw>
                </a:effectLst>
              </a:rPr>
              <a:t>sorprenderse</a:t>
            </a:r>
            <a:r>
              <a:rPr lang="es-ES_tradnl" sz="2000" b="1" i="1" dirty="0">
                <a:solidFill>
                  <a:schemeClr val="tx1">
                    <a:lumMod val="95000"/>
                    <a:lumOff val="5000"/>
                  </a:schemeClr>
                </a:solidFill>
                <a:effectLst>
                  <a:glow rad="101600">
                    <a:schemeClr val="accent1">
                      <a:lumMod val="20000"/>
                      <a:lumOff val="80000"/>
                      <a:alpha val="60000"/>
                    </a:schemeClr>
                  </a:glow>
                </a:effectLst>
              </a:rPr>
              <a:t> ante la iniciativa de Jesús, de llamar a personas sencillas y ordinarias a colaborar en la tarea del Reino</a:t>
            </a:r>
            <a:r>
              <a:rPr lang="es-ES_tradnl" b="1" dirty="0">
                <a:solidFill>
                  <a:schemeClr val="tx1">
                    <a:lumMod val="95000"/>
                    <a:lumOff val="5000"/>
                  </a:schemeClr>
                </a:solidFill>
                <a:effectLst>
                  <a:glow rad="101600">
                    <a:schemeClr val="accent1">
                      <a:lumMod val="20000"/>
                      <a:lumOff val="80000"/>
                      <a:alpha val="60000"/>
                    </a:schemeClr>
                  </a:glow>
                </a:effectLst>
              </a:rPr>
              <a:t>:</a:t>
            </a:r>
            <a:r>
              <a:rPr lang="es-ES_tradnl" b="1" i="1" dirty="0">
                <a:solidFill>
                  <a:schemeClr val="tx1">
                    <a:lumMod val="95000"/>
                    <a:lumOff val="5000"/>
                  </a:schemeClr>
                </a:solidFill>
                <a:effectLst>
                  <a:glow rad="101600">
                    <a:schemeClr val="accent1">
                      <a:lumMod val="20000"/>
                      <a:lumOff val="80000"/>
                      <a:alpha val="60000"/>
                    </a:schemeClr>
                  </a:glow>
                </a:effectLst>
              </a:rPr>
              <a:t> </a:t>
            </a:r>
          </a:p>
        </p:txBody>
      </p:sp>
      <p:sp>
        <p:nvSpPr>
          <p:cNvPr id="11" name="Text Box 13"/>
          <p:cNvSpPr txBox="1">
            <a:spLocks noChangeArrowheads="1"/>
          </p:cNvSpPr>
          <p:nvPr/>
        </p:nvSpPr>
        <p:spPr bwMode="auto">
          <a:xfrm>
            <a:off x="1175797" y="2341318"/>
            <a:ext cx="7045011" cy="3816429"/>
          </a:xfrm>
          <a:prstGeom prst="rect">
            <a:avLst/>
          </a:prstGeom>
          <a:noFill/>
          <a:ln w="9525">
            <a:noFill/>
            <a:miter lim="800000"/>
            <a:headEnd/>
            <a:tailEnd/>
          </a:ln>
        </p:spPr>
        <p:txBody>
          <a:bodyPr wrap="square">
            <a:spAutoFit/>
          </a:bodyPr>
          <a:lstStyle/>
          <a:p>
            <a:pPr algn="ctr" fontAlgn="base">
              <a:lnSpc>
                <a:spcPct val="110000"/>
              </a:lnSpc>
              <a:spcBef>
                <a:spcPct val="50000"/>
              </a:spcBef>
              <a:spcAft>
                <a:spcPct val="0"/>
              </a:spcAft>
            </a:pPr>
            <a:r>
              <a:rPr lang="es-PE" sz="2200" b="1" i="1" dirty="0" smtClean="0">
                <a:solidFill>
                  <a:schemeClr val="tx1">
                    <a:lumMod val="95000"/>
                    <a:lumOff val="5000"/>
                  </a:schemeClr>
                </a:solidFill>
                <a:effectLst>
                  <a:glow rad="101600">
                    <a:schemeClr val="accent3">
                      <a:alpha val="60000"/>
                    </a:schemeClr>
                  </a:glow>
                  <a:outerShdw blurRad="38100" dist="38100" dir="2700000" algn="tl">
                    <a:srgbClr val="000000">
                      <a:alpha val="43137"/>
                    </a:srgbClr>
                  </a:outerShdw>
                </a:effectLst>
              </a:rPr>
              <a:t>“Dar </a:t>
            </a:r>
            <a:r>
              <a:rPr lang="es-PE" sz="2200" b="1" i="1" dirty="0">
                <a:solidFill>
                  <a:schemeClr val="tx1">
                    <a:lumMod val="95000"/>
                    <a:lumOff val="5000"/>
                  </a:schemeClr>
                </a:solidFill>
                <a:effectLst>
                  <a:glow rad="101600">
                    <a:schemeClr val="accent3">
                      <a:alpha val="60000"/>
                    </a:schemeClr>
                  </a:glow>
                  <a:outerShdw blurRad="38100" dist="38100" dir="2700000" algn="tl">
                    <a:srgbClr val="000000">
                      <a:alpha val="43137"/>
                    </a:srgbClr>
                  </a:outerShdw>
                </a:effectLst>
              </a:rPr>
              <a:t>a conocer a Dios a los pobres, anunciarles a Jesucristo, decirles que está cerca el reino de los cielos y que ese reino es para los pobres. ¡Qué grande es esto! Y el que hayamos sido llamados para ser compañeros y para participar en los planes del Hijo de Dios, es algo que supera nuestro entendimiento. ¡Qué! ¡Hacernos..., no me atrevo a decirlo.... sí: evangelizar a los pobres es un oficio tan alto que es, por excelencia, el oficio del Hijo de Dios! </a:t>
            </a:r>
            <a:endParaRPr lang="es-ES" sz="2200" b="1" i="1" dirty="0">
              <a:solidFill>
                <a:schemeClr val="tx1">
                  <a:lumMod val="95000"/>
                  <a:lumOff val="5000"/>
                </a:schemeClr>
              </a:solidFill>
              <a:effectLst>
                <a:glow rad="101600">
                  <a:schemeClr val="accent3">
                    <a:alpha val="60000"/>
                  </a:schemeClr>
                </a:glow>
                <a:outerShdw blurRad="38100" dist="38100" dir="2700000" algn="tl">
                  <a:srgbClr val="000000">
                    <a:alpha val="43137"/>
                  </a:srgbClr>
                </a:outerShdw>
              </a:effectLst>
              <a:latin typeface="Arial Narrow" panose="020B0606020202030204" pitchFamily="34" charset="0"/>
              <a:ea typeface="Times New Roman" pitchFamily="18" charset="0"/>
              <a:cs typeface="Arial" charset="0"/>
            </a:endParaRPr>
          </a:p>
        </p:txBody>
      </p:sp>
      <p:sp>
        <p:nvSpPr>
          <p:cNvPr id="3" name="Rectángulo 2"/>
          <p:cNvSpPr/>
          <p:nvPr/>
        </p:nvSpPr>
        <p:spPr>
          <a:xfrm>
            <a:off x="3594128" y="916784"/>
            <a:ext cx="1531188" cy="369332"/>
          </a:xfrm>
          <a:prstGeom prst="rect">
            <a:avLst/>
          </a:prstGeom>
        </p:spPr>
        <p:txBody>
          <a:bodyPr wrap="none">
            <a:spAutoFit/>
          </a:bodyPr>
          <a:lstStyle/>
          <a:p>
            <a:r>
              <a:rPr lang="es-ES_tradnl" b="1" i="1" dirty="0">
                <a:solidFill>
                  <a:schemeClr val="tx1">
                    <a:lumMod val="95000"/>
                    <a:lumOff val="5000"/>
                  </a:schemeClr>
                </a:solidFill>
                <a:effectLst>
                  <a:glow rad="101600">
                    <a:schemeClr val="accent2">
                      <a:alpha val="60000"/>
                    </a:schemeClr>
                  </a:glow>
                </a:effectLst>
              </a:rPr>
              <a:t>Motivación: </a:t>
            </a:r>
            <a:endParaRPr lang="es-PE" dirty="0"/>
          </a:p>
        </p:txBody>
      </p:sp>
      <p:pic>
        <p:nvPicPr>
          <p:cNvPr id="2052" name="Picture 4" descr="Obra Social Margarita Nase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82631" y="522743"/>
            <a:ext cx="960208" cy="171136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307" y="474553"/>
            <a:ext cx="2602992" cy="897047"/>
          </a:xfrm>
          <a:prstGeom prst="rect">
            <a:avLst/>
          </a:prstGeom>
        </p:spPr>
      </p:pic>
    </p:spTree>
    <p:extLst>
      <p:ext uri="{BB962C8B-B14F-4D97-AF65-F5344CB8AC3E}">
        <p14:creationId xmlns:p14="http://schemas.microsoft.com/office/powerpoint/2010/main" val="3156544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p:stCondLst>
                              <p:cond delay="48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1"/>
                                        </p:tgtEl>
                                        <p:attrNameLst>
                                          <p:attrName>style.visibility</p:attrName>
                                        </p:attrNameLst>
                                      </p:cBhvr>
                                      <p:to>
                                        <p:strVal val="visible"/>
                                      </p:to>
                                    </p:set>
                                    <p:anim calcmode="discrete" valueType="clr">
                                      <p:cBhvr override="childStyle">
                                        <p:cTn id="13"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
                                        </p:tgtEl>
                                        <p:attrNameLst>
                                          <p:attrName>fillcolor</p:attrName>
                                        </p:attrNameLst>
                                      </p:cBhvr>
                                      <p:tavLst>
                                        <p:tav tm="0">
                                          <p:val>
                                            <p:clrVal>
                                              <a:schemeClr val="accent2"/>
                                            </p:clrVal>
                                          </p:val>
                                        </p:tav>
                                        <p:tav tm="50000">
                                          <p:val>
                                            <p:clrVal>
                                              <a:schemeClr val="hlink"/>
                                            </p:clrVal>
                                          </p:val>
                                        </p:tav>
                                      </p:tavLst>
                                    </p:anim>
                                    <p:set>
                                      <p:cBhvr>
                                        <p:cTn id="15"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vengan conmigo y los hare pescadores de homb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92" y="503330"/>
            <a:ext cx="8023996" cy="584595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659" y="2774349"/>
            <a:ext cx="5340826" cy="2873849"/>
          </a:xfrm>
          <a:prstGeom prst="rect">
            <a:avLst/>
          </a:prstGeom>
          <a:ln>
            <a:noFill/>
          </a:ln>
          <a:effectLst>
            <a:outerShdw blurRad="292100" dist="139700" dir="2700000" algn="tl" rotWithShape="0">
              <a:srgbClr val="333333">
                <a:alpha val="65000"/>
              </a:srgbClr>
            </a:outerShdw>
            <a:softEdge rad="635000"/>
          </a:effectLst>
        </p:spPr>
      </p:pic>
      <p:sp>
        <p:nvSpPr>
          <p:cNvPr id="3" name="2 CuadroTexto"/>
          <p:cNvSpPr txBox="1"/>
          <p:nvPr/>
        </p:nvSpPr>
        <p:spPr>
          <a:xfrm>
            <a:off x="3687573" y="5861382"/>
            <a:ext cx="4850809" cy="400110"/>
          </a:xfrm>
          <a:prstGeom prst="rect">
            <a:avLst/>
          </a:prstGeom>
          <a:noFill/>
          <a:scene3d>
            <a:camera prst="orthographicFront"/>
            <a:lightRig rig="threePt" dir="t"/>
          </a:scene3d>
          <a:sp3d>
            <a:bevelT prst="angle"/>
          </a:sp3d>
        </p:spPr>
        <p:txBody>
          <a:bodyPr wrap="square" rtlCol="0">
            <a:spAutoFit/>
          </a:bodyPr>
          <a:lstStyle/>
          <a:p>
            <a:pPr fontAlgn="base">
              <a:spcBef>
                <a:spcPct val="0"/>
              </a:spcBef>
              <a:spcAft>
                <a:spcPct val="0"/>
              </a:spcAft>
            </a:pPr>
            <a:r>
              <a:rPr lang="es-ES_tradnl" sz="2000" b="1" dirty="0">
                <a:solidFill>
                  <a:srgbClr val="F6F7BC"/>
                </a:solidFill>
                <a:effectLst>
                  <a:outerShdw blurRad="50800" dist="38100" dir="13500000" algn="br" rotWithShape="0">
                    <a:prstClr val="black">
                      <a:alpha val="40000"/>
                    </a:prstClr>
                  </a:outerShdw>
                </a:effectLst>
                <a:latin typeface="Times New Roman" pitchFamily="18" charset="0"/>
              </a:rPr>
              <a:t>Cantos sugeridos: Pescador de hombres.</a:t>
            </a:r>
          </a:p>
        </p:txBody>
      </p:sp>
      <p:sp>
        <p:nvSpPr>
          <p:cNvPr id="5" name="Rectángulo 4"/>
          <p:cNvSpPr/>
          <p:nvPr/>
        </p:nvSpPr>
        <p:spPr>
          <a:xfrm>
            <a:off x="3687573" y="679482"/>
            <a:ext cx="4572000" cy="707886"/>
          </a:xfrm>
          <a:prstGeom prst="rect">
            <a:avLst/>
          </a:prstGeom>
        </p:spPr>
        <p:txBody>
          <a:bodyPr>
            <a:spAutoFit/>
          </a:bodyPr>
          <a:lstStyle/>
          <a:p>
            <a:pPr algn="just"/>
            <a:r>
              <a:rPr lang="es-ES_tradnl" sz="2000" b="1" dirty="0">
                <a:solidFill>
                  <a:srgbClr val="990000"/>
                </a:solidFill>
                <a:latin typeface="Arial Narrow" panose="020B0606020202030204" pitchFamily="34" charset="0"/>
                <a:ea typeface="Times New Roman" panose="02020603050405020304" pitchFamily="18" charset="0"/>
                <a:cs typeface="Tahoma" panose="020B0604030504040204" pitchFamily="34" charset="0"/>
              </a:rPr>
              <a:t>Ambientación: </a:t>
            </a:r>
            <a:r>
              <a:rPr lang="es-ES_tradnl" sz="2000" dirty="0">
                <a:solidFill>
                  <a:srgbClr val="990000"/>
                </a:solidFill>
                <a:latin typeface="Arial Narrow" panose="020B0606020202030204" pitchFamily="34" charset="0"/>
                <a:ea typeface="Times New Roman" panose="02020603050405020304" pitchFamily="18" charset="0"/>
                <a:cs typeface="Tahoma" panose="020B0604030504040204" pitchFamily="34" charset="0"/>
              </a:rPr>
              <a:t>Una red o algo que se asemeje a ella, imagen de Jesús o una cruz.</a:t>
            </a:r>
            <a:endParaRPr lang="es-PE" sz="3200" dirty="0">
              <a:solidFill>
                <a:srgbClr val="99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53995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360"/>
                                          </p:val>
                                        </p:tav>
                                        <p:tav tm="100000">
                                          <p:val>
                                            <p:fltVal val="0"/>
                                          </p:val>
                                        </p:tav>
                                      </p:tavLst>
                                    </p:anim>
                                    <p:animEffect transition="in" filter="fade">
                                      <p:cBhvr>
                                        <p:cTn id="10" dur="1000"/>
                                        <p:tgtEl>
                                          <p:spTgt spid="5"/>
                                        </p:tgtEl>
                                      </p:cBhvr>
                                    </p:animEffect>
                                  </p:childTnLst>
                                </p:cTn>
                              </p:par>
                            </p:childTnLst>
                          </p:cTn>
                        </p:par>
                        <p:par>
                          <p:cTn id="11" fill="hold">
                            <p:stCondLst>
                              <p:cond delay="73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36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564x/be/7d/f1/be7df185e7ada45e1f86eaa7a497be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477" y="535189"/>
            <a:ext cx="8033192" cy="57952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3"/>
          <p:cNvSpPr txBox="1">
            <a:spLocks noChangeArrowheads="1"/>
          </p:cNvSpPr>
          <p:nvPr/>
        </p:nvSpPr>
        <p:spPr bwMode="auto">
          <a:xfrm>
            <a:off x="1687447" y="1715432"/>
            <a:ext cx="5337608" cy="1717393"/>
          </a:xfrm>
          <a:prstGeom prst="rect">
            <a:avLst/>
          </a:prstGeom>
          <a:noFill/>
          <a:ln w="9525">
            <a:noFill/>
            <a:miter lim="800000"/>
            <a:headEnd/>
            <a:tailEnd/>
          </a:ln>
        </p:spPr>
        <p:txBody>
          <a:bodyPr wrap="square">
            <a:spAutoFit/>
          </a:bodyPr>
          <a:lstStyle/>
          <a:p>
            <a:pPr algn="ctr" fontAlgn="base">
              <a:lnSpc>
                <a:spcPct val="110000"/>
              </a:lnSpc>
              <a:spcBef>
                <a:spcPct val="50000"/>
              </a:spcBef>
              <a:spcAft>
                <a:spcPct val="0"/>
              </a:spcAft>
            </a:pPr>
            <a:r>
              <a:rPr lang="es-PE" sz="2400" dirty="0">
                <a:solidFill>
                  <a:schemeClr val="tx1">
                    <a:lumMod val="95000"/>
                    <a:lumOff val="5000"/>
                  </a:schemeClr>
                </a:solidFill>
                <a:effectLst>
                  <a:outerShdw blurRad="50800" dist="38100" algn="l" rotWithShape="0">
                    <a:prstClr val="black"/>
                  </a:outerShdw>
                </a:effectLst>
              </a:rPr>
              <a:t>Y a nosotros se nos dedica a ello como instrumentos por los que el Hijo de Dios sigue haciendo desde el cielo lo que hizo en la tierra. </a:t>
            </a:r>
            <a:endParaRPr lang="es-ES" sz="2400" dirty="0">
              <a:solidFill>
                <a:schemeClr val="tx1">
                  <a:lumMod val="95000"/>
                  <a:lumOff val="5000"/>
                </a:schemeClr>
              </a:solidFill>
              <a:effectLst>
                <a:outerShdw blurRad="50800" dist="38100" algn="l" rotWithShape="0">
                  <a:prstClr val="black"/>
                </a:outerShdw>
              </a:effectLst>
              <a:latin typeface="Arial Narrow" panose="020B0606020202030204" pitchFamily="34" charset="0"/>
              <a:ea typeface="Times New Roman" pitchFamily="18" charset="0"/>
              <a:cs typeface="Arial" charset="0"/>
            </a:endParaRPr>
          </a:p>
        </p:txBody>
      </p:sp>
      <p:sp>
        <p:nvSpPr>
          <p:cNvPr id="8" name="Text Box 13"/>
          <p:cNvSpPr txBox="1">
            <a:spLocks noChangeArrowheads="1"/>
          </p:cNvSpPr>
          <p:nvPr/>
        </p:nvSpPr>
        <p:spPr bwMode="auto">
          <a:xfrm>
            <a:off x="1380907" y="3801932"/>
            <a:ext cx="6196871" cy="1548116"/>
          </a:xfrm>
          <a:prstGeom prst="rect">
            <a:avLst/>
          </a:prstGeom>
          <a:noFill/>
          <a:ln w="9525">
            <a:noFill/>
            <a:miter lim="800000"/>
            <a:headEnd/>
            <a:tailEnd/>
          </a:ln>
        </p:spPr>
        <p:txBody>
          <a:bodyPr wrap="square">
            <a:spAutoFit/>
          </a:bodyPr>
          <a:lstStyle/>
          <a:p>
            <a:pPr algn="ctr" fontAlgn="base">
              <a:lnSpc>
                <a:spcPct val="110000"/>
              </a:lnSpc>
              <a:spcBef>
                <a:spcPct val="50000"/>
              </a:spcBef>
              <a:spcAft>
                <a:spcPct val="0"/>
              </a:spcAft>
            </a:pPr>
            <a:r>
              <a:rPr lang="es-PE" sz="2400" dirty="0">
                <a:solidFill>
                  <a:schemeClr val="tx1">
                    <a:lumMod val="95000"/>
                    <a:lumOff val="5000"/>
                  </a:schemeClr>
                </a:solidFill>
                <a:effectLst>
                  <a:outerShdw blurRad="50800" dist="38100" algn="l" rotWithShape="0">
                    <a:prstClr val="black"/>
                  </a:outerShdw>
                </a:effectLst>
              </a:rPr>
              <a:t>¡Qué gran motivo para alabar a Dios, hermanos míos, y agradecerle incesantemente esta gracia!              </a:t>
            </a:r>
            <a:r>
              <a:rPr lang="es-PE" sz="2400" dirty="0" smtClean="0">
                <a:solidFill>
                  <a:schemeClr val="tx1">
                    <a:lumMod val="95000"/>
                    <a:lumOff val="5000"/>
                  </a:schemeClr>
                </a:solidFill>
                <a:effectLst>
                  <a:outerShdw blurRad="50800" dist="38100" algn="l" rotWithShape="0">
                    <a:prstClr val="black"/>
                  </a:outerShdw>
                </a:effectLst>
              </a:rPr>
              <a:t>                            </a:t>
            </a:r>
            <a:r>
              <a:rPr lang="es-PE" sz="1400" dirty="0">
                <a:solidFill>
                  <a:schemeClr val="tx1">
                    <a:lumMod val="95000"/>
                    <a:lumOff val="5000"/>
                  </a:schemeClr>
                </a:solidFill>
                <a:effectLst>
                  <a:outerShdw blurRad="50800" dist="38100" algn="l" rotWithShape="0">
                    <a:prstClr val="black"/>
                  </a:outerShdw>
                </a:effectLst>
              </a:rPr>
              <a:t>( </a:t>
            </a:r>
            <a:r>
              <a:rPr lang="es-PE" sz="1400" dirty="0" err="1">
                <a:solidFill>
                  <a:schemeClr val="tx1">
                    <a:lumMod val="95000"/>
                    <a:lumOff val="5000"/>
                  </a:schemeClr>
                </a:solidFill>
                <a:effectLst>
                  <a:outerShdw blurRad="50800" dist="38100" algn="l" rotWithShape="0">
                    <a:prstClr val="black"/>
                  </a:outerShdw>
                </a:effectLst>
              </a:rPr>
              <a:t>S.Vicente</a:t>
            </a:r>
            <a:r>
              <a:rPr lang="es-PE" sz="1400" dirty="0">
                <a:solidFill>
                  <a:schemeClr val="tx1">
                    <a:lumMod val="95000"/>
                    <a:lumOff val="5000"/>
                  </a:schemeClr>
                </a:solidFill>
                <a:effectLst>
                  <a:outerShdw blurRad="50800" dist="38100" algn="l" rotWithShape="0">
                    <a:prstClr val="black"/>
                  </a:outerShdw>
                </a:effectLst>
              </a:rPr>
              <a:t> de Paúl XI, 387)</a:t>
            </a:r>
            <a:endParaRPr lang="es-ES" sz="1400" dirty="0">
              <a:solidFill>
                <a:schemeClr val="tx1">
                  <a:lumMod val="95000"/>
                  <a:lumOff val="5000"/>
                </a:schemeClr>
              </a:solidFill>
              <a:effectLst>
                <a:outerShdw blurRad="50800" dist="38100" algn="l" rotWithShape="0">
                  <a:prstClr val="black"/>
                </a:outerShdw>
              </a:effectLst>
              <a:latin typeface="Arial Narrow" panose="020B0606020202030204" pitchFamily="34" charset="0"/>
              <a:ea typeface="Times New Roman" pitchFamily="18" charset="0"/>
              <a:cs typeface="Arial" charset="0"/>
            </a:endParaRPr>
          </a:p>
        </p:txBody>
      </p:sp>
      <p:pic>
        <p:nvPicPr>
          <p:cNvPr id="6" name="Picture 4" descr="Obra Social Margarita Nase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58001" y="1238988"/>
            <a:ext cx="1283856" cy="228819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064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par>
                          <p:cTn id="10" fill="hold">
                            <p:stCondLst>
                              <p:cond delay="43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8"/>
                                        </p:tgtEl>
                                        <p:attrNameLst>
                                          <p:attrName>style.visibility</p:attrName>
                                        </p:attrNameLst>
                                      </p:cBhvr>
                                      <p:to>
                                        <p:strVal val="visible"/>
                                      </p:to>
                                    </p:set>
                                    <p:anim calcmode="discrete" valueType="clr">
                                      <p:cBhvr override="childStyle">
                                        <p:cTn id="1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
                                        </p:tgtEl>
                                        <p:attrNameLst>
                                          <p:attrName>fillcolor</p:attrName>
                                        </p:attrNameLst>
                                      </p:cBhvr>
                                      <p:tavLst>
                                        <p:tav tm="0">
                                          <p:val>
                                            <p:clrVal>
                                              <a:schemeClr val="accent2"/>
                                            </p:clrVal>
                                          </p:val>
                                        </p:tav>
                                        <p:tav tm="50000">
                                          <p:val>
                                            <p:clrVal>
                                              <a:schemeClr val="hlink"/>
                                            </p:clrVal>
                                          </p:val>
                                        </p:tav>
                                      </p:tavLst>
                                    </p:anim>
                                    <p:set>
                                      <p:cBhvr>
                                        <p:cTn id="15"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558" y="518613"/>
            <a:ext cx="8038531" cy="5813947"/>
          </a:xfrm>
          <a:prstGeom prst="rect">
            <a:avLst/>
          </a:prstGeom>
          <a:scene3d>
            <a:camera prst="orthographicFront"/>
            <a:lightRig rig="threePt" dir="t"/>
          </a:scene3d>
          <a:sp3d>
            <a:bevelT prst="convex"/>
          </a:sp3d>
        </p:spPr>
      </p:pic>
      <p:sp>
        <p:nvSpPr>
          <p:cNvPr id="2" name="Rectángulo 1"/>
          <p:cNvSpPr/>
          <p:nvPr/>
        </p:nvSpPr>
        <p:spPr>
          <a:xfrm>
            <a:off x="839338" y="753872"/>
            <a:ext cx="3527946" cy="5016758"/>
          </a:xfrm>
          <a:prstGeom prst="rect">
            <a:avLst/>
          </a:prstGeom>
          <a:ln w="57150">
            <a:solidFill>
              <a:srgbClr val="FFFF00"/>
            </a:solidFill>
          </a:ln>
          <a:scene3d>
            <a:camera prst="orthographicFront"/>
            <a:lightRig rig="threePt" dir="t"/>
          </a:scene3d>
          <a:sp3d>
            <a:bevelT w="101600" prst="riblet"/>
          </a:sp3d>
        </p:spPr>
        <p:txBody>
          <a:bodyPr wrap="square">
            <a:spAutoFit/>
          </a:bodyPr>
          <a:lstStyle/>
          <a:p>
            <a:pPr algn="ctr"/>
            <a:r>
              <a:rPr lang="es-ES_tradnl" sz="2000" b="1" i="1" dirty="0">
                <a:solidFill>
                  <a:srgbClr val="F7F4EF"/>
                </a:solidFill>
                <a:effectLst>
                  <a:outerShdw blurRad="38100" dist="38100" dir="2700000" algn="tl">
                    <a:srgbClr val="000000">
                      <a:alpha val="43137"/>
                    </a:srgbClr>
                  </a:outerShdw>
                </a:effectLst>
                <a:ea typeface="Times New Roman" panose="02020603050405020304" pitchFamily="18" charset="0"/>
              </a:rPr>
              <a:t>Todo cristiano es misionero en la medida en que se ha encontrado con el amor de Dios en Cristo Jesús; ya no decimos que somos «discípulos» y «misioneros», sino que somos siempre «discípulos misioneros».  Si no nos convencemos, miremos a los primeros discípulos, quienes inmediatamente después de conocer la mirada de Jesús, salían a proclamarlo gozosos. </a:t>
            </a:r>
            <a:r>
              <a:rPr lang="es-ES_tradnl" b="1" i="1" dirty="0">
                <a:solidFill>
                  <a:srgbClr val="F7F4EF"/>
                </a:solidFill>
                <a:effectLst>
                  <a:outerShdw blurRad="38100" dist="38100" dir="2700000" algn="tl">
                    <a:srgbClr val="000000">
                      <a:alpha val="43137"/>
                    </a:srgbClr>
                  </a:outerShdw>
                </a:effectLst>
                <a:ea typeface="Times New Roman" panose="02020603050405020304" pitchFamily="18" charset="0"/>
              </a:rPr>
              <a:t>(</a:t>
            </a:r>
            <a:r>
              <a:rPr lang="es-ES_tradnl" b="1" i="1" dirty="0" err="1">
                <a:solidFill>
                  <a:srgbClr val="F7F4EF"/>
                </a:solidFill>
                <a:effectLst>
                  <a:outerShdw blurRad="38100" dist="38100" dir="2700000" algn="tl">
                    <a:srgbClr val="000000">
                      <a:alpha val="43137"/>
                    </a:srgbClr>
                  </a:outerShdw>
                </a:effectLst>
                <a:ea typeface="Times New Roman" panose="02020603050405020304" pitchFamily="18" charset="0"/>
              </a:rPr>
              <a:t>Evangelii</a:t>
            </a:r>
            <a:r>
              <a:rPr lang="es-ES_tradnl" b="1" i="1" dirty="0">
                <a:solidFill>
                  <a:srgbClr val="F7F4EF"/>
                </a:solidFill>
                <a:effectLst>
                  <a:outerShdw blurRad="38100" dist="38100" dir="2700000" algn="tl">
                    <a:srgbClr val="000000">
                      <a:alpha val="43137"/>
                    </a:srgbClr>
                  </a:outerShdw>
                </a:effectLst>
                <a:ea typeface="Times New Roman" panose="02020603050405020304" pitchFamily="18" charset="0"/>
              </a:rPr>
              <a:t> </a:t>
            </a:r>
            <a:r>
              <a:rPr lang="es-ES_tradnl" b="1" i="1" dirty="0" err="1">
                <a:solidFill>
                  <a:srgbClr val="F7F4EF"/>
                </a:solidFill>
                <a:effectLst>
                  <a:outerShdw blurRad="38100" dist="38100" dir="2700000" algn="tl">
                    <a:srgbClr val="000000">
                      <a:alpha val="43137"/>
                    </a:srgbClr>
                  </a:outerShdw>
                </a:effectLst>
                <a:ea typeface="Times New Roman" panose="02020603050405020304" pitchFamily="18" charset="0"/>
              </a:rPr>
              <a:t>Gaudium</a:t>
            </a:r>
            <a:r>
              <a:rPr lang="es-ES_tradnl" b="1" i="1" dirty="0">
                <a:solidFill>
                  <a:srgbClr val="F7F4EF"/>
                </a:solidFill>
                <a:effectLst>
                  <a:outerShdw blurRad="38100" dist="38100" dir="2700000" algn="tl">
                    <a:srgbClr val="000000">
                      <a:alpha val="43137"/>
                    </a:srgbClr>
                  </a:outerShdw>
                </a:effectLst>
                <a:ea typeface="Times New Roman" panose="02020603050405020304" pitchFamily="18" charset="0"/>
              </a:rPr>
              <a:t> 120)</a:t>
            </a:r>
            <a:endParaRPr lang="es-PE" sz="2800" dirty="0">
              <a:solidFill>
                <a:srgbClr val="F7F4E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7239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910" y="511839"/>
            <a:ext cx="8044298" cy="5830283"/>
          </a:xfrm>
          <a:prstGeom prst="rect">
            <a:avLst/>
          </a:prstGeom>
          <a:scene3d>
            <a:camera prst="orthographicFront"/>
            <a:lightRig rig="threePt" dir="t"/>
          </a:scene3d>
          <a:sp3d>
            <a:bevelT prst="convex"/>
          </a:sp3d>
        </p:spPr>
      </p:pic>
      <p:sp>
        <p:nvSpPr>
          <p:cNvPr id="5" name="4 Rectángulo"/>
          <p:cNvSpPr/>
          <p:nvPr/>
        </p:nvSpPr>
        <p:spPr>
          <a:xfrm>
            <a:off x="545911" y="529574"/>
            <a:ext cx="2975212" cy="5509200"/>
          </a:xfrm>
          <a:prstGeom prst="rect">
            <a:avLst/>
          </a:prstGeom>
        </p:spPr>
        <p:txBody>
          <a:bodyPr wrap="square">
            <a:spAutoFit/>
          </a:bodyPr>
          <a:lstStyle/>
          <a:p>
            <a:pPr marL="457200" indent="-457200" algn="ctr" fontAlgn="base">
              <a:spcBef>
                <a:spcPct val="0"/>
              </a:spcBef>
              <a:spcAft>
                <a:spcPct val="0"/>
              </a:spcAft>
              <a:buFont typeface="Arial" panose="020B0604020202020204" pitchFamily="34" charset="0"/>
              <a:buChar char="•"/>
            </a:pPr>
            <a:r>
              <a:rPr lang="es-PE" sz="3200" u="sng" dirty="0">
                <a:solidFill>
                  <a:srgbClr val="FFFF00"/>
                </a:solidFill>
                <a:effectLst>
                  <a:glow rad="101600">
                    <a:srgbClr val="060606">
                      <a:alpha val="60000"/>
                    </a:srgbClr>
                  </a:glow>
                  <a:outerShdw blurRad="50800" dist="38100" algn="l" rotWithShape="0">
                    <a:prstClr val="black"/>
                  </a:outerShdw>
                </a:effectLst>
                <a:latin typeface="Tekton Pro" panose="020F0603020208020904" pitchFamily="34" charset="0"/>
              </a:rPr>
              <a:t>Compromiso: </a:t>
            </a:r>
          </a:p>
          <a:p>
            <a:pPr algn="ctr" fontAlgn="base">
              <a:spcBef>
                <a:spcPct val="0"/>
              </a:spcBef>
              <a:spcAft>
                <a:spcPct val="0"/>
              </a:spcAft>
            </a:pPr>
            <a:r>
              <a:rPr lang="es-PE" sz="3200" dirty="0">
                <a:solidFill>
                  <a:srgbClr val="FFFF00"/>
                </a:solidFill>
                <a:effectLst>
                  <a:glow rad="101600">
                    <a:srgbClr val="060606">
                      <a:alpha val="60000"/>
                    </a:srgbClr>
                  </a:glow>
                  <a:outerShdw blurRad="50800" dist="38100" algn="l" rotWithShape="0">
                    <a:prstClr val="black"/>
                  </a:outerShdw>
                </a:effectLst>
                <a:latin typeface="Tekton Pro" panose="020F0603020208020904" pitchFamily="34" charset="0"/>
              </a:rPr>
              <a:t>En mi tiempo de oración personal, le </a:t>
            </a:r>
            <a:r>
              <a:rPr lang="es-PE" sz="3200" dirty="0" smtClean="0">
                <a:solidFill>
                  <a:srgbClr val="FFFF00"/>
                </a:solidFill>
                <a:effectLst>
                  <a:glow rad="101600">
                    <a:srgbClr val="060606">
                      <a:alpha val="60000"/>
                    </a:srgbClr>
                  </a:glow>
                  <a:outerShdw blurRad="50800" dist="38100" algn="l" rotWithShape="0">
                    <a:prstClr val="black"/>
                  </a:outerShdw>
                </a:effectLst>
                <a:latin typeface="Tekton Pro" panose="020F0603020208020904" pitchFamily="34" charset="0"/>
              </a:rPr>
              <a:t>pido </a:t>
            </a:r>
            <a:r>
              <a:rPr lang="es-PE" sz="3200" dirty="0">
                <a:solidFill>
                  <a:srgbClr val="FFFF00"/>
                </a:solidFill>
                <a:effectLst>
                  <a:glow rad="101600">
                    <a:srgbClr val="060606">
                      <a:alpha val="60000"/>
                    </a:srgbClr>
                  </a:glow>
                  <a:outerShdw blurRad="50800" dist="38100" algn="l" rotWithShape="0">
                    <a:prstClr val="black"/>
                  </a:outerShdw>
                </a:effectLst>
                <a:latin typeface="Tekton Pro" panose="020F0603020208020904" pitchFamily="34" charset="0"/>
              </a:rPr>
              <a:t>al Señor la luz necesaria para descubrir en qué debo cambiar, cuál es la conversión que espera de mí.</a:t>
            </a:r>
          </a:p>
        </p:txBody>
      </p:sp>
    </p:spTree>
    <p:extLst>
      <p:ext uri="{BB962C8B-B14F-4D97-AF65-F5344CB8AC3E}">
        <p14:creationId xmlns:p14="http://schemas.microsoft.com/office/powerpoint/2010/main" val="5513197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16688" b="10039"/>
          <a:stretch/>
        </p:blipFill>
        <p:spPr>
          <a:xfrm>
            <a:off x="516660" y="469864"/>
            <a:ext cx="8145858" cy="5869390"/>
          </a:xfrm>
          <a:prstGeom prst="rect">
            <a:avLst/>
          </a:prstGeom>
        </p:spPr>
      </p:pic>
      <p:sp>
        <p:nvSpPr>
          <p:cNvPr id="7" name="Rectángulo 6"/>
          <p:cNvSpPr/>
          <p:nvPr/>
        </p:nvSpPr>
        <p:spPr>
          <a:xfrm>
            <a:off x="3444267" y="469864"/>
            <a:ext cx="2505814" cy="523220"/>
          </a:xfrm>
          <a:prstGeom prst="rect">
            <a:avLst/>
          </a:prstGeom>
        </p:spPr>
        <p:txBody>
          <a:bodyPr wrap="none">
            <a:spAutoFit/>
          </a:bodyPr>
          <a:lstStyle/>
          <a:p>
            <a:r>
              <a:rPr lang="es-ES_tradnl" sz="2800" b="1" dirty="0">
                <a:solidFill>
                  <a:srgbClr val="F7F4EF"/>
                </a:solidFill>
                <a:effectLst>
                  <a:glow rad="63500">
                    <a:srgbClr val="000000">
                      <a:satMod val="175000"/>
                      <a:alpha val="40000"/>
                    </a:srgbClr>
                  </a:glow>
                  <a:outerShdw blurRad="50800" dist="38100" algn="l" rotWithShape="0">
                    <a:prstClr val="black"/>
                  </a:outerShdw>
                </a:effectLst>
                <a:latin typeface="Kristen ITC" panose="03050502040202030202" pitchFamily="66" charset="0"/>
                <a:ea typeface="Times New Roman" panose="02020603050405020304" pitchFamily="18" charset="0"/>
                <a:cs typeface="Arial" panose="020B0604020202020204" pitchFamily="34" charset="0"/>
              </a:rPr>
              <a:t>Oración final</a:t>
            </a:r>
            <a:endParaRPr lang="es-PE" sz="3600" dirty="0">
              <a:solidFill>
                <a:srgbClr val="F7F4EF"/>
              </a:solidFill>
              <a:effectLst>
                <a:glow rad="63500">
                  <a:srgbClr val="000000">
                    <a:satMod val="175000"/>
                    <a:alpha val="40000"/>
                  </a:srgbClr>
                </a:glow>
                <a:outerShdw blurRad="50800" dist="38100" algn="l" rotWithShape="0">
                  <a:prstClr val="black"/>
                </a:outerShdw>
              </a:effectLst>
            </a:endParaRPr>
          </a:p>
        </p:txBody>
      </p:sp>
      <p:sp>
        <p:nvSpPr>
          <p:cNvPr id="351238" name="Rectangle 6"/>
          <p:cNvSpPr>
            <a:spLocks noChangeArrowheads="1"/>
          </p:cNvSpPr>
          <p:nvPr/>
        </p:nvSpPr>
        <p:spPr bwMode="auto">
          <a:xfrm>
            <a:off x="2329637" y="898336"/>
            <a:ext cx="5483802" cy="4079145"/>
          </a:xfrm>
          <a:prstGeom prst="rect">
            <a:avLst/>
          </a:prstGeom>
          <a:noFill/>
          <a:ln w="9525">
            <a:noFill/>
            <a:miter lim="800000"/>
            <a:headEnd/>
            <a:tailEnd/>
          </a:ln>
        </p:spPr>
        <p:txBody>
          <a:bodyPr/>
          <a:lstStyle/>
          <a:p>
            <a:pPr indent="-342900" algn="ctr" fontAlgn="base">
              <a:spcAft>
                <a:spcPct val="0"/>
              </a:spcAft>
            </a:pPr>
            <a:r>
              <a:rPr lang="es-MX" sz="2000" b="1" dirty="0" smtClean="0">
                <a:solidFill>
                  <a:srgbClr val="F7F4EF"/>
                </a:solidFill>
                <a:effectLst>
                  <a:glow rad="101600">
                    <a:schemeClr val="accent4">
                      <a:satMod val="175000"/>
                      <a:alpha val="40000"/>
                    </a:schemeClr>
                  </a:glow>
                  <a:outerShdw blurRad="50800" dist="38100" dir="10800000" algn="r" rotWithShape="0">
                    <a:prstClr val="black"/>
                  </a:outerShdw>
                </a:effectLst>
                <a:latin typeface="Lucida Sans Unicode" panose="020B0602030504020204" pitchFamily="34" charset="0"/>
                <a:cs typeface="Lucida Sans Unicode" panose="020B0602030504020204" pitchFamily="34" charset="0"/>
              </a:rPr>
              <a:t>Bendito </a:t>
            </a:r>
            <a:r>
              <a:rPr lang="es-MX" sz="2000" b="1" dirty="0">
                <a:solidFill>
                  <a:srgbClr val="F7F4EF"/>
                </a:solidFill>
                <a:effectLst>
                  <a:glow rad="101600">
                    <a:schemeClr val="accent4">
                      <a:satMod val="175000"/>
                      <a:alpha val="40000"/>
                    </a:schemeClr>
                  </a:glow>
                  <a:outerShdw blurRad="50800" dist="38100" dir="10800000" algn="r" rotWithShape="0">
                    <a:prstClr val="black"/>
                  </a:outerShdw>
                </a:effectLst>
                <a:latin typeface="Lucida Sans Unicode" panose="020B0602030504020204" pitchFamily="34" charset="0"/>
                <a:cs typeface="Lucida Sans Unicode" panose="020B0602030504020204" pitchFamily="34" charset="0"/>
              </a:rPr>
              <a:t>seas, Señor Jesús, </a:t>
            </a:r>
          </a:p>
          <a:p>
            <a:pPr indent="-342900" algn="ctr" fontAlgn="base">
              <a:spcAft>
                <a:spcPct val="0"/>
              </a:spcAft>
            </a:pPr>
            <a:r>
              <a:rPr lang="es-MX" sz="2000" b="1" dirty="0">
                <a:solidFill>
                  <a:srgbClr val="F7F4EF"/>
                </a:solidFill>
                <a:effectLst>
                  <a:glow rad="101600">
                    <a:schemeClr val="accent4">
                      <a:satMod val="175000"/>
                      <a:alpha val="40000"/>
                    </a:schemeClr>
                  </a:glow>
                  <a:outerShdw blurRad="50800" dist="38100" dir="10800000" algn="r" rotWithShape="0">
                    <a:prstClr val="black"/>
                  </a:outerShdw>
                </a:effectLst>
                <a:latin typeface="Lucida Sans Unicode" panose="020B0602030504020204" pitchFamily="34" charset="0"/>
                <a:cs typeface="Lucida Sans Unicode" panose="020B0602030504020204" pitchFamily="34" charset="0"/>
              </a:rPr>
              <a:t>porque hoy nos invitas </a:t>
            </a:r>
          </a:p>
          <a:p>
            <a:pPr indent="-342900" algn="ctr" fontAlgn="base">
              <a:spcAft>
                <a:spcPct val="0"/>
              </a:spcAft>
            </a:pPr>
            <a:r>
              <a:rPr lang="es-MX" sz="2000" b="1" dirty="0">
                <a:solidFill>
                  <a:srgbClr val="F7F4EF"/>
                </a:solidFill>
                <a:effectLst>
                  <a:glow rad="101600">
                    <a:schemeClr val="accent4">
                      <a:satMod val="175000"/>
                      <a:alpha val="40000"/>
                    </a:schemeClr>
                  </a:glow>
                  <a:outerShdw blurRad="50800" dist="38100" dir="10800000" algn="r" rotWithShape="0">
                    <a:prstClr val="black"/>
                  </a:outerShdw>
                </a:effectLst>
                <a:latin typeface="Lucida Sans Unicode" panose="020B0602030504020204" pitchFamily="34" charset="0"/>
                <a:cs typeface="Lucida Sans Unicode" panose="020B0602030504020204" pitchFamily="34" charset="0"/>
              </a:rPr>
              <a:t>a optar contigo por la espléndida </a:t>
            </a:r>
          </a:p>
          <a:p>
            <a:pPr indent="-342900" algn="ctr" fontAlgn="base">
              <a:spcAft>
                <a:spcPct val="0"/>
              </a:spcAft>
            </a:pPr>
            <a:r>
              <a:rPr lang="es-MX" sz="2000" b="1" dirty="0">
                <a:solidFill>
                  <a:srgbClr val="F7F4EF"/>
                </a:solidFill>
                <a:effectLst>
                  <a:glow rad="101600">
                    <a:schemeClr val="accent4">
                      <a:satMod val="175000"/>
                      <a:alpha val="40000"/>
                    </a:schemeClr>
                  </a:glow>
                  <a:outerShdw blurRad="50800" dist="38100" dir="10800000" algn="r" rotWithShape="0">
                    <a:prstClr val="black"/>
                  </a:outerShdw>
                </a:effectLst>
                <a:latin typeface="Lucida Sans Unicode" panose="020B0602030504020204" pitchFamily="34" charset="0"/>
                <a:cs typeface="Lucida Sans Unicode" panose="020B0602030504020204" pitchFamily="34" charset="0"/>
              </a:rPr>
              <a:t>aventura del reino de Dios, </a:t>
            </a:r>
          </a:p>
          <a:p>
            <a:pPr indent="-342900" algn="ctr" fontAlgn="base">
              <a:spcAft>
                <a:spcPct val="0"/>
              </a:spcAft>
            </a:pPr>
            <a:r>
              <a:rPr lang="es-MX" sz="2000" b="1" dirty="0">
                <a:solidFill>
                  <a:srgbClr val="F7F4EF"/>
                </a:solidFill>
                <a:effectLst>
                  <a:glow rad="101600">
                    <a:schemeClr val="accent4">
                      <a:satMod val="175000"/>
                      <a:alpha val="40000"/>
                    </a:schemeClr>
                  </a:glow>
                  <a:outerShdw blurRad="50800" dist="38100" dir="10800000" algn="r" rotWithShape="0">
                    <a:prstClr val="black"/>
                  </a:outerShdw>
                </a:effectLst>
                <a:latin typeface="Lucida Sans Unicode" panose="020B0602030504020204" pitchFamily="34" charset="0"/>
                <a:cs typeface="Lucida Sans Unicode" panose="020B0602030504020204" pitchFamily="34" charset="0"/>
              </a:rPr>
              <a:t>Haz que tu amor desbordante </a:t>
            </a:r>
          </a:p>
          <a:p>
            <a:pPr indent="-342900" algn="ctr" fontAlgn="base">
              <a:spcAft>
                <a:spcPct val="0"/>
              </a:spcAft>
            </a:pPr>
            <a:r>
              <a:rPr lang="es-MX" sz="2000" b="1" dirty="0">
                <a:solidFill>
                  <a:srgbClr val="F7F4EF"/>
                </a:solidFill>
                <a:effectLst>
                  <a:glow rad="101600">
                    <a:schemeClr val="accent4">
                      <a:satMod val="175000"/>
                      <a:alpha val="40000"/>
                    </a:schemeClr>
                  </a:glow>
                  <a:outerShdw blurRad="50800" dist="38100" dir="10800000" algn="r" rotWithShape="0">
                    <a:prstClr val="black"/>
                  </a:outerShdw>
                </a:effectLst>
                <a:latin typeface="Lucida Sans Unicode" panose="020B0602030504020204" pitchFamily="34" charset="0"/>
                <a:cs typeface="Lucida Sans Unicode" panose="020B0602030504020204" pitchFamily="34" charset="0"/>
              </a:rPr>
              <a:t>y el momento decisivo que vivimos </a:t>
            </a:r>
          </a:p>
          <a:p>
            <a:pPr indent="-342900" algn="ctr" fontAlgn="base">
              <a:spcAft>
                <a:spcPct val="0"/>
              </a:spcAft>
            </a:pPr>
            <a:r>
              <a:rPr lang="es-MX" sz="2000" b="1" dirty="0">
                <a:solidFill>
                  <a:srgbClr val="F7F4EF"/>
                </a:solidFill>
                <a:effectLst>
                  <a:glow rad="101600">
                    <a:schemeClr val="accent4">
                      <a:satMod val="175000"/>
                      <a:alpha val="40000"/>
                    </a:schemeClr>
                  </a:glow>
                  <a:outerShdw blurRad="50800" dist="38100" dir="10800000" algn="r" rotWithShape="0">
                    <a:prstClr val="black"/>
                  </a:outerShdw>
                </a:effectLst>
                <a:latin typeface="Lucida Sans Unicode" panose="020B0602030504020204" pitchFamily="34" charset="0"/>
                <a:cs typeface="Lucida Sans Unicode" panose="020B0602030504020204" pitchFamily="34" charset="0"/>
              </a:rPr>
              <a:t>nos motiven para crecer más y más </a:t>
            </a:r>
          </a:p>
          <a:p>
            <a:pPr indent="-342900" algn="ctr" fontAlgn="base">
              <a:spcAft>
                <a:spcPct val="0"/>
              </a:spcAft>
            </a:pPr>
            <a:r>
              <a:rPr lang="es-MX" sz="2000" b="1" dirty="0">
                <a:solidFill>
                  <a:srgbClr val="F7F4EF"/>
                </a:solidFill>
                <a:effectLst>
                  <a:glow rad="101600">
                    <a:schemeClr val="accent4">
                      <a:satMod val="175000"/>
                      <a:alpha val="40000"/>
                    </a:schemeClr>
                  </a:glow>
                  <a:outerShdw blurRad="50800" dist="38100" dir="10800000" algn="r" rotWithShape="0">
                    <a:prstClr val="black"/>
                  </a:outerShdw>
                </a:effectLst>
                <a:latin typeface="Lucida Sans Unicode" panose="020B0602030504020204" pitchFamily="34" charset="0"/>
                <a:cs typeface="Lucida Sans Unicode" panose="020B0602030504020204" pitchFamily="34" charset="0"/>
              </a:rPr>
              <a:t>como personas y cristianos. </a:t>
            </a:r>
          </a:p>
          <a:p>
            <a:pPr indent="-342900" algn="ctr" fontAlgn="base">
              <a:spcAft>
                <a:spcPct val="0"/>
              </a:spcAft>
            </a:pPr>
            <a:r>
              <a:rPr lang="es-MX" sz="2000" b="1" dirty="0">
                <a:solidFill>
                  <a:srgbClr val="F7F4EF"/>
                </a:solidFill>
                <a:effectLst>
                  <a:glow rad="101600">
                    <a:schemeClr val="accent4">
                      <a:satMod val="175000"/>
                      <a:alpha val="40000"/>
                    </a:schemeClr>
                  </a:glow>
                  <a:outerShdw blurRad="50800" dist="38100" dir="10800000" algn="r" rotWithShape="0">
                    <a:prstClr val="black"/>
                  </a:outerShdw>
                </a:effectLst>
                <a:latin typeface="Lucida Sans Unicode" panose="020B0602030504020204" pitchFamily="34" charset="0"/>
                <a:cs typeface="Lucida Sans Unicode" panose="020B0602030504020204" pitchFamily="34" charset="0"/>
              </a:rPr>
              <a:t>Conviértenos, Señor, a los valores </a:t>
            </a:r>
          </a:p>
          <a:p>
            <a:pPr indent="-342900" algn="ctr" fontAlgn="base">
              <a:spcAft>
                <a:spcPct val="0"/>
              </a:spcAft>
            </a:pPr>
            <a:r>
              <a:rPr lang="es-MX" sz="2000" b="1" dirty="0">
                <a:solidFill>
                  <a:srgbClr val="F7F4EF"/>
                </a:solidFill>
                <a:effectLst>
                  <a:glow rad="101600">
                    <a:schemeClr val="accent4">
                      <a:satMod val="175000"/>
                      <a:alpha val="40000"/>
                    </a:schemeClr>
                  </a:glow>
                  <a:outerShdw blurRad="50800" dist="38100" dir="10800000" algn="r" rotWithShape="0">
                    <a:prstClr val="black"/>
                  </a:outerShdw>
                </a:effectLst>
                <a:latin typeface="Lucida Sans Unicode" panose="020B0602030504020204" pitchFamily="34" charset="0"/>
                <a:cs typeface="Lucida Sans Unicode" panose="020B0602030504020204" pitchFamily="34" charset="0"/>
              </a:rPr>
              <a:t>perennes de tu reino: </a:t>
            </a:r>
          </a:p>
          <a:p>
            <a:pPr indent="-342900" algn="ctr" fontAlgn="base">
              <a:spcAft>
                <a:spcPct val="0"/>
              </a:spcAft>
            </a:pPr>
            <a:r>
              <a:rPr lang="es-MX" sz="2000" b="1" dirty="0">
                <a:solidFill>
                  <a:srgbClr val="F7F4EF"/>
                </a:solidFill>
                <a:effectLst>
                  <a:glow rad="101600">
                    <a:schemeClr val="accent4">
                      <a:satMod val="175000"/>
                      <a:alpha val="40000"/>
                    </a:schemeClr>
                  </a:glow>
                  <a:outerShdw blurRad="50800" dist="38100" dir="10800000" algn="r" rotWithShape="0">
                    <a:prstClr val="black"/>
                  </a:outerShdw>
                </a:effectLst>
                <a:latin typeface="Lucida Sans Unicode" panose="020B0602030504020204" pitchFamily="34" charset="0"/>
                <a:cs typeface="Lucida Sans Unicode" panose="020B0602030504020204" pitchFamily="34" charset="0"/>
              </a:rPr>
              <a:t>verdad y vida, santidad y gracia, </a:t>
            </a:r>
          </a:p>
          <a:p>
            <a:pPr indent="-342900" algn="ctr" fontAlgn="base">
              <a:spcAft>
                <a:spcPct val="0"/>
              </a:spcAft>
            </a:pPr>
            <a:r>
              <a:rPr lang="es-MX" sz="2000" b="1" dirty="0">
                <a:solidFill>
                  <a:srgbClr val="F7F4EF"/>
                </a:solidFill>
                <a:effectLst>
                  <a:glow rad="101600">
                    <a:schemeClr val="accent4">
                      <a:satMod val="175000"/>
                      <a:alpha val="40000"/>
                    </a:schemeClr>
                  </a:glow>
                  <a:outerShdw blurRad="50800" dist="38100" dir="10800000" algn="r" rotWithShape="0">
                    <a:prstClr val="black"/>
                  </a:outerShdw>
                </a:effectLst>
                <a:latin typeface="Lucida Sans Unicode" panose="020B0602030504020204" pitchFamily="34" charset="0"/>
                <a:cs typeface="Lucida Sans Unicode" panose="020B0602030504020204" pitchFamily="34" charset="0"/>
              </a:rPr>
              <a:t>justicia, amor y paz, </a:t>
            </a:r>
          </a:p>
          <a:p>
            <a:pPr indent="-342900" algn="ctr" fontAlgn="base">
              <a:spcAft>
                <a:spcPct val="0"/>
              </a:spcAft>
            </a:pPr>
            <a:r>
              <a:rPr lang="es-MX" sz="2000" b="1" dirty="0">
                <a:solidFill>
                  <a:srgbClr val="F7F4EF"/>
                </a:solidFill>
                <a:effectLst>
                  <a:glow rad="101600">
                    <a:schemeClr val="accent4">
                      <a:satMod val="175000"/>
                      <a:alpha val="40000"/>
                    </a:schemeClr>
                  </a:glow>
                  <a:outerShdw blurRad="50800" dist="38100" dir="10800000" algn="r" rotWithShape="0">
                    <a:prstClr val="black"/>
                  </a:outerShdw>
                </a:effectLst>
                <a:latin typeface="Lucida Sans Unicode" panose="020B0602030504020204" pitchFamily="34" charset="0"/>
                <a:cs typeface="Lucida Sans Unicode" panose="020B0602030504020204" pitchFamily="34" charset="0"/>
              </a:rPr>
              <a:t>Y concédenos el espíritu joven </a:t>
            </a:r>
          </a:p>
          <a:p>
            <a:pPr indent="-342900" algn="ctr" fontAlgn="base">
              <a:spcAft>
                <a:spcPct val="0"/>
              </a:spcAft>
            </a:pPr>
            <a:r>
              <a:rPr lang="es-MX" sz="2000" b="1" dirty="0">
                <a:solidFill>
                  <a:srgbClr val="F7F4EF"/>
                </a:solidFill>
                <a:effectLst>
                  <a:glow rad="101600">
                    <a:schemeClr val="accent4">
                      <a:satMod val="175000"/>
                      <a:alpha val="40000"/>
                    </a:schemeClr>
                  </a:glow>
                  <a:outerShdw blurRad="50800" dist="38100" dir="10800000" algn="r" rotWithShape="0">
                    <a:prstClr val="black"/>
                  </a:outerShdw>
                </a:effectLst>
                <a:latin typeface="Lucida Sans Unicode" panose="020B0602030504020204" pitchFamily="34" charset="0"/>
                <a:cs typeface="Lucida Sans Unicode" panose="020B0602030504020204" pitchFamily="34" charset="0"/>
              </a:rPr>
              <a:t>del Evangelio para amar más, </a:t>
            </a:r>
          </a:p>
          <a:p>
            <a:pPr indent="-342900" algn="ctr" fontAlgn="base">
              <a:spcAft>
                <a:spcPct val="0"/>
              </a:spcAft>
            </a:pPr>
            <a:r>
              <a:rPr lang="es-MX" sz="2000" b="1" dirty="0">
                <a:solidFill>
                  <a:srgbClr val="F7F4EF"/>
                </a:solidFill>
                <a:effectLst>
                  <a:glow rad="101600">
                    <a:schemeClr val="accent4">
                      <a:satMod val="175000"/>
                      <a:alpha val="40000"/>
                    </a:schemeClr>
                  </a:glow>
                  <a:outerShdw blurRad="50800" dist="38100" dir="10800000" algn="r" rotWithShape="0">
                    <a:prstClr val="black"/>
                  </a:outerShdw>
                </a:effectLst>
                <a:latin typeface="Lucida Sans Unicode" panose="020B0602030504020204" pitchFamily="34" charset="0"/>
                <a:cs typeface="Lucida Sans Unicode" panose="020B0602030504020204" pitchFamily="34" charset="0"/>
              </a:rPr>
              <a:t>para empezar la vida cada mañana, </a:t>
            </a:r>
          </a:p>
          <a:p>
            <a:pPr indent="-342900" algn="ctr" fontAlgn="base">
              <a:spcAft>
                <a:spcPct val="0"/>
              </a:spcAft>
            </a:pPr>
            <a:r>
              <a:rPr lang="es-MX" sz="2000" b="1" dirty="0">
                <a:solidFill>
                  <a:srgbClr val="F7F4EF"/>
                </a:solidFill>
                <a:effectLst>
                  <a:glow rad="101600">
                    <a:schemeClr val="accent4">
                      <a:satMod val="175000"/>
                      <a:alpha val="40000"/>
                    </a:schemeClr>
                  </a:glow>
                  <a:outerShdw blurRad="50800" dist="38100" dir="10800000" algn="r" rotWithShape="0">
                    <a:prstClr val="black"/>
                  </a:outerShdw>
                </a:effectLst>
                <a:latin typeface="Lucida Sans Unicode" panose="020B0602030504020204" pitchFamily="34" charset="0"/>
                <a:cs typeface="Lucida Sans Unicode" panose="020B0602030504020204" pitchFamily="34" charset="0"/>
              </a:rPr>
              <a:t>para que tu Reino venga efectivamente </a:t>
            </a:r>
          </a:p>
          <a:p>
            <a:pPr indent="-342900" algn="ctr" fontAlgn="base">
              <a:spcAft>
                <a:spcPct val="0"/>
              </a:spcAft>
            </a:pPr>
            <a:r>
              <a:rPr lang="es-MX" sz="2000" b="1" dirty="0">
                <a:solidFill>
                  <a:srgbClr val="F7F4EF"/>
                </a:solidFill>
                <a:effectLst>
                  <a:glow rad="101600">
                    <a:schemeClr val="accent4">
                      <a:satMod val="175000"/>
                      <a:alpha val="40000"/>
                    </a:schemeClr>
                  </a:glow>
                  <a:outerShdw blurRad="50800" dist="38100" dir="10800000" algn="r" rotWithShape="0">
                    <a:prstClr val="black"/>
                  </a:outerShdw>
                </a:effectLst>
                <a:latin typeface="Lucida Sans Unicode" panose="020B0602030504020204" pitchFamily="34" charset="0"/>
                <a:cs typeface="Lucida Sans Unicode" panose="020B0602030504020204" pitchFamily="34" charset="0"/>
              </a:rPr>
              <a:t>a nosotros. AMÉN.</a:t>
            </a:r>
          </a:p>
          <a:p>
            <a:pPr indent="-342900" algn="ctr" fontAlgn="base">
              <a:spcAft>
                <a:spcPct val="0"/>
              </a:spcAft>
            </a:pPr>
            <a:endParaRPr lang="es-PE" sz="2000" b="1" dirty="0">
              <a:solidFill>
                <a:srgbClr val="F7F4EF"/>
              </a:solidFill>
              <a:effectLst>
                <a:glow rad="101600">
                  <a:schemeClr val="accent4">
                    <a:satMod val="175000"/>
                    <a:alpha val="40000"/>
                  </a:schemeClr>
                </a:glow>
                <a:outerShdw blurRad="50800" dist="38100" dir="10800000" algn="r" rotWithShape="0">
                  <a:prstClr val="black"/>
                </a:outerShdw>
              </a:effectLst>
              <a:latin typeface="Lucida Sans Unicode" panose="020B0602030504020204" pitchFamily="34" charset="0"/>
              <a:cs typeface="Lucida Sans Unicode" panose="020B0602030504020204" pitchFamily="34" charset="0"/>
            </a:endParaRPr>
          </a:p>
        </p:txBody>
      </p:sp>
      <p:sp>
        <p:nvSpPr>
          <p:cNvPr id="59398" name="WordArt 7"/>
          <p:cNvSpPr>
            <a:spLocks noChangeArrowheads="1" noChangeShapeType="1" noTextEdit="1"/>
          </p:cNvSpPr>
          <p:nvPr/>
        </p:nvSpPr>
        <p:spPr bwMode="auto">
          <a:xfrm>
            <a:off x="2915816" y="74605"/>
            <a:ext cx="2952328" cy="504056"/>
          </a:xfrm>
          <a:prstGeom prst="rect">
            <a:avLst/>
          </a:prstGeom>
        </p:spPr>
        <p:txBody>
          <a:bodyPr wrap="none" fromWordArt="1"/>
          <a:lstStyle/>
          <a:p>
            <a:pPr algn="ctr" fontAlgn="base">
              <a:spcBef>
                <a:spcPct val="0"/>
              </a:spcBef>
              <a:spcAft>
                <a:spcPct val="0"/>
              </a:spcAft>
            </a:pPr>
            <a:endParaRPr lang="es-PE" sz="3600" kern="10" dirty="0">
              <a:solidFill>
                <a:srgbClr val="EFF274">
                  <a:lumMod val="20000"/>
                  <a:lumOff val="80000"/>
                </a:srgbClr>
              </a:solidFill>
              <a:effectLst>
                <a:outerShdw blurRad="50800" dist="88900" algn="l" rotWithShape="0">
                  <a:srgbClr val="C00000"/>
                </a:outerShdw>
              </a:effectLst>
              <a:latin typeface="Swis721 Blk BT" panose="020B0904030502020204" pitchFamily="34" charset="0"/>
            </a:endParaRPr>
          </a:p>
        </p:txBody>
      </p:sp>
      <p:sp>
        <p:nvSpPr>
          <p:cNvPr id="5" name="Rectangle 6"/>
          <p:cNvSpPr>
            <a:spLocks noChangeArrowheads="1"/>
          </p:cNvSpPr>
          <p:nvPr/>
        </p:nvSpPr>
        <p:spPr bwMode="auto">
          <a:xfrm>
            <a:off x="1151461" y="5509202"/>
            <a:ext cx="6876256" cy="1080120"/>
          </a:xfrm>
          <a:prstGeom prst="rect">
            <a:avLst/>
          </a:prstGeom>
          <a:noFill/>
          <a:ln w="9525">
            <a:noFill/>
            <a:miter lim="800000"/>
            <a:headEnd/>
            <a:tailEnd/>
          </a:ln>
        </p:spPr>
        <p:txBody>
          <a:bodyPr/>
          <a:lstStyle/>
          <a:p>
            <a:pPr marL="342900" indent="-342900" algn="ctr" fontAlgn="base">
              <a:spcBef>
                <a:spcPct val="20000"/>
              </a:spcBef>
              <a:spcAft>
                <a:spcPct val="0"/>
              </a:spcAft>
            </a:pPr>
            <a:endParaRPr lang="es-ES_tradnl" sz="3600" b="1" dirty="0">
              <a:solidFill>
                <a:srgbClr val="FFFF00"/>
              </a:solidFill>
              <a:effectLst>
                <a:glow rad="101600">
                  <a:srgbClr val="000000">
                    <a:satMod val="175000"/>
                    <a:alpha val="40000"/>
                  </a:srgbClr>
                </a:glow>
                <a:outerShdw blurRad="50800" dist="38100" dir="10800000" algn="r" rotWithShape="0">
                  <a:prstClr val="black"/>
                </a:outerShdw>
              </a:effectLst>
              <a:latin typeface="Matura MT Script Capitals" pitchFamily="66" charset="0"/>
            </a:endParaRPr>
          </a:p>
        </p:txBody>
      </p:sp>
    </p:spTree>
    <p:extLst>
      <p:ext uri="{BB962C8B-B14F-4D97-AF65-F5344CB8AC3E}">
        <p14:creationId xmlns:p14="http://schemas.microsoft.com/office/powerpoint/2010/main" val="18669253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51238"/>
                                        </p:tgtEl>
                                        <p:attrNameLst>
                                          <p:attrName>style.visibility</p:attrName>
                                        </p:attrNameLst>
                                      </p:cBhvr>
                                      <p:to>
                                        <p:strVal val="visible"/>
                                      </p:to>
                                    </p:set>
                                    <p:anim calcmode="discrete" valueType="clr">
                                      <p:cBhvr override="childStyle">
                                        <p:cTn id="7" dur="80"/>
                                        <p:tgtEl>
                                          <p:spTgt spid="35123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1238"/>
                                        </p:tgtEl>
                                        <p:attrNameLst>
                                          <p:attrName>fillcolor</p:attrName>
                                        </p:attrNameLst>
                                      </p:cBhvr>
                                      <p:tavLst>
                                        <p:tav tm="0">
                                          <p:val>
                                            <p:clrVal>
                                              <a:schemeClr val="accent2"/>
                                            </p:clrVal>
                                          </p:val>
                                        </p:tav>
                                        <p:tav tm="50000">
                                          <p:val>
                                            <p:clrVal>
                                              <a:schemeClr val="hlink"/>
                                            </p:clrVal>
                                          </p:val>
                                        </p:tav>
                                      </p:tavLst>
                                    </p:anim>
                                    <p:set>
                                      <p:cBhvr>
                                        <p:cTn id="9" dur="80"/>
                                        <p:tgtEl>
                                          <p:spTgt spid="3512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6c/a8/2a/6ca82aa591f63c5ba543db5133a0a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21" y="463427"/>
            <a:ext cx="8258664" cy="5998919"/>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7"/>
          <p:cNvSpPr txBox="1">
            <a:spLocks noChangeArrowheads="1"/>
          </p:cNvSpPr>
          <p:nvPr/>
        </p:nvSpPr>
        <p:spPr bwMode="auto">
          <a:xfrm>
            <a:off x="2206133" y="6351098"/>
            <a:ext cx="4713668" cy="400110"/>
          </a:xfrm>
          <a:prstGeom prst="rect">
            <a:avLst/>
          </a:prstGeom>
          <a:solidFill>
            <a:srgbClr val="24AF1B"/>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PE" sz="1000" dirty="0">
                <a:solidFill>
                  <a:srgbClr val="FFFFFF"/>
                </a:solidFill>
                <a:effectLst>
                  <a:outerShdw blurRad="38100" dist="38100" dir="2700000" algn="tl">
                    <a:srgbClr val="000000">
                      <a:alpha val="43137"/>
                    </a:srgbClr>
                  </a:outerShdw>
                </a:effectLst>
                <a:latin typeface="Poor Richard" pitchFamily="18" charset="0"/>
              </a:rPr>
              <a:t>Texto de </a:t>
            </a:r>
            <a:r>
              <a:rPr lang="es-PE" sz="1000" dirty="0" err="1">
                <a:solidFill>
                  <a:srgbClr val="FFFFFF"/>
                </a:solidFill>
                <a:effectLst>
                  <a:outerShdw blurRad="38100" dist="38100" dir="2700000" algn="tl">
                    <a:srgbClr val="000000">
                      <a:alpha val="43137"/>
                    </a:srgbClr>
                  </a:outerShdw>
                </a:effectLst>
                <a:latin typeface="Poor Richard" pitchFamily="18" charset="0"/>
              </a:rPr>
              <a:t>Lectio</a:t>
            </a:r>
            <a:r>
              <a:rPr lang="es-PE" sz="1000" dirty="0">
                <a:solidFill>
                  <a:srgbClr val="FFFFFF"/>
                </a:solidFill>
                <a:effectLst>
                  <a:outerShdw blurRad="38100" dist="38100" dir="2700000" algn="tl">
                    <a:srgbClr val="000000">
                      <a:alpha val="43137"/>
                    </a:srgbClr>
                  </a:outerShdw>
                </a:effectLst>
                <a:latin typeface="Poor Richard" pitchFamily="18" charset="0"/>
              </a:rPr>
              <a:t> Divina:   Padre César Chávez  Alva (Chuno) </a:t>
            </a:r>
            <a:r>
              <a:rPr lang="es-PE" sz="1000" dirty="0" err="1">
                <a:solidFill>
                  <a:srgbClr val="FFFFFF"/>
                </a:solidFill>
                <a:effectLst>
                  <a:outerShdw blurRad="38100" dist="38100" dir="2700000" algn="tl">
                    <a:srgbClr val="000000">
                      <a:alpha val="43137"/>
                    </a:srgbClr>
                  </a:outerShdw>
                </a:effectLst>
                <a:latin typeface="Poor Richard" pitchFamily="18" charset="0"/>
              </a:rPr>
              <a:t>C.ongregación</a:t>
            </a:r>
            <a:r>
              <a:rPr lang="es-PE" sz="1000" dirty="0">
                <a:solidFill>
                  <a:srgbClr val="FFFFFF"/>
                </a:solidFill>
                <a:effectLst>
                  <a:outerShdw blurRad="38100" dist="38100" dir="2700000" algn="tl">
                    <a:srgbClr val="000000">
                      <a:alpha val="43137"/>
                    </a:srgbClr>
                  </a:outerShdw>
                </a:effectLst>
                <a:latin typeface="Poor Richard" pitchFamily="18" charset="0"/>
              </a:rPr>
              <a:t> de la Misión.</a:t>
            </a:r>
          </a:p>
          <a:p>
            <a:pPr algn="ctr" fontAlgn="base">
              <a:spcBef>
                <a:spcPct val="0"/>
              </a:spcBef>
              <a:spcAft>
                <a:spcPct val="0"/>
              </a:spcAft>
              <a:defRPr/>
            </a:pPr>
            <a:r>
              <a:rPr lang="es-PE" sz="1000" dirty="0">
                <a:solidFill>
                  <a:srgbClr val="FFFFFF"/>
                </a:solidFill>
                <a:effectLst>
                  <a:outerShdw blurRad="38100" dist="38100" dir="2700000" algn="tl">
                    <a:srgbClr val="000000">
                      <a:alpha val="43137"/>
                    </a:srgbClr>
                  </a:outerShdw>
                </a:effectLst>
                <a:latin typeface="Poor Richard" pitchFamily="18" charset="0"/>
              </a:rPr>
              <a:t> </a:t>
            </a:r>
            <a:r>
              <a:rPr lang="es-PE" sz="1000" dirty="0" err="1">
                <a:solidFill>
                  <a:srgbClr val="FFFFFF"/>
                </a:solidFill>
                <a:effectLst>
                  <a:outerShdw blurRad="38100" dist="38100" dir="2700000" algn="tl">
                    <a:srgbClr val="000000">
                      <a:alpha val="43137"/>
                    </a:srgbClr>
                  </a:outerShdw>
                </a:effectLst>
                <a:latin typeface="Poor Richard" pitchFamily="18" charset="0"/>
              </a:rPr>
              <a:t>Power</a:t>
            </a:r>
            <a:r>
              <a:rPr lang="es-PE" sz="1000" dirty="0">
                <a:solidFill>
                  <a:srgbClr val="FFFFFF"/>
                </a:solidFill>
                <a:effectLst>
                  <a:outerShdw blurRad="38100" dist="38100" dir="2700000" algn="tl">
                    <a:srgbClr val="000000">
                      <a:alpha val="43137"/>
                    </a:srgbClr>
                  </a:outerShdw>
                </a:effectLst>
                <a:latin typeface="Poor Richard" pitchFamily="18" charset="0"/>
              </a:rPr>
              <a:t> Point :  Sor Pilar Caycho Vela  - Hija de la Caridad de San Vicente de Paúl</a:t>
            </a:r>
          </a:p>
        </p:txBody>
      </p:sp>
    </p:spTree>
    <p:extLst>
      <p:ext uri="{BB962C8B-B14F-4D97-AF65-F5344CB8AC3E}">
        <p14:creationId xmlns:p14="http://schemas.microsoft.com/office/powerpoint/2010/main" val="3445139436"/>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romancatholicman.com/wp-content/uploads/2017/06/Jesus15-770x439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64" y="476519"/>
            <a:ext cx="8046728" cy="5881031"/>
          </a:xfrm>
          <a:prstGeom prst="rect">
            <a:avLst/>
          </a:prstGeom>
          <a:noFill/>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537712" y="539712"/>
            <a:ext cx="3179075" cy="461665"/>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fontAlgn="base">
              <a:spcBef>
                <a:spcPct val="50000"/>
              </a:spcBef>
              <a:spcAft>
                <a:spcPct val="0"/>
              </a:spcAft>
              <a:defRPr/>
            </a:pPr>
            <a:r>
              <a:rPr lang="es-ES_tradnl" sz="2400" b="1" cap="all" dirty="0">
                <a:ln w="0"/>
                <a:solidFill>
                  <a:srgbClr val="FFFF00"/>
                </a:solidFill>
                <a:effectLst>
                  <a:outerShdw blurRad="50800" dist="76200" dir="2700000" algn="tl" rotWithShape="0">
                    <a:srgbClr val="990000"/>
                  </a:outerShdw>
                  <a:reflection blurRad="12700" stA="50000" endPos="50000" dist="5000" dir="5400000" sy="-100000" rotWithShape="0"/>
                </a:effectLst>
                <a:latin typeface="Cooper Black" panose="0208090404030B020404" pitchFamily="18" charset="0"/>
                <a:ea typeface="Times New Roman" pitchFamily="18" charset="0"/>
                <a:cs typeface="Arial" charset="0"/>
              </a:rPr>
              <a:t>AMBIENTACIÓN:</a:t>
            </a:r>
            <a:r>
              <a:rPr lang="es-ES_tradnl" sz="2400" b="1" cap="all" dirty="0">
                <a:ln w="0"/>
                <a:gradFill flip="none">
                  <a:gsLst>
                    <a:gs pos="0">
                      <a:srgbClr val="9966FF">
                        <a:tint val="75000"/>
                        <a:shade val="75000"/>
                        <a:satMod val="170000"/>
                      </a:srgbClr>
                    </a:gs>
                    <a:gs pos="49000">
                      <a:srgbClr val="9966FF">
                        <a:tint val="88000"/>
                        <a:shade val="65000"/>
                        <a:satMod val="172000"/>
                      </a:srgbClr>
                    </a:gs>
                    <a:gs pos="50000">
                      <a:srgbClr val="9966FF">
                        <a:shade val="65000"/>
                        <a:satMod val="130000"/>
                      </a:srgbClr>
                    </a:gs>
                    <a:gs pos="92000">
                      <a:srgbClr val="9966FF">
                        <a:shade val="50000"/>
                        <a:satMod val="120000"/>
                      </a:srgbClr>
                    </a:gs>
                    <a:gs pos="100000">
                      <a:srgbClr val="9966FF">
                        <a:shade val="48000"/>
                        <a:satMod val="120000"/>
                      </a:srgbClr>
                    </a:gs>
                  </a:gsLst>
                  <a:lin ang="5400000"/>
                </a:gradFill>
                <a:effectLst>
                  <a:outerShdw blurRad="50800" dist="76200" dir="2700000" algn="tl" rotWithShape="0">
                    <a:srgbClr val="990000"/>
                  </a:outerShdw>
                  <a:reflection blurRad="12700" stA="50000" endPos="50000" dist="5000" dir="5400000" sy="-100000" rotWithShape="0"/>
                </a:effectLst>
                <a:latin typeface="Cooper Black" panose="0208090404030B020404" pitchFamily="18" charset="0"/>
                <a:ea typeface="Times New Roman" pitchFamily="18" charset="0"/>
                <a:cs typeface="Arial" charset="0"/>
              </a:rPr>
              <a:t>  </a:t>
            </a:r>
            <a:endParaRPr lang="es-ES_tradnl" sz="2400" b="1" i="1" cap="all" dirty="0">
              <a:ln w="0"/>
              <a:gradFill flip="none">
                <a:gsLst>
                  <a:gs pos="0">
                    <a:srgbClr val="9966FF">
                      <a:tint val="75000"/>
                      <a:shade val="75000"/>
                      <a:satMod val="170000"/>
                    </a:srgbClr>
                  </a:gs>
                  <a:gs pos="49000">
                    <a:srgbClr val="9966FF">
                      <a:tint val="88000"/>
                      <a:shade val="65000"/>
                      <a:satMod val="172000"/>
                    </a:srgbClr>
                  </a:gs>
                  <a:gs pos="50000">
                    <a:srgbClr val="9966FF">
                      <a:shade val="65000"/>
                      <a:satMod val="130000"/>
                    </a:srgbClr>
                  </a:gs>
                  <a:gs pos="92000">
                    <a:srgbClr val="9966FF">
                      <a:shade val="50000"/>
                      <a:satMod val="120000"/>
                    </a:srgbClr>
                  </a:gs>
                  <a:gs pos="100000">
                    <a:srgbClr val="9966FF">
                      <a:shade val="48000"/>
                      <a:satMod val="120000"/>
                    </a:srgbClr>
                  </a:gs>
                </a:gsLst>
                <a:lin ang="5400000"/>
              </a:gradFill>
              <a:effectLst>
                <a:outerShdw blurRad="50800" dist="76200" dir="2700000" algn="tl" rotWithShape="0">
                  <a:srgbClr val="990000"/>
                </a:outerShdw>
                <a:reflection blurRad="12700" stA="50000" endPos="50000" dist="5000" dir="5400000" sy="-100000" rotWithShape="0"/>
              </a:effectLst>
              <a:latin typeface="Cooper Black" panose="0208090404030B020404" pitchFamily="18" charset="0"/>
              <a:ea typeface="Times New Roman" pitchFamily="18" charset="0"/>
              <a:cs typeface="Arial" charset="0"/>
            </a:endParaRPr>
          </a:p>
        </p:txBody>
      </p:sp>
      <p:sp>
        <p:nvSpPr>
          <p:cNvPr id="9" name="Text Box 3"/>
          <p:cNvSpPr txBox="1">
            <a:spLocks noChangeArrowheads="1"/>
          </p:cNvSpPr>
          <p:nvPr/>
        </p:nvSpPr>
        <p:spPr bwMode="auto">
          <a:xfrm>
            <a:off x="504964" y="1369820"/>
            <a:ext cx="2579427" cy="2677656"/>
          </a:xfrm>
          <a:prstGeom prst="rect">
            <a:avLst/>
          </a:prstGeom>
          <a:noFill/>
          <a:ln w="9525">
            <a:noFill/>
            <a:miter lim="800000"/>
            <a:headEnd/>
            <a:tailEnd/>
          </a:ln>
          <a:effectLst/>
        </p:spPr>
        <p:txBody>
          <a:bodyPr wrap="square">
            <a:spAutoFit/>
          </a:bodyPr>
          <a:lstStyle/>
          <a:p>
            <a:pPr algn="ctr"/>
            <a:r>
              <a:rPr lang="es-ES_tradnl" sz="2400" i="1" dirty="0">
                <a:solidFill>
                  <a:srgbClr val="000066"/>
                </a:solidFill>
              </a:rPr>
              <a:t>Dios nos sigue invitando a «convertirnos y a creer la Buena Noticia», a que cambiemos de verdad</a:t>
            </a:r>
            <a:endParaRPr lang="es-PE" sz="2400" dirty="0">
              <a:solidFill>
                <a:srgbClr val="000066"/>
              </a:solidFill>
            </a:endParaRPr>
          </a:p>
        </p:txBody>
      </p:sp>
      <p:sp>
        <p:nvSpPr>
          <p:cNvPr id="6" name="Text Box 3"/>
          <p:cNvSpPr txBox="1">
            <a:spLocks noChangeArrowheads="1"/>
          </p:cNvSpPr>
          <p:nvPr/>
        </p:nvSpPr>
        <p:spPr bwMode="auto">
          <a:xfrm>
            <a:off x="5365842" y="1725504"/>
            <a:ext cx="3384643" cy="2308324"/>
          </a:xfrm>
          <a:prstGeom prst="rect">
            <a:avLst/>
          </a:prstGeom>
          <a:noFill/>
          <a:ln w="9525">
            <a:noFill/>
            <a:miter lim="800000"/>
            <a:headEnd/>
            <a:tailEnd/>
          </a:ln>
          <a:effectLst/>
        </p:spPr>
        <p:txBody>
          <a:bodyPr wrap="square">
            <a:spAutoFit/>
          </a:bodyPr>
          <a:lstStyle/>
          <a:p>
            <a:pPr algn="ctr"/>
            <a:r>
              <a:rPr lang="es-ES_tradnl" sz="2400" i="1" dirty="0">
                <a:solidFill>
                  <a:srgbClr val="000000"/>
                </a:solidFill>
              </a:rPr>
              <a:t>para que en nuestro mundo se haga presente ese Reino cuya semilla El ya ha plantado entre nosotros. </a:t>
            </a:r>
            <a:endParaRPr lang="es-PE" sz="2400" dirty="0">
              <a:solidFill>
                <a:srgbClr val="000000"/>
              </a:solidFill>
            </a:endParaRPr>
          </a:p>
        </p:txBody>
      </p:sp>
      <p:sp>
        <p:nvSpPr>
          <p:cNvPr id="4" name="Rectángulo 3"/>
          <p:cNvSpPr/>
          <p:nvPr/>
        </p:nvSpPr>
        <p:spPr>
          <a:xfrm>
            <a:off x="869682" y="5635842"/>
            <a:ext cx="2998933" cy="646331"/>
          </a:xfrm>
          <a:prstGeom prst="rect">
            <a:avLst/>
          </a:prstGeom>
        </p:spPr>
        <p:txBody>
          <a:bodyPr wrap="square">
            <a:spAutoFit/>
          </a:bodyPr>
          <a:lstStyle/>
          <a:p>
            <a:r>
              <a:rPr lang="es-PE" dirty="0"/>
              <a:t>Cantos sugeridos: Pescador de hombres.</a:t>
            </a:r>
          </a:p>
        </p:txBody>
      </p:sp>
    </p:spTree>
    <p:extLst>
      <p:ext uri="{BB962C8B-B14F-4D97-AF65-F5344CB8AC3E}">
        <p14:creationId xmlns:p14="http://schemas.microsoft.com/office/powerpoint/2010/main" val="15165942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49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fltVal val="0"/>
                                          </p:val>
                                        </p:tav>
                                        <p:tav tm="100000">
                                          <p:val>
                                            <p:strVal val="#ppt_w"/>
                                          </p:val>
                                        </p:tav>
                                      </p:tavLst>
                                    </p:anim>
                                    <p:anim calcmode="lin" valueType="num">
                                      <p:cBhvr>
                                        <p:cTn id="13"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22" y="515378"/>
            <a:ext cx="8058756" cy="583390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WordArt 6"/>
          <p:cNvSpPr>
            <a:spLocks noChangeArrowheads="1" noChangeShapeType="1" noTextEdit="1"/>
          </p:cNvSpPr>
          <p:nvPr/>
        </p:nvSpPr>
        <p:spPr bwMode="auto">
          <a:xfrm>
            <a:off x="722467" y="611839"/>
            <a:ext cx="2924194" cy="21544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sz="3200" b="1" kern="10" spc="50" dirty="0">
                <a:ln w="9525" cmpd="sng">
                  <a:solidFill>
                    <a:srgbClr val="9966FF"/>
                  </a:solidFill>
                  <a:prstDash val="solid"/>
                </a:ln>
                <a:solidFill>
                  <a:srgbClr val="70AD47">
                    <a:tint val="1000"/>
                  </a:srgbClr>
                </a:solidFill>
                <a:effectLst>
                  <a:glow rad="38100">
                    <a:srgbClr val="9966FF">
                      <a:alpha val="40000"/>
                    </a:srgbClr>
                  </a:glow>
                </a:effectLst>
                <a:latin typeface="Impact"/>
              </a:rPr>
              <a:t>1.-Oración inicial</a:t>
            </a:r>
          </a:p>
        </p:txBody>
      </p:sp>
      <p:sp>
        <p:nvSpPr>
          <p:cNvPr id="5" name="Text Box 5"/>
          <p:cNvSpPr txBox="1">
            <a:spLocks noChangeArrowheads="1"/>
          </p:cNvSpPr>
          <p:nvPr/>
        </p:nvSpPr>
        <p:spPr bwMode="auto">
          <a:xfrm>
            <a:off x="566670" y="4990047"/>
            <a:ext cx="8058756" cy="52322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endParaRPr lang="es-ES" sz="2800" b="1" dirty="0">
              <a:solidFill>
                <a:srgbClr val="C00000"/>
              </a:solidFill>
              <a:effectLst>
                <a:outerShdw blurRad="50800" dist="76200" dir="18900000" algn="bl" rotWithShape="0">
                  <a:srgbClr val="FFFFFF"/>
                </a:outerShdw>
              </a:effectLst>
              <a:latin typeface="Tekton Pro" panose="020F0603020208020904" pitchFamily="34" charset="0"/>
            </a:endParaRPr>
          </a:p>
        </p:txBody>
      </p:sp>
      <p:sp>
        <p:nvSpPr>
          <p:cNvPr id="8" name="Text Box 5"/>
          <p:cNvSpPr txBox="1">
            <a:spLocks noChangeArrowheads="1"/>
          </p:cNvSpPr>
          <p:nvPr/>
        </p:nvSpPr>
        <p:spPr bwMode="auto">
          <a:xfrm>
            <a:off x="484141" y="1336242"/>
            <a:ext cx="8196517" cy="483209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2800" b="1" dirty="0" smtClean="0">
                <a:ln w="10160">
                  <a:solidFill>
                    <a:srgbClr val="990000"/>
                  </a:solidFill>
                  <a:prstDash val="solid"/>
                </a:ln>
                <a:solidFill>
                  <a:srgbClr val="FFFFFF"/>
                </a:solidFill>
                <a:effectLst>
                  <a:glow rad="139700">
                    <a:schemeClr val="accent4">
                      <a:satMod val="175000"/>
                      <a:alpha val="40000"/>
                    </a:schemeClr>
                  </a:glow>
                  <a:outerShdw blurRad="38100" dist="22860" dir="5400000" algn="tl" rotWithShape="0">
                    <a:srgbClr val="000000">
                      <a:alpha val="30000"/>
                    </a:srgbClr>
                  </a:outerShdw>
                </a:effectLst>
                <a:latin typeface="Arial Rounded MT Bold" panose="020F0704030504030204" pitchFamily="34" charset="0"/>
              </a:rPr>
              <a:t>Señor Jesús, </a:t>
            </a:r>
            <a:endParaRPr lang="es-ES" sz="2800" b="1" dirty="0" smtClean="0">
              <a:ln w="10160">
                <a:solidFill>
                  <a:srgbClr val="990000"/>
                </a:solidFill>
                <a:prstDash val="solid"/>
              </a:ln>
              <a:solidFill>
                <a:srgbClr val="FFFFFF"/>
              </a:solidFill>
              <a:effectLst>
                <a:glow rad="139700">
                  <a:schemeClr val="accent4">
                    <a:satMod val="175000"/>
                    <a:alpha val="40000"/>
                  </a:schemeClr>
                </a:glow>
                <a:outerShdw blurRad="38100" dist="22860" dir="5400000" algn="tl" rotWithShape="0">
                  <a:srgbClr val="000000">
                    <a:alpha val="30000"/>
                  </a:srgbClr>
                </a:outerShdw>
              </a:effectLst>
              <a:latin typeface="Arial Rounded MT Bold" panose="020F0704030504030204" pitchFamily="34" charset="0"/>
            </a:endParaRPr>
          </a:p>
          <a:p>
            <a:pPr algn="ctr" fontAlgn="base">
              <a:spcBef>
                <a:spcPct val="0"/>
              </a:spcBef>
              <a:spcAft>
                <a:spcPct val="0"/>
              </a:spcAft>
              <a:defRPr/>
            </a:pPr>
            <a:r>
              <a:rPr lang="es-PE" sz="2800" b="1" dirty="0" smtClean="0">
                <a:ln w="10160">
                  <a:solidFill>
                    <a:srgbClr val="990000"/>
                  </a:solidFill>
                  <a:prstDash val="solid"/>
                </a:ln>
                <a:solidFill>
                  <a:srgbClr val="FFFFFF"/>
                </a:solidFill>
                <a:effectLst>
                  <a:glow rad="139700">
                    <a:schemeClr val="accent4">
                      <a:satMod val="175000"/>
                      <a:alpha val="40000"/>
                    </a:schemeClr>
                  </a:glow>
                  <a:outerShdw blurRad="38100" dist="22860" dir="5400000" algn="tl" rotWithShape="0">
                    <a:srgbClr val="000000">
                      <a:alpha val="30000"/>
                    </a:srgbClr>
                  </a:outerShdw>
                </a:effectLst>
                <a:latin typeface="Arial Rounded MT Bold" panose="020F0704030504030204" pitchFamily="34" charset="0"/>
              </a:rPr>
              <a:t>Tú que en la plenitud de los tiempos,  has venido a manifestar el reinado de Dios, que nos has invitado a adherirnos a ese proyecto de amor, </a:t>
            </a:r>
          </a:p>
          <a:p>
            <a:pPr algn="ctr" fontAlgn="base">
              <a:spcBef>
                <a:spcPct val="0"/>
              </a:spcBef>
              <a:spcAft>
                <a:spcPct val="0"/>
              </a:spcAft>
              <a:defRPr/>
            </a:pPr>
            <a:endParaRPr lang="es-PE" sz="2800" b="1" dirty="0" smtClean="0">
              <a:ln w="10160">
                <a:solidFill>
                  <a:srgbClr val="990000"/>
                </a:solidFill>
                <a:prstDash val="solid"/>
              </a:ln>
              <a:solidFill>
                <a:srgbClr val="FFFFFF"/>
              </a:solidFill>
              <a:effectLst>
                <a:glow rad="139700">
                  <a:schemeClr val="accent4">
                    <a:satMod val="175000"/>
                    <a:alpha val="40000"/>
                  </a:schemeClr>
                </a:glow>
                <a:outerShdw blurRad="38100" dist="22860" dir="5400000" algn="tl" rotWithShape="0">
                  <a:srgbClr val="000000">
                    <a:alpha val="30000"/>
                  </a:srgbClr>
                </a:outerShdw>
              </a:effectLst>
              <a:latin typeface="Arial Rounded MT Bold" panose="020F0704030504030204" pitchFamily="34" charset="0"/>
            </a:endParaRPr>
          </a:p>
          <a:p>
            <a:pPr algn="ctr" fontAlgn="base">
              <a:spcBef>
                <a:spcPct val="0"/>
              </a:spcBef>
              <a:spcAft>
                <a:spcPct val="0"/>
              </a:spcAft>
              <a:defRPr/>
            </a:pPr>
            <a:endParaRPr lang="es-PE" sz="2800" b="1" dirty="0" smtClean="0">
              <a:ln w="10160">
                <a:solidFill>
                  <a:srgbClr val="990000"/>
                </a:solidFill>
                <a:prstDash val="solid"/>
              </a:ln>
              <a:solidFill>
                <a:srgbClr val="FFFFFF"/>
              </a:solidFill>
              <a:effectLst>
                <a:glow rad="139700">
                  <a:schemeClr val="accent4">
                    <a:satMod val="175000"/>
                    <a:alpha val="40000"/>
                  </a:schemeClr>
                </a:glow>
                <a:outerShdw blurRad="38100" dist="22860" dir="5400000" algn="tl" rotWithShape="0">
                  <a:srgbClr val="000000">
                    <a:alpha val="30000"/>
                  </a:srgbClr>
                </a:outerShdw>
              </a:effectLst>
              <a:latin typeface="Arial Rounded MT Bold" panose="020F0704030504030204" pitchFamily="34" charset="0"/>
            </a:endParaRPr>
          </a:p>
          <a:p>
            <a:pPr algn="ctr" fontAlgn="base">
              <a:spcBef>
                <a:spcPct val="0"/>
              </a:spcBef>
              <a:spcAft>
                <a:spcPct val="0"/>
              </a:spcAft>
              <a:defRPr/>
            </a:pPr>
            <a:r>
              <a:rPr lang="es-PE" sz="2800" b="1" dirty="0" smtClean="0">
                <a:ln w="10160">
                  <a:solidFill>
                    <a:srgbClr val="990000"/>
                  </a:solidFill>
                  <a:prstDash val="solid"/>
                </a:ln>
                <a:solidFill>
                  <a:srgbClr val="FFFFFF"/>
                </a:solidFill>
                <a:effectLst>
                  <a:glow rad="139700">
                    <a:schemeClr val="accent4">
                      <a:satMod val="175000"/>
                      <a:alpha val="40000"/>
                    </a:schemeClr>
                  </a:glow>
                  <a:outerShdw blurRad="38100" dist="22860" dir="5400000" algn="tl" rotWithShape="0">
                    <a:srgbClr val="000000">
                      <a:alpha val="30000"/>
                    </a:srgbClr>
                  </a:outerShdw>
                </a:effectLst>
                <a:latin typeface="Arial Rounded MT Bold" panose="020F0704030504030204" pitchFamily="34" charset="0"/>
              </a:rPr>
              <a:t>Convirtiéndonos y creyendo en la Buena nueva, te pedimos que nos des lo que necesitamos  para realizar lo que quieres y esperas de nosotros.</a:t>
            </a:r>
            <a:endParaRPr lang="es-ES" sz="2800" b="1" dirty="0">
              <a:ln w="10160">
                <a:solidFill>
                  <a:srgbClr val="990000"/>
                </a:solidFill>
                <a:prstDash val="solid"/>
              </a:ln>
              <a:solidFill>
                <a:srgbClr val="FFFFFF"/>
              </a:solidFill>
              <a:effectLst>
                <a:glow rad="139700">
                  <a:schemeClr val="accent4">
                    <a:satMod val="175000"/>
                    <a:alpha val="40000"/>
                  </a:schemeClr>
                </a:glow>
                <a:outerShdw blurRad="38100" dist="22860" dir="5400000" algn="tl" rotWithShape="0">
                  <a:srgbClr val="000000">
                    <a:alpha val="30000"/>
                  </a:srgbClr>
                </a:outerShdw>
              </a:effectLst>
              <a:latin typeface="Arial Rounded MT Bold" panose="020F0704030504030204" pitchFamily="34" charset="0"/>
            </a:endParaRPr>
          </a:p>
        </p:txBody>
      </p:sp>
    </p:spTree>
    <p:extLst>
      <p:ext uri="{BB962C8B-B14F-4D97-AF65-F5344CB8AC3E}">
        <p14:creationId xmlns:p14="http://schemas.microsoft.com/office/powerpoint/2010/main" val="33282748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nodePh="1">
                                  <p:stCondLst>
                                    <p:cond delay="0"/>
                                  </p:stCondLst>
                                  <p:endCondLst>
                                    <p:cond evt="begin" delay="0">
                                      <p:tn val="5"/>
                                    </p:cond>
                                  </p:end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par>
                          <p:cTn id="10" fill="hold">
                            <p:stCondLst>
                              <p:cond delay="80"/>
                            </p:stCondLst>
                            <p:childTnLst>
                              <p:par>
                                <p:cTn id="11" presetID="23" presetClass="entr" presetSubtype="16" fill="hold" grpId="0" nodeType="afterEffect">
                                  <p:stCondLst>
                                    <p:cond delay="0"/>
                                  </p:stCondLst>
                                  <p:iterate type="wd">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1750" fill="hold"/>
                                        <p:tgtEl>
                                          <p:spTgt spid="8"/>
                                        </p:tgtEl>
                                        <p:attrNameLst>
                                          <p:attrName>ppt_w</p:attrName>
                                        </p:attrNameLst>
                                      </p:cBhvr>
                                      <p:tavLst>
                                        <p:tav tm="0">
                                          <p:val>
                                            <p:fltVal val="0"/>
                                          </p:val>
                                        </p:tav>
                                        <p:tav tm="100000">
                                          <p:val>
                                            <p:strVal val="#ppt_w"/>
                                          </p:val>
                                        </p:tav>
                                      </p:tavLst>
                                    </p:anim>
                                    <p:anim calcmode="lin" valueType="num">
                                      <p:cBhvr>
                                        <p:cTn id="14" dur="1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910" y="511580"/>
            <a:ext cx="8052179" cy="5848277"/>
          </a:xfrm>
          <a:prstGeom prst="rect">
            <a:avLst/>
          </a:prstGeom>
          <a:scene3d>
            <a:camera prst="orthographicFront"/>
            <a:lightRig rig="threePt" dir="t"/>
          </a:scene3d>
          <a:sp3d>
            <a:bevelT prst="convex"/>
          </a:sp3d>
        </p:spPr>
      </p:pic>
      <p:sp>
        <p:nvSpPr>
          <p:cNvPr id="3" name="Text Box 4"/>
          <p:cNvSpPr txBox="1">
            <a:spLocks noChangeArrowheads="1"/>
          </p:cNvSpPr>
          <p:nvPr/>
        </p:nvSpPr>
        <p:spPr bwMode="auto">
          <a:xfrm>
            <a:off x="3472962" y="525228"/>
            <a:ext cx="5111479" cy="5262979"/>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s-PE" sz="2400" b="1" dirty="0">
                <a:ln w="12700">
                  <a:solidFill>
                    <a:schemeClr val="accent3">
                      <a:lumMod val="50000"/>
                    </a:schemeClr>
                  </a:solidFill>
                  <a:prstDash val="solid"/>
                </a:ln>
                <a:solidFill>
                  <a:schemeClr val="accent2"/>
                </a:solidFill>
                <a:effectLst>
                  <a:glow rad="228600">
                    <a:schemeClr val="accent4">
                      <a:satMod val="175000"/>
                      <a:alpha val="40000"/>
                    </a:schemeClr>
                  </a:glow>
                  <a:innerShdw blurRad="177800">
                    <a:schemeClr val="accent3">
                      <a:lumMod val="50000"/>
                    </a:schemeClr>
                  </a:innerShdw>
                </a:effectLst>
                <a:latin typeface="Arial Rounded MT Bold" panose="020F0704030504030204" pitchFamily="34" charset="0"/>
                <a:ea typeface="Verdana" pitchFamily="34" charset="0"/>
                <a:cs typeface="Verdana" pitchFamily="34" charset="0"/>
              </a:rPr>
              <a:t>Ayúdanos, Señor, a comprender lo que implica seguirte, a ser conscientes de la misión que nos diste, del compromiso que significa asumir tu estilo de vida; regálanos la gracia de </a:t>
            </a:r>
            <a:r>
              <a:rPr lang="es-PE" sz="2400" b="1" dirty="0" smtClean="0">
                <a:ln w="12700">
                  <a:solidFill>
                    <a:schemeClr val="accent3">
                      <a:lumMod val="50000"/>
                    </a:schemeClr>
                  </a:solidFill>
                  <a:prstDash val="solid"/>
                </a:ln>
                <a:solidFill>
                  <a:schemeClr val="accent2"/>
                </a:solidFill>
                <a:effectLst>
                  <a:glow rad="228600">
                    <a:schemeClr val="accent4">
                      <a:satMod val="175000"/>
                      <a:alpha val="40000"/>
                    </a:schemeClr>
                  </a:glow>
                  <a:innerShdw blurRad="177800">
                    <a:schemeClr val="accent3">
                      <a:lumMod val="50000"/>
                    </a:schemeClr>
                  </a:innerShdw>
                </a:effectLst>
                <a:latin typeface="Arial Rounded MT Bold" panose="020F0704030504030204" pitchFamily="34" charset="0"/>
                <a:ea typeface="Verdana" pitchFamily="34" charset="0"/>
                <a:cs typeface="Verdana" pitchFamily="34" charset="0"/>
              </a:rPr>
              <a:t>         conocerte </a:t>
            </a:r>
            <a:r>
              <a:rPr lang="es-PE" sz="2400" b="1" dirty="0">
                <a:ln w="12700">
                  <a:solidFill>
                    <a:schemeClr val="accent3">
                      <a:lumMod val="50000"/>
                    </a:schemeClr>
                  </a:solidFill>
                  <a:prstDash val="solid"/>
                </a:ln>
                <a:solidFill>
                  <a:schemeClr val="accent2"/>
                </a:solidFill>
                <a:effectLst>
                  <a:glow rad="228600">
                    <a:schemeClr val="accent4">
                      <a:satMod val="175000"/>
                      <a:alpha val="40000"/>
                    </a:schemeClr>
                  </a:glow>
                  <a:innerShdw blurRad="177800">
                    <a:schemeClr val="accent3">
                      <a:lumMod val="50000"/>
                    </a:schemeClr>
                  </a:innerShdw>
                </a:effectLst>
                <a:latin typeface="Arial Rounded MT Bold" panose="020F0704030504030204" pitchFamily="34" charset="0"/>
                <a:ea typeface="Verdana" pitchFamily="34" charset="0"/>
                <a:cs typeface="Verdana" pitchFamily="34" charset="0"/>
              </a:rPr>
              <a:t>siempre más,</a:t>
            </a:r>
          </a:p>
          <a:p>
            <a:pPr algn="r" fontAlgn="base">
              <a:spcBef>
                <a:spcPct val="0"/>
              </a:spcBef>
              <a:spcAft>
                <a:spcPct val="0"/>
              </a:spcAft>
            </a:pPr>
            <a:r>
              <a:rPr lang="es-PE" sz="2400" b="1" dirty="0">
                <a:ln w="12700">
                  <a:solidFill>
                    <a:schemeClr val="accent3">
                      <a:lumMod val="50000"/>
                    </a:schemeClr>
                  </a:solidFill>
                  <a:prstDash val="solid"/>
                </a:ln>
                <a:solidFill>
                  <a:schemeClr val="accent2"/>
                </a:solidFill>
                <a:effectLst>
                  <a:glow rad="228600">
                    <a:schemeClr val="accent4">
                      <a:satMod val="175000"/>
                      <a:alpha val="40000"/>
                    </a:schemeClr>
                  </a:glow>
                  <a:innerShdw blurRad="177800">
                    <a:schemeClr val="accent3">
                      <a:lumMod val="50000"/>
                    </a:schemeClr>
                  </a:innerShdw>
                </a:effectLst>
                <a:latin typeface="Arial Rounded MT Bold" panose="020F0704030504030204" pitchFamily="34" charset="0"/>
                <a:ea typeface="Verdana" pitchFamily="34" charset="0"/>
                <a:cs typeface="Verdana" pitchFamily="34" charset="0"/>
              </a:rPr>
              <a:t>asumiendo tus actitudes, aprendiendo de ti a realizar la voluntad y el proyecto del Padre, actualizando así su reinado con nuestra vida y siendo presencia tuya para todos los que nos rodean. </a:t>
            </a:r>
            <a:r>
              <a:rPr lang="es-PE" sz="2400" b="1" dirty="0" smtClean="0">
                <a:ln w="12700">
                  <a:solidFill>
                    <a:schemeClr val="accent3">
                      <a:lumMod val="50000"/>
                    </a:schemeClr>
                  </a:solidFill>
                  <a:prstDash val="solid"/>
                </a:ln>
                <a:solidFill>
                  <a:schemeClr val="accent2"/>
                </a:solidFill>
                <a:effectLst>
                  <a:glow rad="228600">
                    <a:schemeClr val="accent4">
                      <a:satMod val="175000"/>
                      <a:alpha val="40000"/>
                    </a:schemeClr>
                  </a:glow>
                  <a:innerShdw blurRad="177800">
                    <a:schemeClr val="accent3">
                      <a:lumMod val="50000"/>
                    </a:schemeClr>
                  </a:innerShdw>
                </a:effectLst>
                <a:latin typeface="Arial Rounded MT Bold" panose="020F0704030504030204" pitchFamily="34" charset="0"/>
                <a:ea typeface="Verdana" pitchFamily="34" charset="0"/>
                <a:cs typeface="Verdana" pitchFamily="34" charset="0"/>
              </a:rPr>
              <a:t>  Que </a:t>
            </a:r>
            <a:r>
              <a:rPr lang="es-PE" sz="2400" b="1" dirty="0">
                <a:ln w="12700">
                  <a:solidFill>
                    <a:schemeClr val="accent3">
                      <a:lumMod val="50000"/>
                    </a:schemeClr>
                  </a:solidFill>
                  <a:prstDash val="solid"/>
                </a:ln>
                <a:solidFill>
                  <a:schemeClr val="accent2"/>
                </a:solidFill>
                <a:effectLst>
                  <a:glow rad="228600">
                    <a:schemeClr val="accent4">
                      <a:satMod val="175000"/>
                      <a:alpha val="40000"/>
                    </a:schemeClr>
                  </a:glow>
                  <a:innerShdw blurRad="177800">
                    <a:schemeClr val="accent3">
                      <a:lumMod val="50000"/>
                    </a:schemeClr>
                  </a:innerShdw>
                </a:effectLst>
                <a:latin typeface="Arial Rounded MT Bold" panose="020F0704030504030204" pitchFamily="34" charset="0"/>
                <a:ea typeface="Verdana" pitchFamily="34" charset="0"/>
                <a:cs typeface="Verdana" pitchFamily="34" charset="0"/>
              </a:rPr>
              <a:t>así </a:t>
            </a:r>
            <a:r>
              <a:rPr lang="es-PE"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latin typeface="Arial Rounded MT Bold" panose="020F0704030504030204" pitchFamily="34" charset="0"/>
                <a:ea typeface="Verdana" pitchFamily="34" charset="0"/>
                <a:cs typeface="Verdana" pitchFamily="34" charset="0"/>
              </a:rPr>
              <a:t>sea.</a:t>
            </a:r>
            <a:endParaRPr lang="es-ES_tradnl"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latin typeface="Arial Rounded MT Bold" panose="020F0704030504030204" pitchFamily="34" charset="0"/>
              <a:ea typeface="Verdana" pitchFamily="34" charset="0"/>
              <a:cs typeface="Verdana" pitchFamily="34" charset="0"/>
            </a:endParaRPr>
          </a:p>
        </p:txBody>
      </p:sp>
    </p:spTree>
    <p:extLst>
      <p:ext uri="{BB962C8B-B14F-4D97-AF65-F5344CB8AC3E}">
        <p14:creationId xmlns:p14="http://schemas.microsoft.com/office/powerpoint/2010/main" val="1753901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36" y="513665"/>
            <a:ext cx="8058728" cy="5830669"/>
          </a:xfrm>
          <a:prstGeom prst="rect">
            <a:avLst/>
          </a:prstGeom>
          <a:scene3d>
            <a:camera prst="orthographicFront"/>
            <a:lightRig rig="threePt" dir="t"/>
          </a:scene3d>
          <a:sp3d>
            <a:bevelT prst="convex"/>
          </a:sp3d>
        </p:spPr>
      </p:pic>
      <p:sp>
        <p:nvSpPr>
          <p:cNvPr id="320521" name="Text Box 9"/>
          <p:cNvSpPr txBox="1">
            <a:spLocks noChangeArrowheads="1"/>
          </p:cNvSpPr>
          <p:nvPr/>
        </p:nvSpPr>
        <p:spPr bwMode="auto">
          <a:xfrm>
            <a:off x="478846" y="4296292"/>
            <a:ext cx="8132540" cy="2492990"/>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PE" sz="2400" i="1" dirty="0">
                <a:solidFill>
                  <a:srgbClr val="9966FF">
                    <a:lumMod val="20000"/>
                    <a:lumOff val="80000"/>
                  </a:srgbClr>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La vocación de los primeros discípulos es para Marcos el ejemplo concreto de esa fe y esa conversión necesarias para seguir a Jesús. Lo importante no es tanto la renuncia y el desprendimiento, sino la adhesión a Él. Discípulo no es alguien que ha abandonado algo, sino más bien el que ha encontrado a Alguien. Escuchemos:</a:t>
            </a:r>
          </a:p>
          <a:p>
            <a:pPr algn="ctr" fontAlgn="base">
              <a:spcBef>
                <a:spcPct val="50000"/>
              </a:spcBef>
              <a:spcAft>
                <a:spcPct val="0"/>
              </a:spcAft>
              <a:defRPr/>
            </a:pPr>
            <a:endParaRPr lang="es-ES_tradnl" sz="2400" i="1" dirty="0">
              <a:solidFill>
                <a:srgbClr val="9966FF">
                  <a:lumMod val="20000"/>
                  <a:lumOff val="80000"/>
                </a:srgbClr>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endParaRPr>
          </a:p>
        </p:txBody>
      </p:sp>
      <p:sp>
        <p:nvSpPr>
          <p:cNvPr id="3" name="Rectángulo 2"/>
          <p:cNvSpPr/>
          <p:nvPr/>
        </p:nvSpPr>
        <p:spPr>
          <a:xfrm>
            <a:off x="542636" y="3637323"/>
            <a:ext cx="1531188" cy="369332"/>
          </a:xfrm>
          <a:prstGeom prst="rect">
            <a:avLst/>
          </a:prstGeom>
          <a:solidFill>
            <a:schemeClr val="accent2"/>
          </a:solidFill>
          <a:scene3d>
            <a:camera prst="orthographicFront"/>
            <a:lightRig rig="threePt" dir="t"/>
          </a:scene3d>
          <a:sp3d>
            <a:bevelT prst="relaxedInset"/>
          </a:sp3d>
        </p:spPr>
        <p:txBody>
          <a:bodyPr wrap="none">
            <a:spAutoFit/>
          </a:bodyPr>
          <a:lstStyle/>
          <a:p>
            <a:r>
              <a:rPr lang="es-ES_tradnl" b="1" dirty="0">
                <a:solidFill>
                  <a:srgbClr val="385623"/>
                </a:solidFill>
                <a:latin typeface="Arial" panose="020B0604020202020204" pitchFamily="34" charset="0"/>
                <a:ea typeface="Times New Roman" panose="02020603050405020304" pitchFamily="18" charset="0"/>
              </a:rPr>
              <a:t>Motivación:</a:t>
            </a:r>
            <a:r>
              <a:rPr lang="es-ES_tradnl" i="1" dirty="0">
                <a:solidFill>
                  <a:srgbClr val="385623"/>
                </a:solidFill>
                <a:latin typeface="Arial" panose="020B0604020202020204" pitchFamily="34" charset="0"/>
                <a:ea typeface="Times New Roman" panose="02020603050405020304" pitchFamily="18" charset="0"/>
              </a:rPr>
              <a:t> </a:t>
            </a:r>
            <a:endParaRPr lang="es-PE" dirty="0"/>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1" r="1589" b="9099"/>
          <a:stretch/>
        </p:blipFill>
        <p:spPr>
          <a:xfrm>
            <a:off x="542636" y="513665"/>
            <a:ext cx="2591621" cy="1113810"/>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211350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20521"/>
                                        </p:tgtEl>
                                        <p:attrNameLst>
                                          <p:attrName>style.visibility</p:attrName>
                                        </p:attrNameLst>
                                      </p:cBhvr>
                                      <p:to>
                                        <p:strVal val="visible"/>
                                      </p:to>
                                    </p:set>
                                    <p:anim calcmode="discrete" valueType="clr">
                                      <p:cBhvr override="childStyle">
                                        <p:cTn id="7" dur="80"/>
                                        <p:tgtEl>
                                          <p:spTgt spid="3205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0521"/>
                                        </p:tgtEl>
                                        <p:attrNameLst>
                                          <p:attrName>fillcolor</p:attrName>
                                        </p:attrNameLst>
                                      </p:cBhvr>
                                      <p:tavLst>
                                        <p:tav tm="0">
                                          <p:val>
                                            <p:clrVal>
                                              <a:schemeClr val="accent2"/>
                                            </p:clrVal>
                                          </p:val>
                                        </p:tav>
                                        <p:tav tm="50000">
                                          <p:val>
                                            <p:clrVal>
                                              <a:schemeClr val="hlink"/>
                                            </p:clrVal>
                                          </p:val>
                                        </p:tav>
                                      </p:tavLst>
                                    </p:anim>
                                    <p:set>
                                      <p:cBhvr>
                                        <p:cTn id="9" dur="80"/>
                                        <p:tgtEl>
                                          <p:spTgt spid="3205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t="9609" b="8492"/>
          <a:stretch/>
        </p:blipFill>
        <p:spPr>
          <a:xfrm>
            <a:off x="3210491" y="975371"/>
            <a:ext cx="5157937" cy="5287661"/>
          </a:xfrm>
          <a:prstGeom prst="round2DiagRect">
            <a:avLst>
              <a:gd name="adj1" fmla="val 16667"/>
              <a:gd name="adj2" fmla="val 0"/>
            </a:avLst>
          </a:prstGeom>
          <a:solidFill>
            <a:srgbClr val="995311"/>
          </a:solidFill>
          <a:ln w="88900" cap="sq">
            <a:solidFill>
              <a:srgbClr val="702102"/>
            </a:solidFill>
            <a:miter lim="800000"/>
          </a:ln>
          <a:effectLst>
            <a:outerShdw blurRad="254000" algn="tl" rotWithShape="0">
              <a:srgbClr val="000000">
                <a:alpha val="43000"/>
              </a:srgbClr>
            </a:outerShdw>
          </a:effectLst>
          <a:scene3d>
            <a:camera prst="orthographicFront"/>
            <a:lightRig rig="threePt" dir="t"/>
          </a:scene3d>
          <a:sp3d>
            <a:bevelT prst="convex"/>
          </a:sp3d>
        </p:spPr>
      </p:pic>
      <p:sp>
        <p:nvSpPr>
          <p:cNvPr id="4098" name="Rectangle 2"/>
          <p:cNvSpPr>
            <a:spLocks noChangeArrowheads="1"/>
          </p:cNvSpPr>
          <p:nvPr/>
        </p:nvSpPr>
        <p:spPr bwMode="auto">
          <a:xfrm>
            <a:off x="786641" y="1884251"/>
            <a:ext cx="225681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ES" sz="2800" dirty="0" smtClean="0">
                <a:solidFill>
                  <a:srgbClr val="FFFF00"/>
                </a:solidFill>
                <a:effectLst>
                  <a:outerShdw blurRad="50800" dist="76200" algn="l" rotWithShape="0">
                    <a:srgbClr val="E7E7B9">
                      <a:lumMod val="10000"/>
                    </a:srgbClr>
                  </a:outerShdw>
                </a:effectLst>
                <a:latin typeface="Franklin Gothic Demi" panose="020B0703020102020204" pitchFamily="34" charset="0"/>
              </a:rPr>
              <a:t>Cuando </a:t>
            </a:r>
            <a:r>
              <a:rPr lang="es-ES" sz="2800" dirty="0">
                <a:solidFill>
                  <a:srgbClr val="FFFF00"/>
                </a:solidFill>
                <a:effectLst>
                  <a:outerShdw blurRad="50800" dist="76200" algn="l" rotWithShape="0">
                    <a:srgbClr val="E7E7B9">
                      <a:lumMod val="10000"/>
                    </a:srgbClr>
                  </a:outerShdw>
                </a:effectLst>
                <a:latin typeface="Franklin Gothic Demi" panose="020B0703020102020204" pitchFamily="34" charset="0"/>
              </a:rPr>
              <a:t>arrestaron a Juan, Jesús se dirigió a Galilea, a proclamar el Evangelio de Dios.</a:t>
            </a:r>
          </a:p>
        </p:txBody>
      </p:sp>
      <p:sp>
        <p:nvSpPr>
          <p:cNvPr id="7" name="Rectangle 30"/>
          <p:cNvSpPr>
            <a:spLocks noChangeArrowheads="1"/>
          </p:cNvSpPr>
          <p:nvPr/>
        </p:nvSpPr>
        <p:spPr bwMode="auto">
          <a:xfrm>
            <a:off x="786641" y="513706"/>
            <a:ext cx="7961614" cy="461665"/>
          </a:xfrm>
          <a:prstGeom prst="rect">
            <a:avLst/>
          </a:prstGeom>
          <a:noFill/>
          <a:ln>
            <a:noFill/>
          </a:ln>
          <a:effectLst/>
          <a:extLst/>
        </p:spPr>
        <p:txBody>
          <a:bodyPr wrap="square">
            <a:spAutoFit/>
          </a:bodyPr>
          <a:lstStyle/>
          <a:p>
            <a:pPr algn="just" fontAlgn="base">
              <a:spcBef>
                <a:spcPct val="50000"/>
              </a:spcBef>
              <a:spcAft>
                <a:spcPct val="0"/>
              </a:spcAft>
              <a:defRPr/>
            </a:pPr>
            <a:r>
              <a:rPr lang="es-ES" sz="2400" b="1" dirty="0">
                <a:solidFill>
                  <a:srgbClr val="EFF274">
                    <a:lumMod val="20000"/>
                    <a:lumOff val="80000"/>
                  </a:srgbClr>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Lectura del Santo Evangelio según San Marcos 1,14-20</a:t>
            </a:r>
          </a:p>
        </p:txBody>
      </p:sp>
    </p:spTree>
    <p:extLst>
      <p:ext uri="{BB962C8B-B14F-4D97-AF65-F5344CB8AC3E}">
        <p14:creationId xmlns:p14="http://schemas.microsoft.com/office/powerpoint/2010/main" val="1858732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4098"/>
                                        </p:tgtEl>
                                        <p:attrNameLst>
                                          <p:attrName>style.visibility</p:attrName>
                                        </p:attrNameLst>
                                      </p:cBhvr>
                                      <p:to>
                                        <p:strVal val="visible"/>
                                      </p:to>
                                    </p:set>
                                    <p:anim calcmode="lin" valueType="num">
                                      <p:cBhvr>
                                        <p:cTn id="7" dur="250" fill="hold"/>
                                        <p:tgtEl>
                                          <p:spTgt spid="4098"/>
                                        </p:tgtEl>
                                        <p:attrNameLst>
                                          <p:attrName>ppt_w</p:attrName>
                                        </p:attrNameLst>
                                      </p:cBhvr>
                                      <p:tavLst>
                                        <p:tav tm="0">
                                          <p:val>
                                            <p:strVal val="4/3*#ppt_w"/>
                                          </p:val>
                                        </p:tav>
                                        <p:tav tm="100000">
                                          <p:val>
                                            <p:strVal val="#ppt_w"/>
                                          </p:val>
                                        </p:tav>
                                      </p:tavLst>
                                    </p:anim>
                                    <p:anim calcmode="lin" valueType="num">
                                      <p:cBhvr>
                                        <p:cTn id="8" dur="250" fill="hold"/>
                                        <p:tgtEl>
                                          <p:spTgt spid="409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993" y="1596788"/>
            <a:ext cx="7047225" cy="5026613"/>
          </a:xfrm>
          <a:prstGeom prst="rect">
            <a:avLst/>
          </a:prstGeom>
          <a:solidFill>
            <a:srgbClr val="FFFFFF">
              <a:shade val="85000"/>
            </a:srgbClr>
          </a:solidFill>
          <a:ln w="101600" cap="sq">
            <a:solidFill>
              <a:srgbClr val="FFC000"/>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 name="Rectangle 2"/>
          <p:cNvSpPr>
            <a:spLocks noChangeArrowheads="1"/>
          </p:cNvSpPr>
          <p:nvPr/>
        </p:nvSpPr>
        <p:spPr bwMode="auto">
          <a:xfrm>
            <a:off x="796189" y="672568"/>
            <a:ext cx="748883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ES" sz="3200" dirty="0" smtClean="0">
                <a:solidFill>
                  <a:srgbClr val="FFFF00"/>
                </a:solidFill>
                <a:effectLst>
                  <a:glow rad="63500">
                    <a:srgbClr val="000000">
                      <a:satMod val="175000"/>
                      <a:alpha val="40000"/>
                    </a:srgbClr>
                  </a:glow>
                  <a:outerShdw blurRad="50800" dist="38100" dir="10800000" algn="r" rotWithShape="0">
                    <a:prstClr val="black"/>
                  </a:outerShdw>
                </a:effectLst>
                <a:latin typeface="Franklin Gothic Medium Cond" panose="020B0606030402020204" pitchFamily="34" charset="0"/>
              </a:rPr>
              <a:t>Decía</a:t>
            </a:r>
            <a:r>
              <a:rPr lang="es-ES" sz="3200" dirty="0">
                <a:solidFill>
                  <a:srgbClr val="FFFF00"/>
                </a:solidFill>
                <a:effectLst>
                  <a:glow rad="63500">
                    <a:srgbClr val="000000">
                      <a:satMod val="175000"/>
                      <a:alpha val="40000"/>
                    </a:srgbClr>
                  </a:glow>
                  <a:outerShdw blurRad="50800" dist="38100" dir="10800000" algn="r" rotWithShape="0">
                    <a:prstClr val="black"/>
                  </a:outerShdw>
                </a:effectLst>
                <a:latin typeface="Franklin Gothic Medium Cond" panose="020B0606030402020204" pitchFamily="34" charset="0"/>
              </a:rPr>
              <a:t>: –“Se ha cumplido el plazo; está cerca el reino de Dios: conviértanse y crean en el Evangelio”.</a:t>
            </a:r>
          </a:p>
        </p:txBody>
      </p:sp>
    </p:spTree>
    <p:extLst>
      <p:ext uri="{BB962C8B-B14F-4D97-AF65-F5344CB8AC3E}">
        <p14:creationId xmlns:p14="http://schemas.microsoft.com/office/powerpoint/2010/main" val="6609616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strVal val="4/3*#ppt_w"/>
                                          </p:val>
                                        </p:tav>
                                        <p:tav tm="100000">
                                          <p:val>
                                            <p:strVal val="#ppt_w"/>
                                          </p:val>
                                        </p:tav>
                                      </p:tavLst>
                                    </p:anim>
                                    <p:anim calcmode="lin" valueType="num">
                                      <p:cBhvr>
                                        <p:cTn id="8" dur="25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simple">
  <a:themeElements>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TotalTime>
  <Words>1317</Words>
  <Application>Microsoft Office PowerPoint</Application>
  <PresentationFormat>Presentación en pantalla (4:3)</PresentationFormat>
  <Paragraphs>107</Paragraphs>
  <Slides>34</Slides>
  <Notes>5</Notes>
  <HiddenSlides>0</HiddenSlides>
  <MMClips>1</MMClips>
  <ScaleCrop>false</ScaleCrop>
  <HeadingPairs>
    <vt:vector size="6" baseType="variant">
      <vt:variant>
        <vt:lpstr>Fuentes usadas</vt:lpstr>
      </vt:variant>
      <vt:variant>
        <vt:i4>30</vt:i4>
      </vt:variant>
      <vt:variant>
        <vt:lpstr>Tema</vt:lpstr>
      </vt:variant>
      <vt:variant>
        <vt:i4>1</vt:i4>
      </vt:variant>
      <vt:variant>
        <vt:lpstr>Títulos de diapositiva</vt:lpstr>
      </vt:variant>
      <vt:variant>
        <vt:i4>34</vt:i4>
      </vt:variant>
    </vt:vector>
  </HeadingPairs>
  <TitlesOfParts>
    <vt:vector size="65" baseType="lpstr">
      <vt:lpstr>Arial</vt:lpstr>
      <vt:lpstr>Arial Narrow</vt:lpstr>
      <vt:lpstr>Arial Rounded MT Bold</vt:lpstr>
      <vt:lpstr>Arial Unicode MS</vt:lpstr>
      <vt:lpstr>Calibri</vt:lpstr>
      <vt:lpstr>Comic Sans MS</vt:lpstr>
      <vt:lpstr>Cooper Black</vt:lpstr>
      <vt:lpstr>Courier New</vt:lpstr>
      <vt:lpstr>Franklin Gothic Demi</vt:lpstr>
      <vt:lpstr>Franklin Gothic Medium</vt:lpstr>
      <vt:lpstr>Franklin Gothic Medium Cond</vt:lpstr>
      <vt:lpstr>Geometr212 BkCn BT</vt:lpstr>
      <vt:lpstr>Humanst521 BT</vt:lpstr>
      <vt:lpstr>Humnst777 BlkCn BT</vt:lpstr>
      <vt:lpstr>Impact</vt:lpstr>
      <vt:lpstr>Kristen ITC</vt:lpstr>
      <vt:lpstr>Lucida Sans</vt:lpstr>
      <vt:lpstr>Lucida Sans Unicode</vt:lpstr>
      <vt:lpstr>Matura MT Script Capitals</vt:lpstr>
      <vt:lpstr>Poor Richard</vt:lpstr>
      <vt:lpstr>Rockwell</vt:lpstr>
      <vt:lpstr>Script MT Bold</vt:lpstr>
      <vt:lpstr>Segoe UI Semibold</vt:lpstr>
      <vt:lpstr>Snap ITC</vt:lpstr>
      <vt:lpstr>Swis721 Blk BT</vt:lpstr>
      <vt:lpstr>Tahoma</vt:lpstr>
      <vt:lpstr>Tekton Pro</vt:lpstr>
      <vt:lpstr>Times New Roman</vt:lpstr>
      <vt:lpstr>Verdana</vt:lpstr>
      <vt:lpstr>Wingdings</vt:lpstr>
      <vt:lpstr>simple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39</cp:revision>
  <dcterms:created xsi:type="dcterms:W3CDTF">2018-01-16T22:07:48Z</dcterms:created>
  <dcterms:modified xsi:type="dcterms:W3CDTF">2024-01-18T05:45:53Z</dcterms:modified>
</cp:coreProperties>
</file>