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92"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CCFFC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74" autoAdjust="0"/>
  </p:normalViewPr>
  <p:slideViewPr>
    <p:cSldViewPr snapToGrid="0">
      <p:cViewPr varScale="1">
        <p:scale>
          <a:sx n="82" d="100"/>
          <a:sy n="82" d="100"/>
        </p:scale>
        <p:origin x="150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D3E32-0734-4BF7-B9F4-E480108A71C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513897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AA7BFD-6A83-4D3E-9CE2-DA12E741C11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326165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342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7620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ABFBA6-E5FD-4A03-9A1B-4EC0DE3907D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495107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379CDE-3FC9-4B7E-9104-5AE7B0BA5D7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525264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FA412C-6F14-4280-A5BA-EB10F98F5B0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798087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143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953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EA2145-5B18-4CDD-9320-8CAA1572303F}"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708736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CC0AF5-BAB2-4B4E-AE01-7591D92709F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784391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2AEF03-3E4E-404B-9DF4-BDA70565A1DD}"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484614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6AD21F-47EE-4EC9-A612-B1C17ED7036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661714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AF5AA9-9987-4717-BE59-C699DBC9927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860997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6D6C8-1ED6-4198-B771-E65BB33B2D2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374624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620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143000" y="1600200"/>
            <a:ext cx="746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1143000" y="6245225"/>
            <a:ext cx="1752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197" name="Rectangle 5"/>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198" name="Rectangle 6"/>
          <p:cNvSpPr>
            <a:spLocks noGrp="1" noChangeArrowheads="1"/>
          </p:cNvSpPr>
          <p:nvPr>
            <p:ph type="sldNum" sz="quarter" idx="4"/>
          </p:nvPr>
        </p:nvSpPr>
        <p:spPr bwMode="auto">
          <a:xfrm>
            <a:off x="6477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879127-3594-45FA-A2EB-8318B179B32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309498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1236" y="371062"/>
            <a:ext cx="8266176" cy="6114288"/>
          </a:xfrm>
          <a:prstGeom prst="rect">
            <a:avLst/>
          </a:prstGeom>
        </p:spPr>
      </p:pic>
      <p:pic>
        <p:nvPicPr>
          <p:cNvPr id="2"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
        <p:nvSpPr>
          <p:cNvPr id="6" name="Rectángulo 5"/>
          <p:cNvSpPr/>
          <p:nvPr/>
        </p:nvSpPr>
        <p:spPr>
          <a:xfrm>
            <a:off x="421236" y="6116399"/>
            <a:ext cx="4249881" cy="369332"/>
          </a:xfrm>
          <a:prstGeom prst="rect">
            <a:avLst/>
          </a:prstGeom>
        </p:spPr>
        <p:txBody>
          <a:bodyPr wrap="none">
            <a:spAutoFit/>
          </a:bodyPr>
          <a:lstStyle/>
          <a:p>
            <a:r>
              <a:rPr lang="es-ES_tradnl" i="1" dirty="0">
                <a:solidFill>
                  <a:srgbClr val="CCFFFF"/>
                </a:solidFill>
                <a:latin typeface="Arial" panose="020B0604020202020204" pitchFamily="34" charset="0"/>
              </a:rPr>
              <a:t>Imagen: </a:t>
            </a:r>
            <a:r>
              <a:rPr lang="es-ES_tradnl" i="1" dirty="0" smtClean="0">
                <a:solidFill>
                  <a:srgbClr val="CCFFFF"/>
                </a:solidFill>
                <a:latin typeface="Arial" panose="020B0604020202020204" pitchFamily="34" charset="0"/>
              </a:rPr>
              <a:t>Portada. Padre Erick </a:t>
            </a:r>
            <a:r>
              <a:rPr lang="es-ES_tradnl" i="1" dirty="0">
                <a:solidFill>
                  <a:srgbClr val="CCFFFF"/>
                </a:solidFill>
                <a:latin typeface="Arial" panose="020B0604020202020204" pitchFamily="34" charset="0"/>
              </a:rPr>
              <a:t>Félix, CM</a:t>
            </a:r>
            <a:endParaRPr lang="es-PE" dirty="0">
              <a:solidFill>
                <a:srgbClr val="CCFFFF"/>
              </a:solidFill>
            </a:endParaRPr>
          </a:p>
        </p:txBody>
      </p:sp>
    </p:spTree>
    <p:extLst>
      <p:ext uri="{BB962C8B-B14F-4D97-AF65-F5344CB8AC3E}">
        <p14:creationId xmlns:p14="http://schemas.microsoft.com/office/powerpoint/2010/main" val="135200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ec/74/0a/ec740a8dcfc5b1d7e582ef677e275c6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106"/>
          <a:stretch/>
        </p:blipFill>
        <p:spPr bwMode="auto">
          <a:xfrm>
            <a:off x="411970" y="370112"/>
            <a:ext cx="8322728" cy="61519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vangelio Del Día – Marcos 1, 29-39 | Radio Católica Metropolitan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5720" y="1361543"/>
            <a:ext cx="4950069" cy="425889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370400" y="370112"/>
            <a:ext cx="8641715" cy="954107"/>
          </a:xfrm>
          <a:prstGeom prst="rect">
            <a:avLst/>
          </a:prstGeom>
          <a:noFill/>
          <a:ln>
            <a:noFill/>
          </a:ln>
          <a:effectLst>
            <a:softEdge rad="635000"/>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solidFill>
                    <a:sysClr val="windowText" lastClr="000000"/>
                  </a:solidFill>
                </a:ln>
                <a:solidFill>
                  <a:srgbClr val="FFFFFF"/>
                </a:solidFill>
                <a:effectLst>
                  <a:outerShdw blurRad="50800" dist="38100" algn="l" rotWithShape="0">
                    <a:prstClr val="black"/>
                  </a:outerShdw>
                </a:effectLst>
                <a:uLnTx/>
                <a:uFillTx/>
                <a:latin typeface="Arial"/>
                <a:ea typeface="+mn-ea"/>
                <a:cs typeface="Times New Roman" pitchFamily="18" charset="0"/>
              </a:rPr>
              <a:t>Estaba </a:t>
            </a:r>
            <a:r>
              <a:rPr kumimoji="0" lang="es-ES" sz="2800" b="1" i="0" u="none" strike="noStrike" kern="1200" cap="none" spc="0" normalizeH="0" baseline="0" noProof="0" dirty="0">
                <a:ln>
                  <a:solidFill>
                    <a:sysClr val="windowText" lastClr="000000"/>
                  </a:solidFill>
                </a:ln>
                <a:solidFill>
                  <a:srgbClr val="FFFFFF"/>
                </a:solidFill>
                <a:effectLst>
                  <a:outerShdw blurRad="50800" dist="38100" algn="l" rotWithShape="0">
                    <a:prstClr val="black"/>
                  </a:outerShdw>
                </a:effectLst>
                <a:uLnTx/>
                <a:uFillTx/>
                <a:latin typeface="Arial"/>
                <a:ea typeface="+mn-ea"/>
                <a:cs typeface="Times New Roman" pitchFamily="18" charset="0"/>
              </a:rPr>
              <a:t>precisamente en la </a:t>
            </a:r>
            <a:r>
              <a:rPr kumimoji="0" lang="es-ES" sz="2800" b="1" i="0" u="none" strike="noStrike" kern="1200" cap="none" spc="0" normalizeH="0" baseline="0" noProof="0" dirty="0">
                <a:ln>
                  <a:solidFill>
                    <a:sysClr val="windowText" lastClr="000000"/>
                  </a:solidFill>
                </a:ln>
                <a:solidFill>
                  <a:srgbClr val="FFFFFF"/>
                </a:solidFill>
                <a:effectLst>
                  <a:glow rad="139700">
                    <a:srgbClr val="000000">
                      <a:satMod val="175000"/>
                      <a:alpha val="40000"/>
                    </a:srgbClr>
                  </a:glow>
                  <a:outerShdw blurRad="50800" dist="38100" algn="l" rotWithShape="0">
                    <a:prstClr val="black"/>
                  </a:outerShdw>
                </a:effectLst>
                <a:uLnTx/>
                <a:uFillTx/>
                <a:latin typeface="Arial"/>
                <a:ea typeface="+mn-ea"/>
                <a:cs typeface="Times New Roman" pitchFamily="18" charset="0"/>
              </a:rPr>
              <a:t>sinagoga</a:t>
            </a:r>
            <a:r>
              <a:rPr kumimoji="0" lang="es-ES" sz="2800" b="1" i="0" u="none" strike="noStrike" kern="1200" cap="none" spc="0" normalizeH="0" baseline="0" noProof="0" dirty="0">
                <a:ln>
                  <a:solidFill>
                    <a:sysClr val="windowText" lastClr="000000"/>
                  </a:solidFill>
                </a:ln>
                <a:solidFill>
                  <a:srgbClr val="FFFFFF"/>
                </a:solidFill>
                <a:effectLst>
                  <a:outerShdw blurRad="50800" dist="38100" algn="l" rotWithShape="0">
                    <a:prstClr val="black"/>
                  </a:outerShdw>
                </a:effectLst>
                <a:uLnTx/>
                <a:uFillTx/>
                <a:latin typeface="Arial"/>
                <a:ea typeface="+mn-ea"/>
                <a:cs typeface="Times New Roman" pitchFamily="18" charset="0"/>
              </a:rPr>
              <a:t> un hombre que tenía un espíritu inmundo, y se puso a gritar</a:t>
            </a:r>
            <a:r>
              <a:rPr kumimoji="0" lang="es-ES" sz="2800" b="1" i="0" u="none" strike="noStrike" kern="1200" cap="none" spc="0" normalizeH="0" baseline="0" noProof="0" dirty="0" smtClean="0">
                <a:ln>
                  <a:solidFill>
                    <a:sysClr val="windowText" lastClr="000000"/>
                  </a:solidFill>
                </a:ln>
                <a:solidFill>
                  <a:srgbClr val="FFFFFF"/>
                </a:solidFill>
                <a:effectLst>
                  <a:outerShdw blurRad="50800" dist="38100" algn="l" rotWithShape="0">
                    <a:prstClr val="black"/>
                  </a:outerShdw>
                </a:effectLst>
                <a:uLnTx/>
                <a:uFillTx/>
                <a:latin typeface="Arial"/>
                <a:ea typeface="+mn-ea"/>
                <a:cs typeface="Times New Roman" pitchFamily="18" charset="0"/>
              </a:rPr>
              <a:t>:</a:t>
            </a:r>
            <a:endParaRPr kumimoji="0" lang="es-ES" sz="2800" b="1" i="0" u="none" strike="noStrike" kern="1200" cap="none" spc="0" normalizeH="0" baseline="0" noProof="0" dirty="0">
              <a:ln>
                <a:solidFill>
                  <a:sysClr val="windowText" lastClr="000000"/>
                </a:solidFill>
              </a:ln>
              <a:solidFill>
                <a:srgbClr val="FFFFFF"/>
              </a:solidFill>
              <a:effectLst>
                <a:outerShdw blurRad="50800" dist="38100" algn="l" rotWithShape="0">
                  <a:prstClr val="black"/>
                </a:outerShdw>
              </a:effectLst>
              <a:uLnTx/>
              <a:uFillTx/>
              <a:latin typeface="Arial"/>
              <a:ea typeface="+mn-ea"/>
              <a:cs typeface="Times New Roman" pitchFamily="18" charset="0"/>
            </a:endParaRPr>
          </a:p>
        </p:txBody>
      </p:sp>
    </p:spTree>
    <p:extLst>
      <p:ext uri="{BB962C8B-B14F-4D97-AF65-F5344CB8AC3E}">
        <p14:creationId xmlns:p14="http://schemas.microsoft.com/office/powerpoint/2010/main" val="458493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ec/74/0a/ec740a8dcfc5b1d7e582ef677e275c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70" y="396490"/>
            <a:ext cx="8322728" cy="609223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411970" y="346198"/>
            <a:ext cx="8630436" cy="523220"/>
          </a:xfrm>
          <a:prstGeom prst="rect">
            <a:avLst/>
          </a:prstGeom>
          <a:noFill/>
          <a:ln>
            <a:noFill/>
          </a:ln>
          <a:effectLst>
            <a:softEdge rad="635000"/>
          </a:effectLst>
          <a:extLst/>
        </p:spPr>
        <p:txBody>
          <a:bodyPr wrap="square">
            <a:spAutoFit/>
          </a:bodyPr>
          <a:lstStyle/>
          <a:p>
            <a:pPr fontAlgn="base">
              <a:spcBef>
                <a:spcPct val="0"/>
              </a:spcBef>
              <a:spcAft>
                <a:spcPct val="0"/>
              </a:spcAft>
              <a:defRPr/>
            </a:pPr>
            <a:r>
              <a:rPr kumimoji="0" lang="es-ES" sz="2800" b="1" i="0" u="none" strike="noStrike" kern="1200" cap="none" spc="0" normalizeH="0" baseline="0" noProof="0" dirty="0" smtClean="0">
                <a:ln>
                  <a:solidFill>
                    <a:sysClr val="windowText" lastClr="000000"/>
                  </a:solidFill>
                </a:ln>
                <a:solidFill>
                  <a:srgbClr val="FFFFFF"/>
                </a:solidFill>
                <a:effectLst>
                  <a:outerShdw blurRad="50800" dist="38100" algn="l" rotWithShape="0">
                    <a:prstClr val="black"/>
                  </a:outerShdw>
                </a:effectLst>
                <a:uLnTx/>
                <a:uFillTx/>
                <a:latin typeface="Arial"/>
                <a:ea typeface="+mn-ea"/>
                <a:cs typeface="Times New Roman" pitchFamily="18" charset="0"/>
              </a:rPr>
              <a:t>“¿</a:t>
            </a:r>
            <a:r>
              <a:rPr kumimoji="0" lang="es-ES" sz="2800" b="1" i="0" u="none" strike="noStrike" kern="1200" cap="none" spc="0" normalizeH="0" baseline="0" noProof="0" dirty="0">
                <a:ln>
                  <a:solidFill>
                    <a:sysClr val="windowText" lastClr="000000"/>
                  </a:solidFill>
                </a:ln>
                <a:solidFill>
                  <a:srgbClr val="FFFFFF"/>
                </a:solidFill>
                <a:effectLst>
                  <a:outerShdw blurRad="50800" dist="38100" algn="l" rotWithShape="0">
                    <a:prstClr val="black"/>
                  </a:outerShdw>
                </a:effectLst>
                <a:uLnTx/>
                <a:uFillTx/>
                <a:latin typeface="Arial"/>
                <a:ea typeface="+mn-ea"/>
                <a:cs typeface="Times New Roman" pitchFamily="18" charset="0"/>
              </a:rPr>
              <a:t>Qué quieres de nosotros, </a:t>
            </a:r>
            <a:r>
              <a:rPr kumimoji="0" lang="es-ES" sz="2800" b="1" i="0" u="none" strike="noStrike" kern="1200" cap="none" spc="0" normalizeH="0" baseline="0" noProof="0" dirty="0">
                <a:ln>
                  <a:solidFill>
                    <a:sysClr val="windowText" lastClr="000000"/>
                  </a:solidFill>
                </a:ln>
                <a:solidFill>
                  <a:srgbClr val="FFFFFF"/>
                </a:solidFill>
                <a:effectLst>
                  <a:outerShdw blurRad="38100" dist="38100" dir="2700000" algn="tl">
                    <a:srgbClr val="001800"/>
                  </a:outerShdw>
                </a:effectLst>
                <a:uLnTx/>
                <a:uFillTx/>
                <a:latin typeface="Arial"/>
                <a:ea typeface="+mn-ea"/>
                <a:cs typeface="Times New Roman" pitchFamily="18" charset="0"/>
              </a:rPr>
              <a:t>Jesús de Nazareno</a:t>
            </a:r>
            <a:r>
              <a:rPr lang="es-ES" sz="2800" b="1" dirty="0">
                <a:ln>
                  <a:solidFill>
                    <a:sysClr val="windowText" lastClr="000000"/>
                  </a:solidFill>
                </a:ln>
                <a:solidFill>
                  <a:srgbClr val="FFFFFF"/>
                </a:solidFill>
                <a:effectLst>
                  <a:outerShdw blurRad="38100" dist="38100" dir="2700000" algn="tl">
                    <a:srgbClr val="001800"/>
                  </a:outerShdw>
                </a:effectLst>
                <a:cs typeface="Times New Roman" pitchFamily="18" charset="0"/>
              </a:rPr>
              <a:t>?, </a:t>
            </a:r>
            <a:endParaRPr kumimoji="0" lang="es-ES" sz="2800" b="1" i="0" u="none" strike="noStrike" kern="1200" cap="none" spc="0" normalizeH="0" baseline="0" noProof="0" dirty="0">
              <a:ln>
                <a:solidFill>
                  <a:sysClr val="windowText" lastClr="000000"/>
                </a:solidFill>
              </a:ln>
              <a:solidFill>
                <a:srgbClr val="FFFFFF"/>
              </a:solidFill>
              <a:effectLst>
                <a:outerShdw blurRad="50800" dist="38100" algn="l" rotWithShape="0">
                  <a:prstClr val="black"/>
                </a:outerShdw>
              </a:effectLst>
              <a:uLnTx/>
              <a:uFillTx/>
              <a:latin typeface="Arial"/>
              <a:ea typeface="+mn-ea"/>
              <a:cs typeface="Times New Roman" pitchFamily="18" charset="0"/>
            </a:endParaRPr>
          </a:p>
        </p:txBody>
      </p:sp>
      <p:sp>
        <p:nvSpPr>
          <p:cNvPr id="7" name="Rectangle 6"/>
          <p:cNvSpPr>
            <a:spLocks noChangeArrowheads="1"/>
          </p:cNvSpPr>
          <p:nvPr/>
        </p:nvSpPr>
        <p:spPr bwMode="auto">
          <a:xfrm>
            <a:off x="306485" y="5369534"/>
            <a:ext cx="8058914" cy="954107"/>
          </a:xfrm>
          <a:prstGeom prst="rect">
            <a:avLst/>
          </a:prstGeom>
          <a:noFill/>
          <a:ln>
            <a:noFill/>
          </a:ln>
          <a:effectLst>
            <a:softEdge rad="635000"/>
          </a:effectLst>
          <a:extLst/>
        </p:spPr>
        <p:txBody>
          <a:bodyPr wrap="square">
            <a:spAutoFit/>
          </a:bodyPr>
          <a:lstStyle/>
          <a:p>
            <a:pPr algn="ctr" fontAlgn="base">
              <a:spcBef>
                <a:spcPct val="0"/>
              </a:spcBef>
              <a:spcAft>
                <a:spcPct val="0"/>
              </a:spcAft>
              <a:defRPr/>
            </a:pPr>
            <a:r>
              <a:rPr lang="es-ES" sz="2800" b="1" dirty="0" smtClean="0">
                <a:ln>
                  <a:solidFill>
                    <a:sysClr val="windowText" lastClr="000000"/>
                  </a:solidFill>
                </a:ln>
                <a:solidFill>
                  <a:srgbClr val="FFFFFF"/>
                </a:solidFill>
                <a:effectLst>
                  <a:outerShdw blurRad="38100" dist="38100" dir="2700000" algn="tl">
                    <a:srgbClr val="001800"/>
                  </a:outerShdw>
                </a:effectLst>
                <a:cs typeface="Times New Roman" pitchFamily="18" charset="0"/>
              </a:rPr>
              <a:t>¿Has </a:t>
            </a:r>
            <a:r>
              <a:rPr lang="es-ES" sz="2800" b="1" dirty="0">
                <a:ln>
                  <a:solidFill>
                    <a:sysClr val="windowText" lastClr="000000"/>
                  </a:solidFill>
                </a:ln>
                <a:solidFill>
                  <a:srgbClr val="FFFFFF"/>
                </a:solidFill>
                <a:effectLst>
                  <a:outerShdw blurRad="38100" dist="38100" dir="2700000" algn="tl">
                    <a:srgbClr val="001800"/>
                  </a:outerShdw>
                </a:effectLst>
                <a:cs typeface="Times New Roman" pitchFamily="18" charset="0"/>
              </a:rPr>
              <a:t>venido a acabar con nosotros</a:t>
            </a:r>
            <a:r>
              <a:rPr lang="es-ES" sz="2800" b="1" dirty="0" smtClean="0">
                <a:ln>
                  <a:solidFill>
                    <a:sysClr val="windowText" lastClr="000000"/>
                  </a:solidFill>
                </a:ln>
                <a:solidFill>
                  <a:srgbClr val="FFFFFF"/>
                </a:solidFill>
                <a:effectLst>
                  <a:outerShdw blurRad="38100" dist="38100" dir="2700000" algn="tl">
                    <a:srgbClr val="001800"/>
                  </a:outerShdw>
                </a:effectLst>
                <a:cs typeface="Times New Roman" pitchFamily="18" charset="0"/>
              </a:rPr>
              <a:t>?                             Sé </a:t>
            </a:r>
            <a:r>
              <a:rPr lang="es-ES" sz="2800" b="1" dirty="0">
                <a:ln>
                  <a:solidFill>
                    <a:sysClr val="windowText" lastClr="000000"/>
                  </a:solidFill>
                </a:ln>
                <a:solidFill>
                  <a:srgbClr val="FFFFFF"/>
                </a:solidFill>
                <a:effectLst>
                  <a:outerShdw blurRad="38100" dist="38100" dir="2700000" algn="tl">
                    <a:srgbClr val="001800"/>
                  </a:outerShdw>
                </a:effectLst>
                <a:cs typeface="Times New Roman" pitchFamily="18" charset="0"/>
              </a:rPr>
              <a:t>quien eres: el Santo de Dios</a:t>
            </a:r>
            <a:r>
              <a:rPr lang="es-ES" sz="2800" b="1" dirty="0" smtClean="0">
                <a:ln>
                  <a:solidFill>
                    <a:sysClr val="windowText" lastClr="000000"/>
                  </a:solidFill>
                </a:ln>
                <a:solidFill>
                  <a:srgbClr val="FFFFFF"/>
                </a:solidFill>
                <a:effectLst>
                  <a:outerShdw blurRad="38100" dist="38100" dir="2700000" algn="tl">
                    <a:srgbClr val="001800"/>
                  </a:outerShdw>
                </a:effectLst>
                <a:cs typeface="Times New Roman" pitchFamily="18" charset="0"/>
              </a:rPr>
              <a:t>”</a:t>
            </a:r>
            <a:r>
              <a:rPr kumimoji="0" lang="es-ES" sz="2800" b="1" i="0" u="none" strike="noStrike" kern="1200" cap="none" spc="0" normalizeH="0" baseline="0" noProof="0" dirty="0" smtClean="0">
                <a:ln>
                  <a:solidFill>
                    <a:sysClr val="windowText" lastClr="000000"/>
                  </a:solidFill>
                </a:ln>
                <a:solidFill>
                  <a:srgbClr val="FFFFFF"/>
                </a:solidFill>
                <a:effectLst>
                  <a:outerShdw blurRad="38100" dist="38100" dir="2700000" algn="tl">
                    <a:srgbClr val="001800"/>
                  </a:outerShdw>
                </a:effectLst>
                <a:uLnTx/>
                <a:uFillTx/>
                <a:latin typeface="Arial"/>
                <a:ea typeface="+mn-ea"/>
                <a:cs typeface="Times New Roman" pitchFamily="18" charset="0"/>
              </a:rPr>
              <a:t> </a:t>
            </a:r>
            <a:endParaRPr kumimoji="0" lang="es-ES" sz="2800" b="1" i="0" u="none" strike="noStrike" kern="1200" cap="none" spc="0" normalizeH="0" baseline="0" noProof="0" dirty="0">
              <a:ln>
                <a:solidFill>
                  <a:sysClr val="windowText" lastClr="000000"/>
                </a:solidFill>
              </a:ln>
              <a:solidFill>
                <a:srgbClr val="FFFFFF"/>
              </a:solidFill>
              <a:effectLst>
                <a:outerShdw blurRad="50800" dist="38100" algn="l" rotWithShape="0">
                  <a:prstClr val="black"/>
                </a:outerShdw>
              </a:effectLst>
              <a:uLnTx/>
              <a:uFillTx/>
              <a:latin typeface="Arial"/>
              <a:ea typeface="+mn-ea"/>
              <a:cs typeface="Times New Roman" pitchFamily="18" charset="0"/>
            </a:endParaRPr>
          </a:p>
        </p:txBody>
      </p:sp>
      <p:pic>
        <p:nvPicPr>
          <p:cNvPr id="2" name="Picture 2" descr="Bassy D R 15 - Lunes 1 de febrero. Evangelio según San Marcos 5,1-20.  Llegaron a la otra orilla del mar, a la región de los gerasenos. Apenas  Jesús desembarcó, le sali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327638"/>
            <a:ext cx="4992434" cy="373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055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22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6464" y="401200"/>
            <a:ext cx="8346319" cy="6083576"/>
          </a:xfrm>
          <a:prstGeom prst="rect">
            <a:avLst/>
          </a:prstGeom>
        </p:spPr>
      </p:pic>
      <p:sp>
        <p:nvSpPr>
          <p:cNvPr id="4" name="Rectangle 6"/>
          <p:cNvSpPr>
            <a:spLocks noChangeArrowheads="1"/>
          </p:cNvSpPr>
          <p:nvPr/>
        </p:nvSpPr>
        <p:spPr bwMode="auto">
          <a:xfrm>
            <a:off x="1730173" y="5236702"/>
            <a:ext cx="4471000" cy="107721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000800"/>
                  </a:outerShdw>
                </a:effectLst>
                <a:uLnTx/>
                <a:uFillTx/>
                <a:latin typeface="Arial"/>
                <a:ea typeface="+mn-ea"/>
                <a:cs typeface="Times New Roman" pitchFamily="18" charset="0"/>
              </a:rPr>
              <a:t/>
            </a:r>
            <a:br>
              <a:rPr kumimoji="0" lang="es-E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000800"/>
                  </a:outerShdw>
                </a:effectLst>
                <a:uLnTx/>
                <a:uFillTx/>
                <a:latin typeface="Arial"/>
                <a:ea typeface="+mn-ea"/>
                <a:cs typeface="Times New Roman" pitchFamily="18" charset="0"/>
              </a:rPr>
            </a:br>
            <a:r>
              <a:rPr kumimoji="0" lang="es-ES" sz="3200" b="1" i="1"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srgbClr val="000800"/>
                  </a:outerShdw>
                </a:effectLst>
                <a:uLnTx/>
                <a:uFillTx/>
                <a:latin typeface="Arial"/>
                <a:ea typeface="+mn-ea"/>
                <a:cs typeface="Times New Roman" pitchFamily="18" charset="0"/>
              </a:rPr>
              <a:t> “Cállate </a:t>
            </a:r>
            <a:r>
              <a:rPr kumimoji="0" lang="es-ES" sz="3200" b="1" i="1"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000800"/>
                  </a:outerShdw>
                </a:effectLst>
                <a:uLnTx/>
                <a:uFillTx/>
                <a:latin typeface="Arial"/>
                <a:ea typeface="+mn-ea"/>
                <a:cs typeface="Times New Roman" pitchFamily="18" charset="0"/>
              </a:rPr>
              <a:t>y sal de él”.</a:t>
            </a:r>
            <a:endParaRPr kumimoji="0" lang="es-E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000800"/>
                </a:outerShdw>
              </a:effectLst>
              <a:uLnTx/>
              <a:uFillTx/>
              <a:latin typeface="Arial"/>
              <a:ea typeface="+mn-ea"/>
              <a:cs typeface="Times New Roman" pitchFamily="18" charset="0"/>
            </a:endParaRPr>
          </a:p>
        </p:txBody>
      </p:sp>
      <p:sp>
        <p:nvSpPr>
          <p:cNvPr id="233478" name="Rectangle 6"/>
          <p:cNvSpPr>
            <a:spLocks noChangeArrowheads="1"/>
          </p:cNvSpPr>
          <p:nvPr/>
        </p:nvSpPr>
        <p:spPr bwMode="auto">
          <a:xfrm>
            <a:off x="1464308" y="401200"/>
            <a:ext cx="6316883" cy="584775"/>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srgbClr val="000800"/>
                  </a:outerShdw>
                </a:effectLst>
                <a:uLnTx/>
                <a:uFillTx/>
                <a:latin typeface="Arial"/>
                <a:ea typeface="+mn-ea"/>
                <a:cs typeface="Times New Roman" pitchFamily="18" charset="0"/>
              </a:rPr>
              <a:t>Jesús </a:t>
            </a:r>
            <a:r>
              <a:rPr kumimoji="0" lang="es-E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000800"/>
                  </a:outerShdw>
                </a:effectLst>
                <a:uLnTx/>
                <a:uFillTx/>
                <a:latin typeface="Arial"/>
                <a:ea typeface="+mn-ea"/>
                <a:cs typeface="Times New Roman" pitchFamily="18" charset="0"/>
              </a:rPr>
              <a:t>lo increpó diciendo</a:t>
            </a:r>
            <a:r>
              <a:rPr kumimoji="0" lang="es-ES"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srgbClr val="000800"/>
                  </a:outerShdw>
                </a:effectLst>
                <a:uLnTx/>
                <a:uFillTx/>
                <a:latin typeface="Arial"/>
                <a:ea typeface="+mn-ea"/>
                <a:cs typeface="Times New Roman" pitchFamily="18" charset="0"/>
              </a:rPr>
              <a:t>:</a:t>
            </a:r>
            <a:endParaRPr kumimoji="0" lang="es-E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000800"/>
                </a:outerShdw>
              </a:effectLst>
              <a:uLnTx/>
              <a:uFillTx/>
              <a:latin typeface="Arial"/>
              <a:ea typeface="+mn-ea"/>
              <a:cs typeface="Times New Roman" pitchFamily="18" charset="0"/>
            </a:endParaRPr>
          </a:p>
        </p:txBody>
      </p:sp>
    </p:spTree>
    <p:extLst>
      <p:ext uri="{BB962C8B-B14F-4D97-AF65-F5344CB8AC3E}">
        <p14:creationId xmlns:p14="http://schemas.microsoft.com/office/powerpoint/2010/main" val="24132620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33478"/>
                                        </p:tgtEl>
                                        <p:attrNameLst>
                                          <p:attrName>style.visibility</p:attrName>
                                        </p:attrNameLst>
                                      </p:cBhvr>
                                      <p:to>
                                        <p:strVal val="visible"/>
                                      </p:to>
                                    </p:set>
                                    <p:anim calcmode="lin" valueType="num">
                                      <p:cBhvr>
                                        <p:cTn id="7" dur="250" fill="hold"/>
                                        <p:tgtEl>
                                          <p:spTgt spid="233478"/>
                                        </p:tgtEl>
                                        <p:attrNameLst>
                                          <p:attrName>ppt_w</p:attrName>
                                        </p:attrNameLst>
                                      </p:cBhvr>
                                      <p:tavLst>
                                        <p:tav tm="0">
                                          <p:val>
                                            <p:fltVal val="0"/>
                                          </p:val>
                                        </p:tav>
                                        <p:tav tm="100000">
                                          <p:val>
                                            <p:strVal val="#ppt_w"/>
                                          </p:val>
                                        </p:tav>
                                      </p:tavLst>
                                    </p:anim>
                                    <p:anim calcmode="lin" valueType="num">
                                      <p:cBhvr>
                                        <p:cTn id="8" dur="250" fill="hold"/>
                                        <p:tgtEl>
                                          <p:spTgt spid="233478"/>
                                        </p:tgtEl>
                                        <p:attrNameLst>
                                          <p:attrName>ppt_h</p:attrName>
                                        </p:attrNameLst>
                                      </p:cBhvr>
                                      <p:tavLst>
                                        <p:tav tm="0">
                                          <p:val>
                                            <p:fltVal val="0"/>
                                          </p:val>
                                        </p:tav>
                                        <p:tav tm="100000">
                                          <p:val>
                                            <p:strVal val="#ppt_h"/>
                                          </p:val>
                                        </p:tav>
                                      </p:tavLst>
                                    </p:anim>
                                  </p:childTnLst>
                                </p:cTn>
                              </p:par>
                            </p:childTnLst>
                          </p:cTn>
                        </p:par>
                        <p:par>
                          <p:cTn id="9" fill="hold">
                            <p:stCondLst>
                              <p:cond delay="8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ppt_w</p:attrName>
                                        </p:attrNameLst>
                                      </p:cBhvr>
                                      <p:tavLst>
                                        <p:tav tm="0">
                                          <p:val>
                                            <p:fltVal val="0"/>
                                          </p:val>
                                        </p:tav>
                                        <p:tav tm="100000">
                                          <p:val>
                                            <p:strVal val="#ppt_w"/>
                                          </p:val>
                                        </p:tav>
                                      </p:tavLst>
                                    </p:anim>
                                    <p:anim calcmode="lin" valueType="num">
                                      <p:cBhvr>
                                        <p:cTn id="13" dur="2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34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ec/74/0a/ec740a8dcfc5b1d7e582ef677e275c6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13238" y="412547"/>
            <a:ext cx="8287142" cy="601463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64590" y="1304633"/>
            <a:ext cx="5723792" cy="4085052"/>
          </a:xfrm>
          <a:prstGeom prst="rect">
            <a:avLst/>
          </a:prstGeom>
          <a:scene3d>
            <a:camera prst="orthographicFront"/>
            <a:lightRig rig="threePt" dir="t"/>
          </a:scene3d>
          <a:sp3d>
            <a:bevelT prst="convex"/>
          </a:sp3d>
        </p:spPr>
      </p:pic>
      <p:sp>
        <p:nvSpPr>
          <p:cNvPr id="5" name="Rectangle 5"/>
          <p:cNvSpPr>
            <a:spLocks noChangeArrowheads="1"/>
          </p:cNvSpPr>
          <p:nvPr/>
        </p:nvSpPr>
        <p:spPr bwMode="auto">
          <a:xfrm>
            <a:off x="220590" y="508888"/>
            <a:ext cx="8052972" cy="55399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0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a:ea typeface="+mn-ea"/>
                <a:cs typeface="Times New Roman" pitchFamily="18" charset="0"/>
              </a:rPr>
              <a:t>El </a:t>
            </a:r>
            <a:r>
              <a:rPr kumimoji="0" lang="es-ES" sz="30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a:ea typeface="+mn-ea"/>
                <a:cs typeface="Times New Roman" pitchFamily="18" charset="0"/>
              </a:rPr>
              <a:t>espíritu inmundo lo retorció y, </a:t>
            </a:r>
          </a:p>
        </p:txBody>
      </p:sp>
      <p:sp>
        <p:nvSpPr>
          <p:cNvPr id="6" name="Rectangle 5"/>
          <p:cNvSpPr>
            <a:spLocks noChangeArrowheads="1"/>
          </p:cNvSpPr>
          <p:nvPr/>
        </p:nvSpPr>
        <p:spPr bwMode="auto">
          <a:xfrm>
            <a:off x="993531" y="5631432"/>
            <a:ext cx="6373640" cy="55399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0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a:ea typeface="+mn-ea"/>
                <a:cs typeface="Times New Roman" pitchFamily="18" charset="0"/>
              </a:rPr>
              <a:t>dando </a:t>
            </a:r>
            <a:r>
              <a:rPr kumimoji="0" lang="es-ES" sz="30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a:ea typeface="+mn-ea"/>
                <a:cs typeface="Times New Roman" pitchFamily="18" charset="0"/>
              </a:rPr>
              <a:t>un </a:t>
            </a:r>
            <a:r>
              <a:rPr kumimoji="0" lang="es-ES" sz="30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a:ea typeface="+mn-ea"/>
                <a:cs typeface="Times New Roman" pitchFamily="18" charset="0"/>
              </a:rPr>
              <a:t>grito muy </a:t>
            </a:r>
            <a:r>
              <a:rPr kumimoji="0" lang="es-ES" sz="30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a:ea typeface="+mn-ea"/>
                <a:cs typeface="Times New Roman" pitchFamily="18" charset="0"/>
              </a:rPr>
              <a:t>fuerte, salió. </a:t>
            </a:r>
          </a:p>
        </p:txBody>
      </p:sp>
    </p:spTree>
    <p:extLst>
      <p:ext uri="{BB962C8B-B14F-4D97-AF65-F5344CB8AC3E}">
        <p14:creationId xmlns:p14="http://schemas.microsoft.com/office/powerpoint/2010/main" val="6322099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9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fltVal val="0"/>
                                          </p:val>
                                        </p:tav>
                                        <p:tav tm="100000">
                                          <p:val>
                                            <p:strVal val="#ppt_w"/>
                                          </p:val>
                                        </p:tav>
                                      </p:tavLst>
                                    </p:anim>
                                    <p:anim calcmode="lin" valueType="num">
                                      <p:cBhvr>
                                        <p:cTn id="13"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ec/74/0a/ec740a8dcfc5b1d7e582ef677e275c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70" y="399225"/>
            <a:ext cx="8322728" cy="61246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NA DEL CIELO!: ¡EL MÁS GRANDE EN EL REINO DE LOS CIELO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2616" y="1221184"/>
            <a:ext cx="5055577" cy="385616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0899" name="Rectangle 3"/>
          <p:cNvSpPr>
            <a:spLocks noChangeArrowheads="1"/>
          </p:cNvSpPr>
          <p:nvPr/>
        </p:nvSpPr>
        <p:spPr bwMode="auto">
          <a:xfrm>
            <a:off x="265562" y="372336"/>
            <a:ext cx="87260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0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srgbClr val="FF0000"/>
                  </a:outerShdw>
                </a:effectLst>
                <a:uLnTx/>
                <a:uFillTx/>
                <a:latin typeface="Arial"/>
                <a:ea typeface="+mn-ea"/>
                <a:cs typeface="+mn-cs"/>
              </a:rPr>
              <a:t>Todos </a:t>
            </a:r>
            <a:r>
              <a:rPr kumimoji="0" lang="es-ES" sz="30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FF0000"/>
                  </a:outerShdw>
                </a:effectLst>
                <a:uLnTx/>
                <a:uFillTx/>
                <a:latin typeface="Arial"/>
                <a:ea typeface="+mn-ea"/>
                <a:cs typeface="+mn-cs"/>
              </a:rPr>
              <a:t>se  preguntaron estupefactos</a:t>
            </a:r>
            <a:r>
              <a:rPr kumimoji="0" lang="es-ES" sz="30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srgbClr val="FF0000"/>
                  </a:outerShdw>
                </a:effectLst>
                <a:uLnTx/>
                <a:uFillTx/>
                <a:latin typeface="Arial"/>
                <a:ea typeface="+mn-ea"/>
                <a:cs typeface="+mn-cs"/>
              </a:rPr>
              <a:t>:</a:t>
            </a:r>
            <a:endParaRPr kumimoji="0" lang="es-ES" sz="30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FF0000"/>
                </a:outerShdw>
              </a:effectLst>
              <a:uLnTx/>
              <a:uFillTx/>
              <a:latin typeface="Arial"/>
              <a:ea typeface="+mn-ea"/>
              <a:cs typeface="+mn-cs"/>
            </a:endParaRPr>
          </a:p>
        </p:txBody>
      </p:sp>
      <p:sp>
        <p:nvSpPr>
          <p:cNvPr id="5" name="Rectangle 3"/>
          <p:cNvSpPr>
            <a:spLocks noChangeArrowheads="1"/>
          </p:cNvSpPr>
          <p:nvPr/>
        </p:nvSpPr>
        <p:spPr bwMode="auto">
          <a:xfrm>
            <a:off x="265562" y="5174850"/>
            <a:ext cx="84969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srgbClr val="FF0000"/>
                  </a:outerShdw>
                </a:effectLst>
                <a:uLnTx/>
                <a:uFillTx/>
                <a:latin typeface="Arial"/>
                <a:ea typeface="+mn-ea"/>
                <a:cs typeface="+mn-cs"/>
              </a:rPr>
              <a:t>“¿</a:t>
            </a:r>
            <a:r>
              <a:rPr kumimoji="0" lang="es-ES" sz="28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FF0000"/>
                  </a:outerShdw>
                </a:effectLst>
                <a:uLnTx/>
                <a:uFillTx/>
                <a:latin typeface="Arial"/>
                <a:ea typeface="+mn-ea"/>
                <a:cs typeface="+mn-cs"/>
              </a:rPr>
              <a:t>Qué es esto? </a:t>
            </a:r>
            <a:r>
              <a:rPr kumimoji="0" lang="es-ES" sz="28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C00000"/>
                  </a:outerShdw>
                </a:effectLst>
                <a:uLnTx/>
                <a:uFillTx/>
                <a:latin typeface="Arial"/>
                <a:ea typeface="+mn-ea"/>
                <a:cs typeface="+mn-cs"/>
              </a:rPr>
              <a:t>Es una enseñanza nueva, </a:t>
            </a:r>
            <a:r>
              <a:rPr kumimoji="0" lang="es-ES" sz="28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srgbClr val="C00000"/>
                  </a:outerShdw>
                </a:effectLst>
                <a:uLnTx/>
                <a:uFillTx/>
                <a:latin typeface="Arial"/>
                <a:ea typeface="+mn-ea"/>
                <a:cs typeface="+mn-cs"/>
              </a:rPr>
              <a:t>                 con </a:t>
            </a:r>
            <a:r>
              <a:rPr kumimoji="0" lang="es-ES" sz="28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C00000"/>
                  </a:outerShdw>
                </a:effectLst>
                <a:uLnTx/>
                <a:uFillTx/>
                <a:latin typeface="Arial"/>
                <a:ea typeface="+mn-ea"/>
                <a:cs typeface="+mn-cs"/>
              </a:rPr>
              <a:t>autoridad. </a:t>
            </a:r>
            <a:r>
              <a:rPr kumimoji="0" lang="es-ES" sz="28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srgbClr val="C00000"/>
                  </a:outerShdw>
                </a:effectLst>
                <a:uLnTx/>
                <a:uFillTx/>
                <a:latin typeface="Arial"/>
                <a:ea typeface="+mn-ea"/>
                <a:cs typeface="+mn-cs"/>
              </a:rPr>
              <a:t>Hasta </a:t>
            </a:r>
            <a:r>
              <a:rPr kumimoji="0" lang="es-ES" sz="28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C00000"/>
                  </a:outerShdw>
                </a:effectLst>
                <a:uLnTx/>
                <a:uFillTx/>
                <a:latin typeface="Arial"/>
                <a:ea typeface="+mn-ea"/>
                <a:cs typeface="+mn-cs"/>
              </a:rPr>
              <a:t>a los espíritus inmundos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C00000"/>
                  </a:outerShdw>
                </a:effectLst>
                <a:uLnTx/>
                <a:uFillTx/>
                <a:latin typeface="Arial"/>
                <a:ea typeface="+mn-ea"/>
                <a:cs typeface="+mn-cs"/>
              </a:rPr>
              <a:t>les manda y le obedecen”.</a:t>
            </a:r>
            <a:r>
              <a:rPr kumimoji="0" lang="es-ES" sz="28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srgbClr val="FF0000"/>
                  </a:outerShdw>
                </a:effectLst>
                <a:uLnTx/>
                <a:uFillTx/>
                <a:latin typeface="Arial"/>
                <a:ea typeface="+mn-ea"/>
                <a:cs typeface="+mn-cs"/>
              </a:rPr>
              <a:t> </a:t>
            </a:r>
          </a:p>
        </p:txBody>
      </p:sp>
    </p:spTree>
    <p:extLst>
      <p:ext uri="{BB962C8B-B14F-4D97-AF65-F5344CB8AC3E}">
        <p14:creationId xmlns:p14="http://schemas.microsoft.com/office/powerpoint/2010/main" val="10931662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0899"/>
                                        </p:tgtEl>
                                        <p:attrNameLst>
                                          <p:attrName>style.visibility</p:attrName>
                                        </p:attrNameLst>
                                      </p:cBhvr>
                                      <p:to>
                                        <p:strVal val="visible"/>
                                      </p:to>
                                    </p:set>
                                    <p:anim calcmode="lin" valueType="num">
                                      <p:cBhvr>
                                        <p:cTn id="7" dur="250" fill="hold"/>
                                        <p:tgtEl>
                                          <p:spTgt spid="80899"/>
                                        </p:tgtEl>
                                        <p:attrNameLst>
                                          <p:attrName>ppt_w</p:attrName>
                                        </p:attrNameLst>
                                      </p:cBhvr>
                                      <p:tavLst>
                                        <p:tav tm="0">
                                          <p:val>
                                            <p:fltVal val="0"/>
                                          </p:val>
                                        </p:tav>
                                        <p:tav tm="100000">
                                          <p:val>
                                            <p:strVal val="#ppt_w"/>
                                          </p:val>
                                        </p:tav>
                                      </p:tavLst>
                                    </p:anim>
                                    <p:anim calcmode="lin" valueType="num">
                                      <p:cBhvr>
                                        <p:cTn id="8" dur="250" fill="hold"/>
                                        <p:tgtEl>
                                          <p:spTgt spid="8089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fltVal val="0"/>
                                          </p:val>
                                        </p:tav>
                                        <p:tav tm="100000">
                                          <p:val>
                                            <p:strVal val="#ppt_w"/>
                                          </p:val>
                                        </p:tav>
                                      </p:tavLst>
                                    </p:anim>
                                    <p:anim calcmode="lin" valueType="num">
                                      <p:cBhvr>
                                        <p:cTn id="13"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ec/74/0a/ec740a8dcfc5b1d7e582ef677e275c6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77470" y="406007"/>
            <a:ext cx="8322728" cy="604754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35914" y="1266176"/>
            <a:ext cx="4975901" cy="4097302"/>
          </a:xfrm>
          <a:prstGeom prst="rect">
            <a:avLst/>
          </a:prstGeom>
          <a:effectLst>
            <a:softEdge rad="127000"/>
          </a:effectLst>
        </p:spPr>
      </p:pic>
      <p:sp>
        <p:nvSpPr>
          <p:cNvPr id="81923" name="Rectangle 3"/>
          <p:cNvSpPr>
            <a:spLocks noChangeArrowheads="1"/>
          </p:cNvSpPr>
          <p:nvPr/>
        </p:nvSpPr>
        <p:spPr bwMode="auto">
          <a:xfrm>
            <a:off x="589085" y="406007"/>
            <a:ext cx="8111113" cy="52322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01600">
                    <a:srgbClr val="000008">
                      <a:alpha val="60000"/>
                    </a:srgbClr>
                  </a:glow>
                  <a:outerShdw blurRad="50800" dist="38100" algn="l" rotWithShape="0">
                    <a:srgbClr val="C00000"/>
                  </a:outerShdw>
                </a:effectLst>
                <a:uLnTx/>
                <a:uFillTx/>
                <a:latin typeface="Arial"/>
                <a:ea typeface="+mn-ea"/>
                <a:cs typeface="+mn-cs"/>
              </a:rPr>
              <a:t>Pronto </a:t>
            </a:r>
            <a:r>
              <a:rPr kumimoji="0" lang="es-ES" sz="2800" b="1" i="0" u="none" strike="noStrike" kern="1200" cap="none" spc="0" normalizeH="0" baseline="0" noProof="0" dirty="0">
                <a:ln>
                  <a:noFill/>
                </a:ln>
                <a:solidFill>
                  <a:srgbClr val="FFFFFF"/>
                </a:solidFill>
                <a:effectLst>
                  <a:glow rad="101600">
                    <a:srgbClr val="000008">
                      <a:alpha val="60000"/>
                    </a:srgbClr>
                  </a:glow>
                  <a:outerShdw blurRad="50800" dist="38100" algn="l" rotWithShape="0">
                    <a:srgbClr val="C00000"/>
                  </a:outerShdw>
                </a:effectLst>
                <a:uLnTx/>
                <a:uFillTx/>
                <a:latin typeface="Arial"/>
                <a:ea typeface="+mn-ea"/>
                <a:cs typeface="+mn-cs"/>
              </a:rPr>
              <a:t>se extendió su </a:t>
            </a:r>
            <a:r>
              <a:rPr kumimoji="0" lang="es-ES" sz="2800" b="1" i="0" u="none" strike="noStrike" kern="1200" cap="none" spc="0" normalizeH="0" baseline="0" noProof="0" dirty="0" smtClean="0">
                <a:ln>
                  <a:noFill/>
                </a:ln>
                <a:solidFill>
                  <a:srgbClr val="FFFFFF"/>
                </a:solidFill>
                <a:effectLst>
                  <a:glow rad="101600">
                    <a:srgbClr val="000008">
                      <a:alpha val="60000"/>
                    </a:srgbClr>
                  </a:glow>
                  <a:outerShdw blurRad="50800" dist="38100" algn="l" rotWithShape="0">
                    <a:srgbClr val="C00000"/>
                  </a:outerShdw>
                </a:effectLst>
                <a:uLnTx/>
                <a:uFillTx/>
                <a:latin typeface="Arial"/>
                <a:ea typeface="+mn-ea"/>
                <a:cs typeface="+mn-cs"/>
              </a:rPr>
              <a:t>fama </a:t>
            </a:r>
            <a:r>
              <a:rPr kumimoji="0" lang="es-ES" sz="2800" b="1" i="0" u="none" strike="noStrike" kern="1200" cap="none" spc="0" normalizeH="0" baseline="0" noProof="0" dirty="0">
                <a:ln>
                  <a:noFill/>
                </a:ln>
                <a:solidFill>
                  <a:srgbClr val="FFFFFF"/>
                </a:solidFill>
                <a:effectLst>
                  <a:glow rad="101600">
                    <a:srgbClr val="000008">
                      <a:alpha val="60000"/>
                    </a:srgbClr>
                  </a:glow>
                  <a:outerShdw blurRad="50800" dist="38100" algn="l" rotWithShape="0">
                    <a:srgbClr val="C00000"/>
                  </a:outerShdw>
                </a:effectLst>
                <a:uLnTx/>
                <a:uFillTx/>
                <a:latin typeface="Arial"/>
                <a:ea typeface="+mn-ea"/>
                <a:cs typeface="+mn-cs"/>
              </a:rPr>
              <a:t>por todas partes, </a:t>
            </a:r>
          </a:p>
        </p:txBody>
      </p:sp>
      <p:sp>
        <p:nvSpPr>
          <p:cNvPr id="5" name="Rectangle 3"/>
          <p:cNvSpPr>
            <a:spLocks noChangeArrowheads="1"/>
          </p:cNvSpPr>
          <p:nvPr/>
        </p:nvSpPr>
        <p:spPr bwMode="auto">
          <a:xfrm>
            <a:off x="284285" y="5837199"/>
            <a:ext cx="8111113" cy="52322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01600">
                    <a:srgbClr val="000008">
                      <a:alpha val="60000"/>
                    </a:srgbClr>
                  </a:glow>
                  <a:outerShdw blurRad="50800" dist="38100" algn="l" rotWithShape="0">
                    <a:srgbClr val="C00000"/>
                  </a:outerShdw>
                </a:effectLst>
                <a:uLnTx/>
                <a:uFillTx/>
                <a:latin typeface="Arial"/>
                <a:ea typeface="+mn-ea"/>
                <a:cs typeface="+mn-cs"/>
              </a:rPr>
              <a:t>en </a:t>
            </a:r>
            <a:r>
              <a:rPr kumimoji="0" lang="es-ES" sz="2800" b="1" i="0" u="none" strike="noStrike" kern="1200" cap="none" spc="0" normalizeH="0" baseline="0" noProof="0" dirty="0">
                <a:ln>
                  <a:noFill/>
                </a:ln>
                <a:solidFill>
                  <a:srgbClr val="FFFFFF"/>
                </a:solidFill>
                <a:effectLst>
                  <a:glow rad="101600">
                    <a:srgbClr val="000008">
                      <a:alpha val="60000"/>
                    </a:srgbClr>
                  </a:glow>
                  <a:outerShdw blurRad="50800" dist="38100" algn="l" rotWithShape="0">
                    <a:srgbClr val="C00000"/>
                  </a:outerShdw>
                </a:effectLst>
                <a:uLnTx/>
                <a:uFillTx/>
                <a:latin typeface="Arial"/>
                <a:ea typeface="+mn-ea"/>
                <a:cs typeface="+mn-cs"/>
              </a:rPr>
              <a:t>toda la región de Galilea.</a:t>
            </a:r>
          </a:p>
        </p:txBody>
      </p:sp>
    </p:spTree>
    <p:extLst>
      <p:ext uri="{BB962C8B-B14F-4D97-AF65-F5344CB8AC3E}">
        <p14:creationId xmlns:p14="http://schemas.microsoft.com/office/powerpoint/2010/main" val="32135184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1923"/>
                                        </p:tgtEl>
                                        <p:attrNameLst>
                                          <p:attrName>style.visibility</p:attrName>
                                        </p:attrNameLst>
                                      </p:cBhvr>
                                      <p:to>
                                        <p:strVal val="visible"/>
                                      </p:to>
                                    </p:set>
                                    <p:anim calcmode="lin" valueType="num">
                                      <p:cBhvr>
                                        <p:cTn id="7" dur="250" fill="hold"/>
                                        <p:tgtEl>
                                          <p:spTgt spid="81923"/>
                                        </p:tgtEl>
                                        <p:attrNameLst>
                                          <p:attrName>ppt_w</p:attrName>
                                        </p:attrNameLst>
                                      </p:cBhvr>
                                      <p:tavLst>
                                        <p:tav tm="0">
                                          <p:val>
                                            <p:fltVal val="0"/>
                                          </p:val>
                                        </p:tav>
                                        <p:tav tm="100000">
                                          <p:val>
                                            <p:strVal val="#ppt_w"/>
                                          </p:val>
                                        </p:tav>
                                      </p:tavLst>
                                    </p:anim>
                                    <p:anim calcmode="lin" valueType="num">
                                      <p:cBhvr>
                                        <p:cTn id="8" dur="250" fill="hold"/>
                                        <p:tgtEl>
                                          <p:spTgt spid="81923"/>
                                        </p:tgtEl>
                                        <p:attrNameLst>
                                          <p:attrName>ppt_h</p:attrName>
                                        </p:attrNameLst>
                                      </p:cBhvr>
                                      <p:tavLst>
                                        <p:tav tm="0">
                                          <p:val>
                                            <p:fltVal val="0"/>
                                          </p:val>
                                        </p:tav>
                                        <p:tav tm="100000">
                                          <p:val>
                                            <p:strVal val="#ppt_h"/>
                                          </p:val>
                                        </p:tav>
                                      </p:tavLst>
                                    </p:anim>
                                  </p:childTnLst>
                                </p:cTn>
                              </p:par>
                            </p:childTnLst>
                          </p:cTn>
                        </p:par>
                        <p:par>
                          <p:cTn id="9" fill="hold">
                            <p:stCondLst>
                              <p:cond delay="11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fltVal val="0"/>
                                          </p:val>
                                        </p:tav>
                                        <p:tav tm="100000">
                                          <p:val>
                                            <p:strVal val="#ppt_w"/>
                                          </p:val>
                                        </p:tav>
                                      </p:tavLst>
                                    </p:anim>
                                    <p:anim calcmode="lin" valueType="num">
                                      <p:cBhvr>
                                        <p:cTn id="13"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8b/31/cb/8b31cb88d736107067c7e3d00a0ee4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89" y="361706"/>
            <a:ext cx="8346587" cy="616218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758612" y="1731904"/>
            <a:ext cx="3536302" cy="4370316"/>
          </a:xfrm>
          <a:prstGeom prst="rect">
            <a:avLst/>
          </a:prstGeom>
          <a:effectLst>
            <a:softEdge rad="127000"/>
          </a:effectLst>
        </p:spPr>
      </p:pic>
      <p:sp>
        <p:nvSpPr>
          <p:cNvPr id="7" name="Text Box 3"/>
          <p:cNvSpPr txBox="1">
            <a:spLocks noChangeArrowheads="1"/>
          </p:cNvSpPr>
          <p:nvPr/>
        </p:nvSpPr>
        <p:spPr bwMode="auto">
          <a:xfrm>
            <a:off x="1709716" y="255349"/>
            <a:ext cx="5514856"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_tradnl" sz="3600" b="1" i="0" u="none" strike="noStrike" kern="1200" cap="none" spc="50" normalizeH="0" baseline="0" noProof="0" dirty="0" smtClean="0">
                <a:ln w="9525" cmpd="sng">
                  <a:solidFill>
                    <a:srgbClr val="CC0066"/>
                  </a:solidFill>
                  <a:prstDash val="solid"/>
                </a:ln>
                <a:solidFill>
                  <a:srgbClr val="FFFF00"/>
                </a:solidFill>
                <a:effectLst>
                  <a:glow rad="38100">
                    <a:srgbClr val="CC0066">
                      <a:alpha val="40000"/>
                    </a:srgbClr>
                  </a:glow>
                </a:effectLst>
                <a:uLnTx/>
                <a:uFillTx/>
                <a:latin typeface="Rockwell Condensed" panose="02060603050405020104" pitchFamily="18" charset="0"/>
                <a:ea typeface="+mn-ea"/>
                <a:cs typeface="+mn-cs"/>
              </a:rPr>
              <a:t>Preguntas para la lectura:</a:t>
            </a:r>
            <a:endParaRPr kumimoji="0" lang="es-ES_tradnl" sz="3600" b="1" i="1" u="none" strike="noStrike" kern="1200" cap="none" spc="50" normalizeH="0" baseline="0" noProof="0" dirty="0">
              <a:ln w="9525" cmpd="sng">
                <a:solidFill>
                  <a:srgbClr val="CC0066"/>
                </a:solidFill>
                <a:prstDash val="solid"/>
              </a:ln>
              <a:solidFill>
                <a:srgbClr val="FFFF00"/>
              </a:solidFill>
              <a:effectLst>
                <a:glow rad="38100">
                  <a:srgbClr val="CC0066">
                    <a:alpha val="40000"/>
                  </a:srgbClr>
                </a:glow>
              </a:effectLst>
              <a:uLnTx/>
              <a:uFillTx/>
              <a:latin typeface="Rockwell Condensed" panose="02060603050405020104" pitchFamily="18" charset="0"/>
              <a:ea typeface="+mn-ea"/>
              <a:cs typeface="+mn-cs"/>
            </a:endParaRPr>
          </a:p>
        </p:txBody>
      </p:sp>
      <p:sp>
        <p:nvSpPr>
          <p:cNvPr id="21506" name="Text Box 2"/>
          <p:cNvSpPr txBox="1">
            <a:spLocks noChangeArrowheads="1"/>
          </p:cNvSpPr>
          <p:nvPr/>
        </p:nvSpPr>
        <p:spPr bwMode="auto">
          <a:xfrm>
            <a:off x="366589" y="1341163"/>
            <a:ext cx="4290068" cy="45243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ES_tradnl" sz="3200" b="1" u="none" strike="noStrike" kern="1200" cap="none" spc="0" normalizeH="0" baseline="0" noProof="0" dirty="0" smtClean="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rPr>
              <a:t>Jesús en la sinagoga de </a:t>
            </a:r>
            <a:r>
              <a:rPr kumimoji="0" lang="es-ES_tradnl" sz="3200" b="1" u="none" strike="noStrike" kern="1200" cap="none" spc="0" normalizeH="0" baseline="0" noProof="0" dirty="0" err="1" smtClean="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rPr>
              <a:t>Cafarnaún</a:t>
            </a:r>
            <a:r>
              <a:rPr kumimoji="0" lang="es-ES_tradnl" sz="3200" b="1" u="none" strike="noStrike" kern="1200" cap="none" spc="0" normalizeH="0" baseline="0" noProof="0" dirty="0" smtClean="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rPr>
              <a:t>. </a:t>
            </a:r>
            <a:r>
              <a:rPr kumimoji="0" lang="es-PE" sz="3200" b="1" u="none" strike="noStrike" kern="1200" cap="none" spc="0" normalizeH="0" baseline="0" noProof="0" dirty="0" smtClean="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rPr>
              <a:t>¿</a:t>
            </a:r>
            <a:r>
              <a:rPr kumimoji="0" lang="es-PE" sz="3200" b="1" u="none" strike="noStrike" kern="1200" cap="none" spc="0" normalizeH="0" baseline="0" noProof="0" dirty="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rPr>
              <a:t>Qué hace Jesús en la sinagoga? </a:t>
            </a:r>
            <a:r>
              <a:rPr kumimoji="0" lang="es-PE" sz="3200" b="1" u="none" strike="noStrike" kern="1200" cap="none" spc="0" normalizeH="0" baseline="0" noProof="0" dirty="0" smtClean="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rPr>
              <a:t>¿</a:t>
            </a:r>
            <a:r>
              <a:rPr kumimoji="0" lang="es-PE" sz="3200" b="1" u="none" strike="noStrike" kern="1200" cap="none" spc="0" normalizeH="0" baseline="0" noProof="0" dirty="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rPr>
              <a:t>Por qué se asombran de </a:t>
            </a:r>
            <a:endParaRPr kumimoji="0" lang="es-PE" sz="3200" b="1" u="none" strike="noStrike" kern="1200" cap="none" spc="0" normalizeH="0" baseline="0" noProof="0" dirty="0" smtClean="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u="none" strike="noStrike" kern="1200" cap="none" spc="0" normalizeH="0" baseline="0" noProof="0" dirty="0" smtClean="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rPr>
              <a:t>la enseñanza </a:t>
            </a:r>
            <a:r>
              <a:rPr kumimoji="0" lang="es-PE" sz="3200" b="1" u="none" strike="noStrike" kern="1200" cap="none" spc="0" normalizeH="0" baseline="0" noProof="0" dirty="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rPr>
              <a:t>de Jesús? </a:t>
            </a:r>
            <a:endParaRPr kumimoji="0" lang="es-PE" sz="3200" b="1" u="none" strike="noStrike" kern="1200" cap="none" spc="0" normalizeH="0" baseline="0" noProof="0" dirty="0" smtClean="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s-PE" sz="3200" b="1" dirty="0">
              <a:solidFill>
                <a:srgbClr val="FFFFFF"/>
              </a:solidFill>
              <a:effectLst>
                <a:glow rad="228600">
                  <a:schemeClr val="accent4">
                    <a:satMod val="175000"/>
                    <a:alpha val="40000"/>
                  </a:schemeClr>
                </a:glow>
                <a:outerShdw blurRad="50800" dist="63500" algn="l" rotWithShape="0">
                  <a:prstClr val="black"/>
                </a:outerShdw>
              </a:effectLst>
              <a:latin typeface="Square721 Cn BT" panose="020B040602020205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u="none" strike="noStrike" kern="1200" cap="none" spc="0" normalizeH="0" baseline="0" noProof="0" dirty="0" smtClean="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rPr>
              <a:t>¿</a:t>
            </a:r>
            <a:r>
              <a:rPr kumimoji="0" lang="es-PE" sz="3200" b="1" u="none" strike="noStrike" kern="1200" cap="none" spc="0" normalizeH="0" baseline="0" noProof="0" dirty="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rPr>
              <a:t>Qué significa que tiene autoridad?                                                  </a:t>
            </a:r>
            <a:endParaRPr kumimoji="0" lang="es-ES_tradnl" sz="3200" b="1" u="none" strike="noStrike" kern="1200" cap="none" spc="0" normalizeH="0" baseline="0" noProof="0" dirty="0">
              <a:ln>
                <a:noFill/>
              </a:ln>
              <a:solidFill>
                <a:srgbClr val="FFFFFF"/>
              </a:solidFill>
              <a:effectLst>
                <a:glow rad="228600">
                  <a:schemeClr val="accent4">
                    <a:satMod val="175000"/>
                    <a:alpha val="40000"/>
                  </a:schemeClr>
                </a:glow>
                <a:outerShdw blurRad="50800" dist="63500" algn="l" rotWithShape="0">
                  <a:prstClr val="black"/>
                </a:outerShdw>
              </a:effectLst>
              <a:uLnTx/>
              <a:uFillTx/>
              <a:latin typeface="Square721 Cn BT" panose="020B0406020202050204" pitchFamily="34" charset="0"/>
            </a:endParaRPr>
          </a:p>
        </p:txBody>
      </p:sp>
    </p:spTree>
    <p:extLst>
      <p:ext uri="{BB962C8B-B14F-4D97-AF65-F5344CB8AC3E}">
        <p14:creationId xmlns:p14="http://schemas.microsoft.com/office/powerpoint/2010/main" val="2416451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1+#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ec/74/0a/ec740a8dcfc5b1d7e582ef677e275c6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29386" y="365760"/>
            <a:ext cx="8322728" cy="60910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r="-317" b="-4439"/>
          <a:stretch/>
        </p:blipFill>
        <p:spPr>
          <a:xfrm>
            <a:off x="1627634" y="1301261"/>
            <a:ext cx="5072105" cy="4297106"/>
          </a:xfrm>
          <a:prstGeom prst="rect">
            <a:avLst/>
          </a:prstGeom>
          <a:scene3d>
            <a:camera prst="orthographicFront"/>
            <a:lightRig rig="threePt" dir="t"/>
          </a:scene3d>
          <a:sp3d>
            <a:bevelT prst="relaxedInset"/>
          </a:sp3d>
        </p:spPr>
      </p:pic>
      <p:sp>
        <p:nvSpPr>
          <p:cNvPr id="11" name="Text Box 4"/>
          <p:cNvSpPr txBox="1">
            <a:spLocks noChangeArrowheads="1"/>
          </p:cNvSpPr>
          <p:nvPr/>
        </p:nvSpPr>
        <p:spPr bwMode="auto">
          <a:xfrm>
            <a:off x="260032" y="285598"/>
            <a:ext cx="8287289" cy="1015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PE" sz="2800" b="1" i="1" u="none" strike="noStrike" kern="1200" cap="none" spc="0" normalizeH="0" baseline="0" noProof="0" dirty="0">
                <a:ln>
                  <a:noFill/>
                </a:ln>
                <a:solidFill>
                  <a:schemeClr val="tx2">
                    <a:lumMod val="10000"/>
                    <a:lumOff val="90000"/>
                  </a:schemeClr>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Mc 1,24-26: </a:t>
            </a:r>
            <a:r>
              <a:rPr kumimoji="0" lang="es-PE" sz="3000" b="1" i="1" u="none" strike="noStrike" kern="1200" cap="none" spc="0" normalizeH="0" baseline="0" noProof="0" dirty="0">
                <a:ln>
                  <a:noFill/>
                </a:ln>
                <a:solidFill>
                  <a:schemeClr val="tx2">
                    <a:lumMod val="10000"/>
                    <a:lumOff val="90000"/>
                  </a:schemeClr>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¿Cómo es reconocido Jesús </a:t>
            </a:r>
            <a:r>
              <a:rPr kumimoji="0" lang="es-PE" sz="3000" b="1" i="1" u="none" strike="noStrike" kern="1200" cap="none" spc="0" normalizeH="0" baseline="0" noProof="0" dirty="0" smtClean="0">
                <a:ln>
                  <a:noFill/>
                </a:ln>
                <a:solidFill>
                  <a:schemeClr val="tx2">
                    <a:lumMod val="10000"/>
                    <a:lumOff val="90000"/>
                  </a:schemeClr>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por </a:t>
            </a:r>
            <a:r>
              <a:rPr kumimoji="0" lang="es-PE" sz="3000" b="1" i="1" u="none" strike="noStrike" kern="1200" cap="none" spc="0" normalizeH="0" baseline="0" noProof="0" dirty="0">
                <a:ln>
                  <a:noFill/>
                </a:ln>
                <a:solidFill>
                  <a:schemeClr val="tx2">
                    <a:lumMod val="10000"/>
                    <a:lumOff val="90000"/>
                  </a:schemeClr>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el espíritu impuro</a:t>
            </a:r>
            <a:r>
              <a:rPr kumimoji="0" lang="es-PE" sz="3000" b="1" i="1" u="none" strike="noStrike" kern="1200" cap="none" spc="0" normalizeH="0" baseline="0" noProof="0" dirty="0" smtClean="0">
                <a:ln>
                  <a:noFill/>
                </a:ln>
                <a:solidFill>
                  <a:schemeClr val="tx2">
                    <a:lumMod val="10000"/>
                    <a:lumOff val="90000"/>
                  </a:schemeClr>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endParaRPr kumimoji="0" lang="es-ES" sz="3000" b="1" i="1" u="none" strike="noStrike" kern="1200" cap="none" spc="0" normalizeH="0" baseline="0" noProof="0" dirty="0">
              <a:ln>
                <a:noFill/>
              </a:ln>
              <a:solidFill>
                <a:schemeClr val="tx2">
                  <a:lumMod val="10000"/>
                  <a:lumOff val="90000"/>
                </a:schemeClr>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sp>
        <p:nvSpPr>
          <p:cNvPr id="5" name="Text Box 4"/>
          <p:cNvSpPr txBox="1">
            <a:spLocks noChangeArrowheads="1"/>
          </p:cNvSpPr>
          <p:nvPr/>
        </p:nvSpPr>
        <p:spPr bwMode="auto">
          <a:xfrm>
            <a:off x="1009591" y="5668347"/>
            <a:ext cx="6007029"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R="0" lvl="0" algn="ctr" defTabSz="914400" rtl="0" eaLnBrk="1" fontAlgn="base" latinLnBrk="0" hangingPunct="1">
              <a:lnSpc>
                <a:spcPct val="100000"/>
              </a:lnSpc>
              <a:spcBef>
                <a:spcPct val="0"/>
              </a:spcBef>
              <a:spcAft>
                <a:spcPct val="0"/>
              </a:spcAft>
              <a:buClrTx/>
              <a:buSzTx/>
              <a:tabLst/>
              <a:defRPr/>
            </a:pPr>
            <a:r>
              <a:rPr kumimoji="0" lang="es-PE" sz="3600" b="1" i="1" u="none" strike="noStrike" kern="1200" cap="none" spc="0" normalizeH="0" baseline="0" noProof="0" dirty="0" smtClean="0">
                <a:ln>
                  <a:noFill/>
                </a:ln>
                <a:solidFill>
                  <a:schemeClr val="tx2">
                    <a:lumMod val="10000"/>
                    <a:lumOff val="90000"/>
                  </a:schemeClr>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r>
              <a:rPr kumimoji="0" lang="es-PE" sz="3600" b="1" i="1" u="none" strike="noStrike" kern="1200" cap="none" spc="0" normalizeH="0" baseline="0" noProof="0" dirty="0">
                <a:ln>
                  <a:noFill/>
                </a:ln>
                <a:solidFill>
                  <a:schemeClr val="tx2">
                    <a:lumMod val="10000"/>
                    <a:lumOff val="90000"/>
                  </a:schemeClr>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quién tiene el poder</a:t>
            </a:r>
            <a:r>
              <a:rPr kumimoji="0" lang="es-PE" sz="3600" b="1" i="1" u="none" strike="noStrike" kern="1200" cap="none" spc="0" normalizeH="0" baseline="0" noProof="0" dirty="0" smtClean="0">
                <a:ln>
                  <a:noFill/>
                </a:ln>
                <a:solidFill>
                  <a:schemeClr val="tx2">
                    <a:lumMod val="10000"/>
                    <a:lumOff val="90000"/>
                  </a:schemeClr>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endParaRPr kumimoji="0" lang="es-ES" sz="3600" b="1" i="1" u="none" strike="noStrike" kern="1200" cap="none" spc="0" normalizeH="0" baseline="0" noProof="0" dirty="0">
              <a:ln>
                <a:noFill/>
              </a:ln>
              <a:solidFill>
                <a:schemeClr val="tx2">
                  <a:lumMod val="10000"/>
                  <a:lumOff val="90000"/>
                </a:schemeClr>
              </a:solidFill>
              <a:effectLst>
                <a:glow rad="1397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122308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31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i.pinimg.com/564x/8b/31/cb/8b31cb88d736107067c7e3d00a0ee4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16" y="405834"/>
            <a:ext cx="8286644" cy="607334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19246" y="1787613"/>
            <a:ext cx="3938954" cy="4463717"/>
          </a:xfrm>
          <a:prstGeom prst="rect">
            <a:avLst/>
          </a:prstGeom>
          <a:effectLst>
            <a:softEdge rad="317500"/>
          </a:effectLst>
        </p:spPr>
      </p:pic>
      <p:sp>
        <p:nvSpPr>
          <p:cNvPr id="2" name="Text Box 5"/>
          <p:cNvSpPr txBox="1">
            <a:spLocks noChangeArrowheads="1"/>
          </p:cNvSpPr>
          <p:nvPr/>
        </p:nvSpPr>
        <p:spPr bwMode="auto">
          <a:xfrm>
            <a:off x="202649" y="2709418"/>
            <a:ext cx="4316598" cy="3416320"/>
          </a:xfrm>
          <a:prstGeom prst="rect">
            <a:avLst/>
          </a:prstGeom>
          <a:noFill/>
          <a:ln>
            <a:noFill/>
          </a:ln>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ES_tradnl" sz="3600" b="1" i="1" u="none" strike="noStrike" kern="1200" cap="none" spc="0" normalizeH="0" baseline="0" noProof="0" dirty="0">
                <a:ln w="6600">
                  <a:solidFill>
                    <a:sysClr val="windowText" lastClr="000000"/>
                  </a:solidFill>
                  <a:prstDash val="solid"/>
                </a:ln>
                <a:solidFill>
                  <a:srgbClr val="FFFFFF"/>
                </a:solidFill>
                <a:effectLst>
                  <a:glow rad="228600">
                    <a:schemeClr val="accent4">
                      <a:satMod val="175000"/>
                      <a:alpha val="40000"/>
                    </a:schemeClr>
                  </a:glow>
                  <a:outerShdw dist="38100" dir="2700000" algn="tl" rotWithShape="0">
                    <a:srgbClr val="3366FF"/>
                  </a:outerShdw>
                </a:effectLst>
                <a:uLnTx/>
                <a:uFillTx/>
                <a:latin typeface="Arial"/>
                <a:ea typeface="+mn-ea"/>
                <a:cs typeface="+mn-cs"/>
              </a:rPr>
              <a:t>¿Cómo reacciona la gente ante esta manera de actuar de Jesús?</a:t>
            </a:r>
            <a:endParaRPr kumimoji="0" lang="es-ES" sz="3600" b="1" i="1" u="none" strike="noStrike" kern="1200" cap="none" spc="0" normalizeH="0" baseline="0" noProof="0" dirty="0">
              <a:ln w="6600">
                <a:solidFill>
                  <a:sysClr val="windowText" lastClr="000000"/>
                </a:solidFill>
                <a:prstDash val="solid"/>
              </a:ln>
              <a:solidFill>
                <a:srgbClr val="FFFFFF"/>
              </a:solidFill>
              <a:effectLst>
                <a:glow rad="228600">
                  <a:schemeClr val="accent4">
                    <a:satMod val="175000"/>
                    <a:alpha val="40000"/>
                  </a:schemeClr>
                </a:glow>
                <a:outerShdw dist="38100" dir="2700000" algn="tl" rotWithShape="0">
                  <a:srgbClr val="3366FF"/>
                </a:outerShdw>
              </a:effectLst>
              <a:uLnTx/>
              <a:uFillTx/>
              <a:latin typeface="Arial"/>
              <a:ea typeface="+mn-ea"/>
              <a:cs typeface="+mn-cs"/>
            </a:endParaRPr>
          </a:p>
        </p:txBody>
      </p:sp>
    </p:spTree>
    <p:extLst>
      <p:ext uri="{BB962C8B-B14F-4D97-AF65-F5344CB8AC3E}">
        <p14:creationId xmlns:p14="http://schemas.microsoft.com/office/powerpoint/2010/main" val="532931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7f/3c/92/7f3c92f7f72e76b4ce1fb69beba57370.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16529" y="395654"/>
            <a:ext cx="8309458" cy="6098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300124" y="4089610"/>
            <a:ext cx="842586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_tradnl" sz="2800" b="1" i="1" u="none" strike="noStrike" kern="1200" cap="none" spc="0" normalizeH="0" baseline="0" noProof="0" dirty="0" smtClean="0">
                <a:ln>
                  <a:noFill/>
                </a:ln>
                <a:solidFill>
                  <a:srgbClr val="CCFFFF"/>
                </a:solidFill>
                <a:effectLst>
                  <a:glow rad="139700">
                    <a:srgbClr val="000000">
                      <a:satMod val="175000"/>
                      <a:alpha val="40000"/>
                    </a:srgbClr>
                  </a:glow>
                  <a:outerShdw blurRad="50800" dist="50800" algn="l" rotWithShape="0">
                    <a:prstClr val="black"/>
                  </a:outerShdw>
                </a:effectLst>
                <a:uLnTx/>
                <a:uFillTx/>
                <a:latin typeface="Swis721 Cn BT" panose="020B0506020202030204" pitchFamily="34" charset="0"/>
              </a:rPr>
              <a:t>Jesús habla y actúa con autoridad.  Su vida es una lucha constante contra lo que esclaviza al ser humano. </a:t>
            </a:r>
            <a:r>
              <a:rPr kumimoji="0" lang="es-PE" sz="2800" b="1" i="1" u="none" strike="noStrike" kern="1200" cap="none" spc="0" normalizeH="0" baseline="0" noProof="0" dirty="0">
                <a:ln>
                  <a:noFill/>
                </a:ln>
                <a:solidFill>
                  <a:srgbClr val="CCFFFF"/>
                </a:solidFill>
                <a:effectLst>
                  <a:glow rad="139700">
                    <a:srgbClr val="000000">
                      <a:satMod val="175000"/>
                      <a:alpha val="40000"/>
                    </a:srgbClr>
                  </a:glow>
                  <a:outerShdw blurRad="50800" dist="50800" algn="l" rotWithShape="0">
                    <a:prstClr val="black"/>
                  </a:outerShdw>
                </a:effectLst>
                <a:uLnTx/>
                <a:uFillTx/>
                <a:latin typeface="Swis721 Cn BT" panose="020B0506020202030204" pitchFamily="34" charset="0"/>
              </a:rPr>
              <a:t>Como discípulos suyos, acogemos la Palabra comprometidos con la liberación de nuestros hermanos y le agradecemos porque su </a:t>
            </a:r>
            <a:r>
              <a:rPr kumimoji="0" lang="es-PE" sz="2800" b="1" i="1" u="none" strike="noStrike" kern="1200" cap="none" spc="0" normalizeH="0" baseline="0" noProof="0" dirty="0" smtClean="0">
                <a:ln>
                  <a:noFill/>
                </a:ln>
                <a:solidFill>
                  <a:srgbClr val="CCFFFF"/>
                </a:solidFill>
                <a:effectLst>
                  <a:glow rad="139700">
                    <a:srgbClr val="000000">
                      <a:satMod val="175000"/>
                      <a:alpha val="40000"/>
                    </a:srgbClr>
                  </a:glow>
                  <a:outerShdw blurRad="50800" dist="50800" algn="l" rotWithShape="0">
                    <a:prstClr val="black"/>
                  </a:outerShdw>
                </a:effectLst>
                <a:uLnTx/>
                <a:uFillTx/>
                <a:latin typeface="Swis721 Cn BT" panose="020B0506020202030204" pitchFamily="34" charset="0"/>
              </a:rPr>
              <a:t>autoridad  dura </a:t>
            </a:r>
            <a:r>
              <a:rPr kumimoji="0" lang="es-PE" sz="2800" b="1" i="1" u="none" strike="noStrike" kern="1200" cap="none" spc="0" normalizeH="0" baseline="0" noProof="0" dirty="0">
                <a:ln>
                  <a:noFill/>
                </a:ln>
                <a:solidFill>
                  <a:srgbClr val="CCFFFF"/>
                </a:solidFill>
                <a:effectLst>
                  <a:glow rad="139700">
                    <a:srgbClr val="000000">
                      <a:satMod val="175000"/>
                      <a:alpha val="40000"/>
                    </a:srgbClr>
                  </a:glow>
                  <a:outerShdw blurRad="50800" dist="50800" algn="l" rotWithShape="0">
                    <a:prstClr val="black"/>
                  </a:outerShdw>
                </a:effectLst>
                <a:uLnTx/>
                <a:uFillTx/>
                <a:latin typeface="Swis721 Cn BT" panose="020B0506020202030204" pitchFamily="34" charset="0"/>
              </a:rPr>
              <a:t>por siempre. </a:t>
            </a:r>
            <a:endParaRPr kumimoji="0" lang="es-ES" sz="2800" b="1" i="1" u="none" strike="noStrike" kern="1200" cap="none" spc="0" normalizeH="0" baseline="0" noProof="0" dirty="0">
              <a:ln>
                <a:noFill/>
              </a:ln>
              <a:solidFill>
                <a:srgbClr val="CCFFFF"/>
              </a:solidFill>
              <a:effectLst>
                <a:glow rad="139700">
                  <a:srgbClr val="000000">
                    <a:satMod val="175000"/>
                    <a:alpha val="40000"/>
                  </a:srgbClr>
                </a:glow>
                <a:outerShdw blurRad="50800" dist="50800" algn="l" rotWithShape="0">
                  <a:prstClr val="black"/>
                </a:outerShdw>
              </a:effectLst>
              <a:uLnTx/>
              <a:uFillTx/>
              <a:latin typeface="Swis721 Cn BT" panose="020B0506020202030204" pitchFamily="34" charset="0"/>
            </a:endParaRPr>
          </a:p>
        </p:txBody>
      </p:sp>
      <p:sp>
        <p:nvSpPr>
          <p:cNvPr id="4" name="Rectángulo 3"/>
          <p:cNvSpPr/>
          <p:nvPr/>
        </p:nvSpPr>
        <p:spPr>
          <a:xfrm>
            <a:off x="532884" y="1585534"/>
            <a:ext cx="219162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200" b="1" i="1" u="none" strike="noStrike" kern="1200" cap="none" spc="0" normalizeH="0" baseline="0" noProof="0" dirty="0">
                <a:ln>
                  <a:noFill/>
                </a:ln>
                <a:solidFill>
                  <a:schemeClr val="accent5">
                    <a:lumMod val="20000"/>
                    <a:lumOff val="80000"/>
                  </a:schemeClr>
                </a:solidFill>
                <a:effectLst>
                  <a:outerShdw blurRad="50800" dist="50800" algn="l" rotWithShape="0">
                    <a:prstClr val="black"/>
                  </a:outerShdw>
                </a:effectLst>
                <a:uLnTx/>
                <a:uFillTx/>
                <a:latin typeface="Tekton Pro" panose="020F0603020208020904" pitchFamily="34" charset="0"/>
                <a:ea typeface="+mn-ea"/>
                <a:cs typeface="+mn-cs"/>
              </a:rPr>
              <a:t>Motivación: </a:t>
            </a:r>
            <a:endParaRPr kumimoji="0" lang="en-US" sz="3200" b="0" i="0" u="none" strike="noStrike" kern="1200" cap="none" spc="0" normalizeH="0" baseline="0" noProof="0" dirty="0">
              <a:ln>
                <a:noFill/>
              </a:ln>
              <a:solidFill>
                <a:schemeClr val="accent5">
                  <a:lumMod val="20000"/>
                  <a:lumOff val="80000"/>
                </a:schemeClr>
              </a:solidFill>
              <a:effectLst/>
              <a:uLnTx/>
              <a:uFillTx/>
              <a:latin typeface="Arial"/>
              <a:ea typeface="+mn-ea"/>
              <a:cs typeface="+mn-cs"/>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6529" y="395654"/>
            <a:ext cx="3340608" cy="919962"/>
          </a:xfrm>
          <a:prstGeom prst="roundRect">
            <a:avLst/>
          </a:prstGeom>
        </p:spPr>
      </p:pic>
    </p:spTree>
    <p:extLst>
      <p:ext uri="{BB962C8B-B14F-4D97-AF65-F5344CB8AC3E}">
        <p14:creationId xmlns:p14="http://schemas.microsoft.com/office/powerpoint/2010/main" val="2484401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ÚS VENCEDOR DEL MAL | Fotoğra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8408" y="389562"/>
            <a:ext cx="8229600" cy="611000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124"/>
          <p:cNvGrpSpPr>
            <a:grpSpLocks/>
          </p:cNvGrpSpPr>
          <p:nvPr/>
        </p:nvGrpSpPr>
        <p:grpSpPr bwMode="auto">
          <a:xfrm>
            <a:off x="642699" y="491418"/>
            <a:ext cx="4289341" cy="647935"/>
            <a:chOff x="1216" y="-103"/>
            <a:chExt cx="5608" cy="671"/>
          </a:xfrm>
        </p:grpSpPr>
        <p:sp>
          <p:nvSpPr>
            <p:cNvPr id="11" name="Rectangle 125"/>
            <p:cNvSpPr>
              <a:spLocks noChangeArrowheads="1"/>
            </p:cNvSpPr>
            <p:nvPr/>
          </p:nvSpPr>
          <p:spPr bwMode="auto">
            <a:xfrm>
              <a:off x="1216" y="-75"/>
              <a:ext cx="5608" cy="643"/>
            </a:xfrm>
            <a:prstGeom prst="rect">
              <a:avLst/>
            </a:prstGeom>
            <a:solidFill>
              <a:srgbClr val="92D050"/>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99CCFF"/>
                </a:solidFill>
                <a:effectLst/>
                <a:uLnTx/>
                <a:uFillTx/>
                <a:latin typeface="Arial"/>
                <a:ea typeface="+mn-ea"/>
                <a:cs typeface="+mn-cs"/>
              </a:endParaRPr>
            </a:p>
          </p:txBody>
        </p:sp>
        <p:sp>
          <p:nvSpPr>
            <p:cNvPr id="12" name="Text Box 126"/>
            <p:cNvSpPr txBox="1">
              <a:spLocks noChangeArrowheads="1"/>
            </p:cNvSpPr>
            <p:nvPr/>
          </p:nvSpPr>
          <p:spPr bwMode="auto">
            <a:xfrm>
              <a:off x="2200" y="-39"/>
              <a:ext cx="4425" cy="418"/>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l" defTabSz="914400" rtl="0" eaLnBrk="1" fontAlgn="base" latinLnBrk="0" hangingPunct="1">
                <a:lnSpc>
                  <a:spcPct val="100000"/>
                </a:lnSpc>
                <a:spcBef>
                  <a:spcPct val="0"/>
                </a:spcBef>
                <a:spcAft>
                  <a:spcPts val="0"/>
                </a:spcAft>
                <a:buClrTx/>
                <a:buSzTx/>
                <a:buFontTx/>
                <a:buNone/>
                <a:tabLst/>
                <a:defRPr/>
              </a:pPr>
              <a:r>
                <a:rPr kumimoji="0" lang="es-ES_tradnl" sz="1100" b="1" i="0" u="none" strike="noStrike" kern="1200" cap="none" spc="0" normalizeH="0" baseline="0" noProof="0" dirty="0">
                  <a:ln>
                    <a:noFill/>
                  </a:ln>
                  <a:solidFill>
                    <a:srgbClr val="000000">
                      <a:lumMod val="95000"/>
                      <a:lumOff val="5000"/>
                    </a:srgbClr>
                  </a:solidFill>
                  <a:effectLst/>
                  <a:uLnTx/>
                  <a:uFillTx/>
                  <a:latin typeface="Arial Rounded MT Bold" panose="020F0704030504030204" pitchFamily="34" charset="0"/>
                  <a:ea typeface="Times New Roman" panose="02020603050405020304" pitchFamily="18" charset="0"/>
                  <a:cs typeface="+mn-cs"/>
                </a:rPr>
                <a:t>LECTIO DIVINA – DOMINGO  </a:t>
              </a:r>
              <a:r>
                <a:rPr kumimoji="0" lang="es-ES_tradnl" sz="1100" b="1" i="0" u="none" strike="noStrike" kern="1200" cap="none" spc="0" normalizeH="0" baseline="0" noProof="0" dirty="0" smtClean="0">
                  <a:ln>
                    <a:noFill/>
                  </a:ln>
                  <a:solidFill>
                    <a:srgbClr val="000000">
                      <a:lumMod val="95000"/>
                      <a:lumOff val="5000"/>
                    </a:srgbClr>
                  </a:solidFill>
                  <a:effectLst/>
                  <a:uLnTx/>
                  <a:uFillTx/>
                  <a:latin typeface="Arial Rounded MT Bold" panose="020F0704030504030204" pitchFamily="34" charset="0"/>
                  <a:ea typeface="Times New Roman" panose="02020603050405020304" pitchFamily="18" charset="0"/>
                  <a:cs typeface="+mn-cs"/>
                </a:rPr>
                <a:t>4°  </a:t>
              </a:r>
              <a:r>
                <a:rPr kumimoji="0" lang="es-ES_tradnl" sz="1100" b="1" i="0" u="none" strike="noStrike" kern="1200" cap="none" spc="0" normalizeH="0" baseline="0" noProof="0" dirty="0">
                  <a:ln>
                    <a:noFill/>
                  </a:ln>
                  <a:solidFill>
                    <a:srgbClr val="000000">
                      <a:lumMod val="95000"/>
                      <a:lumOff val="5000"/>
                    </a:srgbClr>
                  </a:solidFill>
                  <a:effectLst/>
                  <a:uLnTx/>
                  <a:uFillTx/>
                  <a:latin typeface="Arial Rounded MT Bold" panose="020F0704030504030204" pitchFamily="34" charset="0"/>
                  <a:ea typeface="Times New Roman" panose="02020603050405020304" pitchFamily="18" charset="0"/>
                  <a:cs typeface="+mn-cs"/>
                </a:rPr>
                <a:t>TO –Ciclo B</a:t>
              </a:r>
              <a:r>
                <a:rPr kumimoji="0" lang="es-PE" sz="1200" b="0" i="0" u="none" strike="noStrike" kern="1200" cap="none" spc="0" normalizeH="0" baseline="0" noProof="0" dirty="0">
                  <a:ln>
                    <a:noFill/>
                  </a:ln>
                  <a:solidFill>
                    <a:srgbClr val="000000">
                      <a:lumMod val="95000"/>
                      <a:lumOff val="5000"/>
                    </a:srgbClr>
                  </a:solidFill>
                  <a:effectLst/>
                  <a:uLnTx/>
                  <a:uFillTx/>
                  <a:latin typeface="Times New Roman" pitchFamily="18" charset="0"/>
                  <a:ea typeface="Times New Roman" panose="02020603050405020304" pitchFamily="18" charset="0"/>
                  <a:cs typeface="+mn-cs"/>
                </a:rPr>
                <a:t> </a:t>
              </a:r>
            </a:p>
            <a:p>
              <a:pPr marL="0" marR="0" lvl="0" indent="19050" algn="l" defTabSz="914400" rtl="0" eaLnBrk="1" fontAlgn="base" latinLnBrk="0" hangingPunct="1">
                <a:lnSpc>
                  <a:spcPct val="100000"/>
                </a:lnSpc>
                <a:spcBef>
                  <a:spcPct val="0"/>
                </a:spcBef>
                <a:spcAft>
                  <a:spcPts val="0"/>
                </a:spcAft>
                <a:buClrTx/>
                <a:buSzTx/>
                <a:buFontTx/>
                <a:buNone/>
                <a:tabLst/>
                <a:defRPr/>
              </a:pPr>
              <a:r>
                <a:rPr kumimoji="0" lang="es-PE" sz="1200" b="1" i="0" u="none" strike="noStrike" kern="1200" cap="none" spc="0" normalizeH="0" baseline="0" noProof="0" dirty="0">
                  <a:ln>
                    <a:noFill/>
                  </a:ln>
                  <a:solidFill>
                    <a:srgbClr val="000000">
                      <a:lumMod val="95000"/>
                      <a:lumOff val="5000"/>
                    </a:srgbClr>
                  </a:solidFill>
                  <a:effectLst/>
                  <a:uLnTx/>
                  <a:uFillTx/>
                  <a:latin typeface="Arial Rounded MT Bold" panose="020F0704030504030204" pitchFamily="34" charset="0"/>
                  <a:ea typeface="Times New Roman" panose="02020603050405020304" pitchFamily="18" charset="0"/>
                  <a:cs typeface="+mn-cs"/>
                </a:rPr>
                <a:t>                           </a:t>
              </a:r>
              <a:r>
                <a:rPr kumimoji="0" lang="es-ES_tradnl" sz="1100" b="1" i="0" u="none" strike="noStrike" kern="1200" cap="none" spc="0" normalizeH="0" baseline="0" noProof="0" dirty="0">
                  <a:ln>
                    <a:noFill/>
                  </a:ln>
                  <a:solidFill>
                    <a:srgbClr val="000000">
                      <a:lumMod val="95000"/>
                      <a:lumOff val="5000"/>
                    </a:srgbClr>
                  </a:solidFill>
                  <a:effectLst/>
                  <a:uLnTx/>
                  <a:uFillTx/>
                  <a:latin typeface="Arial Rounded MT Bold" panose="020F0704030504030204" pitchFamily="34" charset="0"/>
                  <a:ea typeface="Times New Roman" panose="02020603050405020304" pitchFamily="18" charset="0"/>
                  <a:cs typeface="+mn-cs"/>
                </a:rPr>
                <a:t>ELPODER QUE VENCE EL MAL</a:t>
              </a:r>
              <a:endParaRPr kumimoji="0" lang="es-PE" sz="1200" b="0" i="0" u="none" strike="noStrike" kern="1200" cap="none" spc="0" normalizeH="0" baseline="0" noProof="0" dirty="0">
                <a:ln>
                  <a:noFill/>
                </a:ln>
                <a:solidFill>
                  <a:srgbClr val="000000">
                    <a:lumMod val="95000"/>
                    <a:lumOff val="5000"/>
                  </a:srgbClr>
                </a:solidFill>
                <a:effectLst/>
                <a:uLnTx/>
                <a:uFillTx/>
                <a:latin typeface="Times New Roman" pitchFamily="18" charset="0"/>
                <a:ea typeface="Times New Roman" panose="02020603050405020304" pitchFamily="18" charset="0"/>
                <a:cs typeface="+mn-cs"/>
              </a:endParaRPr>
            </a:p>
            <a:p>
              <a:pPr marL="0" marR="0" lvl="0" indent="19050" algn="r" defTabSz="914400" rtl="0" eaLnBrk="1" fontAlgn="base" latinLnBrk="0" hangingPunct="1">
                <a:lnSpc>
                  <a:spcPct val="100000"/>
                </a:lnSpc>
                <a:spcBef>
                  <a:spcPct val="0"/>
                </a:spcBef>
                <a:spcAft>
                  <a:spcPts val="0"/>
                </a:spcAft>
                <a:buClrTx/>
                <a:buSzTx/>
                <a:buFontTx/>
                <a:buNone/>
                <a:tabLst/>
                <a:defRPr/>
              </a:pPr>
              <a:r>
                <a:rPr kumimoji="0" lang="es-ES_tradnl" sz="1100" b="1" i="0" u="none" strike="noStrike" kern="1200" cap="none" spc="0" normalizeH="0" baseline="0" noProof="0" dirty="0">
                  <a:ln>
                    <a:noFill/>
                  </a:ln>
                  <a:solidFill>
                    <a:srgbClr val="00B050"/>
                  </a:solidFill>
                  <a:effectLst/>
                  <a:uLnTx/>
                  <a:uFillTx/>
                  <a:latin typeface="Arial Rounded MT Bold" panose="020F0704030504030204" pitchFamily="34" charset="0"/>
                  <a:ea typeface="Times New Roman" panose="02020603050405020304" pitchFamily="18" charset="0"/>
                  <a:cs typeface="+mn-cs"/>
                </a:rPr>
                <a:t> </a:t>
              </a:r>
              <a:endParaRPr kumimoji="0" lang="es-PE" sz="1200" b="0" i="0" u="none" strike="noStrike" kern="1200" cap="none" spc="0" normalizeH="0" baseline="0" noProof="0" dirty="0">
                <a:ln>
                  <a:noFill/>
                </a:ln>
                <a:solidFill>
                  <a:srgbClr val="00B050"/>
                </a:solidFill>
                <a:effectLst/>
                <a:uLnTx/>
                <a:uFillTx/>
                <a:latin typeface="Times New Roman" pitchFamily="18" charset="0"/>
                <a:ea typeface="Times New Roman" panose="02020603050405020304" pitchFamily="18" charset="0"/>
                <a:cs typeface="+mn-cs"/>
              </a:endParaRPr>
            </a:p>
          </p:txBody>
        </p:sp>
        <p:pic>
          <p:nvPicPr>
            <p:cNvPr id="13" name="Picture 127" descr="lecti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58" y="-103"/>
              <a:ext cx="664"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4"/>
          <p:cNvSpPr txBox="1">
            <a:spLocks noChangeArrowheads="1"/>
          </p:cNvSpPr>
          <p:nvPr/>
        </p:nvSpPr>
        <p:spPr bwMode="auto">
          <a:xfrm>
            <a:off x="4932040" y="573614"/>
            <a:ext cx="3590933" cy="523220"/>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00"/>
                </a:solidFill>
                <a:effectLst>
                  <a:glow rad="139700">
                    <a:schemeClr val="accent4">
                      <a:satMod val="175000"/>
                      <a:alpha val="40000"/>
                    </a:schemeClr>
                  </a:glow>
                  <a:outerShdw blurRad="50800" dist="38100" dir="18900000" algn="bl" rotWithShape="0">
                    <a:prstClr val="black">
                      <a:alpha val="40000"/>
                    </a:prstClr>
                  </a:outerShdw>
                </a:effectLst>
                <a:uLnTx/>
                <a:uFillTx/>
                <a:latin typeface="Comic Sans MS" pitchFamily="66" charset="0"/>
                <a:ea typeface="+mn-ea"/>
                <a:cs typeface="Times New Roman" pitchFamily="18" charset="0"/>
              </a:rPr>
              <a:t>Marcos 1,21-28.</a:t>
            </a:r>
          </a:p>
        </p:txBody>
      </p:sp>
      <p:sp>
        <p:nvSpPr>
          <p:cNvPr id="15" name="Text Box 3"/>
          <p:cNvSpPr txBox="1">
            <a:spLocks noChangeArrowheads="1"/>
          </p:cNvSpPr>
          <p:nvPr/>
        </p:nvSpPr>
        <p:spPr bwMode="auto">
          <a:xfrm>
            <a:off x="3643727" y="2519493"/>
            <a:ext cx="4638123" cy="258532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5400" b="1" i="1" u="none" strike="noStrike" kern="1200" cap="none" spc="-150" normalizeH="0" baseline="0" noProof="0" dirty="0" smtClean="0">
                <a:ln w="17780" cmpd="sng">
                  <a:solidFill>
                    <a:srgbClr val="CC0066">
                      <a:tint val="3000"/>
                    </a:srgbClr>
                  </a:solidFill>
                  <a:prstDash val="solid"/>
                  <a:miter lim="800000"/>
                </a:ln>
                <a:solidFill>
                  <a:srgbClr val="FF0000"/>
                </a:solidFill>
                <a:effectLst>
                  <a:outerShdw blurRad="55000" dist="50800" dir="5400000" algn="tl">
                    <a:srgbClr val="000000">
                      <a:alpha val="33000"/>
                    </a:srgbClr>
                  </a:outerShdw>
                </a:effectLst>
                <a:uLnTx/>
                <a:uFillTx/>
                <a:latin typeface="Rockwell Extra Bold" panose="02060903040505020403" pitchFamily="18" charset="0"/>
                <a:ea typeface="+mn-ea"/>
                <a:cs typeface="Times New Roman" pitchFamily="18" charset="0"/>
              </a:rPr>
              <a:t>EL  PODER QUE  VENCE  EL  MAL</a:t>
            </a:r>
            <a:endParaRPr kumimoji="0" lang="es-ES" sz="5400" b="1" i="1" u="none" strike="noStrike" kern="1200" cap="none" spc="-150" normalizeH="0" baseline="0" noProof="0" dirty="0">
              <a:ln w="17780" cmpd="sng">
                <a:solidFill>
                  <a:srgbClr val="CC0066">
                    <a:tint val="3000"/>
                  </a:srgbClr>
                </a:solidFill>
                <a:prstDash val="solid"/>
                <a:miter lim="800000"/>
              </a:ln>
              <a:solidFill>
                <a:srgbClr val="FF0000"/>
              </a:solidFill>
              <a:effectLst>
                <a:outerShdw blurRad="55000" dist="50800" dir="5400000" algn="tl">
                  <a:srgbClr val="000000">
                    <a:alpha val="33000"/>
                  </a:srgbClr>
                </a:outerShdw>
              </a:effectLst>
              <a:uLnTx/>
              <a:uFillTx/>
              <a:latin typeface="Rockwell Extra Bold" panose="02060903040505020403" pitchFamily="18" charset="0"/>
              <a:ea typeface="+mn-ea"/>
              <a:cs typeface="Times New Roman" pitchFamily="18" charset="0"/>
            </a:endParaRPr>
          </a:p>
        </p:txBody>
      </p:sp>
      <p:sp>
        <p:nvSpPr>
          <p:cNvPr id="17" name="9 CuadroTexto"/>
          <p:cNvSpPr txBox="1"/>
          <p:nvPr/>
        </p:nvSpPr>
        <p:spPr>
          <a:xfrm>
            <a:off x="4468659" y="5976344"/>
            <a:ext cx="4143372"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0" cap="none" spc="0" normalizeH="0" baseline="0" noProof="0" dirty="0">
                <a:ln>
                  <a:noFill/>
                </a:ln>
                <a:solidFill>
                  <a:srgbClr val="FFFF00"/>
                </a:solidFill>
                <a:effectLst>
                  <a:glow rad="139700">
                    <a:schemeClr val="accent4">
                      <a:satMod val="175000"/>
                      <a:alpha val="40000"/>
                    </a:schemeClr>
                  </a:glow>
                  <a:outerShdw blurRad="50800" dist="38100" dir="10800000" algn="r" rotWithShape="0">
                    <a:prstClr val="black"/>
                  </a:outerShdw>
                </a:effectLst>
                <a:uLnTx/>
                <a:uFillTx/>
                <a:latin typeface="Times New Roman" pitchFamily="18" charset="0"/>
                <a:ea typeface="+mn-ea"/>
                <a:cs typeface="+mn-cs"/>
              </a:rPr>
              <a:t> </a:t>
            </a:r>
            <a:r>
              <a:rPr kumimoji="0" lang="es-PE" sz="2800" b="1" i="0" u="none" strike="noStrike" kern="0" cap="none" spc="0" normalizeH="0" baseline="0" noProof="0" dirty="0" smtClean="0">
                <a:ln>
                  <a:noFill/>
                </a:ln>
                <a:solidFill>
                  <a:srgbClr val="FFFF00"/>
                </a:solidFill>
                <a:effectLst>
                  <a:glow rad="139700">
                    <a:schemeClr val="accent4">
                      <a:satMod val="175000"/>
                      <a:alpha val="40000"/>
                    </a:schemeClr>
                  </a:glow>
                  <a:outerShdw blurRad="50800" dist="38100" dir="10800000" algn="r" rotWithShape="0">
                    <a:prstClr val="black"/>
                  </a:outerShdw>
                </a:effectLst>
                <a:uLnTx/>
                <a:uFillTx/>
                <a:latin typeface="Times New Roman" pitchFamily="18" charset="0"/>
                <a:ea typeface="+mn-ea"/>
                <a:cs typeface="+mn-cs"/>
              </a:rPr>
              <a:t>28- Enero 2024</a:t>
            </a:r>
            <a:endParaRPr kumimoji="0" lang="es-PE" sz="2800" b="1" i="0" u="none" strike="noStrike" kern="0" cap="none" spc="0" normalizeH="0" baseline="0" noProof="0" dirty="0">
              <a:ln>
                <a:noFill/>
              </a:ln>
              <a:solidFill>
                <a:srgbClr val="FFFF00"/>
              </a:solidFill>
              <a:effectLst>
                <a:glow rad="139700">
                  <a:schemeClr val="accent4">
                    <a:satMod val="175000"/>
                    <a:alpha val="40000"/>
                  </a:schemeClr>
                </a:glow>
                <a:outerShdw blurRad="50800" dist="38100" dir="10800000" algn="r" rotWithShape="0">
                  <a:prstClr val="black"/>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900353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par>
                          <p:cTn id="10" fill="hold">
                            <p:stCondLst>
                              <p:cond delay="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5"/>
                                        </p:tgtEl>
                                        <p:attrNameLst>
                                          <p:attrName>style.visibility</p:attrName>
                                        </p:attrNameLst>
                                      </p:cBhvr>
                                      <p:to>
                                        <p:strVal val="visible"/>
                                      </p:to>
                                    </p:set>
                                    <p:anim calcmode="discrete" valueType="clr">
                                      <p:cBhvr override="childStyle">
                                        <p:cTn id="1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
                                        </p:tgtEl>
                                        <p:attrNameLst>
                                          <p:attrName>fillcolor</p:attrName>
                                        </p:attrNameLst>
                                      </p:cBhvr>
                                      <p:tavLst>
                                        <p:tav tm="0">
                                          <p:val>
                                            <p:clrVal>
                                              <a:schemeClr val="accent2"/>
                                            </p:clrVal>
                                          </p:val>
                                        </p:tav>
                                        <p:tav tm="50000">
                                          <p:val>
                                            <p:clrVal>
                                              <a:schemeClr val="hlink"/>
                                            </p:clrVal>
                                          </p:val>
                                        </p:tav>
                                      </p:tavLst>
                                    </p:anim>
                                    <p:set>
                                      <p:cBhvr>
                                        <p:cTn id="15" dur="80"/>
                                        <p:tgtEl>
                                          <p:spTgt spid="15"/>
                                        </p:tgtEl>
                                        <p:attrNameLst>
                                          <p:attrName>fill.type</p:attrName>
                                        </p:attrNameLst>
                                      </p:cBhvr>
                                      <p:to>
                                        <p:strVal val="solid"/>
                                      </p:to>
                                    </p:set>
                                  </p:childTnLst>
                                </p:cTn>
                              </p:par>
                            </p:childTnLst>
                          </p:cTn>
                        </p:par>
                        <p:par>
                          <p:cTn id="16" fill="hold">
                            <p:stCondLst>
                              <p:cond delay="14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
                                        </p:tgtEl>
                                        <p:attrNameLst>
                                          <p:attrName>fillcolor</p:attrName>
                                        </p:attrNameLst>
                                      </p:cBhvr>
                                      <p:tavLst>
                                        <p:tav tm="0">
                                          <p:val>
                                            <p:clrVal>
                                              <a:schemeClr val="accent2"/>
                                            </p:clrVal>
                                          </p:val>
                                        </p:tav>
                                        <p:tav tm="50000">
                                          <p:val>
                                            <p:clrVal>
                                              <a:schemeClr val="hlink"/>
                                            </p:clrVal>
                                          </p:val>
                                        </p:tav>
                                      </p:tavLst>
                                    </p:anim>
                                    <p:set>
                                      <p:cBhvr>
                                        <p:cTn id="21"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7576" y="377952"/>
            <a:ext cx="8308848" cy="6102096"/>
          </a:xfrm>
          <a:prstGeom prst="rect">
            <a:avLst/>
          </a:prstGeom>
        </p:spPr>
      </p:pic>
      <p:sp>
        <p:nvSpPr>
          <p:cNvPr id="9" name="Text Box 4"/>
          <p:cNvSpPr txBox="1">
            <a:spLocks noChangeArrowheads="1"/>
          </p:cNvSpPr>
          <p:nvPr/>
        </p:nvSpPr>
        <p:spPr bwMode="auto">
          <a:xfrm>
            <a:off x="2359239" y="410007"/>
            <a:ext cx="635803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defRPr/>
            </a:pPr>
            <a:r>
              <a:rPr kumimoji="0" lang="es-ES_tradnl"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50800" algn="l" rotWithShape="0">
                    <a:prstClr val="black"/>
                  </a:outerShdw>
                </a:effectLst>
                <a:uLnTx/>
                <a:uFillTx/>
                <a:latin typeface="Tekton Pro Ext" pitchFamily="34" charset="0"/>
                <a:ea typeface="+mn-ea"/>
                <a:cs typeface="+mn-cs"/>
              </a:rPr>
              <a:t> </a:t>
            </a:r>
            <a:r>
              <a:rPr lang="es-MX" sz="3200" b="1" dirty="0">
                <a:solidFill>
                  <a:srgbClr val="FFFFFF"/>
                </a:solidFill>
                <a:effectLst>
                  <a:glow rad="139700">
                    <a:srgbClr val="000000">
                      <a:satMod val="175000"/>
                      <a:alpha val="40000"/>
                    </a:srgbClr>
                  </a:glow>
                  <a:outerShdw blurRad="50800" dist="50800" algn="l" rotWithShape="0">
                    <a:prstClr val="black"/>
                  </a:outerShdw>
                </a:effectLst>
                <a:latin typeface="Tekton Pro Ext" pitchFamily="34" charset="0"/>
              </a:rPr>
              <a:t>¿Cómo se expresa en mi vida </a:t>
            </a:r>
            <a:r>
              <a:rPr lang="es-MX" sz="3200" b="1" dirty="0" smtClean="0">
                <a:solidFill>
                  <a:srgbClr val="FFFFFF"/>
                </a:solidFill>
                <a:effectLst>
                  <a:glow rad="139700">
                    <a:srgbClr val="000000">
                      <a:satMod val="175000"/>
                      <a:alpha val="40000"/>
                    </a:srgbClr>
                  </a:glow>
                  <a:outerShdw blurRad="50800" dist="50800" algn="l" rotWithShape="0">
                    <a:prstClr val="black"/>
                  </a:outerShdw>
                </a:effectLst>
                <a:latin typeface="Tekton Pro Ext" pitchFamily="34" charset="0"/>
              </a:rPr>
              <a:t>que </a:t>
            </a:r>
            <a:r>
              <a:rPr kumimoji="0" lang="es-ES_tradnl"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50800" algn="l" rotWithShape="0">
                    <a:prstClr val="black"/>
                  </a:outerShdw>
                </a:effectLst>
                <a:uLnTx/>
                <a:uFillTx/>
                <a:latin typeface="Tekton Pro Ext" pitchFamily="34" charset="0"/>
                <a:ea typeface="+mn-ea"/>
                <a:cs typeface="+mn-cs"/>
              </a:rPr>
              <a:t>Jesús es el único Señor?                            </a:t>
            </a:r>
            <a:endParaRPr kumimoji="0" lang="es-ES_tradnl" sz="3200" b="1" i="0" u="none" strike="noStrike" kern="1200" cap="none" spc="0" normalizeH="0" baseline="0" noProof="0" dirty="0">
              <a:ln>
                <a:noFill/>
              </a:ln>
              <a:solidFill>
                <a:srgbClr val="FFFFFF"/>
              </a:solidFill>
              <a:effectLst>
                <a:glow rad="139700">
                  <a:srgbClr val="000000">
                    <a:satMod val="175000"/>
                    <a:alpha val="40000"/>
                  </a:srgbClr>
                </a:glow>
                <a:outerShdw blurRad="50800" dist="63500" algn="l" rotWithShape="0">
                  <a:prstClr val="black"/>
                </a:outerShdw>
              </a:effectLst>
              <a:uLnTx/>
              <a:uFillTx/>
              <a:latin typeface="Tekton Pro Ext" pitchFamily="34" charset="0"/>
              <a:ea typeface="+mn-ea"/>
              <a:cs typeface="+mn-cs"/>
            </a:endParaRPr>
          </a:p>
        </p:txBody>
      </p:sp>
      <p:sp>
        <p:nvSpPr>
          <p:cNvPr id="4" name="Text Box 4"/>
          <p:cNvSpPr txBox="1">
            <a:spLocks noChangeArrowheads="1"/>
          </p:cNvSpPr>
          <p:nvPr/>
        </p:nvSpPr>
        <p:spPr bwMode="auto">
          <a:xfrm>
            <a:off x="2978170" y="3744145"/>
            <a:ext cx="50368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defRPr/>
            </a:pPr>
            <a:r>
              <a:rPr kumimoji="0" lang="es-ES_tradnl"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50800" algn="l" rotWithShape="0">
                    <a:prstClr val="black"/>
                  </a:outerShdw>
                </a:effectLst>
                <a:uLnTx/>
                <a:uFillTx/>
                <a:latin typeface="Tekton Pro Ext" pitchFamily="34" charset="0"/>
                <a:ea typeface="+mn-ea"/>
                <a:cs typeface="+mn-cs"/>
              </a:rPr>
              <a:t>           </a:t>
            </a:r>
            <a:r>
              <a:rPr kumimoji="0" lang="es-ES_tradnl"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63500" algn="l" rotWithShape="0">
                    <a:prstClr val="black"/>
                  </a:outerShdw>
                </a:effectLst>
                <a:uLnTx/>
                <a:uFillTx/>
                <a:latin typeface="Tekton Pro Ext" pitchFamily="34" charset="0"/>
                <a:ea typeface="+mn-ea"/>
                <a:cs typeface="+mn-cs"/>
              </a:rPr>
              <a:t>¿Acepto sus enseñanzas en mi vida?.</a:t>
            </a:r>
            <a:endParaRPr kumimoji="0" lang="es-ES_tradnl" sz="3200" b="1" i="0" u="none" strike="noStrike" kern="1200" cap="none" spc="0" normalizeH="0" baseline="0" noProof="0" dirty="0">
              <a:ln>
                <a:noFill/>
              </a:ln>
              <a:solidFill>
                <a:srgbClr val="FFFFFF"/>
              </a:solidFill>
              <a:effectLst>
                <a:glow rad="139700">
                  <a:srgbClr val="000000">
                    <a:satMod val="175000"/>
                    <a:alpha val="40000"/>
                  </a:srgbClr>
                </a:glow>
                <a:outerShdw blurRad="50800" dist="63500" algn="l" rotWithShape="0">
                  <a:prstClr val="black"/>
                </a:outerShdw>
              </a:effectLst>
              <a:uLnTx/>
              <a:uFillTx/>
              <a:latin typeface="Tekton Pro Ext" pitchFamily="34" charset="0"/>
              <a:ea typeface="+mn-ea"/>
              <a:cs typeface="+mn-cs"/>
            </a:endParaRPr>
          </a:p>
        </p:txBody>
      </p:sp>
    </p:spTree>
    <p:extLst>
      <p:ext uri="{BB962C8B-B14F-4D97-AF65-F5344CB8AC3E}">
        <p14:creationId xmlns:p14="http://schemas.microsoft.com/office/powerpoint/2010/main" val="42502491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27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bd/11/12/bd111298ce4079d751dba5ba2e1b46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31" y="382554"/>
            <a:ext cx="8210937" cy="6139543"/>
          </a:xfrm>
          <a:prstGeom prst="rect">
            <a:avLst/>
          </a:prstGeom>
          <a:noFill/>
          <a:extLst>
            <a:ext uri="{909E8E84-426E-40DD-AFC4-6F175D3DCCD1}">
              <a14:hiddenFill xmlns:a14="http://schemas.microsoft.com/office/drawing/2010/main">
                <a:solidFill>
                  <a:srgbClr val="FFFFFF"/>
                </a:solidFill>
              </a14:hiddenFill>
            </a:ext>
          </a:extLst>
        </p:spPr>
      </p:pic>
      <p:sp>
        <p:nvSpPr>
          <p:cNvPr id="24580" name="Text Box 4"/>
          <p:cNvSpPr txBox="1">
            <a:spLocks noChangeArrowheads="1"/>
          </p:cNvSpPr>
          <p:nvPr/>
        </p:nvSpPr>
        <p:spPr bwMode="auto">
          <a:xfrm>
            <a:off x="466531" y="2343045"/>
            <a:ext cx="385492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lvl="0" indent="-457200" algn="ctr" eaLnBrk="1" fontAlgn="base" hangingPunct="1">
              <a:spcBef>
                <a:spcPct val="0"/>
              </a:spcBef>
              <a:spcAft>
                <a:spcPct val="0"/>
              </a:spcAft>
              <a:buFont typeface="Wingdings" panose="05000000000000000000" pitchFamily="2" charset="2"/>
              <a:buChar char="v"/>
              <a:defRPr/>
            </a:pPr>
            <a:r>
              <a:rPr kumimoji="0" lang="es-ES_tradnl" sz="3200"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Swis721 BlkCn BT" panose="020B0806030502040204" pitchFamily="34" charset="0"/>
              </a:rPr>
              <a:t>¿Ofrezco a Jesús los “espíritus malos” de mi corazón </a:t>
            </a:r>
            <a:r>
              <a:rPr lang="es-MX" sz="3200" dirty="0">
                <a:solidFill>
                  <a:srgbClr val="FFFFFF"/>
                </a:solidFill>
                <a:effectLst>
                  <a:glow rad="63500">
                    <a:srgbClr val="000000">
                      <a:satMod val="175000"/>
                      <a:alpha val="40000"/>
                    </a:srgbClr>
                  </a:glow>
                  <a:outerShdw blurRad="38100" dist="38100" dir="2700000" algn="tl">
                    <a:srgbClr val="000000">
                      <a:alpha val="43137"/>
                    </a:srgbClr>
                  </a:outerShdw>
                </a:effectLst>
                <a:latin typeface="Swis721 BlkCn BT" panose="020B0806030502040204" pitchFamily="34" charset="0"/>
              </a:rPr>
              <a:t>para </a:t>
            </a:r>
            <a:r>
              <a:rPr lang="es-MX" sz="3200" dirty="0" smtClean="0">
                <a:solidFill>
                  <a:srgbClr val="FFFFFF"/>
                </a:solidFill>
                <a:effectLst>
                  <a:glow rad="63500">
                    <a:srgbClr val="000000">
                      <a:satMod val="175000"/>
                      <a:alpha val="40000"/>
                    </a:srgbClr>
                  </a:glow>
                  <a:outerShdw blurRad="38100" dist="38100" dir="2700000" algn="tl">
                    <a:srgbClr val="000000">
                      <a:alpha val="43137"/>
                    </a:srgbClr>
                  </a:outerShdw>
                </a:effectLst>
                <a:latin typeface="Swis721 BlkCn BT" panose="020B0806030502040204" pitchFamily="34" charset="0"/>
              </a:rPr>
              <a:t>que</a:t>
            </a:r>
            <a:endParaRPr kumimoji="0" lang="es-ES_tradnl" sz="3200"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Swis721 BlkCn BT" panose="020B0806030502040204" pitchFamily="34" charset="0"/>
            </a:endParaRPr>
          </a:p>
        </p:txBody>
      </p:sp>
      <p:sp>
        <p:nvSpPr>
          <p:cNvPr id="4" name="Text Box 4"/>
          <p:cNvSpPr txBox="1">
            <a:spLocks noChangeArrowheads="1"/>
          </p:cNvSpPr>
          <p:nvPr/>
        </p:nvSpPr>
        <p:spPr bwMode="auto">
          <a:xfrm>
            <a:off x="4966994" y="3792410"/>
            <a:ext cx="385492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0" algn="ctr" eaLnBrk="1" fontAlgn="base" hangingPunct="1">
              <a:spcBef>
                <a:spcPct val="0"/>
              </a:spcBef>
              <a:spcAft>
                <a:spcPct val="0"/>
              </a:spcAft>
              <a:defRPr/>
            </a:pPr>
            <a:r>
              <a:rPr lang="es-MX" sz="3200" dirty="0" smtClean="0">
                <a:solidFill>
                  <a:srgbClr val="FFFFFF"/>
                </a:solidFill>
                <a:effectLst>
                  <a:glow rad="63500">
                    <a:srgbClr val="000000">
                      <a:satMod val="175000"/>
                      <a:alpha val="40000"/>
                    </a:srgbClr>
                  </a:glow>
                  <a:outerShdw blurRad="38100" dist="38100" dir="2700000" algn="tl">
                    <a:srgbClr val="000000">
                      <a:alpha val="43137"/>
                    </a:srgbClr>
                  </a:outerShdw>
                </a:effectLst>
                <a:latin typeface="Swis721 BlkCn BT" panose="020B0806030502040204" pitchFamily="34" charset="0"/>
              </a:rPr>
              <a:t>él </a:t>
            </a:r>
            <a:r>
              <a:rPr lang="es-MX" sz="3200" dirty="0">
                <a:solidFill>
                  <a:srgbClr val="FFFFFF"/>
                </a:solidFill>
                <a:effectLst>
                  <a:glow rad="63500">
                    <a:srgbClr val="000000">
                      <a:satMod val="175000"/>
                      <a:alpha val="40000"/>
                    </a:srgbClr>
                  </a:glow>
                  <a:outerShdw blurRad="38100" dist="38100" dir="2700000" algn="tl">
                    <a:srgbClr val="000000">
                      <a:alpha val="43137"/>
                    </a:srgbClr>
                  </a:outerShdw>
                </a:effectLst>
                <a:latin typeface="Swis721 BlkCn BT" panose="020B0806030502040204" pitchFamily="34" charset="0"/>
              </a:rPr>
              <a:t>los “calle” y los “saque” con su poder?.</a:t>
            </a:r>
          </a:p>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s-ES_tradnl" sz="3200"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Swis721 BlkCn BT" panose="020B0806030502040204" pitchFamily="34" charset="0"/>
            </a:endParaRPr>
          </a:p>
        </p:txBody>
      </p:sp>
    </p:spTree>
    <p:extLst>
      <p:ext uri="{BB962C8B-B14F-4D97-AF65-F5344CB8AC3E}">
        <p14:creationId xmlns:p14="http://schemas.microsoft.com/office/powerpoint/2010/main" val="135609965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4580"/>
                                        </p:tgtEl>
                                        <p:attrNameLst>
                                          <p:attrName>style.visibility</p:attrName>
                                        </p:attrNameLst>
                                      </p:cBhvr>
                                      <p:to>
                                        <p:strVal val="visible"/>
                                      </p:to>
                                    </p:set>
                                    <p:animEffect transition="in" filter="fade">
                                      <p:cBhvr>
                                        <p:cTn id="7" dur="500"/>
                                        <p:tgtEl>
                                          <p:spTgt spid="24580"/>
                                        </p:tgtEl>
                                      </p:cBhvr>
                                    </p:animEffect>
                                    <p:anim calcmode="lin" valueType="num">
                                      <p:cBhvr>
                                        <p:cTn id="8" dur="500" fill="hold"/>
                                        <p:tgtEl>
                                          <p:spTgt spid="24580"/>
                                        </p:tgtEl>
                                        <p:attrNameLst>
                                          <p:attrName>ppt_x</p:attrName>
                                        </p:attrNameLst>
                                      </p:cBhvr>
                                      <p:tavLst>
                                        <p:tav tm="0">
                                          <p:val>
                                            <p:strVal val="#ppt_x-.1"/>
                                          </p:val>
                                        </p:tav>
                                        <p:tav tm="100000">
                                          <p:val>
                                            <p:strVal val="#ppt_x"/>
                                          </p:val>
                                        </p:tav>
                                      </p:tavLst>
                                    </p:anim>
                                    <p:anim calcmode="lin" valueType="num">
                                      <p:cBhvr>
                                        <p:cTn id="9" dur="500" fill="hold"/>
                                        <p:tgtEl>
                                          <p:spTgt spid="24580"/>
                                        </p:tgtEl>
                                        <p:attrNameLst>
                                          <p:attrName>ppt_y</p:attrName>
                                        </p:attrNameLst>
                                      </p:cBhvr>
                                      <p:tavLst>
                                        <p:tav tm="0">
                                          <p:val>
                                            <p:strVal val="#ppt_y"/>
                                          </p:val>
                                        </p:tav>
                                        <p:tav tm="100000">
                                          <p:val>
                                            <p:strVal val="#ppt_y"/>
                                          </p:val>
                                        </p:tav>
                                      </p:tavLst>
                                    </p:anim>
                                  </p:childTnLst>
                                </p:cTn>
                              </p:par>
                            </p:childTnLst>
                          </p:cTn>
                        </p:par>
                        <p:par>
                          <p:cTn id="10" fill="hold">
                            <p:stCondLst>
                              <p:cond delay="3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3178" y="390237"/>
            <a:ext cx="8334102" cy="6088940"/>
          </a:xfrm>
          <a:prstGeom prst="rect">
            <a:avLst/>
          </a:prstGeom>
        </p:spPr>
      </p:pic>
      <p:sp>
        <p:nvSpPr>
          <p:cNvPr id="19" name="Text Box 4"/>
          <p:cNvSpPr txBox="1">
            <a:spLocks noChangeArrowheads="1"/>
          </p:cNvSpPr>
          <p:nvPr/>
        </p:nvSpPr>
        <p:spPr bwMode="auto">
          <a:xfrm>
            <a:off x="383178" y="5371181"/>
            <a:ext cx="833410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50" normalizeH="0" baseline="0" noProof="0" dirty="0" smtClean="0">
                <a:ln w="9525" cmpd="sng">
                  <a:solidFill>
                    <a:srgbClr val="000000"/>
                  </a:solidFill>
                  <a:prstDash val="solid"/>
                </a:ln>
                <a:solidFill>
                  <a:srgbClr val="70AD47">
                    <a:tint val="1000"/>
                  </a:srgbClr>
                </a:solidFill>
                <a:effectLst>
                  <a:glow rad="101600">
                    <a:srgbClr val="000000">
                      <a:satMod val="175000"/>
                      <a:alpha val="40000"/>
                    </a:srgbClr>
                  </a:glow>
                </a:effectLst>
                <a:uLnTx/>
                <a:uFillTx/>
                <a:latin typeface="Arial"/>
                <a:ea typeface="+mn-ea"/>
                <a:cs typeface="+mn-cs"/>
              </a:rPr>
              <a:t>oprimen </a:t>
            </a:r>
            <a:r>
              <a:rPr kumimoji="0" lang="es-ES_tradnl" sz="3200" b="1" i="0" u="none" strike="noStrike" kern="1200" cap="none" spc="50" normalizeH="0" baseline="0" noProof="0" dirty="0">
                <a:ln w="9525" cmpd="sng">
                  <a:solidFill>
                    <a:srgbClr val="000000"/>
                  </a:solidFill>
                  <a:prstDash val="solid"/>
                </a:ln>
                <a:solidFill>
                  <a:srgbClr val="70AD47">
                    <a:tint val="1000"/>
                  </a:srgbClr>
                </a:solidFill>
                <a:effectLst>
                  <a:glow rad="101600">
                    <a:srgbClr val="000000">
                      <a:satMod val="175000"/>
                      <a:alpha val="40000"/>
                    </a:srgbClr>
                  </a:glow>
                </a:effectLst>
                <a:uLnTx/>
                <a:uFillTx/>
                <a:latin typeface="Arial"/>
                <a:ea typeface="+mn-ea"/>
                <a:cs typeface="+mn-cs"/>
              </a:rPr>
              <a:t>a los hombres y </a:t>
            </a:r>
            <a:r>
              <a:rPr kumimoji="0" lang="es-ES_tradnl" sz="3200" b="1" i="0" u="none" strike="noStrike" kern="1200" cap="none" spc="50" normalizeH="0" baseline="0" noProof="0" dirty="0" smtClean="0">
                <a:ln w="9525" cmpd="sng">
                  <a:solidFill>
                    <a:srgbClr val="000000"/>
                  </a:solidFill>
                  <a:prstDash val="solid"/>
                </a:ln>
                <a:solidFill>
                  <a:srgbClr val="70AD47">
                    <a:tint val="1000"/>
                  </a:srgbClr>
                </a:solidFill>
                <a:effectLst>
                  <a:glow rad="101600">
                    <a:srgbClr val="000000">
                      <a:satMod val="175000"/>
                      <a:alpha val="40000"/>
                    </a:srgbClr>
                  </a:glow>
                </a:effectLst>
                <a:uLnTx/>
                <a:uFillTx/>
                <a:latin typeface="Arial"/>
                <a:ea typeface="+mn-ea"/>
                <a:cs typeface="+mn-cs"/>
              </a:rPr>
              <a:t>mujeres </a:t>
            </a:r>
            <a:r>
              <a:rPr kumimoji="0" lang="es-ES_tradnl" sz="3200" b="1" i="0" u="none" strike="noStrike" kern="1200" cap="none" spc="50" normalizeH="0" baseline="0" noProof="0" dirty="0">
                <a:ln w="9525" cmpd="sng">
                  <a:solidFill>
                    <a:srgbClr val="000000"/>
                  </a:solidFill>
                  <a:prstDash val="solid"/>
                </a:ln>
                <a:solidFill>
                  <a:srgbClr val="70AD47">
                    <a:tint val="1000"/>
                  </a:srgbClr>
                </a:solidFill>
                <a:effectLst>
                  <a:glow rad="101600">
                    <a:srgbClr val="000000">
                      <a:satMod val="175000"/>
                      <a:alpha val="40000"/>
                    </a:srgbClr>
                  </a:glow>
                </a:effectLst>
                <a:uLnTx/>
                <a:uFillTx/>
                <a:latin typeface="Arial"/>
                <a:ea typeface="+mn-ea"/>
                <a:cs typeface="+mn-cs"/>
              </a:rPr>
              <a:t>de nuestro tiempo</a:t>
            </a:r>
            <a:r>
              <a:rPr kumimoji="0" lang="es-ES_tradnl" sz="3200" b="1" i="0" u="none" strike="noStrike" kern="1200" cap="none" spc="50" normalizeH="0" baseline="0" noProof="0" dirty="0" smtClean="0">
                <a:ln w="9525" cmpd="sng">
                  <a:solidFill>
                    <a:srgbClr val="000000"/>
                  </a:solidFill>
                  <a:prstDash val="solid"/>
                </a:ln>
                <a:solidFill>
                  <a:srgbClr val="70AD47">
                    <a:tint val="1000"/>
                  </a:srgbClr>
                </a:solidFill>
                <a:effectLst>
                  <a:glow rad="101600">
                    <a:srgbClr val="000000">
                      <a:satMod val="175000"/>
                      <a:alpha val="40000"/>
                    </a:srgbClr>
                  </a:glow>
                </a:effectLst>
                <a:uLnTx/>
                <a:uFillTx/>
                <a:latin typeface="Arial"/>
                <a:ea typeface="+mn-ea"/>
                <a:cs typeface="+mn-cs"/>
              </a:rPr>
              <a:t>?.</a:t>
            </a:r>
            <a:endParaRPr kumimoji="0" lang="es-ES_tradnl" sz="3200" b="1" i="1" u="none" strike="noStrike" kern="1200" cap="none" spc="50" normalizeH="0" baseline="0" noProof="0" dirty="0">
              <a:ln w="9525" cmpd="sng">
                <a:solidFill>
                  <a:srgbClr val="000000"/>
                </a:solidFill>
                <a:prstDash val="solid"/>
              </a:ln>
              <a:solidFill>
                <a:srgbClr val="70AD47">
                  <a:tint val="1000"/>
                </a:srgbClr>
              </a:solidFill>
              <a:effectLst>
                <a:glow rad="101600">
                  <a:srgbClr val="000000">
                    <a:satMod val="175000"/>
                    <a:alpha val="40000"/>
                  </a:srgbClr>
                </a:glow>
              </a:effectLst>
              <a:uLnTx/>
              <a:uFillTx/>
              <a:latin typeface="Arial"/>
              <a:ea typeface="+mn-ea"/>
              <a:cs typeface="+mn-cs"/>
            </a:endParaRPr>
          </a:p>
        </p:txBody>
      </p:sp>
      <p:sp>
        <p:nvSpPr>
          <p:cNvPr id="25604" name="Text Box 4"/>
          <p:cNvSpPr txBox="1">
            <a:spLocks noChangeArrowheads="1"/>
          </p:cNvSpPr>
          <p:nvPr/>
        </p:nvSpPr>
        <p:spPr bwMode="auto">
          <a:xfrm>
            <a:off x="250566" y="523746"/>
            <a:ext cx="85993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s-ES_tradnl" sz="3200" b="1" i="0" u="none" strike="noStrike" kern="1200" cap="none" spc="0" normalizeH="0" baseline="0" noProof="0" dirty="0" smtClean="0">
                <a:ln w="6600">
                  <a:solidFill>
                    <a:srgbClr val="000000">
                      <a:lumMod val="95000"/>
                      <a:lumOff val="5000"/>
                    </a:srgbClr>
                  </a:solidFill>
                  <a:prstDash val="solid"/>
                </a:ln>
                <a:solidFill>
                  <a:srgbClr val="FFFFFF"/>
                </a:solidFill>
                <a:effectLst>
                  <a:glow rad="101600">
                    <a:srgbClr val="000000">
                      <a:satMod val="175000"/>
                      <a:alpha val="40000"/>
                    </a:srgbClr>
                  </a:glow>
                  <a:outerShdw dist="38100" dir="2700000" algn="tl" rotWithShape="0">
                    <a:srgbClr val="3366FF"/>
                  </a:outerShdw>
                </a:effectLst>
                <a:uLnTx/>
                <a:uFillTx/>
                <a:latin typeface="Arial"/>
                <a:ea typeface="+mn-ea"/>
                <a:cs typeface="+mn-cs"/>
              </a:rPr>
              <a:t>¿</a:t>
            </a:r>
            <a:r>
              <a:rPr kumimoji="0" lang="es-ES_tradnl" sz="3200" b="1" i="0" u="none" strike="noStrike" kern="1200" cap="none" spc="0" normalizeH="0" baseline="0" noProof="0" dirty="0">
                <a:ln w="6600">
                  <a:solidFill>
                    <a:srgbClr val="000000">
                      <a:lumMod val="95000"/>
                      <a:lumOff val="5000"/>
                    </a:srgbClr>
                  </a:solidFill>
                  <a:prstDash val="solid"/>
                </a:ln>
                <a:solidFill>
                  <a:srgbClr val="FFFFFF"/>
                </a:solidFill>
                <a:effectLst>
                  <a:glow rad="101600">
                    <a:srgbClr val="000000">
                      <a:satMod val="175000"/>
                      <a:alpha val="40000"/>
                    </a:srgbClr>
                  </a:glow>
                  <a:outerShdw dist="38100" dir="2700000" algn="tl" rotWithShape="0">
                    <a:srgbClr val="3366FF"/>
                  </a:outerShdw>
                </a:effectLst>
                <a:uLnTx/>
                <a:uFillTx/>
                <a:latin typeface="Arial"/>
                <a:ea typeface="+mn-ea"/>
                <a:cs typeface="+mn-cs"/>
              </a:rPr>
              <a:t>Cuáles son los espíritus inmundos </a:t>
            </a:r>
            <a:r>
              <a:rPr kumimoji="0" lang="es-ES_tradnl" sz="3200" b="1" i="0" u="none" strike="noStrike" kern="1200" cap="none" spc="0" normalizeH="0" baseline="0" noProof="0" dirty="0" smtClean="0">
                <a:ln w="6600">
                  <a:solidFill>
                    <a:srgbClr val="000000">
                      <a:lumMod val="95000"/>
                      <a:lumOff val="5000"/>
                    </a:srgbClr>
                  </a:solidFill>
                  <a:prstDash val="solid"/>
                </a:ln>
                <a:solidFill>
                  <a:srgbClr val="FFFFFF"/>
                </a:solidFill>
                <a:effectLst>
                  <a:glow rad="101600">
                    <a:srgbClr val="000000">
                      <a:satMod val="175000"/>
                      <a:alpha val="40000"/>
                    </a:srgbClr>
                  </a:glow>
                  <a:outerShdw dist="38100" dir="2700000" algn="tl" rotWithShape="0">
                    <a:srgbClr val="3366FF"/>
                  </a:outerShdw>
                </a:effectLst>
                <a:uLnTx/>
                <a:uFillTx/>
                <a:latin typeface="Arial"/>
                <a:ea typeface="+mn-ea"/>
                <a:cs typeface="+mn-cs"/>
              </a:rPr>
              <a:t>que</a:t>
            </a:r>
            <a:endParaRPr kumimoji="0" lang="es-ES_tradnl" sz="3200" b="1" i="1" u="none" strike="noStrike" kern="1200" cap="none" spc="0" normalizeH="0" baseline="0" noProof="0" dirty="0">
              <a:ln w="6600">
                <a:solidFill>
                  <a:srgbClr val="000000">
                    <a:lumMod val="95000"/>
                    <a:lumOff val="5000"/>
                  </a:srgbClr>
                </a:solidFill>
                <a:prstDash val="solid"/>
              </a:ln>
              <a:solidFill>
                <a:srgbClr val="FFFFFF"/>
              </a:solidFill>
              <a:effectLst>
                <a:glow rad="101600">
                  <a:srgbClr val="000000">
                    <a:satMod val="175000"/>
                    <a:alpha val="40000"/>
                  </a:srgbClr>
                </a:glow>
                <a:outerShdw dist="38100" dir="2700000" algn="tl" rotWithShape="0">
                  <a:srgbClr val="3366FF"/>
                </a:outerShdw>
              </a:effectLst>
              <a:uLnTx/>
              <a:uFillTx/>
              <a:latin typeface="Arial"/>
              <a:ea typeface="+mn-ea"/>
              <a:cs typeface="+mn-cs"/>
            </a:endParaRPr>
          </a:p>
        </p:txBody>
      </p:sp>
    </p:spTree>
    <p:extLst>
      <p:ext uri="{BB962C8B-B14F-4D97-AF65-F5344CB8AC3E}">
        <p14:creationId xmlns:p14="http://schemas.microsoft.com/office/powerpoint/2010/main" val="368203623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5604"/>
                                        </p:tgtEl>
                                        <p:attrNameLst>
                                          <p:attrName>style.visibility</p:attrName>
                                        </p:attrNameLst>
                                      </p:cBhvr>
                                      <p:to>
                                        <p:strVal val="visible"/>
                                      </p:to>
                                    </p:set>
                                    <p:animEffect transition="in" filter="fade">
                                      <p:cBhvr>
                                        <p:cTn id="7" dur="500"/>
                                        <p:tgtEl>
                                          <p:spTgt spid="25604"/>
                                        </p:tgtEl>
                                      </p:cBhvr>
                                    </p:animEffect>
                                    <p:anim calcmode="lin" valueType="num">
                                      <p:cBhvr>
                                        <p:cTn id="8" dur="500" fill="hold"/>
                                        <p:tgtEl>
                                          <p:spTgt spid="25604"/>
                                        </p:tgtEl>
                                        <p:attrNameLst>
                                          <p:attrName>ppt_x</p:attrName>
                                        </p:attrNameLst>
                                      </p:cBhvr>
                                      <p:tavLst>
                                        <p:tav tm="0">
                                          <p:val>
                                            <p:strVal val="#ppt_x-.1"/>
                                          </p:val>
                                        </p:tav>
                                        <p:tav tm="100000">
                                          <p:val>
                                            <p:strVal val="#ppt_x"/>
                                          </p:val>
                                        </p:tav>
                                      </p:tavLst>
                                    </p:anim>
                                    <p:anim calcmode="lin" valueType="num">
                                      <p:cBhvr>
                                        <p:cTn id="9" dur="500" fill="hold"/>
                                        <p:tgtEl>
                                          <p:spTgt spid="25604"/>
                                        </p:tgtEl>
                                        <p:attrNameLst>
                                          <p:attrName>ppt_y</p:attrName>
                                        </p:attrNameLst>
                                      </p:cBhvr>
                                      <p:tavLst>
                                        <p:tav tm="0">
                                          <p:val>
                                            <p:strVal val="#ppt_y"/>
                                          </p:val>
                                        </p:tav>
                                        <p:tav tm="100000">
                                          <p:val>
                                            <p:strVal val="#ppt_y"/>
                                          </p:val>
                                        </p:tav>
                                      </p:tavLst>
                                    </p:anim>
                                  </p:childTnLst>
                                </p:cTn>
                              </p:par>
                            </p:childTnLst>
                          </p:cTn>
                        </p:par>
                        <p:par>
                          <p:cTn id="10" fill="hold">
                            <p:stCondLst>
                              <p:cond delay="21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1"/>
                                          </p:val>
                                        </p:tav>
                                        <p:tav tm="100000">
                                          <p:val>
                                            <p:strVal val="#ppt_x"/>
                                          </p:val>
                                        </p:tav>
                                      </p:tavLst>
                                    </p:anim>
                                    <p:anim calcmode="lin" valueType="num">
                                      <p:cBhvr>
                                        <p:cTn id="1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60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https://i.pinimg.com/564x/00/54/a8/0054a8083f6896c7c229db8015440e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09" y="346273"/>
            <a:ext cx="8306113" cy="615716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418008" y="2127955"/>
            <a:ext cx="285641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chemeClr val="accent5">
                    <a:lumMod val="20000"/>
                    <a:lumOff val="80000"/>
                  </a:schemeClr>
                </a:solidFill>
                <a:effectLst>
                  <a:glow rad="228600">
                    <a:schemeClr val="accent4">
                      <a:satMod val="175000"/>
                      <a:alpha val="40000"/>
                    </a:schemeClr>
                  </a:glow>
                  <a:outerShdw blurRad="50800" dist="50800" algn="l" rotWithShape="0">
                    <a:prstClr val="black"/>
                  </a:outerShdw>
                </a:effectLst>
                <a:uLnTx/>
                <a:uFillTx/>
                <a:latin typeface="Tekton Pro"/>
                <a:ea typeface="+mn-ea"/>
                <a:cs typeface="+mn-cs"/>
              </a:rPr>
              <a:t>¿</a:t>
            </a:r>
            <a:r>
              <a:rPr kumimoji="0" lang="es-PE" sz="2800" b="1" i="0" u="none" strike="noStrike" kern="1200" cap="none" spc="0" normalizeH="0" baseline="0" noProof="0" dirty="0">
                <a:ln>
                  <a:noFill/>
                </a:ln>
                <a:solidFill>
                  <a:schemeClr val="accent5">
                    <a:lumMod val="20000"/>
                    <a:lumOff val="80000"/>
                  </a:schemeClr>
                </a:solidFill>
                <a:effectLst>
                  <a:glow rad="228600">
                    <a:schemeClr val="accent4">
                      <a:satMod val="175000"/>
                      <a:alpha val="40000"/>
                    </a:schemeClr>
                  </a:glow>
                  <a:outerShdw blurRad="50800" dist="50800" algn="l" rotWithShape="0">
                    <a:prstClr val="black"/>
                  </a:outerShdw>
                </a:effectLst>
                <a:uLnTx/>
                <a:uFillTx/>
                <a:latin typeface="Tekton Pro"/>
                <a:ea typeface="+mn-ea"/>
                <a:cs typeface="+mn-cs"/>
              </a:rPr>
              <a:t>Qué signos de esta victoria descubro en mi historia personal? </a:t>
            </a:r>
            <a:endParaRPr kumimoji="0" lang="es-ES" sz="2800" b="1" i="0" u="none" strike="noStrike" kern="1200" cap="none" spc="0" normalizeH="0" baseline="0" noProof="0" dirty="0">
              <a:ln>
                <a:noFill/>
              </a:ln>
              <a:solidFill>
                <a:schemeClr val="accent5">
                  <a:lumMod val="20000"/>
                  <a:lumOff val="80000"/>
                </a:schemeClr>
              </a:solidFill>
              <a:effectLst>
                <a:glow rad="228600">
                  <a:schemeClr val="accent4">
                    <a:satMod val="175000"/>
                    <a:alpha val="40000"/>
                  </a:schemeClr>
                </a:glow>
                <a:outerShdw blurRad="50800" dist="50800" algn="l" rotWithShape="0">
                  <a:prstClr val="black"/>
                </a:outerShdw>
              </a:effectLst>
              <a:uLnTx/>
              <a:uFillTx/>
              <a:latin typeface="Tekton Pro"/>
              <a:ea typeface="+mn-ea"/>
              <a:cs typeface="+mn-cs"/>
            </a:endParaRPr>
          </a:p>
        </p:txBody>
      </p:sp>
      <p:sp>
        <p:nvSpPr>
          <p:cNvPr id="26627" name="Text Box 3"/>
          <p:cNvSpPr txBox="1">
            <a:spLocks noChangeArrowheads="1"/>
          </p:cNvSpPr>
          <p:nvPr/>
        </p:nvSpPr>
        <p:spPr bwMode="auto">
          <a:xfrm>
            <a:off x="418010" y="302601"/>
            <a:ext cx="837764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s-ES_tradnl" sz="30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50800" algn="l" rotWithShape="0">
                    <a:prstClr val="black"/>
                  </a:outerShdw>
                </a:effectLst>
                <a:uLnTx/>
                <a:uFillTx/>
                <a:latin typeface="Tekton Pro"/>
                <a:ea typeface="+mn-ea"/>
                <a:cs typeface="+mn-cs"/>
              </a:rPr>
              <a:t>La victoria de Jesús sobre el mal es signo de la   						llegada del Reino.</a:t>
            </a:r>
            <a:r>
              <a:rPr kumimoji="0" lang="es-ES_tradnl" sz="30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50800" algn="l" rotWithShape="0">
                    <a:prstClr val="black"/>
                  </a:outerShdw>
                </a:effectLst>
                <a:uLnTx/>
                <a:uFillTx/>
                <a:latin typeface="Tekton Pro"/>
                <a:ea typeface="+mn-ea"/>
                <a:cs typeface="+mn-cs"/>
              </a:rPr>
              <a:t> </a:t>
            </a:r>
            <a:endParaRPr kumimoji="0" lang="es-ES" sz="3000" b="1" i="0" u="none" strike="noStrike" kern="1200" cap="none" spc="0" normalizeH="0" baseline="0" noProof="0" dirty="0">
              <a:ln>
                <a:noFill/>
              </a:ln>
              <a:solidFill>
                <a:srgbClr val="FFFFFF"/>
              </a:solidFill>
              <a:effectLst>
                <a:glow rad="101600">
                  <a:srgbClr val="000000">
                    <a:satMod val="175000"/>
                    <a:alpha val="40000"/>
                  </a:srgbClr>
                </a:glow>
                <a:outerShdw blurRad="50800" dist="50800" algn="l" rotWithShape="0">
                  <a:prstClr val="black"/>
                </a:outerShdw>
              </a:effectLst>
              <a:uLnTx/>
              <a:uFillTx/>
              <a:latin typeface="Tekton Pro"/>
              <a:ea typeface="+mn-ea"/>
              <a:cs typeface="+mn-cs"/>
            </a:endParaRPr>
          </a:p>
        </p:txBody>
      </p:sp>
      <p:sp>
        <p:nvSpPr>
          <p:cNvPr id="5" name="Text Box 3"/>
          <p:cNvSpPr txBox="1">
            <a:spLocks noChangeArrowheads="1"/>
          </p:cNvSpPr>
          <p:nvPr/>
        </p:nvSpPr>
        <p:spPr bwMode="auto">
          <a:xfrm>
            <a:off x="722811" y="5718374"/>
            <a:ext cx="73500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w="6600">
                  <a:solidFill>
                    <a:srgbClr val="000000">
                      <a:lumMod val="95000"/>
                      <a:lumOff val="5000"/>
                    </a:srgbClr>
                  </a:solidFill>
                  <a:prstDash val="solid"/>
                </a:ln>
                <a:solidFill>
                  <a:srgbClr val="FFFFFF"/>
                </a:solidFill>
                <a:effectLst>
                  <a:glow rad="101600">
                    <a:srgbClr val="000000">
                      <a:satMod val="175000"/>
                      <a:alpha val="40000"/>
                    </a:srgbClr>
                  </a:glow>
                  <a:outerShdw dist="38100" dir="2700000" algn="tl" rotWithShape="0">
                    <a:srgbClr val="3366FF"/>
                  </a:outerShdw>
                </a:effectLst>
                <a:uLnTx/>
                <a:uFillTx/>
                <a:latin typeface="Swis721 BlkCn BT" panose="020B0806030502040204" pitchFamily="34" charset="0"/>
              </a:rPr>
              <a:t>¿</a:t>
            </a:r>
            <a:r>
              <a:rPr kumimoji="0" lang="es-PE" sz="3200" b="1" i="0" u="none" strike="noStrike" kern="1200" cap="none" spc="0" normalizeH="0" baseline="0" noProof="0" dirty="0">
                <a:ln w="6600">
                  <a:solidFill>
                    <a:srgbClr val="000000">
                      <a:lumMod val="95000"/>
                      <a:lumOff val="5000"/>
                    </a:srgbClr>
                  </a:solidFill>
                  <a:prstDash val="solid"/>
                </a:ln>
                <a:solidFill>
                  <a:srgbClr val="FFFFFF"/>
                </a:solidFill>
                <a:effectLst>
                  <a:glow rad="101600">
                    <a:srgbClr val="000000">
                      <a:satMod val="175000"/>
                      <a:alpha val="40000"/>
                    </a:srgbClr>
                  </a:glow>
                  <a:outerShdw dist="38100" dir="2700000" algn="tl" rotWithShape="0">
                    <a:srgbClr val="3366FF"/>
                  </a:outerShdw>
                </a:effectLst>
                <a:uLnTx/>
                <a:uFillTx/>
                <a:latin typeface="Swis721 BlkCn BT" panose="020B0806030502040204" pitchFamily="34" charset="0"/>
              </a:rPr>
              <a:t>y en la realidad de nuestro mundo</a:t>
            </a:r>
            <a:r>
              <a:rPr kumimoji="0" lang="es-PE" sz="3200" b="1" i="0" u="none" strike="noStrike" kern="1200" cap="none" spc="0" normalizeH="0" baseline="0" noProof="0" dirty="0" smtClean="0">
                <a:ln w="6600">
                  <a:solidFill>
                    <a:srgbClr val="000000">
                      <a:lumMod val="95000"/>
                      <a:lumOff val="5000"/>
                    </a:srgbClr>
                  </a:solidFill>
                  <a:prstDash val="solid"/>
                </a:ln>
                <a:solidFill>
                  <a:srgbClr val="FFFFFF"/>
                </a:solidFill>
                <a:effectLst>
                  <a:glow rad="101600">
                    <a:srgbClr val="000000">
                      <a:satMod val="175000"/>
                      <a:alpha val="40000"/>
                    </a:srgbClr>
                  </a:glow>
                  <a:outerShdw dist="38100" dir="2700000" algn="tl" rotWithShape="0">
                    <a:srgbClr val="3366FF"/>
                  </a:outerShdw>
                </a:effectLst>
                <a:uLnTx/>
                <a:uFillTx/>
                <a:latin typeface="Swis721 BlkCn BT" panose="020B0806030502040204" pitchFamily="34" charset="0"/>
              </a:rPr>
              <a:t>?</a:t>
            </a:r>
            <a:endParaRPr kumimoji="0" lang="es-ES" sz="3200" b="1" i="0" u="none" strike="noStrike" kern="1200" cap="none" spc="0" normalizeH="0" baseline="0" noProof="0" dirty="0">
              <a:ln w="6600">
                <a:solidFill>
                  <a:srgbClr val="000000">
                    <a:lumMod val="95000"/>
                    <a:lumOff val="5000"/>
                  </a:srgbClr>
                </a:solidFill>
                <a:prstDash val="solid"/>
              </a:ln>
              <a:solidFill>
                <a:srgbClr val="FFFFFF"/>
              </a:solidFill>
              <a:effectLst>
                <a:glow rad="101600">
                  <a:srgbClr val="000000">
                    <a:satMod val="175000"/>
                    <a:alpha val="40000"/>
                  </a:srgbClr>
                </a:glow>
                <a:outerShdw dist="38100" dir="2700000" algn="tl" rotWithShape="0">
                  <a:srgbClr val="3366FF"/>
                </a:outerShdw>
              </a:effectLst>
              <a:uLnTx/>
              <a:uFillTx/>
              <a:latin typeface="Swis721 BlkCn BT" panose="020B0806030502040204" pitchFamily="34" charset="0"/>
            </a:endParaRPr>
          </a:p>
        </p:txBody>
      </p:sp>
    </p:spTree>
    <p:extLst>
      <p:ext uri="{BB962C8B-B14F-4D97-AF65-F5344CB8AC3E}">
        <p14:creationId xmlns:p14="http://schemas.microsoft.com/office/powerpoint/2010/main" val="270193686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750" fill="hold"/>
                                        <p:tgtEl>
                                          <p:spTgt spid="26627"/>
                                        </p:tgtEl>
                                        <p:attrNameLst>
                                          <p:attrName>ppt_x</p:attrName>
                                        </p:attrNameLst>
                                      </p:cBhvr>
                                      <p:tavLst>
                                        <p:tav tm="0">
                                          <p:val>
                                            <p:strVal val="0-#ppt_w/2"/>
                                          </p:val>
                                        </p:tav>
                                        <p:tav tm="100000">
                                          <p:val>
                                            <p:strVal val="#ppt_x"/>
                                          </p:val>
                                        </p:tav>
                                      </p:tavLst>
                                    </p:anim>
                                    <p:anim calcmode="lin" valueType="num">
                                      <p:cBhvr additive="base">
                                        <p:cTn id="8" dur="750" fill="hold"/>
                                        <p:tgtEl>
                                          <p:spTgt spid="26627"/>
                                        </p:tgtEl>
                                        <p:attrNameLst>
                                          <p:attrName>ppt_y</p:attrName>
                                        </p:attrNameLst>
                                      </p:cBhvr>
                                      <p:tavLst>
                                        <p:tav tm="0">
                                          <p:val>
                                            <p:strVal val="0-#ppt_h/2"/>
                                          </p:val>
                                        </p:tav>
                                        <p:tav tm="100000">
                                          <p:val>
                                            <p:strVal val="#ppt_y"/>
                                          </p:val>
                                        </p:tav>
                                      </p:tavLst>
                                    </p:anim>
                                  </p:childTnLst>
                                </p:cTn>
                              </p:par>
                            </p:childTnLst>
                          </p:cTn>
                        </p:par>
                        <p:par>
                          <p:cTn id="9" fill="hold">
                            <p:stCondLst>
                              <p:cond delay="4725"/>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9375"/>
                            </p:stCondLst>
                            <p:childTnLst>
                              <p:par>
                                <p:cTn id="15" presetID="2" presetClass="entr" presetSubtype="9"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0-#ppt_w/2"/>
                                          </p:val>
                                        </p:tav>
                                        <p:tav tm="100000">
                                          <p:val>
                                            <p:strVal val="#ppt_x"/>
                                          </p:val>
                                        </p:tav>
                                      </p:tavLst>
                                    </p:anim>
                                    <p:anim calcmode="lin" valueType="num">
                                      <p:cBhvr additive="base">
                                        <p:cTn id="1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62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i.pinimg.com/564x/98/e0/51/98e0515cf3c66f9d9c4567eeed388a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85" y="398388"/>
            <a:ext cx="8390269" cy="6067725"/>
          </a:xfrm>
          <a:prstGeom prst="rect">
            <a:avLst/>
          </a:prstGeom>
          <a:noFill/>
          <a:extLst>
            <a:ext uri="{909E8E84-426E-40DD-AFC4-6F175D3DCCD1}">
              <a14:hiddenFill xmlns:a14="http://schemas.microsoft.com/office/drawing/2010/main">
                <a:solidFill>
                  <a:srgbClr val="FFFFFF"/>
                </a:solidFill>
              </a14:hiddenFill>
            </a:ext>
          </a:extLst>
        </p:spPr>
      </p:pic>
      <p:sp>
        <p:nvSpPr>
          <p:cNvPr id="37892" name="Text Box 6"/>
          <p:cNvSpPr txBox="1">
            <a:spLocks noChangeArrowheads="1"/>
          </p:cNvSpPr>
          <p:nvPr/>
        </p:nvSpPr>
        <p:spPr bwMode="auto">
          <a:xfrm>
            <a:off x="524155" y="1511094"/>
            <a:ext cx="26115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sz="2800" b="1" i="0" u="sng" strike="noStrike" kern="1200" cap="none" spc="0" normalizeH="0" baseline="0" noProof="0" dirty="0" smtClean="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Motivación</a:t>
            </a:r>
            <a:r>
              <a:rPr kumimoji="0" lang="es-ES_tradnl" sz="2800" b="1" i="0" u="none" strike="noStrike" kern="1200" cap="none" spc="0" normalizeH="0" baseline="0" noProof="0" dirty="0" smtClean="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a:t>
            </a:r>
            <a:endParaRPr kumimoji="0" lang="es-ES" sz="2800" b="1" i="0" u="none" strike="noStrike" kern="1200" cap="none" spc="0" normalizeH="0" baseline="0" noProof="0" dirty="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endParaRPr>
          </a:p>
        </p:txBody>
      </p:sp>
      <p:pic>
        <p:nvPicPr>
          <p:cNvPr id="8194" name="Picture 2" descr="https://i.pinimg.com/564x/29/c9/16/29c91695628b9b685f7bacbe3f58e7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829" y="426382"/>
            <a:ext cx="4520370" cy="597217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375186" y="2129516"/>
            <a:ext cx="276052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s-ES_tradnl" sz="2800" b="1" i="1" u="none" strike="noStrike" kern="1200" cap="none" spc="0" normalizeH="0" baseline="0" noProof="0" dirty="0" smtClean="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“Cállate </a:t>
            </a:r>
            <a:r>
              <a:rPr kumimoji="0" lang="es-ES_tradnl" sz="2800" b="1" i="1" u="none" strike="noStrike" kern="1200" cap="none" spc="0" normalizeH="0" baseline="0" noProof="0" dirty="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y sal de ese hombre</a:t>
            </a:r>
            <a:r>
              <a:rPr kumimoji="0" lang="es-ES_tradnl" sz="2800" b="1" i="1" u="none" strike="noStrike" kern="1200" cap="none" spc="0" normalizeH="0" baseline="0" noProof="0" dirty="0" smtClean="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               Con </a:t>
            </a:r>
            <a:r>
              <a:rPr kumimoji="0" lang="es-ES_tradnl" sz="2800" b="1" i="1" u="none" strike="noStrike" kern="1200" cap="none" spc="0" normalizeH="0" baseline="0" noProof="0" dirty="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pocas palabras Jesús desata a la </a:t>
            </a:r>
            <a:r>
              <a:rPr kumimoji="0" lang="es-ES_tradnl" sz="2800" b="1" i="1" u="none" strike="noStrike" kern="1200" cap="none" spc="0" normalizeH="0" baseline="0" noProof="0" dirty="0" smtClean="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humanidad </a:t>
            </a:r>
            <a:r>
              <a:rPr kumimoji="0" lang="es-ES_tradnl" sz="2800" b="1" i="1" u="none" strike="noStrike" kern="1200" cap="none" spc="0" normalizeH="0" baseline="0" noProof="0" dirty="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de todas sus cadenas. </a:t>
            </a:r>
            <a:endParaRPr kumimoji="0" lang="es-ES" sz="2800" b="1" i="1" u="none" strike="noStrike" kern="1200" cap="none" spc="0" normalizeH="0" baseline="0" noProof="0" dirty="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endParaRPr>
          </a:p>
        </p:txBody>
      </p:sp>
      <p:sp>
        <p:nvSpPr>
          <p:cNvPr id="9" name="Text Box 6"/>
          <p:cNvSpPr txBox="1">
            <a:spLocks noChangeArrowheads="1"/>
          </p:cNvSpPr>
          <p:nvPr/>
        </p:nvSpPr>
        <p:spPr bwMode="auto">
          <a:xfrm>
            <a:off x="5860857" y="2775847"/>
            <a:ext cx="283029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s-ES_tradnl" sz="2800" b="1" i="1" u="none" strike="noStrike" kern="1200" cap="none" spc="0" normalizeH="0" baseline="0" noProof="0" dirty="0" smtClean="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El </a:t>
            </a:r>
            <a:r>
              <a:rPr kumimoji="0" lang="es-ES_tradnl" sz="2800" b="1" i="1" u="none" strike="noStrike" kern="1200" cap="none" spc="0" normalizeH="0" baseline="0" noProof="0" dirty="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Señor nos ha ganado para sí.  </a:t>
            </a:r>
            <a:r>
              <a:rPr kumimoji="0" lang="es-ES_tradnl" sz="2800" b="1" i="1" u="none" strike="noStrike" kern="1200" cap="none" spc="0" normalizeH="0" baseline="0" noProof="0" dirty="0" smtClean="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Ninguna </a:t>
            </a:r>
            <a:r>
              <a:rPr kumimoji="0" lang="es-ES_tradnl" sz="2800" b="1" i="1" u="none" strike="noStrike" kern="1200" cap="none" spc="0" normalizeH="0" baseline="0" noProof="0" dirty="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rPr>
              <a:t>opresión es ya dueña de nuestra vida.</a:t>
            </a:r>
            <a:endParaRPr kumimoji="0" lang="es-ES" sz="2800" b="1" i="1" u="none" strike="noStrike" kern="1200" cap="none" spc="0" normalizeH="0" baseline="0" noProof="0" dirty="0">
              <a:ln>
                <a:noFill/>
              </a:ln>
              <a:solidFill>
                <a:srgbClr val="FFFFD5"/>
              </a:solidFill>
              <a:effectLst>
                <a:glow rad="101600">
                  <a:srgbClr val="000000">
                    <a:satMod val="175000"/>
                    <a:alpha val="40000"/>
                  </a:srgbClr>
                </a:glow>
                <a:outerShdw blurRad="50800" dist="50800" algn="l" rotWithShape="0">
                  <a:srgbClr val="C00000"/>
                </a:outerShdw>
              </a:effectLst>
              <a:uLnTx/>
              <a:uFillTx/>
              <a:latin typeface="Tekton Pro" panose="020F0603020208020904" pitchFamily="34" charset="0"/>
              <a:ea typeface="+mn-ea"/>
              <a:cs typeface="+mn-cs"/>
            </a:endParaRPr>
          </a:p>
        </p:txBody>
      </p:sp>
      <p:pic>
        <p:nvPicPr>
          <p:cNvPr id="2" name="Imagen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9949" y="435853"/>
            <a:ext cx="2658086" cy="1097375"/>
          </a:xfrm>
          <a:prstGeom prst="rect">
            <a:avLst/>
          </a:prstGeom>
        </p:spPr>
      </p:pic>
    </p:spTree>
    <p:extLst>
      <p:ext uri="{BB962C8B-B14F-4D97-AF65-F5344CB8AC3E}">
        <p14:creationId xmlns:p14="http://schemas.microsoft.com/office/powerpoint/2010/main" val="3469104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750" fill="hold"/>
                                        <p:tgtEl>
                                          <p:spTgt spid="37892"/>
                                        </p:tgtEl>
                                        <p:attrNameLst>
                                          <p:attrName>ppt_x</p:attrName>
                                        </p:attrNameLst>
                                      </p:cBhvr>
                                      <p:tavLst>
                                        <p:tav tm="0">
                                          <p:val>
                                            <p:strVal val="0-#ppt_w/2"/>
                                          </p:val>
                                        </p:tav>
                                        <p:tav tm="100000">
                                          <p:val>
                                            <p:strVal val="#ppt_x"/>
                                          </p:val>
                                        </p:tav>
                                      </p:tavLst>
                                    </p:anim>
                                    <p:anim calcmode="lin" valueType="num">
                                      <p:cBhvr additive="base">
                                        <p:cTn id="8" dur="750" fill="hold"/>
                                        <p:tgtEl>
                                          <p:spTgt spid="3789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8325"/>
                            </p:stCondLst>
                            <p:childTnLst>
                              <p:par>
                                <p:cTn id="15" presetID="2" presetClass="entr" presetSubtype="8"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0-#ppt_w/2"/>
                                          </p:val>
                                        </p:tav>
                                        <p:tav tm="100000">
                                          <p:val>
                                            <p:strVal val="#ppt_x"/>
                                          </p:val>
                                        </p:tav>
                                      </p:tavLst>
                                    </p:anim>
                                    <p:anim calcmode="lin" valueType="num">
                                      <p:cBhvr additive="base">
                                        <p:cTn id="18"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06581" y="382454"/>
            <a:ext cx="8328116" cy="6131558"/>
          </a:xfrm>
          <a:prstGeom prst="rect">
            <a:avLst/>
          </a:prstGeom>
          <a:scene3d>
            <a:camera prst="orthographicFront"/>
            <a:lightRig rig="threePt" dir="t"/>
          </a:scene3d>
          <a:sp3d>
            <a:bevelT prst="convex"/>
          </a:sp3d>
        </p:spPr>
      </p:pic>
      <p:sp>
        <p:nvSpPr>
          <p:cNvPr id="38915" name="Text Box 3"/>
          <p:cNvSpPr txBox="1">
            <a:spLocks noChangeArrowheads="1"/>
          </p:cNvSpPr>
          <p:nvPr/>
        </p:nvSpPr>
        <p:spPr bwMode="auto">
          <a:xfrm>
            <a:off x="525785" y="4716027"/>
            <a:ext cx="8208912"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ts val="0"/>
              </a:spcBef>
              <a:spcAft>
                <a:spcPct val="0"/>
              </a:spcAft>
              <a:buClrTx/>
              <a:buSzTx/>
              <a:buFont typeface="Symbol" pitchFamily="18" charset="2"/>
              <a:buChar char=""/>
              <a:tabLst/>
              <a:defRPr/>
            </a:pPr>
            <a:r>
              <a:rPr kumimoji="0" lang="es-PE" sz="2200" b="1" i="0" u="none" strike="noStrike" kern="1200" cap="none" spc="0" normalizeH="0" baseline="0" noProof="0" dirty="0">
                <a:ln>
                  <a:noFill/>
                </a:ln>
                <a:solidFill>
                  <a:srgbClr val="FFFFFF"/>
                </a:solidFill>
                <a:effectLst>
                  <a:glow rad="152400">
                    <a:srgbClr val="000000">
                      <a:satMod val="175000"/>
                      <a:alpha val="40000"/>
                    </a:srgbClr>
                  </a:glow>
                  <a:outerShdw blurRad="50800" dist="38100" algn="l" rotWithShape="0">
                    <a:prstClr val="black"/>
                  </a:outerShdw>
                </a:effectLst>
                <a:uLnTx/>
                <a:uFillTx/>
                <a:latin typeface="Tekton Pro" pitchFamily="34" charset="0"/>
                <a:ea typeface="Times New Roman" pitchFamily="18" charset="0"/>
                <a:cs typeface="Arial" charset="0"/>
              </a:rPr>
              <a:t> </a:t>
            </a:r>
            <a:r>
              <a:rPr kumimoji="0" lang="es-PE" sz="2200" b="1" i="0" u="none" strike="noStrike" kern="1200" cap="none" spc="0" normalizeH="0" baseline="0" noProof="0" dirty="0" smtClean="0">
                <a:ln>
                  <a:noFill/>
                </a:ln>
                <a:solidFill>
                  <a:srgbClr val="FFFFFF"/>
                </a:solidFill>
                <a:effectLst>
                  <a:glow rad="152400">
                    <a:srgbClr val="000000">
                      <a:satMod val="175000"/>
                      <a:alpha val="40000"/>
                    </a:srgbClr>
                  </a:glow>
                  <a:outerShdw blurRad="50800" dist="38100" algn="l" rotWithShape="0">
                    <a:prstClr val="black"/>
                  </a:outerShdw>
                </a:effectLst>
                <a:uLnTx/>
                <a:uFillTx/>
                <a:latin typeface="Tekton Pro" pitchFamily="34" charset="0"/>
                <a:ea typeface="Times New Roman" pitchFamily="18" charset="0"/>
                <a:cs typeface="Arial" charset="0"/>
              </a:rPr>
              <a:t>Luego </a:t>
            </a:r>
            <a:r>
              <a:rPr kumimoji="0" lang="es-PE" sz="2200" b="1" i="0" u="none" strike="noStrike" kern="1200" cap="none" spc="0" normalizeH="0" baseline="0" noProof="0" dirty="0">
                <a:ln>
                  <a:noFill/>
                </a:ln>
                <a:solidFill>
                  <a:srgbClr val="FFFFFF"/>
                </a:solidFill>
                <a:effectLst>
                  <a:glow rad="152400">
                    <a:srgbClr val="000000">
                      <a:satMod val="175000"/>
                      <a:alpha val="40000"/>
                    </a:srgbClr>
                  </a:glow>
                  <a:outerShdw blurRad="50800" dist="38100" algn="l" rotWithShape="0">
                    <a:prstClr val="black"/>
                  </a:outerShdw>
                </a:effectLst>
                <a:uLnTx/>
                <a:uFillTx/>
                <a:latin typeface="Tekton Pro" pitchFamily="34" charset="0"/>
                <a:ea typeface="Times New Roman" pitchFamily="18" charset="0"/>
                <a:cs typeface="Arial" charset="0"/>
              </a:rPr>
              <a:t>de un tiempo de oración personal, podemos recordar aquellas esclavitudes que someten a los hombres y mujeres que viven junto a nosotros, pidiendo al Señor que siga actuando a favor de su pueblo y comprometiéndonos en su misma tarea</a:t>
            </a:r>
            <a:r>
              <a:rPr kumimoji="0" lang="es-PE" sz="2200" b="1" i="0" u="none" strike="noStrike" kern="1200" cap="none" spc="0" normalizeH="0" baseline="0" noProof="0" dirty="0" smtClean="0">
                <a:ln>
                  <a:noFill/>
                </a:ln>
                <a:solidFill>
                  <a:srgbClr val="FFFFFF"/>
                </a:solidFill>
                <a:effectLst>
                  <a:glow rad="152400">
                    <a:srgbClr val="000000">
                      <a:satMod val="175000"/>
                      <a:alpha val="40000"/>
                    </a:srgbClr>
                  </a:glow>
                  <a:outerShdw blurRad="50800" dist="38100" algn="l" rotWithShape="0">
                    <a:prstClr val="black"/>
                  </a:outerShdw>
                </a:effectLst>
                <a:uLnTx/>
                <a:uFillTx/>
                <a:latin typeface="Tekton Pro" pitchFamily="34" charset="0"/>
                <a:ea typeface="Times New Roman" pitchFamily="18" charset="0"/>
                <a:cs typeface="Arial" charset="0"/>
              </a:rPr>
              <a:t>.</a:t>
            </a:r>
            <a:endParaRPr kumimoji="0" lang="es-PE" sz="2200" b="1" i="0" u="none" strike="noStrike" kern="1200" cap="none" spc="0" normalizeH="0" baseline="0" noProof="0" dirty="0">
              <a:ln>
                <a:noFill/>
              </a:ln>
              <a:solidFill>
                <a:srgbClr val="FFFFFF"/>
              </a:solidFill>
              <a:effectLst>
                <a:glow rad="152400">
                  <a:srgbClr val="000000">
                    <a:satMod val="175000"/>
                    <a:alpha val="40000"/>
                  </a:srgbClr>
                </a:glow>
                <a:outerShdw blurRad="50800" dist="38100" algn="l" rotWithShape="0">
                  <a:prstClr val="black"/>
                </a:outerShdw>
              </a:effectLst>
              <a:uLnTx/>
              <a:uFillTx/>
              <a:latin typeface="Tekton Pro" pitchFamily="34" charset="0"/>
              <a:ea typeface="Times New Roman" pitchFamily="18" charset="0"/>
              <a:cs typeface="Arial" charset="0"/>
            </a:endParaRPr>
          </a:p>
        </p:txBody>
      </p:sp>
    </p:spTree>
    <p:extLst>
      <p:ext uri="{BB962C8B-B14F-4D97-AF65-F5344CB8AC3E}">
        <p14:creationId xmlns:p14="http://schemas.microsoft.com/office/powerpoint/2010/main" val="32786987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plus(in)">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grpId="1" nodeType="clickEffect">
                                  <p:stCondLst>
                                    <p:cond delay="0"/>
                                  </p:stCondLst>
                                  <p:childTnLst>
                                    <p:anim calcmode="lin" valueType="num">
                                      <p:cBhvr additive="base">
                                        <p:cTn id="11" dur="500"/>
                                        <p:tgtEl>
                                          <p:spTgt spid="38915"/>
                                        </p:tgtEl>
                                        <p:attrNameLst>
                                          <p:attrName>ppt_x</p:attrName>
                                        </p:attrNameLst>
                                      </p:cBhvr>
                                      <p:tavLst>
                                        <p:tav tm="0">
                                          <p:val>
                                            <p:strVal val="ppt_x"/>
                                          </p:val>
                                        </p:tav>
                                        <p:tav tm="100000">
                                          <p:val>
                                            <p:strVal val="0-ppt_w/2"/>
                                          </p:val>
                                        </p:tav>
                                      </p:tavLst>
                                    </p:anim>
                                    <p:anim calcmode="lin" valueType="num">
                                      <p:cBhvr additive="base">
                                        <p:cTn id="12" dur="500"/>
                                        <p:tgtEl>
                                          <p:spTgt spid="38915"/>
                                        </p:tgtEl>
                                        <p:attrNameLst>
                                          <p:attrName>ppt_y</p:attrName>
                                        </p:attrNameLst>
                                      </p:cBhvr>
                                      <p:tavLst>
                                        <p:tav tm="0">
                                          <p:val>
                                            <p:strVal val="ppt_y"/>
                                          </p:val>
                                        </p:tav>
                                        <p:tav tm="100000">
                                          <p:val>
                                            <p:strVal val="ppt_y"/>
                                          </p:val>
                                        </p:tav>
                                      </p:tavLst>
                                    </p:anim>
                                    <p:set>
                                      <p:cBhvr>
                                        <p:cTn id="13" dur="1" fill="hold">
                                          <p:stCondLst>
                                            <p:cond delay="499"/>
                                          </p:stCondLst>
                                        </p:cTn>
                                        <p:tgtEl>
                                          <p:spTgt spid="389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labra de Dios diaria.: LECTURAS DEL MARTES XVIII DEL T. ORDINARIO 7 DE  AGOSTO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16" y="402372"/>
            <a:ext cx="8313576" cy="606374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1893708" y="2464746"/>
            <a:ext cx="5328592" cy="1938992"/>
          </a:xfrm>
          <a:prstGeom prst="rect">
            <a:avLst/>
          </a:prstGeom>
          <a:noFill/>
          <a:ln>
            <a:noFill/>
          </a:ln>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Verdana" pitchFamily="34" charset="0"/>
                <a:ea typeface="+mn-ea"/>
                <a:cs typeface="Times New Roman" pitchFamily="18" charset="0"/>
              </a:rPr>
              <a:t>Vengan, aclamemos al </a:t>
            </a:r>
            <a:r>
              <a:rPr kumimoji="0" lang="es-ES" sz="24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Verdana" pitchFamily="34" charset="0"/>
                <a:ea typeface="+mn-ea"/>
                <a:cs typeface="Times New Roman" pitchFamily="18" charset="0"/>
              </a:rPr>
              <a:t>Señor</a:t>
            </a:r>
            <a:r>
              <a:rPr kumimoji="0" lang="es-ES" sz="2400" b="1" i="0" u="none" strike="noStrike" kern="120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Verdana" pitchFamily="34" charset="0"/>
                <a:ea typeface="+mn-ea"/>
                <a:cs typeface="Times New Roman" pitchFamily="18" charset="0"/>
              </a:rPr>
              <a:t>, demos vítores a la Roca que nos salva; </a:t>
            </a:r>
            <a:r>
              <a:rPr kumimoji="0" lang="es-ES" sz="24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Verdana" pitchFamily="34" charset="0"/>
                <a:ea typeface="+mn-ea"/>
                <a:cs typeface="Times New Roman" pitchFamily="18" charset="0"/>
              </a:rPr>
              <a:t>entremos a su presencia dándole gracias, aclamándolo con </a:t>
            </a:r>
            <a:r>
              <a:rPr kumimoji="0" lang="es-ES" sz="2400" b="1" i="0" u="none" strike="noStrike" kern="120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Verdana" pitchFamily="34" charset="0"/>
                <a:ea typeface="+mn-ea"/>
                <a:cs typeface="Times New Roman" pitchFamily="18" charset="0"/>
              </a:rPr>
              <a:t>cantos.</a:t>
            </a:r>
            <a:endParaRPr kumimoji="0" lang="es-ES" sz="24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charset="0"/>
              <a:ea typeface="+mn-ea"/>
              <a:cs typeface="+mn-cs"/>
            </a:endParaRPr>
          </a:p>
        </p:txBody>
      </p:sp>
      <p:sp>
        <p:nvSpPr>
          <p:cNvPr id="92164" name="Rectangle 4"/>
          <p:cNvSpPr>
            <a:spLocks noChangeArrowheads="1"/>
          </p:cNvSpPr>
          <p:nvPr/>
        </p:nvSpPr>
        <p:spPr bwMode="auto">
          <a:xfrm>
            <a:off x="812317" y="5559497"/>
            <a:ext cx="72605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200" cap="none" spc="0" normalizeH="0" baseline="0" noProof="0" dirty="0">
                <a:ln>
                  <a:noFill/>
                </a:ln>
                <a:solidFill>
                  <a:srgbClr val="FFFFFF"/>
                </a:solidFill>
                <a:effectLst>
                  <a:glow rad="139700">
                    <a:srgbClr val="C00000">
                      <a:alpha val="40000"/>
                    </a:srgbClr>
                  </a:glow>
                  <a:outerShdw blurRad="50800" dist="63500" algn="l" rotWithShape="0">
                    <a:prstClr val="black"/>
                  </a:outerShdw>
                </a:effectLst>
                <a:uLnTx/>
                <a:uFillTx/>
                <a:latin typeface="Arial"/>
                <a:ea typeface="Adobe Gothic Std B" pitchFamily="34" charset="-128"/>
                <a:cs typeface="+mn-cs"/>
              </a:rPr>
              <a:t>Escuchemos la voz  del Señor</a:t>
            </a:r>
          </a:p>
        </p:txBody>
      </p:sp>
      <p:sp>
        <p:nvSpPr>
          <p:cNvPr id="92165" name="Text Box 5"/>
          <p:cNvSpPr txBox="1">
            <a:spLocks noChangeArrowheads="1"/>
          </p:cNvSpPr>
          <p:nvPr/>
        </p:nvSpPr>
        <p:spPr bwMode="auto">
          <a:xfrm>
            <a:off x="634528" y="548680"/>
            <a:ext cx="19511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Comic Sans MS" pitchFamily="66" charset="0"/>
                <a:ea typeface="+mn-ea"/>
                <a:cs typeface="+mn-cs"/>
              </a:rPr>
              <a:t>Salmo 94</a:t>
            </a:r>
          </a:p>
        </p:txBody>
      </p:sp>
    </p:spTree>
    <p:extLst>
      <p:ext uri="{BB962C8B-B14F-4D97-AF65-F5344CB8AC3E}">
        <p14:creationId xmlns:p14="http://schemas.microsoft.com/office/powerpoint/2010/main" val="33499564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750" fill="hold"/>
                                        <p:tgtEl>
                                          <p:spTgt spid="92163"/>
                                        </p:tgtEl>
                                        <p:attrNameLst>
                                          <p:attrName>ppt_x</p:attrName>
                                        </p:attrNameLst>
                                      </p:cBhvr>
                                      <p:tavLst>
                                        <p:tav tm="0">
                                          <p:val>
                                            <p:strVal val="0-#ppt_w/2"/>
                                          </p:val>
                                        </p:tav>
                                        <p:tav tm="100000">
                                          <p:val>
                                            <p:strVal val="#ppt_x"/>
                                          </p:val>
                                        </p:tav>
                                      </p:tavLst>
                                    </p:anim>
                                    <p:anim calcmode="lin" valueType="num">
                                      <p:cBhvr additive="base">
                                        <p:cTn id="8" dur="750" fill="hold"/>
                                        <p:tgtEl>
                                          <p:spTgt spid="92163"/>
                                        </p:tgtEl>
                                        <p:attrNameLst>
                                          <p:attrName>ppt_y</p:attrName>
                                        </p:attrNameLst>
                                      </p:cBhvr>
                                      <p:tavLst>
                                        <p:tav tm="0">
                                          <p:val>
                                            <p:strVal val="0-#ppt_h/2"/>
                                          </p:val>
                                        </p:tav>
                                        <p:tav tm="100000">
                                          <p:val>
                                            <p:strVal val="#ppt_y"/>
                                          </p:val>
                                        </p:tav>
                                      </p:tavLst>
                                    </p:anim>
                                  </p:childTnLst>
                                </p:cTn>
                              </p:par>
                            </p:childTnLst>
                          </p:cTn>
                        </p:par>
                        <p:par>
                          <p:cTn id="9" fill="hold">
                            <p:stCondLst>
                              <p:cond delay="900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92164"/>
                                        </p:tgtEl>
                                        <p:attrNameLst>
                                          <p:attrName>style.visibility</p:attrName>
                                        </p:attrNameLst>
                                      </p:cBhvr>
                                      <p:to>
                                        <p:strVal val="visible"/>
                                      </p:to>
                                    </p:set>
                                    <p:anim calcmode="lin" valueType="num">
                                      <p:cBhvr additive="base">
                                        <p:cTn id="12" dur="750" fill="hold"/>
                                        <p:tgtEl>
                                          <p:spTgt spid="92164"/>
                                        </p:tgtEl>
                                        <p:attrNameLst>
                                          <p:attrName>ppt_x</p:attrName>
                                        </p:attrNameLst>
                                      </p:cBhvr>
                                      <p:tavLst>
                                        <p:tav tm="0">
                                          <p:val>
                                            <p:strVal val="0-#ppt_w/2"/>
                                          </p:val>
                                        </p:tav>
                                        <p:tav tm="100000">
                                          <p:val>
                                            <p:strVal val="#ppt_x"/>
                                          </p:val>
                                        </p:tav>
                                      </p:tavLst>
                                    </p:anim>
                                    <p:anim calcmode="lin" valueType="num">
                                      <p:cBhvr additive="base">
                                        <p:cTn id="13" dur="750" fill="hold"/>
                                        <p:tgtEl>
                                          <p:spTgt spid="92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nezuela celebra 120 años de consagración a Jesús Eucaristía -  Comunicación Cela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3109" y="391483"/>
            <a:ext cx="8320344" cy="6083962"/>
          </a:xfrm>
          <a:prstGeom prst="rect">
            <a:avLst/>
          </a:prstGeom>
          <a:noFill/>
          <a:effectLst>
            <a:softEdge rad="6350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93188" name="Rectangle 4"/>
          <p:cNvSpPr>
            <a:spLocks noChangeArrowheads="1"/>
          </p:cNvSpPr>
          <p:nvPr/>
        </p:nvSpPr>
        <p:spPr bwMode="auto">
          <a:xfrm>
            <a:off x="4198296" y="4856297"/>
            <a:ext cx="284652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000" b="1" i="0" u="none" strike="noStrike" kern="1200" cap="none" spc="50" normalizeH="0" baseline="0" noProof="0" dirty="0">
                <a:ln w="9525" cmpd="sng">
                  <a:solidFill>
                    <a:srgbClr val="C00000"/>
                  </a:solidFill>
                  <a:prstDash val="solid"/>
                </a:ln>
                <a:solidFill>
                  <a:srgbClr val="C00000"/>
                </a:solidFill>
                <a:effectLst>
                  <a:glow rad="38100">
                    <a:srgbClr val="CC0066">
                      <a:alpha val="40000"/>
                    </a:srgbClr>
                  </a:glow>
                </a:effectLst>
                <a:uLnTx/>
                <a:uFillTx/>
                <a:latin typeface="Arial"/>
                <a:ea typeface="Adobe Gothic Std B" pitchFamily="34" charset="-128"/>
                <a:cs typeface="+mn-cs"/>
              </a:rPr>
              <a:t>Escuchemos la voz </a:t>
            </a:r>
            <a:r>
              <a:rPr kumimoji="0" lang="es-ES" sz="3000" b="1" i="0" u="none" strike="noStrike" kern="1200" cap="none" spc="50" normalizeH="0" baseline="0" noProof="0" dirty="0" smtClean="0">
                <a:ln w="9525" cmpd="sng">
                  <a:solidFill>
                    <a:srgbClr val="C00000"/>
                  </a:solidFill>
                  <a:prstDash val="solid"/>
                </a:ln>
                <a:solidFill>
                  <a:srgbClr val="C00000"/>
                </a:solidFill>
                <a:effectLst>
                  <a:glow rad="38100">
                    <a:srgbClr val="CC0066">
                      <a:alpha val="40000"/>
                    </a:srgbClr>
                  </a:glow>
                </a:effectLst>
                <a:uLnTx/>
                <a:uFillTx/>
                <a:latin typeface="Arial"/>
                <a:ea typeface="Adobe Gothic Std B" pitchFamily="34" charset="-128"/>
                <a:cs typeface="+mn-cs"/>
              </a:rPr>
              <a:t>del </a:t>
            </a:r>
            <a:r>
              <a:rPr kumimoji="0" lang="es-ES" sz="3000" b="1" i="0" u="none" strike="noStrike" kern="1200" cap="none" spc="50" normalizeH="0" baseline="0" noProof="0" dirty="0">
                <a:ln w="9525" cmpd="sng">
                  <a:solidFill>
                    <a:srgbClr val="C00000"/>
                  </a:solidFill>
                  <a:prstDash val="solid"/>
                </a:ln>
                <a:solidFill>
                  <a:srgbClr val="C00000"/>
                </a:solidFill>
                <a:effectLst>
                  <a:glow rad="38100">
                    <a:srgbClr val="CC0066">
                      <a:alpha val="40000"/>
                    </a:srgbClr>
                  </a:glow>
                </a:effectLst>
                <a:uLnTx/>
                <a:uFillTx/>
                <a:latin typeface="Arial"/>
                <a:ea typeface="Adobe Gothic Std B" pitchFamily="34" charset="-128"/>
                <a:cs typeface="+mn-cs"/>
              </a:rPr>
              <a:t>Señor</a:t>
            </a:r>
            <a:endParaRPr kumimoji="0" lang="es-ES" sz="3000" b="1" i="0" u="none" strike="noStrike" kern="1200" cap="none" spc="50" normalizeH="0" baseline="0" noProof="0" dirty="0">
              <a:ln w="9525" cmpd="sng">
                <a:solidFill>
                  <a:srgbClr val="C00000"/>
                </a:solidFill>
                <a:prstDash val="solid"/>
              </a:ln>
              <a:solidFill>
                <a:srgbClr val="C00000"/>
              </a:solidFill>
              <a:effectLst>
                <a:glow rad="38100">
                  <a:srgbClr val="CC0066">
                    <a:alpha val="40000"/>
                  </a:srgbClr>
                </a:glow>
              </a:effectLst>
              <a:uLnTx/>
              <a:uFillTx/>
              <a:latin typeface="Arial"/>
              <a:ea typeface="+mn-ea"/>
              <a:cs typeface="+mn-cs"/>
            </a:endParaRPr>
          </a:p>
        </p:txBody>
      </p:sp>
      <p:sp>
        <p:nvSpPr>
          <p:cNvPr id="93187" name="Text Box 3"/>
          <p:cNvSpPr txBox="1">
            <a:spLocks noChangeArrowheads="1"/>
          </p:cNvSpPr>
          <p:nvPr/>
        </p:nvSpPr>
        <p:spPr bwMode="auto">
          <a:xfrm>
            <a:off x="2287969" y="440376"/>
            <a:ext cx="3333590" cy="4401205"/>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00"/>
                </a:solidFill>
                <a:effectLst>
                  <a:outerShdw blurRad="50800" dist="76200" algn="l" rotWithShape="0">
                    <a:prstClr val="black"/>
                  </a:outerShdw>
                </a:effectLst>
                <a:uLnTx/>
                <a:uFillTx/>
                <a:latin typeface="Arial"/>
                <a:ea typeface="+mn-ea"/>
                <a:cs typeface="Times New Roman" pitchFamily="18" charset="0"/>
              </a:rPr>
              <a:t>Entren, postrémonos por tierra, bendiciendo al Señor, creador nuestro. Porque él es nuestro Dios, y nosotros su pueblo, el rebaño que él guía.</a:t>
            </a:r>
          </a:p>
        </p:txBody>
      </p:sp>
    </p:spTree>
    <p:extLst>
      <p:ext uri="{BB962C8B-B14F-4D97-AF65-F5344CB8AC3E}">
        <p14:creationId xmlns:p14="http://schemas.microsoft.com/office/powerpoint/2010/main" val="42299928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93187"/>
                                        </p:tgtEl>
                                        <p:attrNameLst>
                                          <p:attrName>style.visibility</p:attrName>
                                        </p:attrNameLst>
                                      </p:cBhvr>
                                      <p:to>
                                        <p:strVal val="visible"/>
                                      </p:to>
                                    </p:set>
                                    <p:anim calcmode="lin" valueType="num">
                                      <p:cBhvr additive="base">
                                        <p:cTn id="7" dur="750" fill="hold"/>
                                        <p:tgtEl>
                                          <p:spTgt spid="93187"/>
                                        </p:tgtEl>
                                        <p:attrNameLst>
                                          <p:attrName>ppt_x</p:attrName>
                                        </p:attrNameLst>
                                      </p:cBhvr>
                                      <p:tavLst>
                                        <p:tav tm="0">
                                          <p:val>
                                            <p:strVal val="0-#ppt_w/2"/>
                                          </p:val>
                                        </p:tav>
                                        <p:tav tm="100000">
                                          <p:val>
                                            <p:strVal val="#ppt_x"/>
                                          </p:val>
                                        </p:tav>
                                      </p:tavLst>
                                    </p:anim>
                                    <p:anim calcmode="lin" valueType="num">
                                      <p:cBhvr additive="base">
                                        <p:cTn id="8" dur="750" fill="hold"/>
                                        <p:tgtEl>
                                          <p:spTgt spid="93187"/>
                                        </p:tgtEl>
                                        <p:attrNameLst>
                                          <p:attrName>ppt_y</p:attrName>
                                        </p:attrNameLst>
                                      </p:cBhvr>
                                      <p:tavLst>
                                        <p:tav tm="0">
                                          <p:val>
                                            <p:strVal val="0-#ppt_h/2"/>
                                          </p:val>
                                        </p:tav>
                                        <p:tav tm="100000">
                                          <p:val>
                                            <p:strVal val="#ppt_y"/>
                                          </p:val>
                                        </p:tav>
                                      </p:tavLst>
                                    </p:anim>
                                  </p:childTnLst>
                                </p:cTn>
                              </p:par>
                            </p:childTnLst>
                          </p:cTn>
                        </p:par>
                        <p:par>
                          <p:cTn id="9" fill="hold">
                            <p:stCondLst>
                              <p:cond delay="9675"/>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93188"/>
                                        </p:tgtEl>
                                        <p:attrNameLst>
                                          <p:attrName>style.visibility</p:attrName>
                                        </p:attrNameLst>
                                      </p:cBhvr>
                                      <p:to>
                                        <p:strVal val="visible"/>
                                      </p:to>
                                    </p:set>
                                    <p:anim calcmode="lin" valueType="num">
                                      <p:cBhvr additive="base">
                                        <p:cTn id="12" dur="750" fill="hold"/>
                                        <p:tgtEl>
                                          <p:spTgt spid="93188"/>
                                        </p:tgtEl>
                                        <p:attrNameLst>
                                          <p:attrName>ppt_x</p:attrName>
                                        </p:attrNameLst>
                                      </p:cBhvr>
                                      <p:tavLst>
                                        <p:tav tm="0">
                                          <p:val>
                                            <p:strVal val="0-#ppt_w/2"/>
                                          </p:val>
                                        </p:tav>
                                        <p:tav tm="100000">
                                          <p:val>
                                            <p:strVal val="#ppt_x"/>
                                          </p:val>
                                        </p:tav>
                                      </p:tavLst>
                                    </p:anim>
                                    <p:anim calcmode="lin" valueType="num">
                                      <p:cBhvr additive="base">
                                        <p:cTn id="13" dur="750" fill="hold"/>
                                        <p:tgtEl>
                                          <p:spTgt spid="93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29208" y="424127"/>
            <a:ext cx="8288700" cy="6023326"/>
          </a:xfrm>
          <a:prstGeom prst="rect">
            <a:avLst/>
          </a:prstGeom>
          <a:scene3d>
            <a:camera prst="orthographicFront"/>
            <a:lightRig rig="threePt" dir="t"/>
          </a:scene3d>
          <a:sp3d>
            <a:bevelT prst="convex"/>
          </a:sp3d>
        </p:spPr>
      </p:pic>
      <p:sp>
        <p:nvSpPr>
          <p:cNvPr id="94212" name="Rectangle 4"/>
          <p:cNvSpPr>
            <a:spLocks noChangeArrowheads="1"/>
          </p:cNvSpPr>
          <p:nvPr/>
        </p:nvSpPr>
        <p:spPr bwMode="auto">
          <a:xfrm>
            <a:off x="1645919" y="5350079"/>
            <a:ext cx="62206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000" b="1" i="0" u="none" strike="noStrike" kern="1200" cap="none" spc="0" normalizeH="0" baseline="0" noProof="0" dirty="0">
                <a:ln>
                  <a:noFill/>
                </a:ln>
                <a:solidFill>
                  <a:srgbClr val="FFFF00"/>
                </a:solidFill>
                <a:effectLst>
                  <a:glow rad="139700">
                    <a:srgbClr val="C00000">
                      <a:alpha val="40000"/>
                    </a:srgbClr>
                  </a:glow>
                  <a:outerShdw blurRad="50800" dist="50800" algn="l" rotWithShape="0">
                    <a:srgbClr val="C00000"/>
                  </a:outerShdw>
                </a:effectLst>
                <a:uLnTx/>
                <a:uFillTx/>
                <a:latin typeface="Arial"/>
                <a:ea typeface="Adobe Gothic Std B" pitchFamily="34" charset="-128"/>
                <a:cs typeface="+mn-cs"/>
              </a:rPr>
              <a:t>Escuchemos la voz  del Señor</a:t>
            </a:r>
            <a:endParaRPr kumimoji="0" lang="es-ES" sz="3000" b="1" i="0" u="none" strike="noStrike" kern="1200" cap="none" spc="0" normalizeH="0" baseline="0" noProof="0" dirty="0">
              <a:ln>
                <a:noFill/>
              </a:ln>
              <a:solidFill>
                <a:srgbClr val="FFFF00"/>
              </a:solidFill>
              <a:effectLst>
                <a:glow rad="139700">
                  <a:srgbClr val="C00000">
                    <a:alpha val="40000"/>
                  </a:srgbClr>
                </a:glow>
                <a:outerShdw blurRad="50800" dist="50800" algn="l" rotWithShape="0">
                  <a:srgbClr val="C00000"/>
                </a:outerShdw>
              </a:effectLst>
              <a:uLnTx/>
              <a:uFillTx/>
              <a:latin typeface="Arial"/>
              <a:ea typeface="+mn-ea"/>
              <a:cs typeface="+mn-cs"/>
            </a:endParaRPr>
          </a:p>
        </p:txBody>
      </p:sp>
      <p:sp>
        <p:nvSpPr>
          <p:cNvPr id="94211" name="Text Box 3"/>
          <p:cNvSpPr txBox="1">
            <a:spLocks noChangeArrowheads="1"/>
          </p:cNvSpPr>
          <p:nvPr/>
        </p:nvSpPr>
        <p:spPr bwMode="auto">
          <a:xfrm>
            <a:off x="676623" y="386803"/>
            <a:ext cx="7901320" cy="2246769"/>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a:ln w="10160">
                  <a:solidFill>
                    <a:srgbClr val="E2AAB8"/>
                  </a:solidFill>
                  <a:prstDash val="solid"/>
                </a:ln>
                <a:solidFill>
                  <a:srgbClr val="FFFFFF"/>
                </a:solidFill>
                <a:effectLst>
                  <a:glow rad="139700">
                    <a:srgbClr val="000000">
                      <a:satMod val="175000"/>
                      <a:alpha val="40000"/>
                    </a:srgbClr>
                  </a:glow>
                  <a:outerShdw blurRad="38100" dist="22860" dir="5400000" algn="tl" rotWithShape="0">
                    <a:srgbClr val="000000">
                      <a:alpha val="30000"/>
                    </a:srgbClr>
                  </a:outerShdw>
                </a:effectLst>
                <a:uLnTx/>
                <a:uFillTx/>
                <a:latin typeface="Arial"/>
                <a:ea typeface="+mn-ea"/>
                <a:cs typeface="Times New Roman" pitchFamily="18" charset="0"/>
              </a:rPr>
              <a:t>Ojalá escuchen hoy su voz: </a:t>
            </a:r>
            <a:r>
              <a:rPr kumimoji="0" lang="es-ES" sz="2800" b="1" i="0" u="none" strike="noStrike" kern="1200" cap="none" spc="0" normalizeH="0" baseline="0" noProof="0" dirty="0" smtClean="0">
                <a:ln w="10160">
                  <a:solidFill>
                    <a:srgbClr val="E2AAB8"/>
                  </a:solidFill>
                  <a:prstDash val="solid"/>
                </a:ln>
                <a:solidFill>
                  <a:srgbClr val="FFFFFF"/>
                </a:solidFill>
                <a:effectLst>
                  <a:glow rad="139700">
                    <a:srgbClr val="000000">
                      <a:satMod val="175000"/>
                      <a:alpha val="40000"/>
                    </a:srgbClr>
                  </a:glow>
                  <a:outerShdw blurRad="38100" dist="22860" dir="5400000" algn="tl" rotWithShape="0">
                    <a:srgbClr val="000000">
                      <a:alpha val="30000"/>
                    </a:srgbClr>
                  </a:outerShdw>
                </a:effectLst>
                <a:uLnTx/>
                <a:uFillTx/>
                <a:latin typeface="Arial"/>
                <a:ea typeface="+mn-ea"/>
                <a:cs typeface="Times New Roman" pitchFamily="18" charset="0"/>
              </a:rPr>
              <a:t>«</a:t>
            </a:r>
            <a:r>
              <a:rPr kumimoji="0" lang="es-ES" sz="2800" b="1" i="0" u="none" strike="noStrike" kern="1200" cap="none" spc="0" normalizeH="0" baseline="0" noProof="0" dirty="0">
                <a:ln w="10160">
                  <a:solidFill>
                    <a:srgbClr val="E2AAB8"/>
                  </a:solidFill>
                  <a:prstDash val="solid"/>
                </a:ln>
                <a:solidFill>
                  <a:srgbClr val="FFFFFF"/>
                </a:solidFill>
                <a:effectLst>
                  <a:glow rad="139700">
                    <a:srgbClr val="000000">
                      <a:satMod val="175000"/>
                      <a:alpha val="40000"/>
                    </a:srgbClr>
                  </a:glow>
                  <a:outerShdw blurRad="38100" dist="22860" dir="5400000" algn="tl" rotWithShape="0">
                    <a:srgbClr val="000000">
                      <a:alpha val="30000"/>
                    </a:srgbClr>
                  </a:outerShdw>
                </a:effectLst>
                <a:uLnTx/>
                <a:uFillTx/>
                <a:latin typeface="Arial"/>
                <a:ea typeface="+mn-ea"/>
                <a:cs typeface="Times New Roman" pitchFamily="18" charset="0"/>
              </a:rPr>
              <a:t>No endurezcan el corazón como en </a:t>
            </a:r>
            <a:r>
              <a:rPr kumimoji="0" lang="es-ES" sz="2800" b="1" i="0" u="none" strike="noStrike" kern="1200" cap="none" spc="0" normalizeH="0" baseline="0" noProof="0" dirty="0" err="1">
                <a:ln w="10160">
                  <a:solidFill>
                    <a:srgbClr val="E2AAB8"/>
                  </a:solidFill>
                  <a:prstDash val="solid"/>
                </a:ln>
                <a:solidFill>
                  <a:srgbClr val="FFFFFF"/>
                </a:solidFill>
                <a:effectLst>
                  <a:glow rad="139700">
                    <a:srgbClr val="000000">
                      <a:satMod val="175000"/>
                      <a:alpha val="40000"/>
                    </a:srgbClr>
                  </a:glow>
                  <a:outerShdw blurRad="38100" dist="22860" dir="5400000" algn="tl" rotWithShape="0">
                    <a:srgbClr val="000000">
                      <a:alpha val="30000"/>
                    </a:srgbClr>
                  </a:outerShdw>
                </a:effectLst>
                <a:uLnTx/>
                <a:uFillTx/>
                <a:latin typeface="Arial"/>
                <a:ea typeface="+mn-ea"/>
                <a:cs typeface="Times New Roman" pitchFamily="18" charset="0"/>
              </a:rPr>
              <a:t>Meribá</a:t>
            </a:r>
            <a:r>
              <a:rPr kumimoji="0" lang="es-ES" sz="2800" b="1" i="0" u="none" strike="noStrike" kern="1200" cap="none" spc="0" normalizeH="0" baseline="0" noProof="0" dirty="0">
                <a:ln w="10160">
                  <a:solidFill>
                    <a:srgbClr val="E2AAB8"/>
                  </a:solidFill>
                  <a:prstDash val="solid"/>
                </a:ln>
                <a:solidFill>
                  <a:srgbClr val="FFFFFF"/>
                </a:solidFill>
                <a:effectLst>
                  <a:glow rad="139700">
                    <a:srgbClr val="000000">
                      <a:satMod val="175000"/>
                      <a:alpha val="40000"/>
                    </a:srgbClr>
                  </a:glow>
                  <a:outerShdw blurRad="38100" dist="22860" dir="5400000" algn="tl" rotWithShape="0">
                    <a:srgbClr val="000000">
                      <a:alpha val="30000"/>
                    </a:srgbClr>
                  </a:outerShdw>
                </a:effectLst>
                <a:uLnTx/>
                <a:uFillTx/>
                <a:latin typeface="Arial"/>
                <a:ea typeface="+mn-ea"/>
                <a:cs typeface="Times New Roman" pitchFamily="18" charset="0"/>
              </a:rPr>
              <a:t>, como el día de </a:t>
            </a:r>
            <a:r>
              <a:rPr kumimoji="0" lang="es-ES" sz="2800" b="1" i="0" u="none" strike="noStrike" kern="1200" cap="none" spc="0" normalizeH="0" baseline="0" noProof="0" dirty="0" err="1">
                <a:ln w="10160">
                  <a:solidFill>
                    <a:srgbClr val="E2AAB8"/>
                  </a:solidFill>
                  <a:prstDash val="solid"/>
                </a:ln>
                <a:solidFill>
                  <a:srgbClr val="FFFFFF"/>
                </a:solidFill>
                <a:effectLst>
                  <a:glow rad="139700">
                    <a:srgbClr val="000000">
                      <a:satMod val="175000"/>
                      <a:alpha val="40000"/>
                    </a:srgbClr>
                  </a:glow>
                  <a:outerShdw blurRad="38100" dist="22860" dir="5400000" algn="tl" rotWithShape="0">
                    <a:srgbClr val="000000">
                      <a:alpha val="30000"/>
                    </a:srgbClr>
                  </a:outerShdw>
                </a:effectLst>
                <a:uLnTx/>
                <a:uFillTx/>
                <a:latin typeface="Arial"/>
                <a:ea typeface="+mn-ea"/>
                <a:cs typeface="Times New Roman" pitchFamily="18" charset="0"/>
              </a:rPr>
              <a:t>Masá</a:t>
            </a:r>
            <a:r>
              <a:rPr kumimoji="0" lang="es-ES" sz="2800" b="1" i="0" u="none" strike="noStrike" kern="1200" cap="none" spc="0" normalizeH="0" baseline="0" noProof="0" dirty="0">
                <a:ln w="10160">
                  <a:solidFill>
                    <a:srgbClr val="E2AAB8"/>
                  </a:solidFill>
                  <a:prstDash val="solid"/>
                </a:ln>
                <a:solidFill>
                  <a:srgbClr val="FFFFFF"/>
                </a:solidFill>
                <a:effectLst>
                  <a:glow rad="139700">
                    <a:srgbClr val="000000">
                      <a:satMod val="175000"/>
                      <a:alpha val="40000"/>
                    </a:srgbClr>
                  </a:glow>
                  <a:outerShdw blurRad="38100" dist="22860" dir="5400000" algn="tl" rotWithShape="0">
                    <a:srgbClr val="000000">
                      <a:alpha val="30000"/>
                    </a:srgbClr>
                  </a:outerShdw>
                </a:effectLst>
                <a:uLnTx/>
                <a:uFillTx/>
                <a:latin typeface="Arial"/>
                <a:ea typeface="+mn-ea"/>
                <a:cs typeface="Times New Roman" pitchFamily="18" charset="0"/>
              </a:rPr>
              <a:t> en el desierto; cuando sus padres me pusieron a prueba y me tentaron, aunque habían visto mis obras».</a:t>
            </a:r>
            <a:r>
              <a:rPr kumimoji="0" lang="es-ES" sz="2800" b="1" i="0" u="none" strike="noStrike" kern="1200" cap="none" spc="0" normalizeH="0" baseline="0" noProof="0" dirty="0">
                <a:ln w="10160">
                  <a:solidFill>
                    <a:srgbClr val="E2AAB8"/>
                  </a:solidFill>
                  <a:prstDash val="solid"/>
                </a:ln>
                <a:solidFill>
                  <a:srgbClr val="FFFFFF"/>
                </a:solidFill>
                <a:effectLst>
                  <a:glow rad="139700">
                    <a:srgbClr val="000000">
                      <a:satMod val="175000"/>
                      <a:alpha val="40000"/>
                    </a:srgbClr>
                  </a:glow>
                  <a:outerShdw blurRad="38100" dist="22860" dir="5400000" algn="tl" rotWithShape="0">
                    <a:srgbClr val="000000">
                      <a:alpha val="30000"/>
                    </a:srgbClr>
                  </a:outerShdw>
                </a:effectLst>
                <a:uLnTx/>
                <a:uFillTx/>
                <a:latin typeface="Arial"/>
                <a:ea typeface="+mn-ea"/>
                <a:cs typeface="+mn-cs"/>
              </a:rPr>
              <a:t> </a:t>
            </a:r>
          </a:p>
        </p:txBody>
      </p:sp>
    </p:spTree>
    <p:extLst>
      <p:ext uri="{BB962C8B-B14F-4D97-AF65-F5344CB8AC3E}">
        <p14:creationId xmlns:p14="http://schemas.microsoft.com/office/powerpoint/2010/main" val="34692568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94211"/>
                                        </p:tgtEl>
                                        <p:attrNameLst>
                                          <p:attrName>style.visibility</p:attrName>
                                        </p:attrNameLst>
                                      </p:cBhvr>
                                      <p:to>
                                        <p:strVal val="visible"/>
                                      </p:to>
                                    </p:set>
                                    <p:anim calcmode="lin" valueType="num">
                                      <p:cBhvr additive="base">
                                        <p:cTn id="7" dur="750" fill="hold"/>
                                        <p:tgtEl>
                                          <p:spTgt spid="94211"/>
                                        </p:tgtEl>
                                        <p:attrNameLst>
                                          <p:attrName>ppt_x</p:attrName>
                                        </p:attrNameLst>
                                      </p:cBhvr>
                                      <p:tavLst>
                                        <p:tav tm="0">
                                          <p:val>
                                            <p:strVal val="0-#ppt_w/2"/>
                                          </p:val>
                                        </p:tav>
                                        <p:tav tm="100000">
                                          <p:val>
                                            <p:strVal val="#ppt_x"/>
                                          </p:val>
                                        </p:tav>
                                      </p:tavLst>
                                    </p:anim>
                                    <p:anim calcmode="lin" valueType="num">
                                      <p:cBhvr additive="base">
                                        <p:cTn id="8" dur="750" fill="hold"/>
                                        <p:tgtEl>
                                          <p:spTgt spid="94211"/>
                                        </p:tgtEl>
                                        <p:attrNameLst>
                                          <p:attrName>ppt_y</p:attrName>
                                        </p:attrNameLst>
                                      </p:cBhvr>
                                      <p:tavLst>
                                        <p:tav tm="0">
                                          <p:val>
                                            <p:strVal val="#ppt_y"/>
                                          </p:val>
                                        </p:tav>
                                        <p:tav tm="100000">
                                          <p:val>
                                            <p:strVal val="#ppt_y"/>
                                          </p:val>
                                        </p:tav>
                                      </p:tavLst>
                                    </p:anim>
                                  </p:childTnLst>
                                </p:cTn>
                              </p:par>
                            </p:childTnLst>
                          </p:cTn>
                        </p:par>
                        <p:par>
                          <p:cTn id="9" fill="hold">
                            <p:stCondLst>
                              <p:cond delay="12375"/>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94212"/>
                                        </p:tgtEl>
                                        <p:attrNameLst>
                                          <p:attrName>style.visibility</p:attrName>
                                        </p:attrNameLst>
                                      </p:cBhvr>
                                      <p:to>
                                        <p:strVal val="visible"/>
                                      </p:to>
                                    </p:set>
                                    <p:anim calcmode="lin" valueType="num">
                                      <p:cBhvr additive="base">
                                        <p:cTn id="12" dur="750" fill="hold"/>
                                        <p:tgtEl>
                                          <p:spTgt spid="94212"/>
                                        </p:tgtEl>
                                        <p:attrNameLst>
                                          <p:attrName>ppt_x</p:attrName>
                                        </p:attrNameLst>
                                      </p:cBhvr>
                                      <p:tavLst>
                                        <p:tav tm="0">
                                          <p:val>
                                            <p:strVal val="0-#ppt_w/2"/>
                                          </p:val>
                                        </p:tav>
                                        <p:tav tm="100000">
                                          <p:val>
                                            <p:strVal val="#ppt_x"/>
                                          </p:val>
                                        </p:tav>
                                      </p:tavLst>
                                    </p:anim>
                                    <p:anim calcmode="lin" valueType="num">
                                      <p:cBhvr additive="base">
                                        <p:cTn id="13" dur="750" fill="hold"/>
                                        <p:tgtEl>
                                          <p:spTgt spid="94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552" y="354409"/>
            <a:ext cx="8345561" cy="6121036"/>
          </a:xfrm>
          <a:prstGeom prst="rect">
            <a:avLst/>
          </a:prstGeom>
        </p:spPr>
      </p:pic>
      <p:sp>
        <p:nvSpPr>
          <p:cNvPr id="8" name="Text Box 5"/>
          <p:cNvSpPr txBox="1">
            <a:spLocks noChangeArrowheads="1"/>
          </p:cNvSpPr>
          <p:nvPr/>
        </p:nvSpPr>
        <p:spPr bwMode="auto">
          <a:xfrm>
            <a:off x="2184211" y="2778614"/>
            <a:ext cx="6334638" cy="3046988"/>
          </a:xfrm>
          <a:prstGeom prst="rect">
            <a:avLst/>
          </a:prstGeom>
          <a:noFill/>
          <a:ln>
            <a:noFill/>
          </a:ln>
          <a:effectLst/>
          <a:extLst/>
        </p:spPr>
        <p:txBody>
          <a:bodyPr wrap="squar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s-PE" sz="2400" b="0"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r>
              <a:rPr kumimoji="0" lang="es-PE" sz="24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El demonio no tiene que esforzarse mucho en atraer a su partido a las gentes del mundo; no tiene más que proponer lo que quiere, e inmediatamente es obedecido; se hace adorar por ellos, con la esperanza que les da de que gozarán de los placeres que buscan; los tiene bien cogidos, les da vueltas, les deja correr adonde quieren y permite que se entreguen a sus goces, con la seguridad de que los tendrá siempre sometidos y respetarán sus órdenes…” </a:t>
            </a:r>
            <a:r>
              <a:rPr kumimoji="0" lang="es-PE" sz="16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(XI, 619). </a:t>
            </a:r>
            <a:endParaRPr kumimoji="0" lang="es-ES" sz="16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sp>
        <p:nvSpPr>
          <p:cNvPr id="11" name="Text Box 5"/>
          <p:cNvSpPr txBox="1">
            <a:spLocks noChangeArrowheads="1"/>
          </p:cNvSpPr>
          <p:nvPr/>
        </p:nvSpPr>
        <p:spPr bwMode="auto">
          <a:xfrm>
            <a:off x="482045" y="1558776"/>
            <a:ext cx="8186485" cy="1015663"/>
          </a:xfrm>
          <a:prstGeom prst="rect">
            <a:avLst/>
          </a:prstGeom>
          <a:noFill/>
          <a:ln>
            <a:noFill/>
          </a:ln>
          <a:effectLst/>
          <a:extLst/>
        </p:spPr>
        <p:txBody>
          <a:bodyPr wrap="squar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s-ES_tradnl" sz="250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Motivación: </a:t>
            </a:r>
            <a:endParaRPr kumimoji="0" lang="es-ES_tradnl" sz="250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s-ES_tradnl" sz="2500"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San </a:t>
            </a:r>
            <a:r>
              <a:rPr kumimoji="0" lang="es-ES_tradnl" sz="250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Vicente advierte a los misioneros sobre la presencia del mal y el poder que ejerce sobre aquellos que se apartan de Dios</a:t>
            </a:r>
            <a:r>
              <a:rPr kumimoji="0" lang="es-ES_tradnl" sz="2500"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2045" y="441841"/>
            <a:ext cx="3084576" cy="859536"/>
          </a:xfrm>
          <a:prstGeom prst="roundRect">
            <a:avLst/>
          </a:prstGeom>
        </p:spPr>
      </p:pic>
    </p:spTree>
    <p:extLst>
      <p:ext uri="{BB962C8B-B14F-4D97-AF65-F5344CB8AC3E}">
        <p14:creationId xmlns:p14="http://schemas.microsoft.com/office/powerpoint/2010/main" val="3673986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strVal val="4/3*#ppt_w"/>
                                          </p:val>
                                        </p:tav>
                                        <p:tav tm="100000">
                                          <p:val>
                                            <p:strVal val="#ppt_w"/>
                                          </p:val>
                                        </p:tav>
                                      </p:tavLst>
                                    </p:anim>
                                    <p:anim calcmode="lin" valueType="num">
                                      <p:cBhvr>
                                        <p:cTn id="8" dur="250" fill="hold"/>
                                        <p:tgtEl>
                                          <p:spTgt spid="11"/>
                                        </p:tgtEl>
                                        <p:attrNameLst>
                                          <p:attrName>ppt_h</p:attrName>
                                        </p:attrNameLst>
                                      </p:cBhvr>
                                      <p:tavLst>
                                        <p:tav tm="0">
                                          <p:val>
                                            <p:strVal val="4/3*#ppt_h"/>
                                          </p:val>
                                        </p:tav>
                                        <p:tav tm="100000">
                                          <p:val>
                                            <p:strVal val="#ppt_h"/>
                                          </p:val>
                                        </p:tav>
                                      </p:tavLst>
                                    </p:anim>
                                  </p:childTnLst>
                                </p:cTn>
                              </p:par>
                            </p:childTnLst>
                          </p:cTn>
                        </p:par>
                        <p:par>
                          <p:cTn id="9" fill="hold">
                            <p:stCondLst>
                              <p:cond delay="3075"/>
                            </p:stCondLst>
                            <p:childTnLst>
                              <p:par>
                                <p:cTn id="10" presetID="23" presetClass="entr" presetSubtype="288"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strVal val="4/3*#ppt_w"/>
                                          </p:val>
                                        </p:tav>
                                        <p:tav tm="100000">
                                          <p:val>
                                            <p:strVal val="#ppt_w"/>
                                          </p:val>
                                        </p:tav>
                                      </p:tavLst>
                                    </p:anim>
                                    <p:anim calcmode="lin" valueType="num">
                                      <p:cBhvr>
                                        <p:cTn id="13"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140" y="345350"/>
            <a:ext cx="8284948" cy="6137745"/>
          </a:xfrm>
          <a:prstGeom prst="rect">
            <a:avLst/>
          </a:prstGeom>
        </p:spPr>
      </p:pic>
      <p:sp>
        <p:nvSpPr>
          <p:cNvPr id="12" name="2 CuadroTexto"/>
          <p:cNvSpPr txBox="1"/>
          <p:nvPr/>
        </p:nvSpPr>
        <p:spPr>
          <a:xfrm>
            <a:off x="1208130" y="5485770"/>
            <a:ext cx="6606746" cy="830997"/>
          </a:xfrm>
          <a:prstGeom prst="rect">
            <a:avLst/>
          </a:prstGeom>
          <a:noFill/>
          <a:ln>
            <a:noFill/>
          </a:ln>
          <a:scene3d>
            <a:camera prst="orthographicFront"/>
            <a:lightRig rig="threePt" dir="t"/>
          </a:scene3d>
          <a:sp3d>
            <a:bevelT prst="angle"/>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000" b="1" i="0" u="none" strike="noStrike" kern="1200" cap="none" spc="0" normalizeH="0" baseline="0" noProof="0" dirty="0">
                <a:ln>
                  <a:noFill/>
                </a:ln>
                <a:solidFill>
                  <a:srgbClr val="FFFFFF"/>
                </a:solidFill>
                <a:effectLst/>
                <a:uLnTx/>
                <a:uFillTx/>
                <a:latin typeface="Arial"/>
                <a:ea typeface="+mn-ea"/>
                <a:cs typeface="+mn-cs"/>
              </a:rPr>
              <a:t>Cantos sugeridos</a:t>
            </a:r>
            <a:r>
              <a:rPr kumimoji="0" lang="es-ES_tradnl" sz="2000" b="0" i="0" u="none" strike="noStrike" kern="1200" cap="none" spc="0" normalizeH="0" baseline="0" noProof="0" dirty="0">
                <a:ln>
                  <a:noFill/>
                </a:ln>
                <a:solidFill>
                  <a:srgbClr val="FFFFFF"/>
                </a:solidFill>
                <a:effectLst/>
                <a:uLnTx/>
                <a:uFillTx/>
                <a:latin typeface="Arial"/>
                <a:ea typeface="+mn-ea"/>
                <a:cs typeface="+mn-cs"/>
              </a:rPr>
              <a:t>: </a:t>
            </a:r>
            <a:r>
              <a:rPr kumimoji="0" lang="es-ES_tradnl" sz="2400" b="0" i="0" u="none" strike="noStrike" kern="1200" cap="none" spc="0" normalizeH="0" baseline="0" noProof="0" dirty="0">
                <a:ln>
                  <a:noFill/>
                </a:ln>
                <a:solidFill>
                  <a:srgbClr val="FFFFFF"/>
                </a:solidFill>
                <a:effectLst/>
                <a:uLnTx/>
                <a:uFillTx/>
                <a:latin typeface="Arial"/>
                <a:ea typeface="+mn-ea"/>
                <a:cs typeface="+mn-cs"/>
              </a:rPr>
              <a:t>Jesús está </a:t>
            </a:r>
            <a:r>
              <a:rPr kumimoji="0" lang="es-ES_tradnl" sz="2400" b="0" i="0" u="none" strike="noStrike" kern="1200" cap="none" spc="0" normalizeH="0" baseline="0" noProof="0" dirty="0" smtClean="0">
                <a:ln>
                  <a:noFill/>
                </a:ln>
                <a:solidFill>
                  <a:srgbClr val="FFFFFF"/>
                </a:solidFill>
                <a:effectLst/>
                <a:uLnTx/>
                <a:uFillTx/>
                <a:latin typeface="Arial"/>
                <a:ea typeface="+mn-ea"/>
                <a:cs typeface="+mn-cs"/>
              </a:rPr>
              <a:t>                                     entre </a:t>
            </a:r>
            <a:r>
              <a:rPr kumimoji="0" lang="es-ES_tradnl" sz="2400" b="0" i="0" u="none" strike="noStrike" kern="1200" cap="none" spc="0" normalizeH="0" baseline="0" noProof="0" dirty="0">
                <a:ln>
                  <a:noFill/>
                </a:ln>
                <a:solidFill>
                  <a:srgbClr val="FFFFFF"/>
                </a:solidFill>
                <a:effectLst/>
                <a:uLnTx/>
                <a:uFillTx/>
                <a:latin typeface="Arial"/>
                <a:ea typeface="+mn-ea"/>
                <a:cs typeface="+mn-cs"/>
              </a:rPr>
              <a:t>nosotros; </a:t>
            </a:r>
            <a:r>
              <a:rPr kumimoji="0" lang="es-ES_tradnl" sz="2400" b="0" i="0" u="none" strike="noStrike" kern="1200" cap="none" spc="0" normalizeH="0" baseline="0" noProof="0" dirty="0" smtClean="0">
                <a:ln>
                  <a:noFill/>
                </a:ln>
                <a:solidFill>
                  <a:srgbClr val="FFFFFF"/>
                </a:solidFill>
                <a:effectLst/>
                <a:uLnTx/>
                <a:uFillTx/>
                <a:latin typeface="Arial"/>
                <a:ea typeface="+mn-ea"/>
                <a:cs typeface="+mn-cs"/>
              </a:rPr>
              <a:t>Cristo </a:t>
            </a:r>
            <a:r>
              <a:rPr kumimoji="0" lang="es-ES_tradnl" sz="2400" b="0" i="0" u="none" strike="noStrike" kern="1200" cap="none" spc="0" normalizeH="0" baseline="0" noProof="0" dirty="0">
                <a:ln>
                  <a:noFill/>
                </a:ln>
                <a:solidFill>
                  <a:srgbClr val="FFFFFF"/>
                </a:solidFill>
                <a:effectLst/>
                <a:uLnTx/>
                <a:uFillTx/>
                <a:latin typeface="Arial"/>
                <a:ea typeface="+mn-ea"/>
                <a:cs typeface="+mn-cs"/>
              </a:rPr>
              <a:t>nos da la libertad.</a:t>
            </a:r>
          </a:p>
        </p:txBody>
      </p:sp>
      <p:sp>
        <p:nvSpPr>
          <p:cNvPr id="2" name="2 Marcador de contenido"/>
          <p:cNvSpPr txBox="1">
            <a:spLocks/>
          </p:cNvSpPr>
          <p:nvPr/>
        </p:nvSpPr>
        <p:spPr>
          <a:xfrm>
            <a:off x="1329904" y="345351"/>
            <a:ext cx="6363199" cy="864097"/>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4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CC0066">
                      <a:alpha val="40000"/>
                    </a:srgbClr>
                  </a:glow>
                </a:effectLst>
                <a:uLnTx/>
                <a:uFillTx/>
                <a:latin typeface="Tahoma" panose="020B0604030504040204" pitchFamily="34" charset="0"/>
                <a:ea typeface="Tahoma" panose="020B0604030504040204" pitchFamily="34" charset="0"/>
                <a:cs typeface="Tahoma" panose="020B0604030504040204" pitchFamily="34" charset="0"/>
              </a:rPr>
              <a:t>Ambientación: </a:t>
            </a:r>
            <a:r>
              <a:rPr kumimoji="0" lang="es-ES_tradnl" sz="24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CC0066">
                      <a:alpha val="40000"/>
                    </a:srgbClr>
                  </a:glow>
                </a:effectLst>
                <a:uLnTx/>
                <a:uFillTx/>
                <a:latin typeface="Arial"/>
                <a:ea typeface="+mn-ea"/>
                <a:cs typeface="+mn-cs"/>
              </a:rPr>
              <a:t>Cirio pascual, alrededor algunas cadenas rotas de papel.</a:t>
            </a:r>
            <a:endParaRPr kumimoji="0" lang="es-PE" sz="24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CC0066">
                    <a:alpha val="40000"/>
                  </a:srgbClr>
                </a:glow>
              </a:effectLst>
              <a:uLnTx/>
              <a:uFillTx/>
              <a:latin typeface="Arial"/>
              <a:ea typeface="+mn-ea"/>
              <a:cs typeface="+mn-cs"/>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s-PE" sz="24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CC0066">
                    <a:alpha val="40000"/>
                  </a:srgbClr>
                </a:glow>
              </a:effectLst>
              <a:uLnTx/>
              <a:uFillTx/>
              <a:latin typeface="Times New Roman"/>
              <a:ea typeface="+mn-ea"/>
              <a:cs typeface="+mn-cs"/>
            </a:endParaRPr>
          </a:p>
        </p:txBody>
      </p:sp>
      <p:sp>
        <p:nvSpPr>
          <p:cNvPr id="3" name="2 CuadroTexto"/>
          <p:cNvSpPr txBox="1"/>
          <p:nvPr/>
        </p:nvSpPr>
        <p:spPr>
          <a:xfrm>
            <a:off x="949900" y="7961335"/>
            <a:ext cx="8680132" cy="461665"/>
          </a:xfrm>
          <a:prstGeom prst="rect">
            <a:avLst/>
          </a:prstGeom>
          <a:noFill/>
          <a:scene3d>
            <a:camera prst="orthographicFront"/>
            <a:lightRig rig="threePt" dir="t"/>
          </a:scene3d>
          <a:sp3d>
            <a:bevelT prst="angle"/>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000" b="1" i="0" u="none" strike="noStrike" kern="1200" cap="none" spc="0" normalizeH="0" baseline="0" noProof="0" dirty="0">
                <a:ln>
                  <a:noFill/>
                </a:ln>
                <a:solidFill>
                  <a:srgbClr val="FFFF00"/>
                </a:solidFill>
                <a:effectLst/>
                <a:uLnTx/>
                <a:uFillTx/>
                <a:latin typeface="Times New Roman" pitchFamily="18" charset="0"/>
                <a:ea typeface="+mn-ea"/>
                <a:cs typeface="+mn-cs"/>
              </a:rPr>
              <a:t>Cantos sugeridos</a:t>
            </a:r>
            <a:r>
              <a:rPr kumimoji="0" lang="es-ES_tradnl" sz="2400" b="0" i="0" u="none" strike="noStrike" kern="1200" cap="none" spc="0" normalizeH="0" baseline="0" noProof="0" dirty="0">
                <a:ln>
                  <a:noFill/>
                </a:ln>
                <a:solidFill>
                  <a:srgbClr val="FFFF00"/>
                </a:solidFill>
                <a:effectLst/>
                <a:uLnTx/>
                <a:uFillTx/>
                <a:latin typeface="Times New Roman" pitchFamily="18" charset="0"/>
                <a:ea typeface="+mn-ea"/>
                <a:cs typeface="+mn-cs"/>
              </a:rPr>
              <a:t>: Jesús está entre nosotros; </a:t>
            </a:r>
            <a:r>
              <a:rPr kumimoji="0" lang="es-ES_tradnl" sz="2400" b="0" i="0" u="none" strike="noStrike" kern="1200" cap="none" spc="0" normalizeH="0" baseline="0" noProof="0" dirty="0" smtClean="0">
                <a:ln>
                  <a:noFill/>
                </a:ln>
                <a:solidFill>
                  <a:srgbClr val="FFFF00"/>
                </a:solidFill>
                <a:effectLst/>
                <a:uLnTx/>
                <a:uFillTx/>
                <a:latin typeface="Times New Roman" pitchFamily="18" charset="0"/>
                <a:ea typeface="+mn-ea"/>
                <a:cs typeface="+mn-cs"/>
              </a:rPr>
              <a:t>Cristo </a:t>
            </a:r>
            <a:r>
              <a:rPr kumimoji="0" lang="es-ES_tradnl" sz="2400" b="0" i="0" u="none" strike="noStrike" kern="1200" cap="none" spc="0" normalizeH="0" baseline="0" noProof="0" dirty="0">
                <a:ln>
                  <a:noFill/>
                </a:ln>
                <a:solidFill>
                  <a:srgbClr val="FFFF00"/>
                </a:solidFill>
                <a:effectLst/>
                <a:uLnTx/>
                <a:uFillTx/>
                <a:latin typeface="Times New Roman" pitchFamily="18" charset="0"/>
                <a:ea typeface="+mn-ea"/>
                <a:cs typeface="+mn-cs"/>
              </a:rPr>
              <a:t>nos da la libertad.</a:t>
            </a:r>
          </a:p>
        </p:txBody>
      </p:sp>
    </p:spTree>
    <p:extLst>
      <p:ext uri="{BB962C8B-B14F-4D97-AF65-F5344CB8AC3E}">
        <p14:creationId xmlns:p14="http://schemas.microsoft.com/office/powerpoint/2010/main" val="178215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1750" fill="hold"/>
                                        <p:tgtEl>
                                          <p:spTgt spid="2"/>
                                        </p:tgtEl>
                                        <p:attrNameLst>
                                          <p:attrName>ppt_w</p:attrName>
                                        </p:attrNameLst>
                                      </p:cBhvr>
                                      <p:tavLst>
                                        <p:tav tm="0">
                                          <p:val>
                                            <p:fltVal val="0"/>
                                          </p:val>
                                        </p:tav>
                                        <p:tav tm="100000">
                                          <p:val>
                                            <p:strVal val="#ppt_w"/>
                                          </p:val>
                                        </p:tav>
                                      </p:tavLst>
                                    </p:anim>
                                    <p:anim calcmode="lin" valueType="num">
                                      <p:cBhvr>
                                        <p:cTn id="12" dur="1750" fill="hold"/>
                                        <p:tgtEl>
                                          <p:spTgt spid="2"/>
                                        </p:tgtEl>
                                        <p:attrNameLst>
                                          <p:attrName>ppt_h</p:attrName>
                                        </p:attrNameLst>
                                      </p:cBhvr>
                                      <p:tavLst>
                                        <p:tav tm="0">
                                          <p:val>
                                            <p:fltVal val="0"/>
                                          </p:val>
                                        </p:tav>
                                        <p:tav tm="100000">
                                          <p:val>
                                            <p:strVal val="#ppt_h"/>
                                          </p:val>
                                        </p:tav>
                                      </p:tavLst>
                                    </p:anim>
                                  </p:childTnLst>
                                </p:cTn>
                              </p:par>
                            </p:childTnLst>
                          </p:cTn>
                        </p:par>
                        <p:par>
                          <p:cTn id="13" fill="hold">
                            <p:stCondLst>
                              <p:cond delay="4175"/>
                            </p:stCondLst>
                            <p:childTnLst>
                              <p:par>
                                <p:cTn id="14" presetID="23" presetClass="entr" presetSubtype="16" fill="hold" grpId="0" nodeType="afterEffect">
                                  <p:stCondLst>
                                    <p:cond delay="0"/>
                                  </p:stCondLst>
                                  <p:iterate type="wd">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1750" fill="hold"/>
                                        <p:tgtEl>
                                          <p:spTgt spid="12"/>
                                        </p:tgtEl>
                                        <p:attrNameLst>
                                          <p:attrName>ppt_w</p:attrName>
                                        </p:attrNameLst>
                                      </p:cBhvr>
                                      <p:tavLst>
                                        <p:tav tm="0">
                                          <p:val>
                                            <p:fltVal val="0"/>
                                          </p:val>
                                        </p:tav>
                                        <p:tav tm="100000">
                                          <p:val>
                                            <p:strVal val="#ppt_w"/>
                                          </p:val>
                                        </p:tav>
                                      </p:tavLst>
                                    </p:anim>
                                    <p:anim calcmode="lin" valueType="num">
                                      <p:cBhvr>
                                        <p:cTn id="17" dur="175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8387" y="351826"/>
            <a:ext cx="8417269" cy="6197020"/>
          </a:xfrm>
          <a:prstGeom prst="rect">
            <a:avLst/>
          </a:prstGeom>
        </p:spPr>
      </p:pic>
      <p:sp>
        <p:nvSpPr>
          <p:cNvPr id="6" name="Text Box 4"/>
          <p:cNvSpPr txBox="1">
            <a:spLocks noChangeArrowheads="1"/>
          </p:cNvSpPr>
          <p:nvPr/>
        </p:nvSpPr>
        <p:spPr bwMode="auto">
          <a:xfrm>
            <a:off x="2527570" y="1317243"/>
            <a:ext cx="6093914" cy="4093428"/>
          </a:xfrm>
          <a:prstGeom prst="rect">
            <a:avLst/>
          </a:prstGeom>
          <a:noFill/>
          <a:ln>
            <a:noFill/>
          </a:ln>
          <a:effectLst>
            <a:softEdge rad="635000"/>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Pero al mismo tiempo señala los medios para hacerle frente: </a:t>
            </a:r>
            <a:endParaRPr kumimoji="0" lang="es-PE" sz="26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0" i="1"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r>
              <a:rPr kumimoji="0" lang="es-PE" sz="2600" b="0"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Si el diablo es, por tanto, el autor de estas malas máximas de que habla nuestra regla y encuentra en nosotros estas armas para destruirnos, es preciso que nos entreguemos a Dios generosamente para resistir y atacar esos vicios que intentan destruir el imperio que Jesucristo ha establecido en nosotros. Allí es donde está el mal.” </a:t>
            </a:r>
            <a:r>
              <a:rPr kumimoji="0" lang="es-PE" sz="1800" b="0"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(XI, 595</a:t>
            </a:r>
            <a:r>
              <a:rPr kumimoji="0" lang="es-PE" sz="1800" b="0" i="1"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endParaRPr kumimoji="0" lang="es-ES" sz="2600" b="0"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55484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7140" y="350519"/>
            <a:ext cx="8300139" cy="6180909"/>
          </a:xfrm>
          <a:prstGeom prst="rect">
            <a:avLst/>
          </a:prstGeom>
        </p:spPr>
      </p:pic>
      <p:sp>
        <p:nvSpPr>
          <p:cNvPr id="59395" name="Rectangle 3"/>
          <p:cNvSpPr>
            <a:spLocks noGrp="1"/>
          </p:cNvSpPr>
          <p:nvPr>
            <p:ph idx="1"/>
          </p:nvPr>
        </p:nvSpPr>
        <p:spPr>
          <a:xfrm>
            <a:off x="2882536" y="1820092"/>
            <a:ext cx="5522183" cy="3553098"/>
          </a:xfrm>
        </p:spPr>
        <p:txBody>
          <a:bodyPr/>
          <a:lstStyle/>
          <a:p>
            <a:pPr marL="0" indent="0" algn="ctr" eaLnBrk="1" hangingPunct="1">
              <a:lnSpc>
                <a:spcPct val="80000"/>
              </a:lnSpc>
              <a:buNone/>
            </a:pPr>
            <a:r>
              <a:rPr lang="es-PE" sz="2800" dirty="0">
                <a:solidFill>
                  <a:srgbClr val="FFFFFF"/>
                </a:solidFill>
                <a:effectLst>
                  <a:glow rad="101600">
                    <a:schemeClr val="accent4">
                      <a:satMod val="175000"/>
                      <a:alpha val="40000"/>
                    </a:schemeClr>
                  </a:glow>
                  <a:outerShdw blurRad="50800" dist="50800" algn="l" rotWithShape="0">
                    <a:srgbClr val="C00000"/>
                  </a:outerShdw>
                </a:effectLst>
                <a:latin typeface="Arial Narrow" panose="020B0606020202030204" pitchFamily="34" charset="0"/>
              </a:rPr>
              <a:t>“Para evitar que pase esto, apenas se despierten deben tener mucho interés no sólo en abrir su corazón al pensamiento que les presente su ángel de la guardia, sino también en cerrarlo a todos los que les sugiera el espíritu maligno, y decir: </a:t>
            </a:r>
            <a:r>
              <a:rPr lang="es-PE" sz="2800" dirty="0" smtClean="0">
                <a:solidFill>
                  <a:srgbClr val="FFFFFF"/>
                </a:solidFill>
                <a:effectLst>
                  <a:glow rad="101600">
                    <a:schemeClr val="accent4">
                      <a:satMod val="175000"/>
                      <a:alpha val="40000"/>
                    </a:schemeClr>
                  </a:glow>
                  <a:outerShdw blurRad="50800" dist="50800" algn="l" rotWithShape="0">
                    <a:srgbClr val="C00000"/>
                  </a:outerShdw>
                </a:effectLst>
                <a:latin typeface="Arial Narrow" panose="020B0606020202030204" pitchFamily="34" charset="0"/>
              </a:rPr>
              <a:t> </a:t>
            </a:r>
          </a:p>
          <a:p>
            <a:pPr marL="0" indent="0" algn="ctr" eaLnBrk="1" hangingPunct="1">
              <a:lnSpc>
                <a:spcPct val="80000"/>
              </a:lnSpc>
              <a:buNone/>
            </a:pPr>
            <a:r>
              <a:rPr lang="es-PE" sz="2800" i="1" dirty="0" smtClean="0">
                <a:solidFill>
                  <a:srgbClr val="FFFFFF"/>
                </a:solidFill>
                <a:effectLst>
                  <a:glow rad="101600">
                    <a:schemeClr val="accent4">
                      <a:satMod val="175000"/>
                      <a:alpha val="40000"/>
                    </a:schemeClr>
                  </a:glow>
                  <a:outerShdw blurRad="50800" dist="50800" algn="l" rotWithShape="0">
                    <a:srgbClr val="C00000"/>
                  </a:outerShdw>
                </a:effectLst>
                <a:latin typeface="Arial Narrow" panose="020B0606020202030204" pitchFamily="34" charset="0"/>
              </a:rPr>
              <a:t>"</a:t>
            </a:r>
            <a:r>
              <a:rPr lang="es-PE" sz="2800" i="1" dirty="0">
                <a:solidFill>
                  <a:srgbClr val="FFFFFF"/>
                </a:solidFill>
                <a:effectLst>
                  <a:glow rad="101600">
                    <a:schemeClr val="accent4">
                      <a:satMod val="175000"/>
                      <a:alpha val="40000"/>
                    </a:schemeClr>
                  </a:glow>
                  <a:outerShdw blurRad="50800" dist="50800" algn="l" rotWithShape="0">
                    <a:srgbClr val="C00000"/>
                  </a:outerShdw>
                </a:effectLst>
                <a:latin typeface="Arial Narrow" panose="020B0606020202030204" pitchFamily="34" charset="0"/>
              </a:rPr>
              <a:t>Dios mío, te adoro; Señor, te doy mi corazón, concédeme la gracia de no ofenderte nunca, sino que haga tu voluntad en todas mis acciones". </a:t>
            </a:r>
            <a:r>
              <a:rPr lang="es-PE" sz="2000" i="1" dirty="0">
                <a:solidFill>
                  <a:srgbClr val="FFFFFF"/>
                </a:solidFill>
                <a:effectLst>
                  <a:glow rad="101600">
                    <a:schemeClr val="accent4">
                      <a:satMod val="175000"/>
                      <a:alpha val="40000"/>
                    </a:schemeClr>
                  </a:glow>
                  <a:outerShdw blurRad="50800" dist="50800" algn="l" rotWithShape="0">
                    <a:srgbClr val="C00000"/>
                  </a:outerShdw>
                </a:effectLst>
                <a:latin typeface="Arial Narrow" panose="020B0606020202030204" pitchFamily="34" charset="0"/>
              </a:rPr>
              <a:t>(IX, 1127)</a:t>
            </a:r>
            <a:endParaRPr lang="es-ES" sz="2000" i="1" dirty="0" smtClean="0">
              <a:solidFill>
                <a:srgbClr val="FFFFFF"/>
              </a:solidFill>
              <a:effectLst>
                <a:glow rad="101600">
                  <a:schemeClr val="accent4">
                    <a:satMod val="175000"/>
                    <a:alpha val="40000"/>
                  </a:schemeClr>
                </a:glow>
                <a:outerShdw blurRad="50800" dist="50800" algn="l" rotWithShape="0">
                  <a:srgbClr val="C00000"/>
                </a:outerShdw>
              </a:effectLst>
              <a:latin typeface="Arial Narrow" panose="020B0606020202030204" pitchFamily="34" charset="0"/>
            </a:endParaRPr>
          </a:p>
        </p:txBody>
      </p:sp>
    </p:spTree>
    <p:extLst>
      <p:ext uri="{BB962C8B-B14F-4D97-AF65-F5344CB8AC3E}">
        <p14:creationId xmlns:p14="http://schemas.microsoft.com/office/powerpoint/2010/main" val="2397446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9395"/>
                                        </p:tgtEl>
                                        <p:attrNameLst>
                                          <p:attrName>style.visibility</p:attrName>
                                        </p:attrNameLst>
                                      </p:cBhvr>
                                      <p:to>
                                        <p:strVal val="visible"/>
                                      </p:to>
                                    </p:set>
                                    <p:anim calcmode="lin" valueType="num">
                                      <p:cBhvr>
                                        <p:cTn id="7" dur="250" fill="hold"/>
                                        <p:tgtEl>
                                          <p:spTgt spid="59395"/>
                                        </p:tgtEl>
                                        <p:attrNameLst>
                                          <p:attrName>ppt_w</p:attrName>
                                        </p:attrNameLst>
                                      </p:cBhvr>
                                      <p:tavLst>
                                        <p:tav tm="0">
                                          <p:val>
                                            <p:fltVal val="0"/>
                                          </p:val>
                                        </p:tav>
                                        <p:tav tm="100000">
                                          <p:val>
                                            <p:strVal val="#ppt_w"/>
                                          </p:val>
                                        </p:tav>
                                      </p:tavLst>
                                    </p:anim>
                                    <p:anim calcmode="lin" valueType="num">
                                      <p:cBhvr>
                                        <p:cTn id="8" dur="250" fill="hold"/>
                                        <p:tgtEl>
                                          <p:spTgt spid="59395"/>
                                        </p:tgtEl>
                                        <p:attrNameLst>
                                          <p:attrName>ppt_h</p:attrName>
                                        </p:attrNameLst>
                                      </p:cBhvr>
                                      <p:tavLst>
                                        <p:tav tm="0">
                                          <p:val>
                                            <p:fltVal val="0"/>
                                          </p:val>
                                        </p:tav>
                                        <p:tav tm="100000">
                                          <p:val>
                                            <p:strVal val="#ppt_h"/>
                                          </p:val>
                                        </p:tav>
                                      </p:tavLst>
                                    </p:anim>
                                    <p:anim calcmode="lin" valueType="num">
                                      <p:cBhvr>
                                        <p:cTn id="9" dur="250" fill="hold"/>
                                        <p:tgtEl>
                                          <p:spTgt spid="59395"/>
                                        </p:tgtEl>
                                        <p:attrNameLst>
                                          <p:attrName>ppt_x</p:attrName>
                                        </p:attrNameLst>
                                      </p:cBhvr>
                                      <p:tavLst>
                                        <p:tav tm="0">
                                          <p:val>
                                            <p:fltVal val="0.5"/>
                                          </p:val>
                                        </p:tav>
                                        <p:tav tm="100000">
                                          <p:val>
                                            <p:strVal val="#ppt_x"/>
                                          </p:val>
                                        </p:tav>
                                      </p:tavLst>
                                    </p:anim>
                                    <p:anim calcmode="lin" valueType="num">
                                      <p:cBhvr>
                                        <p:cTn id="10" dur="250" fill="hold"/>
                                        <p:tgtEl>
                                          <p:spTgt spid="5939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4420" y="375340"/>
            <a:ext cx="8407693" cy="6086420"/>
          </a:xfrm>
          <a:prstGeom prst="rect">
            <a:avLst/>
          </a:prstGeom>
        </p:spPr>
      </p:pic>
      <p:sp>
        <p:nvSpPr>
          <p:cNvPr id="60421" name="Rectangle 5"/>
          <p:cNvSpPr>
            <a:spLocks/>
          </p:cNvSpPr>
          <p:nvPr/>
        </p:nvSpPr>
        <p:spPr bwMode="auto">
          <a:xfrm>
            <a:off x="2055346" y="2310921"/>
            <a:ext cx="494482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ES" sz="3600" b="1" i="0" u="none" strike="noStrike" kern="1200" cap="none" spc="50" normalizeH="0" baseline="0" noProof="0" dirty="0">
                <a:ln w="9525" cmpd="sng">
                  <a:solidFill>
                    <a:srgbClr val="CC0066"/>
                  </a:solidFill>
                  <a:prstDash val="solid"/>
                </a:ln>
                <a:solidFill>
                  <a:srgbClr val="70AD47">
                    <a:tint val="1000"/>
                  </a:srgbClr>
                </a:solidFill>
                <a:effectLst>
                  <a:glow rad="38100">
                    <a:srgbClr val="CC0066">
                      <a:alpha val="40000"/>
                    </a:srgbClr>
                  </a:glow>
                </a:effectLst>
                <a:uLnTx/>
                <a:uFillTx/>
                <a:latin typeface="Berlin Sans FB Demi" panose="020E0802020502020306" pitchFamily="34" charset="0"/>
                <a:ea typeface="+mn-ea"/>
                <a:cs typeface="+mn-cs"/>
              </a:rPr>
              <a:t>Esta semana intentaré ser más coherente entre lo que digo y lo que hago.</a:t>
            </a:r>
          </a:p>
        </p:txBody>
      </p:sp>
      <p:sp>
        <p:nvSpPr>
          <p:cNvPr id="7" name="6 Rectángulo"/>
          <p:cNvSpPr/>
          <p:nvPr/>
        </p:nvSpPr>
        <p:spPr>
          <a:xfrm>
            <a:off x="1884823" y="1126379"/>
            <a:ext cx="46190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5400" b="1" i="0" u="none" strike="noStrike" kern="1200" cap="none" spc="50" normalizeH="0" baseline="0" noProof="0" dirty="0">
                <a:ln w="11430"/>
                <a:solidFill>
                  <a:srgbClr val="FFFF00"/>
                </a:solidFill>
                <a:effectLst>
                  <a:glow rad="101600">
                    <a:srgbClr val="000000">
                      <a:satMod val="175000"/>
                      <a:alpha val="40000"/>
                    </a:srgbClr>
                  </a:glow>
                  <a:outerShdw blurRad="76200" dist="50800" dir="5400000" algn="tl" rotWithShape="0">
                    <a:srgbClr val="000000">
                      <a:alpha val="65000"/>
                    </a:srgbClr>
                  </a:outerShdw>
                </a:effectLst>
                <a:uLnTx/>
                <a:uFillTx/>
                <a:latin typeface="Segoe UI" panose="020B0502040204020203" pitchFamily="34" charset="0"/>
                <a:ea typeface="+mn-ea"/>
                <a:cs typeface="Segoe UI" panose="020B0502040204020203" pitchFamily="34" charset="0"/>
              </a:rPr>
              <a:t>Compromiso:</a:t>
            </a:r>
          </a:p>
        </p:txBody>
      </p:sp>
      <p:pic>
        <p:nvPicPr>
          <p:cNvPr id="8" name="Imagen 7"/>
          <p:cNvPicPr>
            <a:picLocks noChangeAspect="1"/>
          </p:cNvPicPr>
          <p:nvPr/>
        </p:nvPicPr>
        <p:blipFill rotWithShape="1">
          <a:blip r:embed="rId3"/>
          <a:srcRect l="12923" t="74998" r="75467" b="15393"/>
          <a:stretch/>
        </p:blipFill>
        <p:spPr>
          <a:xfrm>
            <a:off x="528671" y="4308072"/>
            <a:ext cx="736389" cy="451121"/>
          </a:xfrm>
          <a:prstGeom prst="rect">
            <a:avLst/>
          </a:prstGeom>
          <a:ln>
            <a:noFill/>
          </a:ln>
          <a:effectLst>
            <a:softEdge rad="112500"/>
          </a:effectLst>
        </p:spPr>
      </p:pic>
    </p:spTree>
    <p:extLst>
      <p:ext uri="{BB962C8B-B14F-4D97-AF65-F5344CB8AC3E}">
        <p14:creationId xmlns:p14="http://schemas.microsoft.com/office/powerpoint/2010/main" val="873636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60421"/>
                                        </p:tgtEl>
                                        <p:attrNameLst>
                                          <p:attrName>style.visibility</p:attrName>
                                        </p:attrNameLst>
                                      </p:cBhvr>
                                      <p:to>
                                        <p:strVal val="visible"/>
                                      </p:to>
                                    </p:set>
                                    <p:anim calcmode="lin" valueType="num">
                                      <p:cBhvr>
                                        <p:cTn id="7" dur="250" fill="hold"/>
                                        <p:tgtEl>
                                          <p:spTgt spid="60421"/>
                                        </p:tgtEl>
                                        <p:attrNameLst>
                                          <p:attrName>ppt_w</p:attrName>
                                        </p:attrNameLst>
                                      </p:cBhvr>
                                      <p:tavLst>
                                        <p:tav tm="0">
                                          <p:val>
                                            <p:strVal val="4/3*#ppt_w"/>
                                          </p:val>
                                        </p:tav>
                                        <p:tav tm="100000">
                                          <p:val>
                                            <p:strVal val="#ppt_w"/>
                                          </p:val>
                                        </p:tav>
                                      </p:tavLst>
                                    </p:anim>
                                    <p:anim calcmode="lin" valueType="num">
                                      <p:cBhvr>
                                        <p:cTn id="8" dur="250" fill="hold"/>
                                        <p:tgtEl>
                                          <p:spTgt spid="6042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1692" y="385727"/>
            <a:ext cx="8490421" cy="6127041"/>
          </a:xfrm>
          <a:prstGeom prst="rect">
            <a:avLst/>
          </a:prstGeom>
        </p:spPr>
      </p:pic>
      <p:sp>
        <p:nvSpPr>
          <p:cNvPr id="4" name="Rectángulo 3"/>
          <p:cNvSpPr/>
          <p:nvPr/>
        </p:nvSpPr>
        <p:spPr>
          <a:xfrm>
            <a:off x="748937" y="3492789"/>
            <a:ext cx="7454537" cy="2554545"/>
          </a:xfrm>
          <a:prstGeom prst="rect">
            <a:avLst/>
          </a:prstGeom>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tab pos="228600" algn="l"/>
              </a:tabLst>
              <a:defRPr/>
            </a:pPr>
            <a:r>
              <a:rPr kumimoji="0" lang="es-ES" sz="3200" b="1" i="0" u="none" strike="noStrike" kern="1200" cap="none" spc="50" normalizeH="0" baseline="0" noProof="0" dirty="0" smtClean="0">
                <a:ln w="9525" cmpd="sng">
                  <a:solidFill>
                    <a:srgbClr val="CC0066">
                      <a:lumMod val="50000"/>
                    </a:srgbClr>
                  </a:solidFill>
                  <a:prstDash val="solid"/>
                </a:ln>
                <a:solidFill>
                  <a:srgbClr val="70AD47">
                    <a:tint val="1000"/>
                  </a:srgbClr>
                </a:solidFill>
                <a:effectLst>
                  <a:glow rad="38100">
                    <a:srgbClr val="CC0066">
                      <a:alpha val="40000"/>
                    </a:srgbClr>
                  </a:glow>
                </a:effectLst>
                <a:uLnTx/>
                <a:uFillTx/>
                <a:latin typeface="Segoe UI" panose="020B0502040204020203" pitchFamily="34" charset="0"/>
                <a:ea typeface="Times New Roman" panose="02020603050405020304" pitchFamily="18" charset="0"/>
                <a:cs typeface="Segoe UI" panose="020B0502040204020203" pitchFamily="34" charset="0"/>
              </a:rPr>
              <a:t>Realizar alguna acción concreta que exprese nuestro compromiso comunitario en la lucha contra el mal que hay en el mundo, sostenidos por la fuerza de Dios.</a:t>
            </a:r>
            <a:endParaRPr kumimoji="0" lang="es-PE" sz="4400" b="1" i="0" u="none" strike="noStrike" kern="1200" cap="none" spc="50" normalizeH="0" baseline="0" noProof="0" dirty="0">
              <a:ln w="9525" cmpd="sng">
                <a:solidFill>
                  <a:srgbClr val="CC0066">
                    <a:lumMod val="50000"/>
                  </a:srgbClr>
                </a:solidFill>
                <a:prstDash val="solid"/>
              </a:ln>
              <a:solidFill>
                <a:srgbClr val="70AD47">
                  <a:tint val="1000"/>
                </a:srgbClr>
              </a:solidFill>
              <a:effectLst>
                <a:glow rad="38100">
                  <a:srgbClr val="CC0066">
                    <a:alpha val="40000"/>
                  </a:srgbClr>
                </a:glow>
              </a:effectLst>
              <a:uLnTx/>
              <a:uFillTx/>
              <a:latin typeface="Segoe UI" panose="020B0502040204020203"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0329694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1914" y="374469"/>
            <a:ext cx="8340199" cy="6104708"/>
          </a:xfrm>
          <a:prstGeom prst="rect">
            <a:avLst/>
          </a:prstGeom>
          <a:scene3d>
            <a:camera prst="orthographicFront"/>
            <a:lightRig rig="threePt" dir="t"/>
          </a:scene3d>
          <a:sp3d>
            <a:bevelT/>
          </a:sp3d>
        </p:spPr>
      </p:pic>
      <p:sp>
        <p:nvSpPr>
          <p:cNvPr id="5" name="1 Rectángulo"/>
          <p:cNvSpPr/>
          <p:nvPr/>
        </p:nvSpPr>
        <p:spPr>
          <a:xfrm>
            <a:off x="2820803" y="415824"/>
            <a:ext cx="2446504" cy="490840"/>
          </a:xfrm>
          <a:prstGeom prst="rect">
            <a:avLst/>
          </a:prstGeom>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s-ES_tradnl" sz="32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Script MT Bold" pitchFamily="66" charset="0"/>
                <a:ea typeface="+mn-ea"/>
                <a:cs typeface="+mn-cs"/>
              </a:rPr>
              <a:t>Oración final </a:t>
            </a:r>
            <a:endParaRPr kumimoji="0" lang="es-ES_tradnl" sz="3200" b="0" i="0" u="none" strike="noStrike" kern="1200" cap="none" spc="0" normalizeH="0" baseline="0" noProof="0" dirty="0">
              <a:ln>
                <a:noFill/>
              </a:ln>
              <a:solidFill>
                <a:srgbClr val="FFFF00"/>
              </a:solidFill>
              <a:effectLst>
                <a:outerShdw blurRad="50800" dist="38100" algn="l" rotWithShape="0">
                  <a:prstClr val="black"/>
                </a:outerShdw>
              </a:effectLst>
              <a:uLnTx/>
              <a:uFillTx/>
              <a:latin typeface="Script MT Bold" pitchFamily="66" charset="0"/>
              <a:ea typeface="+mn-ea"/>
              <a:cs typeface="+mn-cs"/>
            </a:endParaRPr>
          </a:p>
        </p:txBody>
      </p:sp>
      <p:sp>
        <p:nvSpPr>
          <p:cNvPr id="6" name="Rectangle 3"/>
          <p:cNvSpPr txBox="1">
            <a:spLocks/>
          </p:cNvSpPr>
          <p:nvPr/>
        </p:nvSpPr>
        <p:spPr bwMode="auto">
          <a:xfrm>
            <a:off x="4032067" y="1481108"/>
            <a:ext cx="4720046" cy="490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ES_tradnl"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Te bendecimos, Padre, porque Cristo Jesús,                   tu Hijo, basó su autoridad en el carisma y no en la fuerza del poder, en el servicio liberador y no en la opresión de los demás. </a:t>
            </a: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En él nos mostraste que es posible ser libres, desposeídos </a:t>
            </a: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del </a:t>
            </a: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pecado, </a:t>
            </a: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                  dueños </a:t>
            </a: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de nuestro destino, </a:t>
            </a: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                    hermanos </a:t>
            </a: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de los demás </a:t>
            </a: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                                                                           y </a:t>
            </a: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solidarios  </a:t>
            </a: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de </a:t>
            </a: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todo el que sufre</a:t>
            </a: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 </a:t>
            </a:r>
            <a:endPar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
            </a:r>
            <a:b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br>
            <a:endPar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s-ES_tradnl"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ES_tradnl"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
            </a:r>
            <a:br>
              <a:rPr kumimoji="0" lang="es-ES_tradnl"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br>
            <a:endParaRPr kumimoji="0" lang="es-ES"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endParaRPr>
          </a:p>
        </p:txBody>
      </p:sp>
    </p:spTree>
    <p:extLst>
      <p:ext uri="{BB962C8B-B14F-4D97-AF65-F5344CB8AC3E}">
        <p14:creationId xmlns:p14="http://schemas.microsoft.com/office/powerpoint/2010/main" val="350762538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91" y="403412"/>
            <a:ext cx="8285018" cy="6051176"/>
          </a:xfrm>
          <a:prstGeom prst="rect">
            <a:avLst/>
          </a:prstGeom>
        </p:spPr>
      </p:pic>
      <p:sp>
        <p:nvSpPr>
          <p:cNvPr id="6" name="Rectangle 3"/>
          <p:cNvSpPr txBox="1">
            <a:spLocks/>
          </p:cNvSpPr>
          <p:nvPr/>
        </p:nvSpPr>
        <p:spPr bwMode="auto">
          <a:xfrm>
            <a:off x="2789853" y="562316"/>
            <a:ext cx="5662437" cy="229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Ayúdanos </a:t>
            </a: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a continuar su misión liberadora del hombre actual, </a:t>
            </a: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poseído </a:t>
            </a: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por los demonios del tener, acaparar y consumir, del egoísmo y la soberbia, </a:t>
            </a: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 la </a:t>
            </a: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insolidaridad y el desamor. </a:t>
            </a:r>
            <a:endPar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 </a:t>
            </a:r>
            <a:endPar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
            </a:r>
            <a:b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br>
            <a:endPar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s-ES_tradnl"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ES_tradnl"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
            </a:r>
            <a:br>
              <a:rPr kumimoji="0" lang="es-ES_tradnl"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br>
            <a:endParaRPr kumimoji="0" lang="es-ES"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endParaRPr>
          </a:p>
        </p:txBody>
      </p:sp>
      <p:sp>
        <p:nvSpPr>
          <p:cNvPr id="5" name="Rectangle 3"/>
          <p:cNvSpPr txBox="1">
            <a:spLocks/>
          </p:cNvSpPr>
          <p:nvPr/>
        </p:nvSpPr>
        <p:spPr bwMode="auto">
          <a:xfrm>
            <a:off x="785326" y="3413838"/>
            <a:ext cx="4009053" cy="22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Así </a:t>
            </a: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el anuncio de tu reino llenará de luz nuestro mundo  Y viviremos en plenitud, libertad y esperanza segura. </a:t>
            </a: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 Así </a:t>
            </a: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sea</a:t>
            </a: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 </a:t>
            </a:r>
            <a:endPar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t/>
            </a:r>
            <a:br>
              <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rPr>
            </a:br>
            <a:endParaRPr kumimoji="0" lang="es-PE" sz="2800" b="0" i="0" u="none" strike="noStrike" kern="1200" cap="none" spc="0" normalizeH="0" baseline="0" noProof="0" dirty="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s-ES_tradnl"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ES_tradnl"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t/>
            </a:r>
            <a:br>
              <a:rPr kumimoji="0" lang="es-ES_tradnl"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rPr>
            </a:br>
            <a:endParaRPr kumimoji="0" lang="es-ES" sz="2800" b="0" i="0" u="none" strike="noStrike" kern="1200" cap="none" spc="0" normalizeH="0" baseline="0" noProof="0" dirty="0" smtClean="0">
              <a:ln>
                <a:noFill/>
              </a:ln>
              <a:solidFill>
                <a:srgbClr val="FFFFFF"/>
              </a:solidFill>
              <a:effectLst>
                <a:outerShdw blurRad="50800" dist="63500" algn="l" rotWithShape="0">
                  <a:srgbClr val="CAE2FF">
                    <a:lumMod val="10000"/>
                  </a:srgbClr>
                </a:outerShdw>
              </a:effectLst>
              <a:uLnTx/>
              <a:uFillTx/>
              <a:latin typeface="Arial"/>
              <a:ea typeface="+mn-ea"/>
              <a:cs typeface="+mn-cs"/>
            </a:endParaRPr>
          </a:p>
        </p:txBody>
      </p:sp>
    </p:spTree>
    <p:extLst>
      <p:ext uri="{BB962C8B-B14F-4D97-AF65-F5344CB8AC3E}">
        <p14:creationId xmlns:p14="http://schemas.microsoft.com/office/powerpoint/2010/main" val="139596477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785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7140" y="374032"/>
            <a:ext cx="8326266" cy="6148687"/>
          </a:xfrm>
          <a:prstGeom prst="rect">
            <a:avLst/>
          </a:prstGeom>
          <a:scene3d>
            <a:camera prst="orthographicFront"/>
            <a:lightRig rig="threePt" dir="t"/>
          </a:scene3d>
          <a:sp3d>
            <a:bevelT w="152400" h="50800" prst="softRound"/>
          </a:sp3d>
        </p:spPr>
      </p:pic>
      <p:sp>
        <p:nvSpPr>
          <p:cNvPr id="4" name="Text Box 7"/>
          <p:cNvSpPr txBox="1">
            <a:spLocks noChangeArrowheads="1"/>
          </p:cNvSpPr>
          <p:nvPr/>
        </p:nvSpPr>
        <p:spPr bwMode="auto">
          <a:xfrm>
            <a:off x="2224802" y="6390909"/>
            <a:ext cx="4710942" cy="400110"/>
          </a:xfrm>
          <a:prstGeom prst="rect">
            <a:avLst/>
          </a:prstGeom>
          <a:solidFill>
            <a:schemeClr val="accent2"/>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Divina:    Padre César Chávez  Alva (Chuno)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a:t>
            </a: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Paúl</a:t>
            </a:r>
            <a:endPar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endParaRPr>
          </a:p>
        </p:txBody>
      </p:sp>
    </p:spTree>
    <p:extLst>
      <p:ext uri="{BB962C8B-B14F-4D97-AF65-F5344CB8AC3E}">
        <p14:creationId xmlns:p14="http://schemas.microsoft.com/office/powerpoint/2010/main" val="230690236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e Jesús Dios y un Profeta? - Estu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46" y="422464"/>
            <a:ext cx="8128889" cy="606063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20329" y="353291"/>
            <a:ext cx="2840458"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a:noFill/>
                </a:ln>
                <a:solidFill>
                  <a:srgbClr val="FFFF00"/>
                </a:solidFill>
                <a:effectLst>
                  <a:glow rad="101600">
                    <a:srgbClr val="000032">
                      <a:alpha val="60000"/>
                    </a:srgbClr>
                  </a:glow>
                </a:effectLst>
                <a:uLnTx/>
                <a:uFillTx/>
                <a:latin typeface="Times New Roman" pitchFamily="18" charset="0"/>
                <a:ea typeface="+mn-ea"/>
                <a:cs typeface="+mn-cs"/>
              </a:rPr>
              <a:t>AMBIENTACIÓN: </a:t>
            </a:r>
            <a:endParaRPr kumimoji="0" lang="es-ES_tradnl" sz="2400" b="1" i="1" u="none" strike="noStrike" kern="1200" cap="none" spc="0" normalizeH="0" baseline="0" noProof="0" dirty="0">
              <a:ln>
                <a:noFill/>
              </a:ln>
              <a:solidFill>
                <a:srgbClr val="FFFF00"/>
              </a:solidFill>
              <a:effectLst>
                <a:glow rad="101600">
                  <a:srgbClr val="000032">
                    <a:alpha val="60000"/>
                  </a:srgbClr>
                </a:glow>
              </a:effectLst>
              <a:uLnTx/>
              <a:uFillTx/>
              <a:latin typeface="Times New Roman" pitchFamily="18" charset="0"/>
              <a:ea typeface="+mn-ea"/>
              <a:cs typeface="+mn-cs"/>
            </a:endParaRPr>
          </a:p>
        </p:txBody>
      </p:sp>
      <p:sp>
        <p:nvSpPr>
          <p:cNvPr id="3" name="Text Box 4"/>
          <p:cNvSpPr txBox="1">
            <a:spLocks noChangeArrowheads="1"/>
          </p:cNvSpPr>
          <p:nvPr/>
        </p:nvSpPr>
        <p:spPr bwMode="auto">
          <a:xfrm>
            <a:off x="3710372" y="353291"/>
            <a:ext cx="477868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_tradnl" sz="2400" b="1" i="1" u="none" strike="noStrike" kern="1200" cap="none" spc="0" normalizeH="0" baseline="0" noProof="0" dirty="0" smtClean="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uLnTx/>
                <a:uFillTx/>
                <a:latin typeface="Arial"/>
                <a:ea typeface="+mn-ea"/>
                <a:cs typeface="+mn-cs"/>
              </a:rPr>
              <a:t>En </a:t>
            </a:r>
            <a:r>
              <a:rPr kumimoji="0" lang="es-ES_tradnl" sz="2400" b="1" i="1" u="none" strike="noStrike" kern="1200" cap="none" spc="0" normalizeH="0" baseline="0" noProof="0" dirty="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uLnTx/>
                <a:uFillTx/>
                <a:latin typeface="Arial"/>
                <a:ea typeface="+mn-ea"/>
                <a:cs typeface="+mn-cs"/>
              </a:rPr>
              <a:t>el evangelio de hoy, Jesús se manifiesta como el gran profeta prometido.  </a:t>
            </a:r>
            <a:endParaRPr kumimoji="0" lang="es-ES_tradnl" sz="2400" b="1" i="1" u="none" strike="noStrike" kern="1200" cap="none" spc="0" normalizeH="0" baseline="0" noProof="0" dirty="0" smtClean="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uLnTx/>
              <a:uFillTx/>
              <a:latin typeface="Arial"/>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_tradnl" sz="2400" b="1" i="1" u="none" strike="noStrike" kern="1200" cap="none" spc="0" normalizeH="0" baseline="0" noProof="0" dirty="0" smtClean="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uLnTx/>
                <a:uFillTx/>
                <a:latin typeface="Arial"/>
                <a:ea typeface="+mn-ea"/>
                <a:cs typeface="+mn-cs"/>
              </a:rPr>
              <a:t>En su palabra y en su actuación se expresa la autoridad del Padre,                                  su voluntad de liberar definitivamente </a:t>
            </a:r>
            <a:endParaRPr kumimoji="0" lang="es-ES_tradnl" sz="2400" b="1" i="1" u="none" strike="noStrike" kern="1200" cap="none" spc="0" normalizeH="0" baseline="0" noProof="0" dirty="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uLnTx/>
              <a:uFillTx/>
              <a:latin typeface="Arial"/>
              <a:ea typeface="+mn-ea"/>
              <a:cs typeface="+mn-cs"/>
            </a:endParaRPr>
          </a:p>
        </p:txBody>
      </p:sp>
      <p:sp>
        <p:nvSpPr>
          <p:cNvPr id="7" name="Text Box 4"/>
          <p:cNvSpPr txBox="1">
            <a:spLocks noChangeArrowheads="1"/>
          </p:cNvSpPr>
          <p:nvPr/>
        </p:nvSpPr>
        <p:spPr bwMode="auto">
          <a:xfrm>
            <a:off x="503046" y="4913435"/>
            <a:ext cx="832133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_tradnl" b="1" i="1" dirty="0" smtClean="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latin typeface="Arial"/>
              </a:rPr>
              <a:t>a la </a:t>
            </a:r>
            <a:r>
              <a:rPr kumimoji="0" lang="es-ES_tradnl" sz="2400" b="1" i="1" u="none" strike="noStrike" kern="1200" cap="none" spc="0" normalizeH="0" baseline="0" noProof="0" dirty="0" smtClean="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uLnTx/>
                <a:uFillTx/>
                <a:latin typeface="Arial"/>
                <a:ea typeface="+mn-ea"/>
                <a:cs typeface="+mn-cs"/>
              </a:rPr>
              <a:t>humanidad </a:t>
            </a:r>
            <a:r>
              <a:rPr kumimoji="0" lang="es-ES_tradnl" sz="2400" b="1" i="1" u="none" strike="noStrike" kern="1200" cap="none" spc="0" normalizeH="0" baseline="0" noProof="0" dirty="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uLnTx/>
                <a:uFillTx/>
                <a:latin typeface="Arial"/>
                <a:ea typeface="+mn-ea"/>
                <a:cs typeface="+mn-cs"/>
              </a:rPr>
              <a:t>de toda opresión.  </a:t>
            </a:r>
            <a:endParaRPr kumimoji="0" lang="es-ES_tradnl" sz="2400" b="1" i="1" u="none" strike="noStrike" kern="1200" cap="none" spc="0" normalizeH="0" baseline="0" noProof="0" dirty="0" smtClean="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1" u="none" strike="noStrike" kern="1200" cap="none" spc="0" normalizeH="0" baseline="0" noProof="0" dirty="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uLnTx/>
                <a:uFillTx/>
                <a:latin typeface="Arial"/>
                <a:ea typeface="+mn-ea"/>
                <a:cs typeface="+mn-cs"/>
              </a:rPr>
              <a:t>Que la Palabra de Dios cambie nuestras vidas, de manera que, como discípulos del único Maestro, busquemos siempre cumplir su voluntad</a:t>
            </a:r>
            <a:r>
              <a:rPr kumimoji="0" lang="es-ES_tradnl" sz="2400" b="1" i="1" u="none" strike="noStrike" kern="1200" cap="none" spc="0" normalizeH="0" baseline="0" noProof="0" dirty="0" smtClean="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uLnTx/>
                <a:uFillTx/>
                <a:latin typeface="Arial"/>
                <a:ea typeface="+mn-ea"/>
                <a:cs typeface="+mn-cs"/>
              </a:rPr>
              <a:t>.                    </a:t>
            </a:r>
            <a:endParaRPr kumimoji="0" lang="es-ES_tradnl" sz="2400" b="1" i="1" u="none" strike="noStrike" kern="1200" cap="none" spc="0" normalizeH="0" baseline="0" noProof="0" dirty="0">
              <a:ln w="10160">
                <a:solidFill>
                  <a:sysClr val="windowText" lastClr="000000"/>
                </a:solidFill>
                <a:prstDash val="solid"/>
              </a:ln>
              <a:solidFill>
                <a:srgbClr val="FFFFFF"/>
              </a:solidFill>
              <a:effectLst>
                <a:glow rad="101600">
                  <a:srgbClr val="000000">
                    <a:lumMod val="95000"/>
                    <a:lumOff val="5000"/>
                    <a:alpha val="40000"/>
                  </a:srgbClr>
                </a:glow>
                <a:outerShdw blurRad="38100" dist="22860" dir="5400000" algn="tl" rotWithShape="0">
                  <a:srgbClr val="000000">
                    <a:alpha val="30000"/>
                  </a:srgbClr>
                </a:outerShdw>
              </a:effectLst>
              <a:uLnTx/>
              <a:uFillTx/>
              <a:latin typeface="Arial"/>
              <a:ea typeface="+mn-ea"/>
              <a:cs typeface="+mn-cs"/>
            </a:endParaRPr>
          </a:p>
        </p:txBody>
      </p:sp>
    </p:spTree>
    <p:extLst>
      <p:ext uri="{BB962C8B-B14F-4D97-AF65-F5344CB8AC3E}">
        <p14:creationId xmlns:p14="http://schemas.microsoft.com/office/powerpoint/2010/main" val="41356514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6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18/4d/93/184d939b1b2a0ad3c47047f7f6e15e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93" y="439067"/>
            <a:ext cx="8333014" cy="61405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pinimg.com/564x/0f/b4/d6/0fb4d6e9a645ee500936cd3ab1fc01b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319" y="655567"/>
            <a:ext cx="4208694" cy="5763977"/>
          </a:xfrm>
          <a:prstGeom prst="ellipse">
            <a:avLst/>
          </a:prstGeom>
          <a:noFill/>
          <a:effectLst>
            <a:softEdge rad="317500"/>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76131" name="Text Box 3"/>
          <p:cNvSpPr txBox="1">
            <a:spLocks noChangeArrowheads="1"/>
          </p:cNvSpPr>
          <p:nvPr/>
        </p:nvSpPr>
        <p:spPr bwMode="auto">
          <a:xfrm>
            <a:off x="632407" y="1090733"/>
            <a:ext cx="520316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rPr>
              <a:t>Señor Jesús, </a:t>
            </a:r>
            <a:r>
              <a:rPr kumimoji="0" lang="es-PE" sz="2400" b="1" i="0" u="none" strike="noStrike" kern="1200" cap="none" spc="0" normalizeH="0" baseline="0" noProof="0" dirty="0" smtClean="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rPr>
              <a:t>                                                 Tú </a:t>
            </a:r>
            <a:r>
              <a:rPr kumimoji="0" lang="es-PE" sz="2400" b="1" i="0" u="none" strike="noStrike" kern="1200" cap="none" spc="0" normalizeH="0" baseline="0" noProof="0" dirty="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rPr>
              <a:t>que te has revelado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rPr>
              <a:t>y te has dado a conocer </a:t>
            </a:r>
            <a:endParaRPr kumimoji="0" lang="es-PE" sz="2400" b="1" i="0" u="none" strike="noStrike" kern="1200" cap="none" spc="0" normalizeH="0" baseline="0" noProof="0" dirty="0" smtClean="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rPr>
              <a:t>de </a:t>
            </a:r>
            <a:r>
              <a:rPr kumimoji="0" lang="es-PE" sz="2400" b="1" i="0" u="none" strike="noStrike" kern="1200" cap="none" spc="0" normalizeH="0" baseline="0" noProof="0" dirty="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rPr>
              <a:t>diversas maneras,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rPr>
              <a:t>tanto por </a:t>
            </a:r>
            <a:r>
              <a:rPr kumimoji="0" lang="es-PE" sz="2400" b="1" i="0" u="none" strike="noStrike" kern="1200" cap="none" spc="0" normalizeH="0" baseline="0" noProof="0" dirty="0" smtClean="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rPr>
              <a:t>medio </a:t>
            </a:r>
            <a:r>
              <a:rPr kumimoji="0" lang="es-PE" sz="2400" b="1" i="0" u="none" strike="noStrike" kern="1200" cap="none" spc="0" normalizeH="0" baseline="0" noProof="0" dirty="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rPr>
              <a:t>de tus </a:t>
            </a:r>
            <a:r>
              <a:rPr kumimoji="0" lang="es-PE" sz="2400" b="1" i="0" u="none" strike="noStrike" kern="1200" cap="none" spc="0" normalizeH="0" baseline="0" noProof="0" dirty="0" smtClean="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rPr>
              <a:t>            enseñanzas</a:t>
            </a:r>
            <a:r>
              <a:rPr kumimoji="0" lang="es-PE" sz="2400" b="1" i="0" u="none" strike="noStrike" kern="1200" cap="none" spc="0" normalizeH="0" baseline="0" noProof="0" dirty="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rPr>
              <a:t>, </a:t>
            </a: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con </a:t>
            </a: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las que </a:t>
            </a: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las                                gentes quedaban admiradas                        </a:t>
            </a: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y </a:t>
            </a: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fascinadas </a:t>
            </a: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porque </a:t>
            </a: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                          enseñabas </a:t>
            </a: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con autoridad,                                             como también por medio </a:t>
            </a: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                         de </a:t>
            </a: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tus milagros</a:t>
            </a: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 que                         manifestaban </a:t>
            </a: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quién eras en verdad,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revelándote como el Enviado del Padre.</a:t>
            </a:r>
            <a:endParaRPr kumimoji="0" lang="es-PE" sz="2400" b="1" i="0" u="none" strike="noStrike" kern="1200" cap="none" spc="0" normalizeH="0" baseline="0" noProof="0" dirty="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endParaRPr>
          </a:p>
        </p:txBody>
      </p:sp>
      <p:sp>
        <p:nvSpPr>
          <p:cNvPr id="2" name="1 Rectángulo"/>
          <p:cNvSpPr/>
          <p:nvPr/>
        </p:nvSpPr>
        <p:spPr>
          <a:xfrm>
            <a:off x="1871356" y="439067"/>
            <a:ext cx="3058851"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Arial"/>
                <a:ea typeface="+mn-ea"/>
                <a:cs typeface="+mn-cs"/>
              </a:rPr>
              <a:t>1. Oración inicial</a:t>
            </a:r>
          </a:p>
        </p:txBody>
      </p:sp>
    </p:spTree>
    <p:extLst>
      <p:ext uri="{BB962C8B-B14F-4D97-AF65-F5344CB8AC3E}">
        <p14:creationId xmlns:p14="http://schemas.microsoft.com/office/powerpoint/2010/main" val="895159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76131"/>
                                        </p:tgtEl>
                                        <p:attrNameLst>
                                          <p:attrName>style.visibility</p:attrName>
                                        </p:attrNameLst>
                                      </p:cBhvr>
                                      <p:to>
                                        <p:strVal val="visible"/>
                                      </p:to>
                                    </p:set>
                                    <p:anim calcmode="lin" valueType="num">
                                      <p:cBhvr>
                                        <p:cTn id="7" dur="250" fill="hold"/>
                                        <p:tgtEl>
                                          <p:spTgt spid="176131"/>
                                        </p:tgtEl>
                                        <p:attrNameLst>
                                          <p:attrName>ppt_w</p:attrName>
                                        </p:attrNameLst>
                                      </p:cBhvr>
                                      <p:tavLst>
                                        <p:tav tm="0">
                                          <p:val>
                                            <p:strVal val="4/3*#ppt_w"/>
                                          </p:val>
                                        </p:tav>
                                        <p:tav tm="100000">
                                          <p:val>
                                            <p:strVal val="#ppt_w"/>
                                          </p:val>
                                        </p:tav>
                                      </p:tavLst>
                                    </p:anim>
                                    <p:anim calcmode="lin" valueType="num">
                                      <p:cBhvr>
                                        <p:cTn id="8" dur="250" fill="hold"/>
                                        <p:tgtEl>
                                          <p:spTgt spid="17613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e8/b4/91/e8b49148b7191ca577a06b3919150c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19877" y="383727"/>
            <a:ext cx="8286659" cy="613954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76131" name="Text Box 3"/>
          <p:cNvSpPr txBox="1">
            <a:spLocks noChangeArrowheads="1"/>
          </p:cNvSpPr>
          <p:nvPr/>
        </p:nvSpPr>
        <p:spPr bwMode="auto">
          <a:xfrm>
            <a:off x="3651898" y="389385"/>
            <a:ext cx="50173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Te pedimos que nos regales la gracia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de conocerte vivencialmente,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experimentando tu amor en </a:t>
            </a: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nosotros</a:t>
            </a: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dejándonos seducir por ti </a:t>
            </a: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y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por </a:t>
            </a: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tus enseñanzas,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para seguirte y </a:t>
            </a:r>
            <a:endPar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endParaRPr>
          </a:p>
        </p:txBody>
      </p:sp>
      <p:sp>
        <p:nvSpPr>
          <p:cNvPr id="5" name="Text Box 3"/>
          <p:cNvSpPr txBox="1">
            <a:spLocks noChangeArrowheads="1"/>
          </p:cNvSpPr>
          <p:nvPr/>
        </p:nvSpPr>
        <p:spPr bwMode="auto">
          <a:xfrm>
            <a:off x="3920538" y="2545105"/>
            <a:ext cx="47486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así </a:t>
            </a: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adherirnos más a ti,</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viviendo como Tú lo has hecho, </a:t>
            </a:r>
            <a:endPar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asumiendo </a:t>
            </a: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y haciendo </a:t>
            </a:r>
            <a:endPar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vida </a:t>
            </a:r>
            <a:r>
              <a:rPr kumimoji="0" lang="es-PE" sz="2400" b="1" i="0" u="none" strike="noStrike" kern="1200" cap="none" spc="0" normalizeH="0" baseline="0" noProof="0" dirty="0">
                <a:ln>
                  <a:noFill/>
                </a:ln>
                <a:solidFill>
                  <a:srgbClr val="FFFFFF"/>
                </a:solidFill>
                <a:effectLst>
                  <a:glow rad="101600">
                    <a:srgbClr val="000032">
                      <a:alpha val="60000"/>
                    </a:srgbClr>
                  </a:glow>
                  <a:outerShdw blurRad="50800" dist="38100" algn="l" rotWithShape="0">
                    <a:prstClr val="black"/>
                  </a:outerShdw>
                </a:effectLst>
                <a:uLnTx/>
                <a:uFillTx/>
                <a:latin typeface="Rockwell Condensed" panose="02060603050405020104" pitchFamily="18" charset="0"/>
                <a:ea typeface="+mn-ea"/>
                <a:cs typeface="+mn-cs"/>
              </a:rPr>
              <a:t>tu vida. Que así sea.</a:t>
            </a:r>
            <a:endParaRPr kumimoji="0" lang="es-PE" sz="2400" b="1" i="0" u="none" strike="noStrike" kern="1200" cap="none" spc="0" normalizeH="0" baseline="0" noProof="0" dirty="0">
              <a:ln>
                <a:noFill/>
              </a:ln>
              <a:solidFill>
                <a:srgbClr val="FFFFFF"/>
              </a:solidFill>
              <a:effectLst>
                <a:glow rad="63500">
                  <a:srgbClr val="000032"/>
                </a:glow>
                <a:outerShdw blurRad="50800" dist="38100" algn="l" rotWithShape="0">
                  <a:prstClr val="black"/>
                </a:outerShdw>
              </a:effectLst>
              <a:uLnTx/>
              <a:uFillTx/>
              <a:latin typeface="Rockwell Condensed" panose="02060603050405020104" pitchFamily="18" charset="0"/>
              <a:ea typeface="+mn-ea"/>
              <a:cs typeface="+mn-cs"/>
            </a:endParaRPr>
          </a:p>
        </p:txBody>
      </p:sp>
    </p:spTree>
    <p:extLst>
      <p:ext uri="{BB962C8B-B14F-4D97-AF65-F5344CB8AC3E}">
        <p14:creationId xmlns:p14="http://schemas.microsoft.com/office/powerpoint/2010/main" val="20701038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76131"/>
                                        </p:tgtEl>
                                        <p:attrNameLst>
                                          <p:attrName>style.visibility</p:attrName>
                                        </p:attrNameLst>
                                      </p:cBhvr>
                                      <p:to>
                                        <p:strVal val="visible"/>
                                      </p:to>
                                    </p:set>
                                    <p:anim calcmode="lin" valueType="num">
                                      <p:cBhvr>
                                        <p:cTn id="7" dur="250" fill="hold"/>
                                        <p:tgtEl>
                                          <p:spTgt spid="176131"/>
                                        </p:tgtEl>
                                        <p:attrNameLst>
                                          <p:attrName>ppt_w</p:attrName>
                                        </p:attrNameLst>
                                      </p:cBhvr>
                                      <p:tavLst>
                                        <p:tav tm="0">
                                          <p:val>
                                            <p:strVal val="4/3*#ppt_w"/>
                                          </p:val>
                                        </p:tav>
                                        <p:tav tm="100000">
                                          <p:val>
                                            <p:strVal val="#ppt_w"/>
                                          </p:val>
                                        </p:tav>
                                      </p:tavLst>
                                    </p:anim>
                                    <p:anim calcmode="lin" valueType="num">
                                      <p:cBhvr>
                                        <p:cTn id="8" dur="250" fill="hold"/>
                                        <p:tgtEl>
                                          <p:spTgt spid="176131"/>
                                        </p:tgtEl>
                                        <p:attrNameLst>
                                          <p:attrName>ppt_h</p:attrName>
                                        </p:attrNameLst>
                                      </p:cBhvr>
                                      <p:tavLst>
                                        <p:tav tm="0">
                                          <p:val>
                                            <p:strVal val="4/3*#ppt_h"/>
                                          </p:val>
                                        </p:tav>
                                        <p:tav tm="100000">
                                          <p:val>
                                            <p:strVal val="#ppt_h"/>
                                          </p:val>
                                        </p:tav>
                                      </p:tavLst>
                                    </p:anim>
                                  </p:childTnLst>
                                </p:cTn>
                              </p:par>
                            </p:childTnLst>
                          </p:cTn>
                        </p:par>
                        <p:par>
                          <p:cTn id="9" fill="hold">
                            <p:stCondLst>
                              <p:cond delay="7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ec/74/0a/ec740a8dcfc5b1d7e582ef677e275c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28" y="410132"/>
            <a:ext cx="8322728" cy="610186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11520" y="1376469"/>
            <a:ext cx="5083961" cy="3664887"/>
          </a:xfrm>
          <a:prstGeom prst="rect">
            <a:avLst/>
          </a:prstGeom>
        </p:spPr>
      </p:pic>
      <p:sp>
        <p:nvSpPr>
          <p:cNvPr id="185351" name="Text Box 7"/>
          <p:cNvSpPr txBox="1">
            <a:spLocks noChangeArrowheads="1"/>
          </p:cNvSpPr>
          <p:nvPr/>
        </p:nvSpPr>
        <p:spPr bwMode="auto">
          <a:xfrm>
            <a:off x="481360" y="4798962"/>
            <a:ext cx="8032377" cy="1569660"/>
          </a:xfrm>
          <a:prstGeom prst="rect">
            <a:avLst/>
          </a:prstGeom>
          <a:noFill/>
          <a:ln>
            <a:noFill/>
          </a:ln>
          <a:effectLst/>
          <a:scene3d>
            <a:camera prst="orthographicFront"/>
            <a:lightRig rig="threePt" dir="t"/>
          </a:scene3d>
          <a:sp3d>
            <a:bevelT prst="angle"/>
          </a:sp3d>
          <a:ex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1" u="none" strike="noStrike" kern="1200" cap="none" spc="0" normalizeH="0" baseline="0" noProof="0" dirty="0" smtClean="0">
                <a:ln>
                  <a:noFill/>
                </a:ln>
                <a:solidFill>
                  <a:srgbClr val="FFFFFF"/>
                </a:solidFill>
                <a:effectLst>
                  <a:outerShdw blurRad="50800" dist="114300" algn="l" rotWithShape="0">
                    <a:prstClr val="black"/>
                  </a:outerShdw>
                </a:effectLst>
                <a:uLnTx/>
                <a:uFillTx/>
                <a:latin typeface="Arial"/>
                <a:ea typeface="+mn-ea"/>
                <a:cs typeface="+mn-cs"/>
              </a:rPr>
              <a:t>Habla </a:t>
            </a:r>
            <a:r>
              <a:rPr kumimoji="0" lang="es-PE" sz="2400" b="1" i="1" u="none" strike="noStrike" kern="1200" cap="none" spc="0" normalizeH="0" baseline="0" noProof="0" dirty="0">
                <a:ln>
                  <a:noFill/>
                </a:ln>
                <a:solidFill>
                  <a:srgbClr val="FFFFFF"/>
                </a:solidFill>
                <a:effectLst>
                  <a:outerShdw blurRad="50800" dist="114300" algn="l" rotWithShape="0">
                    <a:prstClr val="black"/>
                  </a:outerShdw>
                </a:effectLst>
                <a:uLnTx/>
                <a:uFillTx/>
                <a:latin typeface="Arial"/>
                <a:ea typeface="+mn-ea"/>
                <a:cs typeface="+mn-cs"/>
              </a:rPr>
              <a:t>con una autoridad desconocida y hasta los espíritus inmundos se le someten. Verdaderamente el Reino de Dios está cerca, en adelante nadie esclavizará a los hijos de Dios. </a:t>
            </a:r>
            <a:r>
              <a:rPr kumimoji="0" lang="es-PE" sz="2400" b="1" i="1" u="none" strike="noStrike" kern="1200" cap="none" spc="0" normalizeH="0" baseline="0" noProof="0" dirty="0" smtClean="0">
                <a:ln>
                  <a:noFill/>
                </a:ln>
                <a:solidFill>
                  <a:srgbClr val="FFFFFF"/>
                </a:solidFill>
                <a:effectLst>
                  <a:outerShdw blurRad="50800" dist="114300" algn="l" rotWithShape="0">
                    <a:prstClr val="black"/>
                  </a:outerShdw>
                </a:effectLst>
                <a:uLnTx/>
                <a:uFillTx/>
                <a:latin typeface="Arial"/>
                <a:ea typeface="+mn-ea"/>
                <a:cs typeface="+mn-cs"/>
              </a:rPr>
              <a:t>Escuchemos:</a:t>
            </a:r>
            <a:endParaRPr kumimoji="0" lang="es-ES_tradnl" sz="2400" b="1" i="1" u="none" strike="noStrike" kern="1200" cap="none" spc="0" normalizeH="0" baseline="0" noProof="0" dirty="0">
              <a:ln>
                <a:noFill/>
              </a:ln>
              <a:solidFill>
                <a:srgbClr val="FFFFFF"/>
              </a:solidFill>
              <a:effectLst>
                <a:outerShdw blurRad="50800" dist="114300" algn="l" rotWithShape="0">
                  <a:prstClr val="black"/>
                </a:outerShdw>
              </a:effectLst>
              <a:uLnTx/>
              <a:uFillTx/>
              <a:latin typeface="Arial"/>
              <a:ea typeface="+mn-ea"/>
              <a:cs typeface="+mn-cs"/>
            </a:endParaRPr>
          </a:p>
        </p:txBody>
      </p:sp>
      <p:sp>
        <p:nvSpPr>
          <p:cNvPr id="4" name="Rectángulo 3"/>
          <p:cNvSpPr/>
          <p:nvPr/>
        </p:nvSpPr>
        <p:spPr>
          <a:xfrm>
            <a:off x="797941" y="1368066"/>
            <a:ext cx="26419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srgbClr val="FFFFFF"/>
                </a:solidFill>
                <a:effectLst>
                  <a:outerShdw blurRad="50800" dist="114300" algn="l" rotWithShape="0">
                    <a:prstClr val="black"/>
                  </a:outerShdw>
                </a:effectLst>
                <a:uLnTx/>
                <a:uFillTx/>
                <a:latin typeface="Comic Sans MS" panose="030F0702030302020204" pitchFamily="66"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ángulo 6"/>
          <p:cNvSpPr/>
          <p:nvPr/>
        </p:nvSpPr>
        <p:spPr>
          <a:xfrm>
            <a:off x="3845254" y="468835"/>
            <a:ext cx="219803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a:ln>
                  <a:noFill/>
                </a:ln>
                <a:solidFill>
                  <a:srgbClr val="FFFFFF"/>
                </a:solidFill>
                <a:effectLst>
                  <a:outerShdw blurRad="50800" dist="114300" algn="l" rotWithShape="0">
                    <a:prstClr val="black"/>
                  </a:outerShdw>
                </a:effectLst>
                <a:uLnTx/>
                <a:uFillTx/>
                <a:latin typeface="Comic Sans MS" panose="030F0702030302020204" pitchFamily="66" charset="0"/>
                <a:ea typeface="+mn-ea"/>
                <a:cs typeface="+mn-cs"/>
              </a:rPr>
              <a:t>Motivación: </a:t>
            </a: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 Box 7"/>
          <p:cNvSpPr txBox="1">
            <a:spLocks noChangeArrowheads="1"/>
          </p:cNvSpPr>
          <p:nvPr/>
        </p:nvSpPr>
        <p:spPr bwMode="auto">
          <a:xfrm>
            <a:off x="6021313" y="410132"/>
            <a:ext cx="2689143" cy="1569660"/>
          </a:xfrm>
          <a:prstGeom prst="rect">
            <a:avLst/>
          </a:prstGeom>
          <a:noFill/>
          <a:ln>
            <a:noFill/>
          </a:ln>
          <a:effectLst/>
          <a:scene3d>
            <a:camera prst="orthographicFront"/>
            <a:lightRig rig="threePt" dir="t"/>
          </a:scene3d>
          <a:sp3d>
            <a:bevelT prst="angle"/>
          </a:sp3d>
          <a:extLst/>
        </p:spPr>
        <p:txBody>
          <a:bodyPr wrap="square">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s-PE" sz="2400" b="1" i="1" u="none" strike="noStrike" kern="1200" cap="none" spc="0" normalizeH="0" baseline="0" noProof="0" dirty="0" smtClean="0">
                <a:ln>
                  <a:noFill/>
                </a:ln>
                <a:solidFill>
                  <a:srgbClr val="FFFFFF"/>
                </a:solidFill>
                <a:effectLst>
                  <a:outerShdw blurRad="50800" dist="114300" algn="l" rotWithShape="0">
                    <a:prstClr val="black"/>
                  </a:outerShdw>
                </a:effectLst>
                <a:uLnTx/>
                <a:uFillTx/>
                <a:latin typeface="Arial"/>
                <a:ea typeface="+mn-ea"/>
                <a:cs typeface="+mn-cs"/>
              </a:rPr>
              <a:t>Jesús comienza a dar pruebas de la autenticidad de su mensaje. </a:t>
            </a:r>
            <a:endParaRPr kumimoji="0" lang="es-ES_tradnl" sz="2400" b="1" i="1" u="none" strike="noStrike" kern="1200" cap="none" spc="0" normalizeH="0" baseline="0" noProof="0" dirty="0">
              <a:ln>
                <a:noFill/>
              </a:ln>
              <a:solidFill>
                <a:srgbClr val="FFFFFF"/>
              </a:solidFill>
              <a:effectLst>
                <a:outerShdw blurRad="50800" dist="114300" algn="l" rotWithShape="0">
                  <a:prstClr val="black"/>
                </a:outerShdw>
              </a:effectLst>
              <a:uLnTx/>
              <a:uFillTx/>
              <a:latin typeface="Arial"/>
              <a:ea typeface="+mn-ea"/>
              <a:cs typeface="+mn-cs"/>
            </a:endParaRPr>
          </a:p>
        </p:txBody>
      </p:sp>
      <p:sp>
        <p:nvSpPr>
          <p:cNvPr id="10" name="AutoShape 2"/>
          <p:cNvSpPr>
            <a:spLocks noChangeArrowheads="1"/>
          </p:cNvSpPr>
          <p:nvPr/>
        </p:nvSpPr>
        <p:spPr bwMode="auto">
          <a:xfrm>
            <a:off x="474661" y="468835"/>
            <a:ext cx="3182010" cy="1083897"/>
          </a:xfrm>
          <a:prstGeom prst="roundRect">
            <a:avLst>
              <a:gd name="adj" fmla="val 16667"/>
            </a:avLst>
          </a:prstGeom>
          <a:solidFill>
            <a:srgbClr val="006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srgbClr val="FFFF00"/>
                </a:solidFill>
                <a:effectLst>
                  <a:outerShdw blurRad="38100" dist="38100" dir="2700000" algn="tl">
                    <a:srgbClr val="000000">
                      <a:alpha val="43137"/>
                    </a:srgbClr>
                  </a:outerShdw>
                </a:effectLst>
                <a:latin typeface="Berlin Sans FB Demi" panose="020E0802020502020306" pitchFamily="34" charset="0"/>
                <a:cs typeface="Times New Roman" pitchFamily="18" charset="0"/>
              </a:rPr>
              <a:t>LECTIO</a:t>
            </a:r>
          </a:p>
          <a:p>
            <a:pPr algn="ctr" eaLnBrk="0" fontAlgn="base" hangingPunct="0">
              <a:spcBef>
                <a:spcPct val="0"/>
              </a:spcBef>
              <a:spcAft>
                <a:spcPct val="0"/>
              </a:spcAft>
            </a:pPr>
            <a:r>
              <a:rPr lang="es-PE" sz="2000" b="1" dirty="0">
                <a:solidFill>
                  <a:srgbClr val="FFFFFF"/>
                </a:solidFill>
                <a:effectLst>
                  <a:outerShdw blurRad="38100" dist="38100" dir="2700000" algn="tl">
                    <a:srgbClr val="000000">
                      <a:alpha val="43137"/>
                    </a:srgbClr>
                  </a:outerShdw>
                </a:effectLst>
                <a:latin typeface="Berlin Sans FB Demi" panose="020E0802020502020306" pitchFamily="34" charset="0"/>
                <a:cs typeface="Times New Roman" pitchFamily="18" charset="0"/>
              </a:rPr>
              <a:t>¿Qué dice el texto? </a:t>
            </a:r>
            <a:r>
              <a:rPr lang="es-PE" sz="2000" b="1" dirty="0" smtClean="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                         Marcos 1, 21-28</a:t>
            </a:r>
            <a:endParaRPr lang="es-PE" sz="2000" dirty="0">
              <a:solidFill>
                <a:srgbClr val="000000"/>
              </a:solidFill>
              <a:effectLst>
                <a:outerShdw blurRad="38100" dist="38100" dir="2700000" algn="tl">
                  <a:srgbClr val="000000">
                    <a:alpha val="43137"/>
                  </a:srgbClr>
                </a:outerShdw>
              </a:effectLst>
              <a:latin typeface="Arial" panose="020B0604020202020204" pitchFamily="34" charset="0"/>
              <a:cs typeface="Times New Roman" pitchFamily="18" charset="0"/>
            </a:endParaRPr>
          </a:p>
        </p:txBody>
      </p:sp>
    </p:spTree>
    <p:extLst>
      <p:ext uri="{BB962C8B-B14F-4D97-AF65-F5344CB8AC3E}">
        <p14:creationId xmlns:p14="http://schemas.microsoft.com/office/powerpoint/2010/main" val="1880741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61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185351"/>
                                        </p:tgtEl>
                                        <p:attrNameLst>
                                          <p:attrName>style.visibility</p:attrName>
                                        </p:attrNameLst>
                                      </p:cBhvr>
                                      <p:to>
                                        <p:strVal val="visible"/>
                                      </p:to>
                                    </p:set>
                                    <p:anim calcmode="lin" valueType="num">
                                      <p:cBhvr>
                                        <p:cTn id="14" dur="1000" fill="hold"/>
                                        <p:tgtEl>
                                          <p:spTgt spid="185351"/>
                                        </p:tgtEl>
                                        <p:attrNameLst>
                                          <p:attrName>ppt_w</p:attrName>
                                        </p:attrNameLst>
                                      </p:cBhvr>
                                      <p:tavLst>
                                        <p:tav tm="0">
                                          <p:val>
                                            <p:fltVal val="0"/>
                                          </p:val>
                                        </p:tav>
                                        <p:tav tm="100000">
                                          <p:val>
                                            <p:strVal val="#ppt_w"/>
                                          </p:val>
                                        </p:tav>
                                      </p:tavLst>
                                    </p:anim>
                                    <p:anim calcmode="lin" valueType="num">
                                      <p:cBhvr>
                                        <p:cTn id="15" dur="1000" fill="hold"/>
                                        <p:tgtEl>
                                          <p:spTgt spid="185351"/>
                                        </p:tgtEl>
                                        <p:attrNameLst>
                                          <p:attrName>ppt_h</p:attrName>
                                        </p:attrNameLst>
                                      </p:cBhvr>
                                      <p:tavLst>
                                        <p:tav tm="0">
                                          <p:val>
                                            <p:fltVal val="0"/>
                                          </p:val>
                                        </p:tav>
                                        <p:tav tm="100000">
                                          <p:val>
                                            <p:strVal val="#ppt_h"/>
                                          </p:val>
                                        </p:tav>
                                      </p:tavLst>
                                    </p:anim>
                                    <p:anim calcmode="lin" valueType="num">
                                      <p:cBhvr>
                                        <p:cTn id="16" dur="1000" fill="hold"/>
                                        <p:tgtEl>
                                          <p:spTgt spid="18535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853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pinimg.com/564x/ec/74/0a/ec740a8dcfc5b1d7e582ef677e275c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81" y="379968"/>
            <a:ext cx="8322728" cy="609781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3395" y="1230923"/>
            <a:ext cx="4967654" cy="3827686"/>
          </a:xfrm>
          <a:prstGeom prst="rect">
            <a:avLst/>
          </a:prstGeom>
        </p:spPr>
      </p:pic>
      <p:sp>
        <p:nvSpPr>
          <p:cNvPr id="5" name="Rectangle 30"/>
          <p:cNvSpPr>
            <a:spLocks noChangeArrowheads="1"/>
          </p:cNvSpPr>
          <p:nvPr/>
        </p:nvSpPr>
        <p:spPr bwMode="auto">
          <a:xfrm>
            <a:off x="480936" y="404214"/>
            <a:ext cx="3766286" cy="52322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8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Rounded MT Bold" panose="020F0704030504030204" pitchFamily="34" charset="0"/>
                <a:ea typeface="Arial Unicode MS" pitchFamily="34" charset="-128"/>
                <a:cs typeface="Arial Unicode MS" pitchFamily="34" charset="-128"/>
              </a:rPr>
              <a:t>Marcos </a:t>
            </a:r>
            <a:r>
              <a:rPr kumimoji="0" lang="es-E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anose="020F0704030504030204" pitchFamily="34" charset="0"/>
                <a:ea typeface="Arial Unicode MS" pitchFamily="34" charset="-128"/>
                <a:cs typeface="Arial Unicode MS" pitchFamily="34" charset="-128"/>
              </a:rPr>
              <a:t>1,21-28</a:t>
            </a:r>
          </a:p>
        </p:txBody>
      </p:sp>
      <p:sp>
        <p:nvSpPr>
          <p:cNvPr id="6" name="Rectangle 3"/>
          <p:cNvSpPr>
            <a:spLocks noChangeArrowheads="1"/>
          </p:cNvSpPr>
          <p:nvPr/>
        </p:nvSpPr>
        <p:spPr bwMode="auto">
          <a:xfrm>
            <a:off x="697879" y="4963631"/>
            <a:ext cx="7584286" cy="1384995"/>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CFFCC"/>
                </a:solidFill>
                <a:effectLst>
                  <a:glow rad="63500">
                    <a:srgbClr val="000000">
                      <a:satMod val="175000"/>
                      <a:alpha val="40000"/>
                    </a:srgbClr>
                  </a:glow>
                  <a:outerShdw blurRad="50800" dist="38100" algn="l" rotWithShape="0">
                    <a:srgbClr val="CC0066">
                      <a:lumMod val="50000"/>
                    </a:srgbClr>
                  </a:outerShdw>
                </a:effectLst>
                <a:uLnTx/>
                <a:uFillTx/>
                <a:latin typeface="Arial"/>
                <a:ea typeface="+mn-ea"/>
                <a:cs typeface="+mn-cs"/>
              </a:rPr>
              <a:t>En  </a:t>
            </a:r>
            <a:r>
              <a:rPr kumimoji="0" lang="es-ES" sz="2800" b="1" i="0" u="none" strike="noStrike" kern="1200" cap="none" spc="0" normalizeH="0" baseline="0" noProof="0" dirty="0">
                <a:ln>
                  <a:noFill/>
                </a:ln>
                <a:solidFill>
                  <a:srgbClr val="CCFFCC"/>
                </a:solidFill>
                <a:effectLst>
                  <a:glow rad="63500">
                    <a:srgbClr val="000000">
                      <a:satMod val="175000"/>
                      <a:alpha val="40000"/>
                    </a:srgbClr>
                  </a:glow>
                  <a:outerShdw blurRad="50800" dist="38100" algn="l" rotWithShape="0">
                    <a:srgbClr val="CC0066">
                      <a:lumMod val="50000"/>
                    </a:srgbClr>
                  </a:outerShdw>
                </a:effectLst>
                <a:uLnTx/>
                <a:uFillTx/>
                <a:latin typeface="Arial"/>
                <a:ea typeface="+mn-ea"/>
                <a:cs typeface="+mn-cs"/>
              </a:rPr>
              <a:t>aquel</a:t>
            </a:r>
            <a:r>
              <a:rPr kumimoji="0" lang="en-US" sz="2800" b="1" i="0" u="none" strike="noStrike" kern="1200" cap="none" spc="0" normalizeH="0" baseline="0" noProof="0" dirty="0">
                <a:ln>
                  <a:noFill/>
                </a:ln>
                <a:solidFill>
                  <a:srgbClr val="CCFFCC"/>
                </a:solidFill>
                <a:effectLst>
                  <a:glow rad="63500">
                    <a:srgbClr val="000000">
                      <a:satMod val="175000"/>
                      <a:alpha val="40000"/>
                    </a:srgbClr>
                  </a:glow>
                  <a:outerShdw blurRad="50800" dist="38100" algn="l" rotWithShape="0">
                    <a:srgbClr val="CC0066">
                      <a:lumMod val="50000"/>
                    </a:srgbClr>
                  </a:outerShdw>
                </a:effectLst>
                <a:uLnTx/>
                <a:uFillTx/>
                <a:latin typeface="Arial"/>
                <a:ea typeface="+mn-ea"/>
                <a:cs typeface="+mn-cs"/>
              </a:rPr>
              <a:t> </a:t>
            </a:r>
            <a:r>
              <a:rPr kumimoji="0" lang="es-ES" sz="2800" b="1" i="0" u="none" strike="noStrike" kern="1200" cap="none" spc="0" normalizeH="0" baseline="0" noProof="0" dirty="0">
                <a:ln>
                  <a:noFill/>
                </a:ln>
                <a:solidFill>
                  <a:srgbClr val="CCFFCC"/>
                </a:solidFill>
                <a:effectLst>
                  <a:glow rad="63500">
                    <a:srgbClr val="000000">
                      <a:satMod val="175000"/>
                      <a:alpha val="40000"/>
                    </a:srgbClr>
                  </a:glow>
                  <a:outerShdw blurRad="50800" dist="38100" algn="l" rotWithShape="0">
                    <a:srgbClr val="CC0066">
                      <a:lumMod val="50000"/>
                    </a:srgbClr>
                  </a:outerShdw>
                </a:effectLst>
                <a:uLnTx/>
                <a:uFillTx/>
                <a:latin typeface="Arial"/>
                <a:ea typeface="+mn-ea"/>
                <a:cs typeface="+mn-cs"/>
              </a:rPr>
              <a:t>tiempo, Jesús y sus discípulos </a:t>
            </a:r>
            <a:r>
              <a:rPr kumimoji="0" lang="es-ES" sz="2800" b="1" i="0" u="none" strike="noStrike" kern="1200" cap="none" spc="0" normalizeH="0" baseline="0" noProof="0" dirty="0" smtClean="0">
                <a:ln>
                  <a:noFill/>
                </a:ln>
                <a:solidFill>
                  <a:srgbClr val="CCFFCC"/>
                </a:solidFill>
                <a:effectLst>
                  <a:glow rad="63500">
                    <a:srgbClr val="000000">
                      <a:satMod val="175000"/>
                      <a:alpha val="40000"/>
                    </a:srgbClr>
                  </a:glow>
                  <a:outerShdw blurRad="50800" dist="38100" algn="l" rotWithShape="0">
                    <a:srgbClr val="CC0066">
                      <a:lumMod val="50000"/>
                    </a:srgbClr>
                  </a:outerShdw>
                </a:effectLst>
                <a:uLnTx/>
                <a:uFillTx/>
                <a:latin typeface="Arial"/>
                <a:ea typeface="+mn-ea"/>
                <a:cs typeface="+mn-cs"/>
              </a:rPr>
              <a:t>entraron </a:t>
            </a:r>
            <a:r>
              <a:rPr kumimoji="0" lang="es-ES" sz="2800" b="1" i="0" u="none" strike="noStrike" kern="1200" cap="none" spc="0" normalizeH="0" baseline="0" noProof="0" dirty="0">
                <a:ln>
                  <a:noFill/>
                </a:ln>
                <a:solidFill>
                  <a:srgbClr val="CCFFCC"/>
                </a:solidFill>
                <a:effectLst>
                  <a:glow rad="63500">
                    <a:srgbClr val="000000">
                      <a:satMod val="175000"/>
                      <a:alpha val="40000"/>
                    </a:srgbClr>
                  </a:glow>
                  <a:outerShdw blurRad="50800" dist="38100" algn="l" rotWithShape="0">
                    <a:srgbClr val="CC0066">
                      <a:lumMod val="50000"/>
                    </a:srgbClr>
                  </a:outerShdw>
                </a:effectLst>
                <a:uLnTx/>
                <a:uFillTx/>
                <a:latin typeface="Arial"/>
                <a:ea typeface="+mn-ea"/>
                <a:cs typeface="+mn-cs"/>
              </a:rPr>
              <a:t>en </a:t>
            </a:r>
            <a:r>
              <a:rPr kumimoji="0" lang="es-ES" sz="2800" b="1" i="0" u="none" strike="noStrike" kern="1200" cap="none" spc="0" normalizeH="0" baseline="0" noProof="0" dirty="0" err="1" smtClean="0">
                <a:ln>
                  <a:noFill/>
                </a:ln>
                <a:solidFill>
                  <a:srgbClr val="CCFFCC"/>
                </a:solidFill>
                <a:effectLst>
                  <a:glow rad="63500">
                    <a:srgbClr val="000000">
                      <a:satMod val="175000"/>
                      <a:alpha val="40000"/>
                    </a:srgbClr>
                  </a:glow>
                  <a:outerShdw blurRad="50800" dist="38100" algn="l" rotWithShape="0">
                    <a:srgbClr val="CC0066">
                      <a:lumMod val="50000"/>
                    </a:srgbClr>
                  </a:outerShdw>
                </a:effectLst>
                <a:uLnTx/>
                <a:uFillTx/>
                <a:latin typeface="Arial"/>
                <a:ea typeface="+mn-ea"/>
                <a:cs typeface="+mn-cs"/>
              </a:rPr>
              <a:t>Cafarnaún</a:t>
            </a:r>
            <a:r>
              <a:rPr kumimoji="0" lang="es-ES" sz="2800" b="1" i="0" u="none" strike="noStrike" kern="1200" cap="none" spc="0" normalizeH="0" baseline="0" noProof="0" dirty="0" smtClean="0">
                <a:ln>
                  <a:noFill/>
                </a:ln>
                <a:solidFill>
                  <a:srgbClr val="CCFFCC"/>
                </a:solidFill>
                <a:effectLst>
                  <a:glow rad="63500">
                    <a:srgbClr val="000000">
                      <a:satMod val="175000"/>
                      <a:alpha val="40000"/>
                    </a:srgbClr>
                  </a:glow>
                  <a:outerShdw blurRad="50800" dist="38100" algn="l" rotWithShape="0">
                    <a:srgbClr val="CC0066">
                      <a:lumMod val="50000"/>
                    </a:srgbClr>
                  </a:outerShdw>
                </a:effectLst>
                <a:uLnTx/>
                <a:uFillTx/>
                <a:latin typeface="Arial"/>
                <a:ea typeface="+mn-ea"/>
                <a:cs typeface="+mn-cs"/>
              </a:rPr>
              <a:t>, </a:t>
            </a:r>
            <a:r>
              <a:rPr kumimoji="0" lang="es-ES" sz="2800" b="1" i="0" u="none" strike="noStrike" kern="1200" cap="none" spc="0" normalizeH="0" baseline="0" noProof="0" dirty="0">
                <a:ln>
                  <a:noFill/>
                </a:ln>
                <a:solidFill>
                  <a:srgbClr val="CCFFCC"/>
                </a:solidFill>
                <a:effectLst>
                  <a:glow rad="63500">
                    <a:srgbClr val="000000">
                      <a:satMod val="175000"/>
                      <a:alpha val="40000"/>
                    </a:srgbClr>
                  </a:glow>
                  <a:outerShdw blurRad="50800" dist="38100" algn="l" rotWithShape="0">
                    <a:srgbClr val="CC0066">
                      <a:lumMod val="50000"/>
                    </a:srgbClr>
                  </a:outerShdw>
                </a:effectLst>
                <a:uLnTx/>
                <a:uFillTx/>
                <a:latin typeface="Arial"/>
                <a:ea typeface="+mn-ea"/>
                <a:cs typeface="+mn-cs"/>
              </a:rPr>
              <a:t>y cuando el sábado siguiente fue a la sinagoga a enseñar,</a:t>
            </a:r>
          </a:p>
        </p:txBody>
      </p:sp>
    </p:spTree>
    <p:extLst>
      <p:ext uri="{BB962C8B-B14F-4D97-AF65-F5344CB8AC3E}">
        <p14:creationId xmlns:p14="http://schemas.microsoft.com/office/powerpoint/2010/main" val="2452219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ec/74/0a/ec740a8dcfc5b1d7e582ef677e275c6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94552" y="391886"/>
            <a:ext cx="8322728" cy="603529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i.pinimg.com/564x/c6/81/94/c68194bdfdf4cdb7e6175012df3141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085" y="1324865"/>
            <a:ext cx="4941277" cy="401206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8854" name="Rectangle 6"/>
          <p:cNvSpPr>
            <a:spLocks noChangeArrowheads="1"/>
          </p:cNvSpPr>
          <p:nvPr/>
        </p:nvSpPr>
        <p:spPr bwMode="auto">
          <a:xfrm>
            <a:off x="641921" y="247647"/>
            <a:ext cx="7419703" cy="107721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w="6600">
                  <a:solidFill>
                    <a:sysClr val="windowText" lastClr="000000"/>
                  </a:solidFill>
                  <a:prstDash val="solid"/>
                </a:ln>
                <a:solidFill>
                  <a:srgbClr val="FFFFFF"/>
                </a:solidFill>
                <a:effectLst>
                  <a:glow rad="139700">
                    <a:srgbClr val="000000">
                      <a:satMod val="175000"/>
                      <a:alpha val="40000"/>
                    </a:srgbClr>
                  </a:glow>
                  <a:outerShdw dist="38100" dir="2700000" algn="tl" rotWithShape="0">
                    <a:srgbClr val="3366FF"/>
                  </a:outerShdw>
                </a:effectLst>
                <a:uLnTx/>
                <a:uFillTx/>
                <a:latin typeface="Arial"/>
                <a:ea typeface="+mn-ea"/>
                <a:cs typeface="+mn-cs"/>
              </a:rPr>
              <a:t>se </a:t>
            </a:r>
            <a:r>
              <a:rPr kumimoji="0" lang="es-ES" sz="3200" b="1" i="0" u="none" strike="noStrike" kern="1200" cap="none" spc="0" normalizeH="0" baseline="0" noProof="0" dirty="0">
                <a:ln w="6600">
                  <a:solidFill>
                    <a:sysClr val="windowText" lastClr="000000"/>
                  </a:solidFill>
                  <a:prstDash val="solid"/>
                </a:ln>
                <a:solidFill>
                  <a:srgbClr val="FFFFFF"/>
                </a:solidFill>
                <a:effectLst>
                  <a:glow rad="139700">
                    <a:srgbClr val="000000">
                      <a:satMod val="175000"/>
                      <a:alpha val="40000"/>
                    </a:srgbClr>
                  </a:glow>
                  <a:outerShdw dist="38100" dir="2700000" algn="tl" rotWithShape="0">
                    <a:srgbClr val="3366FF"/>
                  </a:outerShdw>
                </a:effectLst>
                <a:uLnTx/>
                <a:uFillTx/>
                <a:latin typeface="Arial"/>
                <a:ea typeface="+mn-ea"/>
                <a:cs typeface="+mn-cs"/>
              </a:rPr>
              <a:t>quedaron asombrados de su doctrina, porque no enseñaba </a:t>
            </a:r>
            <a:r>
              <a:rPr kumimoji="0" lang="es-ES" sz="3200" b="1" i="0" u="none" strike="noStrike" kern="1200" cap="none" spc="0" normalizeH="0" baseline="0" noProof="0" dirty="0" smtClean="0">
                <a:ln w="6600">
                  <a:solidFill>
                    <a:sysClr val="windowText" lastClr="000000"/>
                  </a:solidFill>
                  <a:prstDash val="solid"/>
                </a:ln>
                <a:solidFill>
                  <a:srgbClr val="FFFFFF"/>
                </a:solidFill>
                <a:effectLst>
                  <a:glow rad="139700">
                    <a:srgbClr val="000000">
                      <a:satMod val="175000"/>
                      <a:alpha val="40000"/>
                    </a:srgbClr>
                  </a:glow>
                  <a:outerShdw dist="38100" dir="2700000" algn="tl" rotWithShape="0">
                    <a:srgbClr val="3366FF"/>
                  </a:outerShdw>
                </a:effectLst>
                <a:uLnTx/>
                <a:uFillTx/>
                <a:latin typeface="Arial"/>
                <a:ea typeface="+mn-ea"/>
                <a:cs typeface="+mn-cs"/>
              </a:rPr>
              <a:t>como</a:t>
            </a:r>
            <a:endParaRPr kumimoji="0" lang="es-ES" sz="3200" b="1" i="0" u="none" strike="noStrike" kern="1200" cap="none" spc="0" normalizeH="0" baseline="0" noProof="0" dirty="0">
              <a:ln w="6600">
                <a:solidFill>
                  <a:sysClr val="windowText" lastClr="000000"/>
                </a:solidFill>
                <a:prstDash val="solid"/>
              </a:ln>
              <a:solidFill>
                <a:srgbClr val="FFFFFF"/>
              </a:solidFill>
              <a:effectLst>
                <a:glow rad="139700">
                  <a:srgbClr val="000000">
                    <a:satMod val="175000"/>
                    <a:alpha val="40000"/>
                  </a:srgbClr>
                </a:glow>
                <a:outerShdw dist="38100" dir="2700000" algn="tl" rotWithShape="0">
                  <a:srgbClr val="3366FF"/>
                </a:outerShdw>
              </a:effectLst>
              <a:uLnTx/>
              <a:uFillTx/>
              <a:latin typeface="Arial"/>
              <a:ea typeface="+mn-ea"/>
              <a:cs typeface="+mn-cs"/>
            </a:endParaRPr>
          </a:p>
        </p:txBody>
      </p:sp>
      <p:sp>
        <p:nvSpPr>
          <p:cNvPr id="5" name="Rectangle 6"/>
          <p:cNvSpPr>
            <a:spLocks noChangeArrowheads="1"/>
          </p:cNvSpPr>
          <p:nvPr/>
        </p:nvSpPr>
        <p:spPr bwMode="auto">
          <a:xfrm>
            <a:off x="715191" y="5745767"/>
            <a:ext cx="7419703" cy="584775"/>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w="6600">
                  <a:solidFill>
                    <a:sysClr val="windowText" lastClr="000000"/>
                  </a:solidFill>
                  <a:prstDash val="solid"/>
                </a:ln>
                <a:solidFill>
                  <a:srgbClr val="FFFFFF"/>
                </a:solidFill>
                <a:effectLst>
                  <a:glow rad="139700">
                    <a:srgbClr val="000000">
                      <a:satMod val="175000"/>
                      <a:alpha val="40000"/>
                    </a:srgbClr>
                  </a:glow>
                  <a:outerShdw dist="38100" dir="2700000" algn="tl" rotWithShape="0">
                    <a:srgbClr val="3366FF"/>
                  </a:outerShdw>
                </a:effectLst>
                <a:uLnTx/>
                <a:uFillTx/>
                <a:latin typeface="Arial"/>
                <a:ea typeface="+mn-ea"/>
                <a:cs typeface="+mn-cs"/>
              </a:rPr>
              <a:t>los </a:t>
            </a:r>
            <a:r>
              <a:rPr kumimoji="0" lang="es-ES" sz="3200" b="1" i="0" u="none" strike="noStrike" kern="1200" cap="none" spc="0" normalizeH="0" baseline="0" noProof="0" dirty="0">
                <a:ln w="6600">
                  <a:solidFill>
                    <a:sysClr val="windowText" lastClr="000000"/>
                  </a:solidFill>
                  <a:prstDash val="solid"/>
                </a:ln>
                <a:solidFill>
                  <a:srgbClr val="FFFFFF"/>
                </a:solidFill>
                <a:effectLst>
                  <a:glow rad="139700">
                    <a:srgbClr val="000000">
                      <a:satMod val="175000"/>
                      <a:alpha val="40000"/>
                    </a:srgbClr>
                  </a:glow>
                  <a:outerShdw dist="38100" dir="2700000" algn="tl" rotWithShape="0">
                    <a:srgbClr val="3366FF"/>
                  </a:outerShdw>
                </a:effectLst>
                <a:uLnTx/>
                <a:uFillTx/>
                <a:latin typeface="Arial"/>
                <a:ea typeface="+mn-ea"/>
                <a:cs typeface="+mn-cs"/>
              </a:rPr>
              <a:t>escribas, sino con autoridad.</a:t>
            </a:r>
          </a:p>
        </p:txBody>
      </p:sp>
    </p:spTree>
    <p:extLst>
      <p:ext uri="{BB962C8B-B14F-4D97-AF65-F5344CB8AC3E}">
        <p14:creationId xmlns:p14="http://schemas.microsoft.com/office/powerpoint/2010/main" val="9834013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8854"/>
                                        </p:tgtEl>
                                        <p:attrNameLst>
                                          <p:attrName>style.visibility</p:attrName>
                                        </p:attrNameLst>
                                      </p:cBhvr>
                                      <p:to>
                                        <p:strVal val="visible"/>
                                      </p:to>
                                    </p:set>
                                    <p:anim calcmode="lin" valueType="num">
                                      <p:cBhvr>
                                        <p:cTn id="7" dur="250" fill="hold"/>
                                        <p:tgtEl>
                                          <p:spTgt spid="78854"/>
                                        </p:tgtEl>
                                        <p:attrNameLst>
                                          <p:attrName>ppt_w</p:attrName>
                                        </p:attrNameLst>
                                      </p:cBhvr>
                                      <p:tavLst>
                                        <p:tav tm="0">
                                          <p:val>
                                            <p:fltVal val="0"/>
                                          </p:val>
                                        </p:tav>
                                        <p:tav tm="100000">
                                          <p:val>
                                            <p:strVal val="#ppt_w"/>
                                          </p:val>
                                        </p:tav>
                                      </p:tavLst>
                                    </p:anim>
                                    <p:anim calcmode="lin" valueType="num">
                                      <p:cBhvr>
                                        <p:cTn id="8" dur="250" fill="hold"/>
                                        <p:tgtEl>
                                          <p:spTgt spid="78854"/>
                                        </p:tgtEl>
                                        <p:attrNameLst>
                                          <p:attrName>ppt_h</p:attrName>
                                        </p:attrNameLst>
                                      </p:cBhvr>
                                      <p:tavLst>
                                        <p:tav tm="0">
                                          <p:val>
                                            <p:fltVal val="0"/>
                                          </p:val>
                                        </p:tav>
                                        <p:tav tm="100000">
                                          <p:val>
                                            <p:strVal val="#ppt_h"/>
                                          </p:val>
                                        </p:tav>
                                      </p:tavLst>
                                    </p:anim>
                                  </p:childTnLst>
                                </p:cTn>
                              </p:par>
                            </p:childTnLst>
                          </p:cTn>
                        </p:par>
                        <p:par>
                          <p:cTn id="9" fill="hold">
                            <p:stCondLst>
                              <p:cond delay="15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fltVal val="0"/>
                                          </p:val>
                                        </p:tav>
                                        <p:tav tm="100000">
                                          <p:val>
                                            <p:strVal val="#ppt_w"/>
                                          </p:val>
                                        </p:tav>
                                      </p:tavLst>
                                    </p:anim>
                                    <p:anim calcmode="lin" valueType="num">
                                      <p:cBhvr>
                                        <p:cTn id="13"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p:bldP spid="5" grpId="0"/>
    </p:bldLst>
  </p:timing>
</p:sld>
</file>

<file path=ppt/theme/theme1.xml><?xml version="1.0" encoding="utf-8"?>
<a:theme xmlns:a="http://schemas.openxmlformats.org/drawingml/2006/main" name="1_colormaster">
  <a:themeElements>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394</TotalTime>
  <Words>1391</Words>
  <Application>Microsoft Office PowerPoint</Application>
  <PresentationFormat>Presentación en pantalla (4:3)</PresentationFormat>
  <Paragraphs>115</Paragraphs>
  <Slides>36</Slides>
  <Notes>0</Notes>
  <HiddenSlides>0</HiddenSlides>
  <MMClips>1</MMClips>
  <ScaleCrop>false</ScaleCrop>
  <HeadingPairs>
    <vt:vector size="6" baseType="variant">
      <vt:variant>
        <vt:lpstr>Fuentes usadas</vt:lpstr>
      </vt:variant>
      <vt:variant>
        <vt:i4>23</vt:i4>
      </vt:variant>
      <vt:variant>
        <vt:lpstr>Tema</vt:lpstr>
      </vt:variant>
      <vt:variant>
        <vt:i4>1</vt:i4>
      </vt:variant>
      <vt:variant>
        <vt:lpstr>Títulos de diapositiva</vt:lpstr>
      </vt:variant>
      <vt:variant>
        <vt:i4>36</vt:i4>
      </vt:variant>
    </vt:vector>
  </HeadingPairs>
  <TitlesOfParts>
    <vt:vector size="60" baseType="lpstr">
      <vt:lpstr>Adobe Gothic Std B</vt:lpstr>
      <vt:lpstr>Arial</vt:lpstr>
      <vt:lpstr>Arial Narrow</vt:lpstr>
      <vt:lpstr>Arial Rounded MT Bold</vt:lpstr>
      <vt:lpstr>Arial Unicode MS</vt:lpstr>
      <vt:lpstr>Berlin Sans FB Demi</vt:lpstr>
      <vt:lpstr>Calibri</vt:lpstr>
      <vt:lpstr>Comic Sans MS</vt:lpstr>
      <vt:lpstr>Poor Richard</vt:lpstr>
      <vt:lpstr>Rockwell Condensed</vt:lpstr>
      <vt:lpstr>Rockwell Extra Bold</vt:lpstr>
      <vt:lpstr>Script MT Bold</vt:lpstr>
      <vt:lpstr>Segoe UI</vt:lpstr>
      <vt:lpstr>Square721 Cn BT</vt:lpstr>
      <vt:lpstr>Swis721 BlkCn BT</vt:lpstr>
      <vt:lpstr>Swis721 Cn BT</vt:lpstr>
      <vt:lpstr>Symbol</vt:lpstr>
      <vt:lpstr>Tahoma</vt:lpstr>
      <vt:lpstr>Tekton Pro</vt:lpstr>
      <vt:lpstr>Tekton Pro Ext</vt:lpstr>
      <vt:lpstr>Times New Roman</vt:lpstr>
      <vt:lpstr>Verdana</vt:lpstr>
      <vt:lpstr>Wingdings</vt:lpstr>
      <vt:lpstr>1_colormaster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62</cp:revision>
  <dcterms:created xsi:type="dcterms:W3CDTF">2021-01-25T16:36:53Z</dcterms:created>
  <dcterms:modified xsi:type="dcterms:W3CDTF">2024-01-23T03:30:03Z</dcterms:modified>
</cp:coreProperties>
</file>