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315" r:id="rId2"/>
    <p:sldId id="308" r:id="rId3"/>
    <p:sldId id="314" r:id="rId4"/>
    <p:sldId id="312" r:id="rId5"/>
    <p:sldId id="260" r:id="rId6"/>
    <p:sldId id="316"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304" r:id="rId20"/>
    <p:sldId id="277" r:id="rId21"/>
    <p:sldId id="278" r:id="rId22"/>
    <p:sldId id="279" r:id="rId23"/>
    <p:sldId id="307" r:id="rId24"/>
    <p:sldId id="280" r:id="rId25"/>
    <p:sldId id="281" r:id="rId26"/>
    <p:sldId id="283" r:id="rId27"/>
    <p:sldId id="284" r:id="rId28"/>
    <p:sldId id="285" r:id="rId29"/>
    <p:sldId id="286" r:id="rId30"/>
    <p:sldId id="317" r:id="rId31"/>
    <p:sldId id="288" r:id="rId32"/>
    <p:sldId id="291" r:id="rId33"/>
    <p:sldId id="305" r:id="rId34"/>
    <p:sldId id="293" r:id="rId35"/>
    <p:sldId id="295" r:id="rId36"/>
    <p:sldId id="300" r:id="rId37"/>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3FF"/>
    <a:srgbClr val="FB95F8"/>
    <a:srgbClr val="0D131F"/>
    <a:srgbClr val="0E1420"/>
    <a:srgbClr val="032680"/>
    <a:srgbClr val="7DDAFE"/>
    <a:srgbClr val="203F91"/>
    <a:srgbClr val="032028"/>
    <a:srgbClr val="AC020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5332" autoAdjust="0"/>
  </p:normalViewPr>
  <p:slideViewPr>
    <p:cSldViewPr snapToGrid="0">
      <p:cViewPr varScale="1">
        <p:scale>
          <a:sx n="87" d="100"/>
          <a:sy n="87" d="100"/>
        </p:scale>
        <p:origin x="1358" y="58"/>
      </p:cViewPr>
      <p:guideLst/>
    </p:cSldViewPr>
  </p:slideViewPr>
  <p:notesTextViewPr>
    <p:cViewPr>
      <p:scale>
        <a:sx n="1" d="1"/>
        <a:sy n="1" d="1"/>
      </p:scale>
      <p:origin x="0" y="0"/>
    </p:cViewPr>
  </p:notesTextViewPr>
  <p:sorterViewPr>
    <p:cViewPr>
      <p:scale>
        <a:sx n="100" d="100"/>
        <a:sy n="100" d="100"/>
      </p:scale>
      <p:origin x="0" y="-28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ECE23-7826-4AF8-BADE-E69E8C3C6813}" type="datetimeFigureOut">
              <a:rPr lang="es-PE" smtClean="0"/>
              <a:t>18/12/2023</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670DE-1AC8-4EE6-A3D0-364EDCA0DDE8}" type="slidenum">
              <a:rPr lang="es-PE" smtClean="0"/>
              <a:t>‹Nº›</a:t>
            </a:fld>
            <a:endParaRPr lang="es-PE"/>
          </a:p>
        </p:txBody>
      </p:sp>
    </p:spTree>
    <p:extLst>
      <p:ext uri="{BB962C8B-B14F-4D97-AF65-F5344CB8AC3E}">
        <p14:creationId xmlns:p14="http://schemas.microsoft.com/office/powerpoint/2010/main" val="125234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3F714-B3B5-47BA-8B9D-064CE040AFEF}" type="slidenum">
              <a:rPr lang="es-ES">
                <a:solidFill>
                  <a:prstClr val="black"/>
                </a:solidFill>
              </a:rPr>
              <a:pPr/>
              <a:t>1</a:t>
            </a:fld>
            <a:endParaRPr lang="es-ES" dirty="0">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28851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17670DE-1AC8-4EE6-A3D0-364EDCA0DDE8}" type="slidenum">
              <a:rPr lang="es-PE" smtClean="0"/>
              <a:t>10</a:t>
            </a:fld>
            <a:endParaRPr lang="es-PE" dirty="0"/>
          </a:p>
        </p:txBody>
      </p:sp>
    </p:spTree>
    <p:extLst>
      <p:ext uri="{BB962C8B-B14F-4D97-AF65-F5344CB8AC3E}">
        <p14:creationId xmlns:p14="http://schemas.microsoft.com/office/powerpoint/2010/main" val="80489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18412094-0796-4741-874B-DFB77073A28B}" type="slidenum">
              <a:rPr lang="es-PE" smtClean="0">
                <a:solidFill>
                  <a:prstClr val="black"/>
                </a:solidFill>
              </a:rPr>
              <a:pPr/>
              <a:t>25</a:t>
            </a:fld>
            <a:endParaRPr lang="es-PE" dirty="0">
              <a:solidFill>
                <a:prstClr val="black"/>
              </a:solidFill>
            </a:endParaRPr>
          </a:p>
        </p:txBody>
      </p:sp>
    </p:spTree>
    <p:extLst>
      <p:ext uri="{BB962C8B-B14F-4D97-AF65-F5344CB8AC3E}">
        <p14:creationId xmlns:p14="http://schemas.microsoft.com/office/powerpoint/2010/main" val="3279980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EEF3C84B-C5A5-4E96-8813-CAD8E2CF561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125684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A27BE83-F34A-4B7B-BBE5-E069A6B7F1F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36003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0A720305-F5DF-459A-942A-C12BA4F5CA3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17210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5F26586-DEC8-4987-9D69-58BE8D8D0490}"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92508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2A27DA5E-4D47-44AD-96D5-7CA99D51196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1790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5E3AD70-AEC3-415B-9BA8-5D9A84B5D0B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6217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22C6DB82-72A6-4EAE-8DC9-2F7AB735B86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42666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CB437485-6768-4F2F-B1DB-7B590FD8C98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72699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D034C3B0-5FCD-4902-BBA8-E8EA96BC0FB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79585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85EFF246-5D65-4B29-A48D-9A4D2E291785}"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90449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53F632FE-D1F1-438C-99AE-BB682841EBDB}"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67301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75C7EAF-ED4D-4546-B420-57433002662F}" type="slidenum">
              <a:rPr lang="en-US">
                <a:solidFill>
                  <a:srgbClr val="000000"/>
                </a:solidFill>
                <a:cs typeface="Times New Roman" pitchFamily="18" charset="0"/>
              </a:rPr>
              <a:pPr fontAlgn="base">
                <a:spcBef>
                  <a:spcPct val="0"/>
                </a:spcBef>
                <a:spcAft>
                  <a:spcPct val="0"/>
                </a:spcAft>
              </a:pPr>
              <a:t>‹Nº›</a:t>
            </a:fld>
            <a:endParaRPr lang="en-US">
              <a:solidFill>
                <a:srgbClr val="000000"/>
              </a:solidFill>
              <a:cs typeface="Times New Roman" pitchFamily="18" charset="0"/>
            </a:endParaRPr>
          </a:p>
        </p:txBody>
      </p:sp>
    </p:spTree>
    <p:extLst>
      <p:ext uri="{BB962C8B-B14F-4D97-AF65-F5344CB8AC3E}">
        <p14:creationId xmlns:p14="http://schemas.microsoft.com/office/powerpoint/2010/main" val="438613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59423" y="469391"/>
            <a:ext cx="7869116" cy="5919216"/>
          </a:xfrm>
          <a:prstGeom prst="rect">
            <a:avLst/>
          </a:prstGeom>
        </p:spPr>
      </p:pic>
      <p:sp>
        <p:nvSpPr>
          <p:cNvPr id="12" name="Rectángulo 11"/>
          <p:cNvSpPr/>
          <p:nvPr/>
        </p:nvSpPr>
        <p:spPr>
          <a:xfrm>
            <a:off x="896494" y="5858745"/>
            <a:ext cx="747319" cy="276999"/>
          </a:xfrm>
          <a:prstGeom prst="rect">
            <a:avLst/>
          </a:prstGeom>
        </p:spPr>
        <p:txBody>
          <a:bodyPr wrap="none">
            <a:spAutoFit/>
          </a:bodyPr>
          <a:lstStyle/>
          <a:p>
            <a:pPr algn="ctr" fontAlgn="base">
              <a:spcBef>
                <a:spcPct val="0"/>
              </a:spcBef>
              <a:spcAft>
                <a:spcPct val="0"/>
              </a:spcAft>
            </a:pPr>
            <a:r>
              <a:rPr lang="es-ES" sz="600" i="1" dirty="0">
                <a:solidFill>
                  <a:srgbClr val="FFFFFF"/>
                </a:solidFill>
                <a:effectLst>
                  <a:outerShdw blurRad="38100" dist="38100" dir="2700000" algn="tl">
                    <a:srgbClr val="000000">
                      <a:alpha val="43137"/>
                    </a:srgbClr>
                  </a:outerShdw>
                </a:effectLst>
                <a:latin typeface="Arial" panose="020B0604020202020204" pitchFamily="34" charset="0"/>
              </a:rPr>
              <a:t>Imagen portada:</a:t>
            </a:r>
          </a:p>
          <a:p>
            <a:pPr algn="ctr" fontAlgn="base">
              <a:spcBef>
                <a:spcPct val="0"/>
              </a:spcBef>
              <a:spcAft>
                <a:spcPct val="0"/>
              </a:spcAft>
            </a:pPr>
            <a:r>
              <a:rPr lang="es-ES" sz="600" i="1" dirty="0">
                <a:solidFill>
                  <a:srgbClr val="FFFFFF"/>
                </a:solidFill>
                <a:effectLst>
                  <a:outerShdw blurRad="38100" dist="38100" dir="2700000" algn="tl">
                    <a:srgbClr val="000000">
                      <a:alpha val="43137"/>
                    </a:srgbClr>
                  </a:outerShdw>
                </a:effectLst>
                <a:latin typeface="Arial" panose="020B0604020202020204" pitchFamily="34" charset="0"/>
              </a:rPr>
              <a:t> P. Érick Félix</a:t>
            </a:r>
            <a:endParaRPr lang="es-PE" sz="6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303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loop="1">
            <p:snd r:embed="rId3" name="LeeGalloway_Canon243.wav"/>
          </p:stSnd>
        </p:sndAc>
      </p:transition>
    </mc:Choice>
    <mc:Fallback xmlns="">
      <p:transition spd="slow">
        <p:fade/>
        <p:sndAc>
          <p:stSnd loop="1">
            <p:snd r:embed="rId5" name="LeeGalloway_Canon243.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7970" y="437154"/>
            <a:ext cx="7767476" cy="5972438"/>
          </a:xfrm>
          <a:prstGeom prst="rect">
            <a:avLst/>
          </a:prstGeom>
        </p:spPr>
      </p:pic>
      <p:sp>
        <p:nvSpPr>
          <p:cNvPr id="95237" name="Rectangle 5"/>
          <p:cNvSpPr>
            <a:spLocks noChangeArrowheads="1"/>
          </p:cNvSpPr>
          <p:nvPr/>
        </p:nvSpPr>
        <p:spPr bwMode="auto">
          <a:xfrm>
            <a:off x="1590435" y="2201514"/>
            <a:ext cx="291122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dirty="0" smtClean="0">
                <a:latin typeface="Comic Sans MS" panose="030F0702030302020204" pitchFamily="66" charset="0"/>
                <a:cs typeface="Times New Roman" pitchFamily="18" charset="0"/>
              </a:rPr>
              <a:t> </a:t>
            </a:r>
            <a:r>
              <a:rPr lang="es-PE" sz="2800" dirty="0">
                <a:latin typeface="Comic Sans MS" panose="030F0702030302020204" pitchFamily="66" charset="0"/>
                <a:cs typeface="Times New Roman" pitchFamily="18" charset="0"/>
              </a:rPr>
              <a:t>Ella se turbó ante estas palabras y </a:t>
            </a:r>
            <a:r>
              <a:rPr lang="es-PE" sz="2800" dirty="0" smtClean="0">
                <a:latin typeface="Comic Sans MS" panose="030F0702030302020204" pitchFamily="66" charset="0"/>
                <a:cs typeface="Times New Roman" pitchFamily="18" charset="0"/>
              </a:rPr>
              <a:t>                 se </a:t>
            </a:r>
            <a:r>
              <a:rPr lang="es-PE" sz="2800" dirty="0">
                <a:latin typeface="Comic Sans MS" panose="030F0702030302020204" pitchFamily="66" charset="0"/>
                <a:cs typeface="Times New Roman" pitchFamily="18" charset="0"/>
              </a:rPr>
              <a:t>preguntaba qué saludo era aquél. </a:t>
            </a:r>
            <a:endParaRPr lang="es-ES" sz="2800"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7313352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5237"/>
                                        </p:tgtEl>
                                        <p:attrNameLst>
                                          <p:attrName>style.visibility</p:attrName>
                                        </p:attrNameLst>
                                      </p:cBhvr>
                                      <p:to>
                                        <p:strVal val="visible"/>
                                      </p:to>
                                    </p:set>
                                    <p:anim calcmode="lin" valueType="num">
                                      <p:cBhvr>
                                        <p:cTn id="7" dur="250" fill="hold"/>
                                        <p:tgtEl>
                                          <p:spTgt spid="95237"/>
                                        </p:tgtEl>
                                        <p:attrNameLst>
                                          <p:attrName>ppt_w</p:attrName>
                                        </p:attrNameLst>
                                      </p:cBhvr>
                                      <p:tavLst>
                                        <p:tav tm="0">
                                          <p:val>
                                            <p:fltVal val="0"/>
                                          </p:val>
                                        </p:tav>
                                        <p:tav tm="100000">
                                          <p:val>
                                            <p:strVal val="#ppt_w"/>
                                          </p:val>
                                        </p:tav>
                                      </p:tavLst>
                                    </p:anim>
                                    <p:anim calcmode="lin" valueType="num">
                                      <p:cBhvr>
                                        <p:cTn id="8" dur="250" fill="hold"/>
                                        <p:tgtEl>
                                          <p:spTgt spid="95237"/>
                                        </p:tgtEl>
                                        <p:attrNameLst>
                                          <p:attrName>ppt_h</p:attrName>
                                        </p:attrNameLst>
                                      </p:cBhvr>
                                      <p:tavLst>
                                        <p:tav tm="0">
                                          <p:val>
                                            <p:fltVal val="0"/>
                                          </p:val>
                                        </p:tav>
                                        <p:tav tm="100000">
                                          <p:val>
                                            <p:strVal val="#ppt_h"/>
                                          </p:val>
                                        </p:tav>
                                      </p:tavLst>
                                    </p:anim>
                                    <p:anim calcmode="lin" valueType="num">
                                      <p:cBhvr>
                                        <p:cTn id="9" dur="250" fill="hold"/>
                                        <p:tgtEl>
                                          <p:spTgt spid="95237"/>
                                        </p:tgtEl>
                                        <p:attrNameLst>
                                          <p:attrName>ppt_x</p:attrName>
                                        </p:attrNameLst>
                                      </p:cBhvr>
                                      <p:tavLst>
                                        <p:tav tm="0">
                                          <p:val>
                                            <p:fltVal val="0.5"/>
                                          </p:val>
                                        </p:tav>
                                        <p:tav tm="100000">
                                          <p:val>
                                            <p:strVal val="#ppt_x"/>
                                          </p:val>
                                        </p:tav>
                                      </p:tavLst>
                                    </p:anim>
                                    <p:anim calcmode="lin" valueType="num">
                                      <p:cBhvr>
                                        <p:cTn id="10" dur="250" fill="hold"/>
                                        <p:tgtEl>
                                          <p:spTgt spid="952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5800" y="463277"/>
            <a:ext cx="7751423" cy="6009649"/>
          </a:xfrm>
          <a:prstGeom prst="rect">
            <a:avLst/>
          </a:prstGeom>
        </p:spPr>
      </p:pic>
      <p:sp>
        <p:nvSpPr>
          <p:cNvPr id="5" name="Rectangle 3"/>
          <p:cNvSpPr>
            <a:spLocks noChangeArrowheads="1"/>
          </p:cNvSpPr>
          <p:nvPr/>
        </p:nvSpPr>
        <p:spPr bwMode="auto">
          <a:xfrm>
            <a:off x="1624915" y="1493462"/>
            <a:ext cx="2727277" cy="3785652"/>
          </a:xfrm>
          <a:prstGeom prst="rect">
            <a:avLst/>
          </a:prstGeom>
          <a:noFill/>
          <a:ln>
            <a:noFill/>
          </a:ln>
          <a:scene3d>
            <a:camera prst="orthographicFront"/>
            <a:lightRig rig="threePt" dir="t"/>
          </a:scene3d>
          <a:sp3d>
            <a:bevelT w="139700" h="139700" prst="divot"/>
          </a:sp3d>
          <a:extLst/>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spcBef>
                <a:spcPct val="0"/>
              </a:spcBef>
              <a:spcAft>
                <a:spcPct val="0"/>
              </a:spcAft>
              <a:defRPr/>
            </a:pPr>
            <a:r>
              <a:rPr lang="es-ES" sz="2400" b="1" dirty="0" smtClean="0">
                <a:solidFill>
                  <a:schemeClr val="tx1"/>
                </a:solidFill>
                <a:latin typeface="Comic Sans MS" panose="030F0702030302020204" pitchFamily="66" charset="0"/>
              </a:rPr>
              <a:t> </a:t>
            </a:r>
            <a:r>
              <a:rPr lang="es-PE" sz="2400" b="1" dirty="0">
                <a:solidFill>
                  <a:schemeClr val="tx1"/>
                </a:solidFill>
                <a:latin typeface="Comic Sans MS" panose="030F0702030302020204" pitchFamily="66" charset="0"/>
              </a:rPr>
              <a:t>El ángel le dijo: “No temas, María porque has encontrado gracia ante Dios</a:t>
            </a:r>
            <a:r>
              <a:rPr lang="es-PE" sz="2400" b="1" dirty="0" smtClean="0">
                <a:solidFill>
                  <a:schemeClr val="tx1"/>
                </a:solidFill>
                <a:latin typeface="Comic Sans MS" panose="030F0702030302020204" pitchFamily="66" charset="0"/>
              </a:rPr>
              <a:t>. Concebirás </a:t>
            </a:r>
            <a:r>
              <a:rPr lang="es-PE" sz="2400" b="1" dirty="0">
                <a:solidFill>
                  <a:schemeClr val="tx1"/>
                </a:solidFill>
                <a:latin typeface="Comic Sans MS" panose="030F0702030302020204" pitchFamily="66" charset="0"/>
              </a:rPr>
              <a:t>en tu vientre y darás a luz un hijo, y le pondrás </a:t>
            </a:r>
            <a:r>
              <a:rPr lang="es-PE" sz="2400" b="1" dirty="0" smtClean="0">
                <a:solidFill>
                  <a:schemeClr val="tx1"/>
                </a:solidFill>
                <a:latin typeface="Comic Sans MS" panose="030F0702030302020204" pitchFamily="66" charset="0"/>
              </a:rPr>
              <a:t>por nombre </a:t>
            </a:r>
            <a:r>
              <a:rPr lang="es-PE" sz="2400" b="1" dirty="0">
                <a:solidFill>
                  <a:schemeClr val="tx1"/>
                </a:solidFill>
                <a:latin typeface="Comic Sans MS" panose="030F0702030302020204" pitchFamily="66" charset="0"/>
              </a:rPr>
              <a:t>Jesús.</a:t>
            </a:r>
            <a:endParaRPr lang="es-ES" sz="2400" b="1"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43352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645" y="400811"/>
            <a:ext cx="7783830" cy="5971413"/>
          </a:xfrm>
          <a:prstGeom prst="rect">
            <a:avLst/>
          </a:prstGeom>
        </p:spPr>
      </p:pic>
      <p:sp>
        <p:nvSpPr>
          <p:cNvPr id="97285" name="Rectangle 5"/>
          <p:cNvSpPr>
            <a:spLocks noChangeArrowheads="1"/>
          </p:cNvSpPr>
          <p:nvPr/>
        </p:nvSpPr>
        <p:spPr bwMode="auto">
          <a:xfrm>
            <a:off x="1568867" y="1118706"/>
            <a:ext cx="26074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PE" sz="2400" dirty="0">
                <a:effectLst>
                  <a:outerShdw blurRad="38100" dist="38100" dir="2700000" algn="tl">
                    <a:srgbClr val="000000">
                      <a:alpha val="43137"/>
                    </a:srgbClr>
                  </a:outerShdw>
                </a:effectLst>
                <a:latin typeface="Comic Sans MS" panose="030F0702030302020204" pitchFamily="66" charset="0"/>
                <a:cs typeface="Times New Roman" pitchFamily="18" charset="0"/>
              </a:rPr>
              <a:t>Será grande, se llamará hijo del Altísimo, el </a:t>
            </a:r>
            <a:r>
              <a:rPr lang="es-PE" sz="24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Señor Dios le </a:t>
            </a:r>
            <a:r>
              <a:rPr lang="es-PE" sz="2400" dirty="0">
                <a:effectLst>
                  <a:outerShdw blurRad="38100" dist="38100" dir="2700000" algn="tl">
                    <a:srgbClr val="000000">
                      <a:alpha val="43137"/>
                    </a:srgbClr>
                  </a:outerShdw>
                </a:effectLst>
                <a:latin typeface="Comic Sans MS" panose="030F0702030302020204" pitchFamily="66" charset="0"/>
                <a:cs typeface="Times New Roman" pitchFamily="18" charset="0"/>
              </a:rPr>
              <a:t>dará el trono de David, su padre, reinará sobre la descendencia de Jacob para siempre, </a:t>
            </a:r>
            <a:r>
              <a:rPr lang="es-PE" sz="24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y </a:t>
            </a:r>
            <a:r>
              <a:rPr lang="es-PE" sz="2400" dirty="0">
                <a:effectLst>
                  <a:outerShdw blurRad="38100" dist="38100" dir="2700000" algn="tl">
                    <a:srgbClr val="000000">
                      <a:alpha val="43137"/>
                    </a:srgbClr>
                  </a:outerShdw>
                </a:effectLst>
                <a:latin typeface="Comic Sans MS" panose="030F0702030302020204" pitchFamily="66" charset="0"/>
                <a:cs typeface="Times New Roman" pitchFamily="18" charset="0"/>
              </a:rPr>
              <a:t>su reino no tendrá fin</a:t>
            </a:r>
            <a:r>
              <a:rPr lang="es-PE" sz="24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a:t>
            </a:r>
            <a:endParaRPr lang="es-ES" sz="2400" dirty="0">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0677200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7285"/>
                                        </p:tgtEl>
                                        <p:attrNameLst>
                                          <p:attrName>style.visibility</p:attrName>
                                        </p:attrNameLst>
                                      </p:cBhvr>
                                      <p:to>
                                        <p:strVal val="visible"/>
                                      </p:to>
                                    </p:set>
                                    <p:anim calcmode="lin" valueType="num">
                                      <p:cBhvr>
                                        <p:cTn id="7" dur="250" fill="hold"/>
                                        <p:tgtEl>
                                          <p:spTgt spid="97285"/>
                                        </p:tgtEl>
                                        <p:attrNameLst>
                                          <p:attrName>ppt_w</p:attrName>
                                        </p:attrNameLst>
                                      </p:cBhvr>
                                      <p:tavLst>
                                        <p:tav tm="0">
                                          <p:val>
                                            <p:fltVal val="0"/>
                                          </p:val>
                                        </p:tav>
                                        <p:tav tm="100000">
                                          <p:val>
                                            <p:strVal val="#ppt_w"/>
                                          </p:val>
                                        </p:tav>
                                      </p:tavLst>
                                    </p:anim>
                                    <p:anim calcmode="lin" valueType="num">
                                      <p:cBhvr>
                                        <p:cTn id="8" dur="250" fill="hold"/>
                                        <p:tgtEl>
                                          <p:spTgt spid="97285"/>
                                        </p:tgtEl>
                                        <p:attrNameLst>
                                          <p:attrName>ppt_h</p:attrName>
                                        </p:attrNameLst>
                                      </p:cBhvr>
                                      <p:tavLst>
                                        <p:tav tm="0">
                                          <p:val>
                                            <p:fltVal val="0"/>
                                          </p:val>
                                        </p:tav>
                                        <p:tav tm="100000">
                                          <p:val>
                                            <p:strVal val="#ppt_h"/>
                                          </p:val>
                                        </p:tav>
                                      </p:tavLst>
                                    </p:anim>
                                    <p:anim calcmode="lin" valueType="num">
                                      <p:cBhvr>
                                        <p:cTn id="9" dur="250" fill="hold"/>
                                        <p:tgtEl>
                                          <p:spTgt spid="97285"/>
                                        </p:tgtEl>
                                        <p:attrNameLst>
                                          <p:attrName>ppt_x</p:attrName>
                                        </p:attrNameLst>
                                      </p:cBhvr>
                                      <p:tavLst>
                                        <p:tav tm="0">
                                          <p:val>
                                            <p:fltVal val="0.5"/>
                                          </p:val>
                                        </p:tav>
                                        <p:tav tm="100000">
                                          <p:val>
                                            <p:strVal val="#ppt_x"/>
                                          </p:val>
                                        </p:tav>
                                      </p:tavLst>
                                    </p:anim>
                                    <p:anim calcmode="lin" valueType="num">
                                      <p:cBhvr>
                                        <p:cTn id="10" dur="250" fill="hold"/>
                                        <p:tgtEl>
                                          <p:spTgt spid="972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465" y="464819"/>
            <a:ext cx="7749159" cy="5983605"/>
          </a:xfrm>
          <a:prstGeom prst="rect">
            <a:avLst/>
          </a:prstGeom>
        </p:spPr>
      </p:pic>
      <p:sp>
        <p:nvSpPr>
          <p:cNvPr id="99333" name="Rectangle 5"/>
          <p:cNvSpPr>
            <a:spLocks noChangeArrowheads="1"/>
          </p:cNvSpPr>
          <p:nvPr/>
        </p:nvSpPr>
        <p:spPr bwMode="auto">
          <a:xfrm>
            <a:off x="1462816" y="1902875"/>
            <a:ext cx="281903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 </a:t>
            </a:r>
            <a:r>
              <a:rPr lang="es-PE" sz="2800" b="1" dirty="0">
                <a:effectLst>
                  <a:outerShdw blurRad="38100" dist="38100" dir="2700000" algn="tl">
                    <a:srgbClr val="000000">
                      <a:alpha val="43137"/>
                    </a:srgbClr>
                  </a:outerShdw>
                </a:effectLst>
                <a:latin typeface="Comic Sans MS" panose="030F0702030302020204" pitchFamily="66" charset="0"/>
                <a:cs typeface="Times New Roman" pitchFamily="18" charset="0"/>
              </a:rPr>
              <a:t>Y María dijo al ángel: “¿Cómo será eso, pues no conozco a varón?”.</a:t>
            </a:r>
            <a:endParaRPr lang="es-ES" sz="2800" b="1" i="1" dirty="0">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0672160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9333"/>
                                        </p:tgtEl>
                                        <p:attrNameLst>
                                          <p:attrName>style.visibility</p:attrName>
                                        </p:attrNameLst>
                                      </p:cBhvr>
                                      <p:to>
                                        <p:strVal val="visible"/>
                                      </p:to>
                                    </p:set>
                                    <p:anim calcmode="lin" valueType="num">
                                      <p:cBhvr>
                                        <p:cTn id="7" dur="250" fill="hold"/>
                                        <p:tgtEl>
                                          <p:spTgt spid="99333"/>
                                        </p:tgtEl>
                                        <p:attrNameLst>
                                          <p:attrName>ppt_w</p:attrName>
                                        </p:attrNameLst>
                                      </p:cBhvr>
                                      <p:tavLst>
                                        <p:tav tm="0">
                                          <p:val>
                                            <p:fltVal val="0"/>
                                          </p:val>
                                        </p:tav>
                                        <p:tav tm="100000">
                                          <p:val>
                                            <p:strVal val="#ppt_w"/>
                                          </p:val>
                                        </p:tav>
                                      </p:tavLst>
                                    </p:anim>
                                    <p:anim calcmode="lin" valueType="num">
                                      <p:cBhvr>
                                        <p:cTn id="8" dur="250" fill="hold"/>
                                        <p:tgtEl>
                                          <p:spTgt spid="99333"/>
                                        </p:tgtEl>
                                        <p:attrNameLst>
                                          <p:attrName>ppt_h</p:attrName>
                                        </p:attrNameLst>
                                      </p:cBhvr>
                                      <p:tavLst>
                                        <p:tav tm="0">
                                          <p:val>
                                            <p:fltVal val="0"/>
                                          </p:val>
                                        </p:tav>
                                        <p:tav tm="100000">
                                          <p:val>
                                            <p:strVal val="#ppt_h"/>
                                          </p:val>
                                        </p:tav>
                                      </p:tavLst>
                                    </p:anim>
                                    <p:anim calcmode="lin" valueType="num">
                                      <p:cBhvr>
                                        <p:cTn id="9" dur="250" fill="hold"/>
                                        <p:tgtEl>
                                          <p:spTgt spid="99333"/>
                                        </p:tgtEl>
                                        <p:attrNameLst>
                                          <p:attrName>ppt_x</p:attrName>
                                        </p:attrNameLst>
                                      </p:cBhvr>
                                      <p:tavLst>
                                        <p:tav tm="0">
                                          <p:val>
                                            <p:fltVal val="0.5"/>
                                          </p:val>
                                        </p:tav>
                                        <p:tav tm="100000">
                                          <p:val>
                                            <p:strVal val="#ppt_x"/>
                                          </p:val>
                                        </p:tav>
                                      </p:tavLst>
                                    </p:anim>
                                    <p:anim calcmode="lin" valueType="num">
                                      <p:cBhvr>
                                        <p:cTn id="10" dur="250" fill="hold"/>
                                        <p:tgtEl>
                                          <p:spTgt spid="993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4746" y="450341"/>
            <a:ext cx="7823454" cy="5921883"/>
          </a:xfrm>
          <a:prstGeom prst="rect">
            <a:avLst/>
          </a:prstGeom>
        </p:spPr>
      </p:pic>
      <p:sp>
        <p:nvSpPr>
          <p:cNvPr id="100357" name="Rectangle 5"/>
          <p:cNvSpPr>
            <a:spLocks noChangeArrowheads="1"/>
          </p:cNvSpPr>
          <p:nvPr/>
        </p:nvSpPr>
        <p:spPr bwMode="auto">
          <a:xfrm>
            <a:off x="1492615" y="1120466"/>
            <a:ext cx="2956294"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PE" sz="2400" b="1" dirty="0">
                <a:latin typeface="Comic Sans MS" panose="030F0702030302020204" pitchFamily="66" charset="0"/>
                <a:cs typeface="Times New Roman" pitchFamily="18" charset="0"/>
              </a:rPr>
              <a:t>El ángel le contestó: “El Espíritu Santo vendrá sobre ti, y la fuerza del </a:t>
            </a:r>
            <a:r>
              <a:rPr lang="es-PE" sz="2000" b="1" dirty="0">
                <a:latin typeface="Comic Sans MS" panose="030F0702030302020204" pitchFamily="66" charset="0"/>
                <a:cs typeface="Times New Roman" pitchFamily="18" charset="0"/>
              </a:rPr>
              <a:t>Altísimo</a:t>
            </a:r>
            <a:r>
              <a:rPr lang="es-PE" sz="2400" b="1" dirty="0">
                <a:latin typeface="Comic Sans MS" panose="030F0702030302020204" pitchFamily="66" charset="0"/>
                <a:cs typeface="Times New Roman" pitchFamily="18" charset="0"/>
              </a:rPr>
              <a:t> te cubrirá con su sombra; por eso el santo que va a nacer se llamará Hijo de Dios.</a:t>
            </a:r>
            <a:endParaRPr lang="es-ES" sz="2400" b="1"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469330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00357"/>
                                        </p:tgtEl>
                                        <p:attrNameLst>
                                          <p:attrName>style.visibility</p:attrName>
                                        </p:attrNameLst>
                                      </p:cBhvr>
                                      <p:to>
                                        <p:strVal val="visible"/>
                                      </p:to>
                                    </p:set>
                                    <p:anim calcmode="lin" valueType="num">
                                      <p:cBhvr>
                                        <p:cTn id="7" dur="250" fill="hold"/>
                                        <p:tgtEl>
                                          <p:spTgt spid="100357"/>
                                        </p:tgtEl>
                                        <p:attrNameLst>
                                          <p:attrName>ppt_w</p:attrName>
                                        </p:attrNameLst>
                                      </p:cBhvr>
                                      <p:tavLst>
                                        <p:tav tm="0">
                                          <p:val>
                                            <p:fltVal val="0"/>
                                          </p:val>
                                        </p:tav>
                                        <p:tav tm="100000">
                                          <p:val>
                                            <p:strVal val="#ppt_w"/>
                                          </p:val>
                                        </p:tav>
                                      </p:tavLst>
                                    </p:anim>
                                    <p:anim calcmode="lin" valueType="num">
                                      <p:cBhvr>
                                        <p:cTn id="8" dur="250" fill="hold"/>
                                        <p:tgtEl>
                                          <p:spTgt spid="100357"/>
                                        </p:tgtEl>
                                        <p:attrNameLst>
                                          <p:attrName>ppt_h</p:attrName>
                                        </p:attrNameLst>
                                      </p:cBhvr>
                                      <p:tavLst>
                                        <p:tav tm="0">
                                          <p:val>
                                            <p:fltVal val="0"/>
                                          </p:val>
                                        </p:tav>
                                        <p:tav tm="100000">
                                          <p:val>
                                            <p:strVal val="#ppt_h"/>
                                          </p:val>
                                        </p:tav>
                                      </p:tavLst>
                                    </p:anim>
                                    <p:anim calcmode="lin" valueType="num">
                                      <p:cBhvr>
                                        <p:cTn id="9" dur="250" fill="hold"/>
                                        <p:tgtEl>
                                          <p:spTgt spid="100357"/>
                                        </p:tgtEl>
                                        <p:attrNameLst>
                                          <p:attrName>ppt_x</p:attrName>
                                        </p:attrNameLst>
                                      </p:cBhvr>
                                      <p:tavLst>
                                        <p:tav tm="0">
                                          <p:val>
                                            <p:fltVal val="0.5"/>
                                          </p:val>
                                        </p:tav>
                                        <p:tav tm="100000">
                                          <p:val>
                                            <p:strVal val="#ppt_x"/>
                                          </p:val>
                                        </p:tav>
                                      </p:tavLst>
                                    </p:anim>
                                    <p:anim calcmode="lin" valueType="num">
                                      <p:cBhvr>
                                        <p:cTn id="10" dur="250" fill="hold"/>
                                        <p:tgtEl>
                                          <p:spTgt spid="1003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7793" y="452891"/>
            <a:ext cx="7829931" cy="5957434"/>
          </a:xfrm>
          <a:prstGeom prst="rect">
            <a:avLst/>
          </a:prstGeom>
        </p:spPr>
      </p:pic>
      <p:sp>
        <p:nvSpPr>
          <p:cNvPr id="5" name="Rectangle 3"/>
          <p:cNvSpPr>
            <a:spLocks noChangeArrowheads="1"/>
          </p:cNvSpPr>
          <p:nvPr/>
        </p:nvSpPr>
        <p:spPr bwMode="auto">
          <a:xfrm>
            <a:off x="1667927" y="1139101"/>
            <a:ext cx="2719436" cy="419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PE" sz="2400" b="1" i="1" dirty="0">
                <a:latin typeface="Comic Sans MS" pitchFamily="66" charset="0"/>
                <a:cs typeface="Times New Roman" pitchFamily="18" charset="0"/>
              </a:rPr>
              <a:t>Ahí tienes a tu parienta Isabel, que, a pesar de su vejez, ha concebido un hijo, y ya está de seis meses la que llamaban estéril, porque para Dios no hay nada imposible”.</a:t>
            </a:r>
            <a:endParaRPr lang="es-ES" sz="2400" b="1" i="1" dirty="0">
              <a:latin typeface="Comic Sans MS" pitchFamily="66" charset="0"/>
              <a:cs typeface="Times New Roman" pitchFamily="18" charset="0"/>
            </a:endParaRPr>
          </a:p>
        </p:txBody>
      </p:sp>
    </p:spTree>
    <p:extLst>
      <p:ext uri="{BB962C8B-B14F-4D97-AF65-F5344CB8AC3E}">
        <p14:creationId xmlns:p14="http://schemas.microsoft.com/office/powerpoint/2010/main" val="4103435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5983" y="415671"/>
            <a:ext cx="7784592" cy="5994654"/>
          </a:xfrm>
          <a:prstGeom prst="rect">
            <a:avLst/>
          </a:prstGeom>
        </p:spPr>
      </p:pic>
      <p:sp>
        <p:nvSpPr>
          <p:cNvPr id="4" name="Rectangle 2"/>
          <p:cNvSpPr>
            <a:spLocks noChangeArrowheads="1"/>
          </p:cNvSpPr>
          <p:nvPr/>
        </p:nvSpPr>
        <p:spPr bwMode="auto">
          <a:xfrm>
            <a:off x="1651640" y="1231352"/>
            <a:ext cx="248953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latin typeface="Comic Sans MS" panose="030F0702030302020204" pitchFamily="66" charset="0"/>
                <a:cs typeface="Times New Roman" pitchFamily="18" charset="0"/>
              </a:rPr>
              <a:t> </a:t>
            </a:r>
            <a:r>
              <a:rPr lang="es-ES" sz="2800" b="1" dirty="0">
                <a:latin typeface="Comic Sans MS" panose="030F0702030302020204" pitchFamily="66" charset="0"/>
                <a:cs typeface="Times New Roman" pitchFamily="18" charset="0"/>
              </a:rPr>
              <a:t>María contestó</a:t>
            </a:r>
            <a:r>
              <a:rPr lang="es-ES" sz="2800" b="1" dirty="0" smtClean="0">
                <a:latin typeface="Comic Sans MS" panose="030F0702030302020204" pitchFamily="66" charset="0"/>
                <a:cs typeface="Times New Roman" pitchFamily="18" charset="0"/>
              </a:rPr>
              <a:t>: “</a:t>
            </a:r>
            <a:r>
              <a:rPr lang="es-ES" sz="2800" b="1" i="1" dirty="0">
                <a:latin typeface="Comic Sans MS" panose="030F0702030302020204" pitchFamily="66" charset="0"/>
                <a:cs typeface="Times New Roman" pitchFamily="18" charset="0"/>
              </a:rPr>
              <a:t>Aquí está la esclava del Señor, </a:t>
            </a:r>
            <a:r>
              <a:rPr lang="es-ES" sz="2800" b="1" i="1" dirty="0" smtClean="0">
                <a:latin typeface="Comic Sans MS" panose="030F0702030302020204" pitchFamily="66" charset="0"/>
                <a:cs typeface="Times New Roman" pitchFamily="18" charset="0"/>
              </a:rPr>
              <a:t>hágase </a:t>
            </a:r>
            <a:r>
              <a:rPr lang="es-ES" sz="2800" b="1" i="1" dirty="0">
                <a:latin typeface="Comic Sans MS" panose="030F0702030302020204" pitchFamily="66" charset="0"/>
                <a:cs typeface="Times New Roman" pitchFamily="18" charset="0"/>
              </a:rPr>
              <a:t>en mí </a:t>
            </a:r>
            <a:r>
              <a:rPr lang="es-ES" sz="2800" b="1" i="1" dirty="0" smtClean="0">
                <a:latin typeface="Comic Sans MS" panose="030F0702030302020204" pitchFamily="66" charset="0"/>
                <a:cs typeface="Times New Roman" pitchFamily="18" charset="0"/>
              </a:rPr>
              <a:t>según </a:t>
            </a:r>
            <a:r>
              <a:rPr lang="es-ES" sz="2800" b="1" i="1" dirty="0">
                <a:latin typeface="Comic Sans MS" panose="030F0702030302020204" pitchFamily="66" charset="0"/>
                <a:cs typeface="Times New Roman" pitchFamily="18" charset="0"/>
              </a:rPr>
              <a:t>tu palabra” </a:t>
            </a:r>
            <a:r>
              <a:rPr lang="es-ES" sz="2800" b="1" dirty="0" smtClean="0">
                <a:latin typeface="Comic Sans MS" panose="030F0702030302020204" pitchFamily="66" charset="0"/>
                <a:cs typeface="Times New Roman" pitchFamily="18" charset="0"/>
              </a:rPr>
              <a:t>Y </a:t>
            </a:r>
            <a:r>
              <a:rPr lang="es-ES" sz="2800" b="1" dirty="0">
                <a:latin typeface="Comic Sans MS" panose="030F0702030302020204" pitchFamily="66" charset="0"/>
                <a:cs typeface="Times New Roman" pitchFamily="18" charset="0"/>
              </a:rPr>
              <a:t>la dejó </a:t>
            </a:r>
            <a:r>
              <a:rPr lang="es-ES" sz="2800" b="1" dirty="0" smtClean="0">
                <a:latin typeface="Comic Sans MS" panose="030F0702030302020204" pitchFamily="66" charset="0"/>
                <a:cs typeface="Times New Roman" pitchFamily="18" charset="0"/>
              </a:rPr>
              <a:t>el ángel.</a:t>
            </a:r>
            <a:endParaRPr lang="es-ES" sz="2800" b="1" dirty="0">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6149137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 calcmode="lin" valueType="num">
                                      <p:cBhvr>
                                        <p:cTn id="9" dur="250" fill="hold"/>
                                        <p:tgtEl>
                                          <p:spTgt spid="4"/>
                                        </p:tgtEl>
                                        <p:attrNameLst>
                                          <p:attrName>ppt_x</p:attrName>
                                        </p:attrNameLst>
                                      </p:cBhvr>
                                      <p:tavLst>
                                        <p:tav tm="0">
                                          <p:val>
                                            <p:fltVal val="0.5"/>
                                          </p:val>
                                        </p:tav>
                                        <p:tav tm="100000">
                                          <p:val>
                                            <p:strVal val="#ppt_x"/>
                                          </p:val>
                                        </p:tav>
                                      </p:tavLst>
                                    </p:anim>
                                    <p:anim calcmode="lin" valueType="num">
                                      <p:cBhvr>
                                        <p:cTn id="10" dur="25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00" y="483578"/>
            <a:ext cx="7782106" cy="58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901268" y="918219"/>
            <a:ext cx="7554138" cy="5491096"/>
          </a:xfrm>
          <a:prstGeom prst="rect">
            <a:avLst/>
          </a:prstGeom>
          <a:effectLst>
            <a:softEdge rad="635000"/>
          </a:effectLst>
        </p:spPr>
      </p:pic>
      <p:sp>
        <p:nvSpPr>
          <p:cNvPr id="147461" name="Rectangle 5"/>
          <p:cNvSpPr>
            <a:spLocks noChangeArrowheads="1"/>
          </p:cNvSpPr>
          <p:nvPr/>
        </p:nvSpPr>
        <p:spPr bwMode="auto">
          <a:xfrm>
            <a:off x="445332" y="4640529"/>
            <a:ext cx="7625390" cy="1236308"/>
          </a:xfrm>
          <a:prstGeom prst="rect">
            <a:avLst/>
          </a:prstGeom>
          <a:noFill/>
          <a:ln>
            <a:noFill/>
          </a:ln>
          <a:effectLst/>
          <a:extLst/>
        </p:spPr>
        <p:txBody>
          <a:bodyPr/>
          <a:lstStyle/>
          <a:p>
            <a:pPr marL="571500" indent="-571500" algn="ctr" fontAlgn="base">
              <a:lnSpc>
                <a:spcPct val="90000"/>
              </a:lnSpc>
              <a:spcBef>
                <a:spcPct val="20000"/>
              </a:spcBef>
              <a:spcAft>
                <a:spcPct val="0"/>
              </a:spcAft>
              <a:buFont typeface="Wingdings" panose="05000000000000000000" pitchFamily="2" charset="2"/>
              <a:buChar char="§"/>
            </a:pPr>
            <a:r>
              <a:rPr lang="es-ES_tradnl" sz="2800" b="1" dirty="0">
                <a:solidFill>
                  <a:srgbClr val="FFFF00"/>
                </a:solidFill>
                <a:effectLst>
                  <a:glow rad="228600">
                    <a:schemeClr val="accent4">
                      <a:satMod val="175000"/>
                      <a:alpha val="40000"/>
                    </a:schemeClr>
                  </a:glow>
                  <a:outerShdw blurRad="50800" dist="76200" dir="18900000" algn="bl" rotWithShape="0">
                    <a:prstClr val="black"/>
                  </a:outerShdw>
                </a:effectLst>
                <a:latin typeface="AR CENA" panose="02000000000000000000" pitchFamily="2" charset="0"/>
                <a:cs typeface="Times New Roman" pitchFamily="18" charset="0"/>
              </a:rPr>
              <a:t>¿Qué títulos o nombres menciona el Ángel a María que definen </a:t>
            </a:r>
            <a:r>
              <a:rPr lang="es-ES_tradnl" sz="2800" b="1" dirty="0" smtClean="0">
                <a:solidFill>
                  <a:srgbClr val="FFFF00"/>
                </a:solidFill>
                <a:effectLst>
                  <a:glow rad="228600">
                    <a:schemeClr val="accent4">
                      <a:satMod val="175000"/>
                      <a:alpha val="40000"/>
                    </a:schemeClr>
                  </a:glow>
                  <a:outerShdw blurRad="50800" dist="76200" dir="18900000" algn="bl" rotWithShape="0">
                    <a:prstClr val="black"/>
                  </a:outerShdw>
                </a:effectLst>
                <a:latin typeface="AR CENA" panose="02000000000000000000" pitchFamily="2" charset="0"/>
                <a:cs typeface="Times New Roman" pitchFamily="18" charset="0"/>
              </a:rPr>
              <a:t>la </a:t>
            </a:r>
            <a:r>
              <a:rPr lang="es-ES_tradnl" sz="2800" b="1" dirty="0">
                <a:solidFill>
                  <a:srgbClr val="FFFF00"/>
                </a:solidFill>
                <a:effectLst>
                  <a:glow rad="228600">
                    <a:schemeClr val="accent4">
                      <a:satMod val="175000"/>
                      <a:alpha val="40000"/>
                    </a:schemeClr>
                  </a:glow>
                  <a:outerShdw blurRad="50800" dist="76200" dir="18900000" algn="bl" rotWithShape="0">
                    <a:prstClr val="black"/>
                  </a:outerShdw>
                </a:effectLst>
                <a:latin typeface="AR CENA" panose="02000000000000000000" pitchFamily="2" charset="0"/>
                <a:cs typeface="Times New Roman" pitchFamily="18" charset="0"/>
              </a:rPr>
              <a:t>identidad del niño que va a nacer</a:t>
            </a:r>
            <a:r>
              <a:rPr lang="es-ES_tradnl" sz="2800" b="1" dirty="0" smtClean="0">
                <a:solidFill>
                  <a:srgbClr val="FFFF00"/>
                </a:solidFill>
                <a:effectLst>
                  <a:glow rad="228600">
                    <a:schemeClr val="accent4">
                      <a:satMod val="175000"/>
                      <a:alpha val="40000"/>
                    </a:schemeClr>
                  </a:glow>
                  <a:outerShdw blurRad="50800" dist="76200" dir="18900000" algn="bl" rotWithShape="0">
                    <a:prstClr val="black"/>
                  </a:outerShdw>
                </a:effectLst>
                <a:latin typeface="AR CENA" panose="02000000000000000000" pitchFamily="2" charset="0"/>
                <a:cs typeface="Times New Roman" pitchFamily="18" charset="0"/>
              </a:rPr>
              <a:t>?.</a:t>
            </a:r>
            <a:endParaRPr lang="es-ES_tradnl" sz="2800" b="1" dirty="0">
              <a:solidFill>
                <a:srgbClr val="FFFF00"/>
              </a:solidFill>
              <a:effectLst>
                <a:glow rad="228600">
                  <a:schemeClr val="accent4">
                    <a:satMod val="175000"/>
                    <a:alpha val="40000"/>
                  </a:schemeClr>
                </a:glow>
                <a:outerShdw blurRad="50800" dist="76200" dir="18900000" algn="bl" rotWithShape="0">
                  <a:prstClr val="black"/>
                </a:outerShdw>
              </a:effectLst>
              <a:latin typeface="AR CENA" panose="02000000000000000000" pitchFamily="2" charset="0"/>
              <a:cs typeface="Times New Roman" pitchFamily="18" charset="0"/>
            </a:endParaRPr>
          </a:p>
        </p:txBody>
      </p:sp>
      <p:sp>
        <p:nvSpPr>
          <p:cNvPr id="2" name="Rectángulo 1"/>
          <p:cNvSpPr/>
          <p:nvPr/>
        </p:nvSpPr>
        <p:spPr>
          <a:xfrm>
            <a:off x="1460154" y="595054"/>
            <a:ext cx="5852884" cy="646331"/>
          </a:xfrm>
          <a:prstGeom prst="rect">
            <a:avLst/>
          </a:prstGeom>
        </p:spPr>
        <p:txBody>
          <a:bodyPr wrap="none">
            <a:spAutoFit/>
          </a:bodyPr>
          <a:lstStyle/>
          <a:p>
            <a:r>
              <a:rPr lang="es-ES_tradnl" sz="36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Preguntas para la lectura:</a:t>
            </a:r>
            <a:endParaRPr lang="es-PE" sz="3600"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49607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47461"/>
                                        </p:tgtEl>
                                        <p:attrNameLst>
                                          <p:attrName>style.visibility</p:attrName>
                                        </p:attrNameLst>
                                      </p:cBhvr>
                                      <p:to>
                                        <p:strVal val="visible"/>
                                      </p:to>
                                    </p:set>
                                    <p:anim calcmode="lin" valueType="num">
                                      <p:cBhvr>
                                        <p:cTn id="7" dur="250" fill="hold"/>
                                        <p:tgtEl>
                                          <p:spTgt spid="147461"/>
                                        </p:tgtEl>
                                        <p:attrNameLst>
                                          <p:attrName>ppt_w</p:attrName>
                                        </p:attrNameLst>
                                      </p:cBhvr>
                                      <p:tavLst>
                                        <p:tav tm="0">
                                          <p:val>
                                            <p:fltVal val="0"/>
                                          </p:val>
                                        </p:tav>
                                        <p:tav tm="100000">
                                          <p:val>
                                            <p:strVal val="#ppt_w"/>
                                          </p:val>
                                        </p:tav>
                                      </p:tavLst>
                                    </p:anim>
                                    <p:anim calcmode="lin" valueType="num">
                                      <p:cBhvr>
                                        <p:cTn id="8" dur="250" fill="hold"/>
                                        <p:tgtEl>
                                          <p:spTgt spid="1474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42/8e/16/428e16adffbb8f517efcc0264ad28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86" y="492371"/>
            <a:ext cx="7782106" cy="583117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79232" y="699926"/>
            <a:ext cx="7587760" cy="5416062"/>
          </a:xfrm>
          <a:prstGeom prst="rect">
            <a:avLst/>
          </a:prstGeom>
          <a:effectLst>
            <a:softEdge rad="635000"/>
          </a:effectLst>
        </p:spPr>
      </p:pic>
      <p:sp>
        <p:nvSpPr>
          <p:cNvPr id="148485" name="Rectangle 5"/>
          <p:cNvSpPr>
            <a:spLocks noChangeArrowheads="1"/>
          </p:cNvSpPr>
          <p:nvPr/>
        </p:nvSpPr>
        <p:spPr bwMode="auto">
          <a:xfrm>
            <a:off x="1748757" y="2355155"/>
            <a:ext cx="4273976" cy="18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1500" indent="-571500" algn="ctr" fontAlgn="base">
              <a:spcBef>
                <a:spcPct val="20000"/>
              </a:spcBef>
              <a:spcAft>
                <a:spcPct val="0"/>
              </a:spcAft>
              <a:buFont typeface="Wingdings" panose="05000000000000000000" pitchFamily="2" charset="2"/>
              <a:buChar char="§"/>
              <a:defRPr/>
            </a:pPr>
            <a:r>
              <a:rPr lang="es-ES_tradnl" sz="3600" b="1" dirty="0">
                <a:solidFill>
                  <a:srgbClr val="FFFF00"/>
                </a:solidFill>
                <a:effectLst>
                  <a:glow rad="101600">
                    <a:srgbClr val="1C0402">
                      <a:alpha val="60000"/>
                    </a:srgbClr>
                  </a:glow>
                  <a:outerShdw blurRad="50800" dist="38100" dir="10800000" algn="r" rotWithShape="0">
                    <a:prstClr val="black"/>
                  </a:outerShdw>
                </a:effectLst>
                <a:latin typeface="Square721 BT" panose="020B0504020202060204" pitchFamily="34" charset="0"/>
                <a:cs typeface="Times New Roman" pitchFamily="18" charset="0"/>
              </a:rPr>
              <a:t>¿Cuál será la misión de este niño?</a:t>
            </a:r>
          </a:p>
        </p:txBody>
      </p:sp>
    </p:spTree>
    <p:extLst>
      <p:ext uri="{BB962C8B-B14F-4D97-AF65-F5344CB8AC3E}">
        <p14:creationId xmlns:p14="http://schemas.microsoft.com/office/powerpoint/2010/main" val="1913170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48485"/>
                                        </p:tgtEl>
                                        <p:attrNameLst>
                                          <p:attrName>style.visibility</p:attrName>
                                        </p:attrNameLst>
                                      </p:cBhvr>
                                      <p:to>
                                        <p:strVal val="visible"/>
                                      </p:to>
                                    </p:set>
                                    <p:anim calcmode="lin" valueType="num">
                                      <p:cBhvr>
                                        <p:cTn id="7" dur="250" fill="hold"/>
                                        <p:tgtEl>
                                          <p:spTgt spid="148485"/>
                                        </p:tgtEl>
                                        <p:attrNameLst>
                                          <p:attrName>ppt_w</p:attrName>
                                        </p:attrNameLst>
                                      </p:cBhvr>
                                      <p:tavLst>
                                        <p:tav tm="0">
                                          <p:val>
                                            <p:fltVal val="0"/>
                                          </p:val>
                                        </p:tav>
                                        <p:tav tm="100000">
                                          <p:val>
                                            <p:strVal val="#ppt_w"/>
                                          </p:val>
                                        </p:tav>
                                      </p:tavLst>
                                    </p:anim>
                                    <p:anim calcmode="lin" valueType="num">
                                      <p:cBhvr>
                                        <p:cTn id="8" dur="250" fill="hold"/>
                                        <p:tgtEl>
                                          <p:spTgt spid="148485"/>
                                        </p:tgtEl>
                                        <p:attrNameLst>
                                          <p:attrName>ppt_h</p:attrName>
                                        </p:attrNameLst>
                                      </p:cBhvr>
                                      <p:tavLst>
                                        <p:tav tm="0">
                                          <p:val>
                                            <p:fltVal val="0"/>
                                          </p:val>
                                        </p:tav>
                                        <p:tav tm="100000">
                                          <p:val>
                                            <p:strVal val="#ppt_h"/>
                                          </p:val>
                                        </p:tav>
                                      </p:tavLst>
                                    </p:anim>
                                    <p:anim calcmode="lin" valueType="num">
                                      <p:cBhvr>
                                        <p:cTn id="9" dur="250" fill="hold"/>
                                        <p:tgtEl>
                                          <p:spTgt spid="148485"/>
                                        </p:tgtEl>
                                        <p:attrNameLst>
                                          <p:attrName>ppt_x</p:attrName>
                                        </p:attrNameLst>
                                      </p:cBhvr>
                                      <p:tavLst>
                                        <p:tav tm="0">
                                          <p:val>
                                            <p:fltVal val="0.5"/>
                                          </p:val>
                                        </p:tav>
                                        <p:tav tm="100000">
                                          <p:val>
                                            <p:strVal val="#ppt_x"/>
                                          </p:val>
                                        </p:tav>
                                      </p:tavLst>
                                    </p:anim>
                                    <p:anim calcmode="lin" valueType="num">
                                      <p:cBhvr>
                                        <p:cTn id="10" dur="250" fill="hold"/>
                                        <p:tgtEl>
                                          <p:spTgt spid="14848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7036" y="436890"/>
            <a:ext cx="7838313" cy="5944860"/>
          </a:xfrm>
          <a:prstGeom prst="rect">
            <a:avLst/>
          </a:prstGeom>
        </p:spPr>
      </p:pic>
      <p:sp>
        <p:nvSpPr>
          <p:cNvPr id="5" name="Rectangle 8"/>
          <p:cNvSpPr>
            <a:spLocks noGrp="1" noChangeArrowheads="1"/>
          </p:cNvSpPr>
          <p:nvPr>
            <p:ph idx="1"/>
          </p:nvPr>
        </p:nvSpPr>
        <p:spPr>
          <a:xfrm>
            <a:off x="709777" y="4864491"/>
            <a:ext cx="7648363" cy="1193293"/>
          </a:xfrm>
          <a:noFill/>
        </p:spPr>
        <p:txBody>
          <a:bodyPr/>
          <a:lstStyle/>
          <a:p>
            <a:pPr algn="ctr" eaLnBrk="1" hangingPunct="1">
              <a:lnSpc>
                <a:spcPct val="80000"/>
              </a:lnSpc>
              <a:buFont typeface="Wingdings" panose="05000000000000000000" pitchFamily="2" charset="2"/>
              <a:buChar char="§"/>
            </a:pPr>
            <a:r>
              <a:rPr lang="es-ES_tradnl" dirty="0" smtClean="0">
                <a:solidFill>
                  <a:srgbClr val="FFFF00"/>
                </a:solidFill>
                <a:effectLst>
                  <a:glow rad="101600">
                    <a:schemeClr val="bg1">
                      <a:lumMod val="10000"/>
                      <a:alpha val="60000"/>
                    </a:schemeClr>
                  </a:glow>
                </a:effectLst>
                <a:latin typeface="Square721 BT" panose="020B0504020202060204" pitchFamily="34" charset="0"/>
              </a:rPr>
              <a:t>¿Qué papel desempeña el Espíritu Santo en la concepción y nacimiento de Jesús?</a:t>
            </a:r>
          </a:p>
        </p:txBody>
      </p:sp>
    </p:spTree>
    <p:extLst>
      <p:ext uri="{BB962C8B-B14F-4D97-AF65-F5344CB8AC3E}">
        <p14:creationId xmlns:p14="http://schemas.microsoft.com/office/powerpoint/2010/main" val="3546055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2/3*#ppt_w"/>
                                          </p:val>
                                        </p:tav>
                                        <p:tav tm="100000">
                                          <p:val>
                                            <p:strVal val="#ppt_w"/>
                                          </p:val>
                                        </p:tav>
                                      </p:tavLst>
                                    </p:anim>
                                    <p:anim calcmode="lin" valueType="num">
                                      <p:cBhvr>
                                        <p:cTn id="8" dur="250" fill="hold"/>
                                        <p:tgtEl>
                                          <p:spTgt spid="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a8/70/2c/a8702c170db311bfca7dc1392f2627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3" y="442297"/>
            <a:ext cx="7775363" cy="603325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0743" y="1932085"/>
            <a:ext cx="5776546" cy="3877318"/>
          </a:xfrm>
          <a:prstGeom prst="rect">
            <a:avLst/>
          </a:prstGeom>
          <a:effectLst>
            <a:softEdge rad="635000"/>
          </a:effectLst>
        </p:spPr>
      </p:pic>
      <p:sp>
        <p:nvSpPr>
          <p:cNvPr id="9" name="Rectangle 3"/>
          <p:cNvSpPr>
            <a:spLocks noChangeArrowheads="1"/>
          </p:cNvSpPr>
          <p:nvPr/>
        </p:nvSpPr>
        <p:spPr bwMode="auto">
          <a:xfrm>
            <a:off x="471439" y="448392"/>
            <a:ext cx="3694162" cy="452098"/>
          </a:xfrm>
          <a:prstGeom prst="rect">
            <a:avLst/>
          </a:prstGeom>
          <a:solidFill>
            <a:srgbClr val="95028F"/>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10" name="Text Box 4"/>
          <p:cNvSpPr txBox="1">
            <a:spLocks noChangeArrowheads="1"/>
          </p:cNvSpPr>
          <p:nvPr/>
        </p:nvSpPr>
        <p:spPr bwMode="auto">
          <a:xfrm>
            <a:off x="1127177" y="451259"/>
            <a:ext cx="2835223" cy="348871"/>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indent="19050"/>
            <a:r>
              <a:rPr lang="es-ES_tradnl" sz="900" b="1" dirty="0">
                <a:solidFill>
                  <a:srgbClr val="7030A0"/>
                </a:solidFill>
                <a:latin typeface="Arial Rounded MT Bold" panose="020F0704030504030204" pitchFamily="34" charset="0"/>
                <a:ea typeface="Times New Roman" panose="02020603050405020304" pitchFamily="18" charset="0"/>
              </a:rPr>
              <a:t>LECTIO DIVINA –</a:t>
            </a:r>
            <a:r>
              <a:rPr lang="es-ES_tradnl" sz="900" b="1" dirty="0" smtClean="0">
                <a:solidFill>
                  <a:srgbClr val="7030A0"/>
                </a:solidFill>
                <a:latin typeface="Arial Rounded MT Bold" panose="020F0704030504030204" pitchFamily="34" charset="0"/>
                <a:ea typeface="Times New Roman" panose="02020603050405020304" pitchFamily="18" charset="0"/>
              </a:rPr>
              <a:t>IV DOMINGO </a:t>
            </a:r>
            <a:r>
              <a:rPr lang="es-ES_tradnl" sz="900" b="1" dirty="0">
                <a:solidFill>
                  <a:srgbClr val="7030A0"/>
                </a:solidFill>
                <a:latin typeface="Arial Rounded MT Bold" panose="020F0704030504030204" pitchFamily="34" charset="0"/>
                <a:ea typeface="Times New Roman" panose="02020603050405020304" pitchFamily="18" charset="0"/>
              </a:rPr>
              <a:t>ADVIENTO- “B”</a:t>
            </a:r>
            <a:endParaRPr lang="es-PE" sz="900" dirty="0">
              <a:solidFill>
                <a:srgbClr val="880000"/>
              </a:solidFill>
              <a:latin typeface="Times New Roman" panose="02020603050405020304" pitchFamily="18" charset="0"/>
              <a:ea typeface="Times New Roman" panose="02020603050405020304" pitchFamily="18" charset="0"/>
            </a:endParaRPr>
          </a:p>
          <a:p>
            <a:pPr indent="19050" algn="ctr"/>
            <a:r>
              <a:rPr lang="es-ES_tradnl" sz="900" b="1" dirty="0" smtClean="0">
                <a:solidFill>
                  <a:srgbClr val="990099"/>
                </a:solidFill>
                <a:latin typeface="Arial Rounded MT Bold" panose="020F0704030504030204" pitchFamily="34" charset="0"/>
                <a:ea typeface="Times New Roman" panose="02020603050405020304" pitchFamily="18" charset="0"/>
              </a:rPr>
              <a:t>“SI, HÁGASE TU VOLUNTAD” </a:t>
            </a:r>
            <a:endParaRPr lang="es-PE" sz="900" dirty="0">
              <a:solidFill>
                <a:srgbClr val="880000"/>
              </a:solidFill>
              <a:latin typeface="Times New Roman" panose="02020603050405020304" pitchFamily="18" charset="0"/>
              <a:ea typeface="Times New Roman" panose="02020603050405020304" pitchFamily="18" charset="0"/>
            </a:endParaRPr>
          </a:p>
          <a:p>
            <a:pPr eaLnBrk="0" fontAlgn="base" hangingPunct="0">
              <a:spcBef>
                <a:spcPct val="0"/>
              </a:spcBef>
              <a:spcAft>
                <a:spcPct val="0"/>
              </a:spcAft>
            </a:pPr>
            <a:endParaRPr lang="es-PE" sz="900" dirty="0">
              <a:solidFill>
                <a:srgbClr val="7A003D"/>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 name="Picture 188"/>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0462" y="455465"/>
            <a:ext cx="446403" cy="344211"/>
          </a:xfrm>
          <a:prstGeom prst="rect">
            <a:avLst/>
          </a:prstGeom>
          <a:noFill/>
          <a:ln>
            <a:no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4902528" y="393427"/>
            <a:ext cx="34563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0"/>
              </a:spcBef>
              <a:spcAft>
                <a:spcPct val="0"/>
              </a:spcAft>
              <a:defRPr/>
            </a:pPr>
            <a:r>
              <a:rPr lang="es-ES" sz="2400" b="1" dirty="0">
                <a:solidFill>
                  <a:srgbClr val="FFFFFF"/>
                </a:solidFill>
                <a:effectLst>
                  <a:innerShdw blurRad="63500" dist="50800">
                    <a:prstClr val="black"/>
                  </a:innerShdw>
                </a:effectLst>
                <a:latin typeface="Comic Sans MS" pitchFamily="66" charset="0"/>
                <a:cs typeface="Times New Roman" pitchFamily="18" charset="0"/>
              </a:rPr>
              <a:t>Lucas 1,26-38</a:t>
            </a:r>
          </a:p>
        </p:txBody>
      </p:sp>
      <p:sp>
        <p:nvSpPr>
          <p:cNvPr id="15" name="WordArt 4"/>
          <p:cNvSpPr>
            <a:spLocks noChangeArrowheads="1" noChangeShapeType="1" noTextEdit="1"/>
          </p:cNvSpPr>
          <p:nvPr/>
        </p:nvSpPr>
        <p:spPr bwMode="auto">
          <a:xfrm rot="21374673">
            <a:off x="-111698" y="1265022"/>
            <a:ext cx="5758955" cy="1288259"/>
          </a:xfrm>
          <a:prstGeom prst="rect">
            <a:avLst/>
          </a:prstGeom>
        </p:spPr>
        <p:txBody>
          <a:bodyPr wrap="none" fromWordArt="1">
            <a:scene3d>
              <a:camera prst="legacyPerspectiveFront">
                <a:rot lat="20519997"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5400" kern="10" dirty="0" smtClean="0">
                <a:ln w="9525">
                  <a:round/>
                  <a:headEnd/>
                  <a:tailEnd/>
                </a:ln>
                <a:solidFill>
                  <a:srgbClr val="FFFFFF"/>
                </a:solidFill>
                <a:latin typeface="Impact"/>
                <a:cs typeface="Times New Roman" pitchFamily="18" charset="0"/>
              </a:rPr>
              <a:t>“SÍ, </a:t>
            </a:r>
            <a:r>
              <a:rPr lang="es-PE" sz="5400" u="sng" kern="10" dirty="0" smtClean="0">
                <a:ln w="9525">
                  <a:round/>
                  <a:headEnd/>
                  <a:tailEnd/>
                </a:ln>
                <a:solidFill>
                  <a:srgbClr val="FFFFFF"/>
                </a:solidFill>
                <a:effectLst>
                  <a:glow rad="228600">
                    <a:schemeClr val="accent4">
                      <a:satMod val="175000"/>
                      <a:alpha val="40000"/>
                    </a:schemeClr>
                  </a:glow>
                </a:effectLst>
                <a:latin typeface="Impact"/>
                <a:cs typeface="Times New Roman" pitchFamily="18" charset="0"/>
              </a:rPr>
              <a:t>HÁGASE </a:t>
            </a:r>
          </a:p>
        </p:txBody>
      </p:sp>
      <p:sp>
        <p:nvSpPr>
          <p:cNvPr id="16" name="Text Box 6"/>
          <p:cNvSpPr txBox="1">
            <a:spLocks noChangeArrowheads="1"/>
          </p:cNvSpPr>
          <p:nvPr/>
        </p:nvSpPr>
        <p:spPr bwMode="auto">
          <a:xfrm>
            <a:off x="5467283" y="5995176"/>
            <a:ext cx="2859024"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just" eaLnBrk="1" fontAlgn="base" hangingPunct="1">
              <a:spcBef>
                <a:spcPct val="0"/>
              </a:spcBef>
              <a:spcAft>
                <a:spcPct val="0"/>
              </a:spcAft>
            </a:pPr>
            <a:r>
              <a:rPr lang="es-ES" sz="2000" dirty="0" smtClean="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rPr>
              <a:t>24 de Diciembre 2023 </a:t>
            </a:r>
            <a:endParaRPr lang="es-ES" sz="2000" i="1" dirty="0">
              <a:ln w="18415" cmpd="sng">
                <a:solidFill>
                  <a:srgbClr val="FFFFFF"/>
                </a:solidFill>
                <a:prstDash val="solid"/>
              </a:ln>
              <a:solidFill>
                <a:srgbClr val="FFFF00"/>
              </a:solidFill>
              <a:effectLst>
                <a:glow rad="63500">
                  <a:srgbClr val="000000">
                    <a:satMod val="175000"/>
                    <a:alpha val="40000"/>
                  </a:srgbClr>
                </a:glow>
                <a:outerShdw blurRad="63500" dir="3600000" algn="tl" rotWithShape="0">
                  <a:srgbClr val="000000">
                    <a:alpha val="70000"/>
                  </a:srgbClr>
                </a:outerShdw>
              </a:effectLst>
              <a:latin typeface="Comic Sans MS" pitchFamily="66" charset="0"/>
            </a:endParaRPr>
          </a:p>
        </p:txBody>
      </p:sp>
      <p:sp>
        <p:nvSpPr>
          <p:cNvPr id="13" name="WordArt 4"/>
          <p:cNvSpPr>
            <a:spLocks noChangeArrowheads="1" noChangeShapeType="1" noTextEdit="1"/>
          </p:cNvSpPr>
          <p:nvPr/>
        </p:nvSpPr>
        <p:spPr bwMode="auto">
          <a:xfrm rot="841414">
            <a:off x="3449341" y="1291510"/>
            <a:ext cx="5758955" cy="2047146"/>
          </a:xfrm>
          <a:prstGeom prst="rect">
            <a:avLst/>
          </a:prstGeom>
        </p:spPr>
        <p:txBody>
          <a:bodyPr wrap="none" fromWordArt="1">
            <a:scene3d>
              <a:camera prst="legacyPerspectiveFront">
                <a:rot lat="20519997"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s-PE" sz="5400" u="sng" kern="10" dirty="0" smtClean="0">
                <a:ln w="9525">
                  <a:round/>
                  <a:headEnd/>
                  <a:tailEnd/>
                </a:ln>
                <a:solidFill>
                  <a:srgbClr val="FFFFFF"/>
                </a:solidFill>
                <a:latin typeface="Impact"/>
                <a:cs typeface="Times New Roman" pitchFamily="18" charset="0"/>
              </a:rPr>
              <a:t>TU VOLUNTAD”</a:t>
            </a:r>
            <a:endParaRPr lang="es-PE" sz="5400" u="sng" kern="10" dirty="0">
              <a:ln w="9525">
                <a:round/>
                <a:headEnd/>
                <a:tailEnd/>
              </a:ln>
              <a:solidFill>
                <a:srgbClr val="FFFFFF"/>
              </a:solidFill>
              <a:latin typeface="Impact"/>
              <a:cs typeface="Times New Roman" pitchFamily="18" charset="0"/>
            </a:endParaRPr>
          </a:p>
        </p:txBody>
      </p:sp>
    </p:spTree>
    <p:extLst>
      <p:ext uri="{BB962C8B-B14F-4D97-AF65-F5344CB8AC3E}">
        <p14:creationId xmlns:p14="http://schemas.microsoft.com/office/powerpoint/2010/main" val="4895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1"/>
                                          </p:val>
                                        </p:tav>
                                        <p:tav tm="100000">
                                          <p:val>
                                            <p:strVal val="#ppt_x"/>
                                          </p:val>
                                        </p:tav>
                                      </p:tavLst>
                                    </p:anim>
                                    <p:anim calcmode="lin" valueType="num">
                                      <p:cBhvr>
                                        <p:cTn id="9" dur="100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2100"/>
                            </p:stCondLst>
                            <p:childTnLst>
                              <p:par>
                                <p:cTn id="11" presetID="23" presetClass="entr" presetSubtype="528" fill="hold" grpId="0" nodeType="afterEffect">
                                  <p:stCondLst>
                                    <p:cond delay="0"/>
                                  </p:stCondLst>
                                  <p:iterate type="wd">
                                    <p:tmPct val="10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300" fill="hold"/>
                                        <p:tgtEl>
                                          <p:spTgt spid="15"/>
                                        </p:tgtEl>
                                        <p:attrNameLst>
                                          <p:attrName>ppt_w</p:attrName>
                                        </p:attrNameLst>
                                      </p:cBhvr>
                                      <p:tavLst>
                                        <p:tav tm="0">
                                          <p:val>
                                            <p:fltVal val="0"/>
                                          </p:val>
                                        </p:tav>
                                        <p:tav tm="100000">
                                          <p:val>
                                            <p:strVal val="#ppt_w"/>
                                          </p:val>
                                        </p:tav>
                                      </p:tavLst>
                                    </p:anim>
                                    <p:anim calcmode="lin" valueType="num">
                                      <p:cBhvr>
                                        <p:cTn id="14" dur="300" fill="hold"/>
                                        <p:tgtEl>
                                          <p:spTgt spid="15"/>
                                        </p:tgtEl>
                                        <p:attrNameLst>
                                          <p:attrName>ppt_h</p:attrName>
                                        </p:attrNameLst>
                                      </p:cBhvr>
                                      <p:tavLst>
                                        <p:tav tm="0">
                                          <p:val>
                                            <p:fltVal val="0"/>
                                          </p:val>
                                        </p:tav>
                                        <p:tav tm="100000">
                                          <p:val>
                                            <p:strVal val="#ppt_h"/>
                                          </p:val>
                                        </p:tav>
                                      </p:tavLst>
                                    </p:anim>
                                    <p:anim calcmode="lin" valueType="num">
                                      <p:cBhvr>
                                        <p:cTn id="15" dur="300" fill="hold"/>
                                        <p:tgtEl>
                                          <p:spTgt spid="15"/>
                                        </p:tgtEl>
                                        <p:attrNameLst>
                                          <p:attrName>ppt_x</p:attrName>
                                        </p:attrNameLst>
                                      </p:cBhvr>
                                      <p:tavLst>
                                        <p:tav tm="0">
                                          <p:val>
                                            <p:fltVal val="0.5"/>
                                          </p:val>
                                        </p:tav>
                                        <p:tav tm="100000">
                                          <p:val>
                                            <p:strVal val="#ppt_x"/>
                                          </p:val>
                                        </p:tav>
                                      </p:tavLst>
                                    </p:anim>
                                    <p:anim calcmode="lin" valueType="num">
                                      <p:cBhvr>
                                        <p:cTn id="16" dur="300" fill="hold"/>
                                        <p:tgtEl>
                                          <p:spTgt spid="15"/>
                                        </p:tgtEl>
                                        <p:attrNameLst>
                                          <p:attrName>ppt_y</p:attrName>
                                        </p:attrNameLst>
                                      </p:cBhvr>
                                      <p:tavLst>
                                        <p:tav tm="0">
                                          <p:val>
                                            <p:fltVal val="0.5"/>
                                          </p:val>
                                        </p:tav>
                                        <p:tav tm="100000">
                                          <p:val>
                                            <p:strVal val="#ppt_y"/>
                                          </p:val>
                                        </p:tav>
                                      </p:tavLst>
                                    </p:anim>
                                  </p:childTnLst>
                                </p:cTn>
                              </p:par>
                            </p:childTnLst>
                          </p:cTn>
                        </p:par>
                        <p:par>
                          <p:cTn id="17" fill="hold">
                            <p:stCondLst>
                              <p:cond delay="3300"/>
                            </p:stCondLst>
                            <p:childTnLst>
                              <p:par>
                                <p:cTn id="18" presetID="1" presetClass="entr" presetSubtype="0" fill="hold" grpId="0" nodeType="afterEffect">
                                  <p:stCondLst>
                                    <p:cond delay="0"/>
                                  </p:stCondLst>
                                  <p:childTnLst>
                                    <p:set>
                                      <p:cBhvr>
                                        <p:cTn id="19" dur="1" fill="hold">
                                          <p:stCondLst>
                                            <p:cond delay="499"/>
                                          </p:stCondLst>
                                        </p:cTn>
                                        <p:tgtEl>
                                          <p:spTgt spid="16"/>
                                        </p:tgtEl>
                                        <p:attrNameLst>
                                          <p:attrName>style.visibility</p:attrName>
                                        </p:attrNameLst>
                                      </p:cBhvr>
                                      <p:to>
                                        <p:strVal val="visible"/>
                                      </p:to>
                                    </p:set>
                                  </p:childTnLst>
                                </p:cTn>
                              </p:par>
                            </p:childTnLst>
                          </p:cTn>
                        </p:par>
                        <p:par>
                          <p:cTn id="20" fill="hold">
                            <p:stCondLst>
                              <p:cond delay="3800"/>
                            </p:stCondLst>
                            <p:childTnLst>
                              <p:par>
                                <p:cTn id="21" presetID="23" presetClass="entr" presetSubtype="528" fill="hold" grpId="0" nodeType="afterEffect">
                                  <p:stCondLst>
                                    <p:cond delay="0"/>
                                  </p:stCondLst>
                                  <p:iterate type="wd">
                                    <p:tmPct val="100000"/>
                                  </p:iterate>
                                  <p:childTnLst>
                                    <p:set>
                                      <p:cBhvr>
                                        <p:cTn id="22" dur="1" fill="hold">
                                          <p:stCondLst>
                                            <p:cond delay="0"/>
                                          </p:stCondLst>
                                        </p:cTn>
                                        <p:tgtEl>
                                          <p:spTgt spid="13"/>
                                        </p:tgtEl>
                                        <p:attrNameLst>
                                          <p:attrName>style.visibility</p:attrName>
                                        </p:attrNameLst>
                                      </p:cBhvr>
                                      <p:to>
                                        <p:strVal val="visible"/>
                                      </p:to>
                                    </p:set>
                                    <p:anim calcmode="lin" valueType="num">
                                      <p:cBhvr>
                                        <p:cTn id="23" dur="300" fill="hold"/>
                                        <p:tgtEl>
                                          <p:spTgt spid="13"/>
                                        </p:tgtEl>
                                        <p:attrNameLst>
                                          <p:attrName>ppt_w</p:attrName>
                                        </p:attrNameLst>
                                      </p:cBhvr>
                                      <p:tavLst>
                                        <p:tav tm="0">
                                          <p:val>
                                            <p:fltVal val="0"/>
                                          </p:val>
                                        </p:tav>
                                        <p:tav tm="100000">
                                          <p:val>
                                            <p:strVal val="#ppt_w"/>
                                          </p:val>
                                        </p:tav>
                                      </p:tavLst>
                                    </p:anim>
                                    <p:anim calcmode="lin" valueType="num">
                                      <p:cBhvr>
                                        <p:cTn id="24" dur="300" fill="hold"/>
                                        <p:tgtEl>
                                          <p:spTgt spid="13"/>
                                        </p:tgtEl>
                                        <p:attrNameLst>
                                          <p:attrName>ppt_h</p:attrName>
                                        </p:attrNameLst>
                                      </p:cBhvr>
                                      <p:tavLst>
                                        <p:tav tm="0">
                                          <p:val>
                                            <p:fltVal val="0"/>
                                          </p:val>
                                        </p:tav>
                                        <p:tav tm="100000">
                                          <p:val>
                                            <p:strVal val="#ppt_h"/>
                                          </p:val>
                                        </p:tav>
                                      </p:tavLst>
                                    </p:anim>
                                    <p:anim calcmode="lin" valueType="num">
                                      <p:cBhvr>
                                        <p:cTn id="25" dur="300" fill="hold"/>
                                        <p:tgtEl>
                                          <p:spTgt spid="13"/>
                                        </p:tgtEl>
                                        <p:attrNameLst>
                                          <p:attrName>ppt_x</p:attrName>
                                        </p:attrNameLst>
                                      </p:cBhvr>
                                      <p:tavLst>
                                        <p:tav tm="0">
                                          <p:val>
                                            <p:fltVal val="0.5"/>
                                          </p:val>
                                        </p:tav>
                                        <p:tav tm="100000">
                                          <p:val>
                                            <p:strVal val="#ppt_x"/>
                                          </p:val>
                                        </p:tav>
                                      </p:tavLst>
                                    </p:anim>
                                    <p:anim calcmode="lin" valueType="num">
                                      <p:cBhvr>
                                        <p:cTn id="26" dur="3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8613" y="445007"/>
            <a:ext cx="7829111" cy="5908167"/>
          </a:xfrm>
          <a:prstGeom prst="rect">
            <a:avLst/>
          </a:prstGeom>
        </p:spPr>
      </p:pic>
      <p:sp>
        <p:nvSpPr>
          <p:cNvPr id="125958" name="Rectangle 6"/>
          <p:cNvSpPr>
            <a:spLocks noChangeArrowheads="1"/>
          </p:cNvSpPr>
          <p:nvPr/>
        </p:nvSpPr>
        <p:spPr bwMode="auto">
          <a:xfrm>
            <a:off x="638614" y="5374805"/>
            <a:ext cx="7153219" cy="77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spcBef>
                <a:spcPct val="20000"/>
              </a:spcBef>
              <a:spcAft>
                <a:spcPct val="0"/>
              </a:spcAft>
              <a:buFont typeface="Wingdings" panose="05000000000000000000" pitchFamily="2" charset="2"/>
              <a:buChar char="§"/>
              <a:defRPr/>
            </a:pPr>
            <a:r>
              <a:rPr lang="es-ES_tradnl" sz="2400" b="1" dirty="0">
                <a:solidFill>
                  <a:srgbClr val="FFFFFF"/>
                </a:solidFill>
                <a:effectLst>
                  <a:glow rad="101600">
                    <a:srgbClr val="1C0402">
                      <a:alpha val="60000"/>
                    </a:srgbClr>
                  </a:glow>
                  <a:outerShdw blurRad="50800" dist="38100" dir="10800000" algn="r" rotWithShape="0">
                    <a:prstClr val="black"/>
                  </a:outerShdw>
                </a:effectLst>
                <a:latin typeface="Square721 BT" panose="020B0504020202060204" pitchFamily="34" charset="0"/>
                <a:cs typeface="Times New Roman" pitchFamily="18" charset="0"/>
              </a:rPr>
              <a:t>¿Cuáles son las actitudes de María que más resaltan en este texto?</a:t>
            </a:r>
            <a:endParaRPr lang="es-ES" sz="2400" b="1" dirty="0">
              <a:solidFill>
                <a:srgbClr val="FFFFFF"/>
              </a:solidFill>
              <a:effectLst>
                <a:glow rad="101600">
                  <a:srgbClr val="1C0402">
                    <a:alpha val="60000"/>
                  </a:srgbClr>
                </a:glow>
                <a:outerShdw blurRad="50800" dist="38100" dir="10800000" algn="r" rotWithShape="0">
                  <a:prstClr val="black"/>
                </a:outerShdw>
              </a:effectLst>
              <a:latin typeface="Square721 BT" panose="020B0504020202060204" pitchFamily="34" charset="0"/>
              <a:cs typeface="Times New Roman" pitchFamily="18" charset="0"/>
            </a:endParaRPr>
          </a:p>
        </p:txBody>
      </p:sp>
    </p:spTree>
    <p:extLst>
      <p:ext uri="{BB962C8B-B14F-4D97-AF65-F5344CB8AC3E}">
        <p14:creationId xmlns:p14="http://schemas.microsoft.com/office/powerpoint/2010/main" val="352134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5958"/>
                                        </p:tgtEl>
                                        <p:attrNameLst>
                                          <p:attrName>style.visibility</p:attrName>
                                        </p:attrNameLst>
                                      </p:cBhvr>
                                      <p:to>
                                        <p:strVal val="visible"/>
                                      </p:to>
                                    </p:set>
                                    <p:anim by="(-#ppt_w*2)" calcmode="lin" valueType="num">
                                      <p:cBhvr rctx="PPT">
                                        <p:cTn id="7" dur="500" autoRev="1" fill="hold">
                                          <p:stCondLst>
                                            <p:cond delay="0"/>
                                          </p:stCondLst>
                                        </p:cTn>
                                        <p:tgtEl>
                                          <p:spTgt spid="125958"/>
                                        </p:tgtEl>
                                        <p:attrNameLst>
                                          <p:attrName>ppt_w</p:attrName>
                                        </p:attrNameLst>
                                      </p:cBhvr>
                                    </p:anim>
                                    <p:anim by="(#ppt_w*0.50)" calcmode="lin" valueType="num">
                                      <p:cBhvr>
                                        <p:cTn id="8" dur="500" decel="50000" autoRev="1" fill="hold">
                                          <p:stCondLst>
                                            <p:cond delay="0"/>
                                          </p:stCondLst>
                                        </p:cTn>
                                        <p:tgtEl>
                                          <p:spTgt spid="125958"/>
                                        </p:tgtEl>
                                        <p:attrNameLst>
                                          <p:attrName>ppt_x</p:attrName>
                                        </p:attrNameLst>
                                      </p:cBhvr>
                                    </p:anim>
                                    <p:anim from="(-#ppt_h/2)" to="(#ppt_y)" calcmode="lin" valueType="num">
                                      <p:cBhvr>
                                        <p:cTn id="9" dur="1000" fill="hold">
                                          <p:stCondLst>
                                            <p:cond delay="0"/>
                                          </p:stCondLst>
                                        </p:cTn>
                                        <p:tgtEl>
                                          <p:spTgt spid="125958"/>
                                        </p:tgtEl>
                                        <p:attrNameLst>
                                          <p:attrName>ppt_y</p:attrName>
                                        </p:attrNameLst>
                                      </p:cBhvr>
                                    </p:anim>
                                    <p:animRot by="21600000">
                                      <p:cBhvr>
                                        <p:cTn id="10" dur="1000" fill="hold">
                                          <p:stCondLst>
                                            <p:cond delay="0"/>
                                          </p:stCondLst>
                                        </p:cTn>
                                        <p:tgtEl>
                                          <p:spTgt spid="1259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0d/2e/05/0d2e05ba5efe58c4df0d562d3bc222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81" y="470588"/>
            <a:ext cx="7825497" cy="593613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1"/>
          <p:cNvSpPr txBox="1">
            <a:spLocks noChangeArrowheads="1"/>
          </p:cNvSpPr>
          <p:nvPr/>
        </p:nvSpPr>
        <p:spPr>
          <a:xfrm>
            <a:off x="595079" y="1991876"/>
            <a:ext cx="2772376" cy="4030855"/>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80000"/>
              </a:lnSpc>
              <a:buFontTx/>
              <a:buNone/>
            </a:pPr>
            <a:r>
              <a:rPr lang="es-PE" sz="2400" b="1" i="1" dirty="0" smtClean="0">
                <a:solidFill>
                  <a:srgbClr val="FFFFFF"/>
                </a:solidFill>
              </a:rPr>
              <a:t>En </a:t>
            </a:r>
            <a:r>
              <a:rPr lang="es-PE" sz="2400" b="1" i="1" dirty="0">
                <a:solidFill>
                  <a:srgbClr val="FFFFFF"/>
                </a:solidFill>
              </a:rPr>
              <a:t>este último domingo de Adviento, María nos enseña cuál es la mejor manera de prepararnos para la Navidad. </a:t>
            </a:r>
            <a:r>
              <a:rPr lang="es-ES_tradnl" sz="2400" b="1" i="1" dirty="0" smtClean="0">
                <a:solidFill>
                  <a:srgbClr val="FFFFFF"/>
                </a:solidFill>
              </a:rPr>
              <a:t>Antes de que la Palabra se encarnara en su seno se había ya encarnado en su corazón. </a:t>
            </a:r>
            <a:endParaRPr lang="es-ES" sz="2400" b="1" dirty="0">
              <a:solidFill>
                <a:srgbClr val="FFFFFF"/>
              </a:solidFill>
            </a:endParaRPr>
          </a:p>
        </p:txBody>
      </p:sp>
      <p:sp>
        <p:nvSpPr>
          <p:cNvPr id="8" name="WordArt 9"/>
          <p:cNvSpPr>
            <a:spLocks noChangeArrowheads="1" noChangeShapeType="1" noTextEdit="1"/>
          </p:cNvSpPr>
          <p:nvPr/>
        </p:nvSpPr>
        <p:spPr bwMode="auto">
          <a:xfrm>
            <a:off x="889223" y="872716"/>
            <a:ext cx="1424720" cy="36004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kern="10" dirty="0">
              <a:ln w="19050">
                <a:solidFill>
                  <a:srgbClr val="99CCFF"/>
                </a:solidFill>
                <a:round/>
                <a:headEnd/>
                <a:tailEnd/>
              </a:ln>
              <a:solidFill>
                <a:srgbClr val="FFFF00"/>
              </a:solidFill>
              <a:effectLst>
                <a:outerShdw dist="35921" dir="2700000" algn="ctr" rotWithShape="0">
                  <a:srgbClr val="990000"/>
                </a:outerShdw>
              </a:effectLst>
              <a:latin typeface="Impact"/>
              <a:cs typeface="Times New Roman" pitchFamily="18" charset="0"/>
            </a:endParaRPr>
          </a:p>
        </p:txBody>
      </p:sp>
      <p:sp>
        <p:nvSpPr>
          <p:cNvPr id="9" name="Rectangle 12"/>
          <p:cNvSpPr>
            <a:spLocks noChangeArrowheads="1"/>
          </p:cNvSpPr>
          <p:nvPr/>
        </p:nvSpPr>
        <p:spPr bwMode="auto">
          <a:xfrm>
            <a:off x="300160" y="6183516"/>
            <a:ext cx="7828607" cy="1081087"/>
          </a:xfrm>
          <a:prstGeom prst="rect">
            <a:avLst/>
          </a:prstGeom>
          <a:noFill/>
          <a:ln>
            <a:noFill/>
          </a:ln>
          <a:effectLst/>
          <a:extLst/>
        </p:spPr>
        <p:txBody>
          <a:bodyPr/>
          <a:lstStyle/>
          <a:p>
            <a:pPr marL="342900" indent="-342900" algn="ctr" fontAlgn="base">
              <a:lnSpc>
                <a:spcPct val="80000"/>
              </a:lnSpc>
              <a:spcBef>
                <a:spcPct val="20000"/>
              </a:spcBef>
              <a:spcAft>
                <a:spcPct val="0"/>
              </a:spcAft>
            </a:pPr>
            <a:endParaRPr lang="es-ES" sz="2800" b="1" dirty="0">
              <a:solidFill>
                <a:srgbClr val="FFFF00"/>
              </a:solidFill>
              <a:latin typeface="Times New Roman" pitchFamily="18" charset="0"/>
              <a:cs typeface="Times New Roman" pitchFamily="18" charset="0"/>
            </a:endParaRPr>
          </a:p>
        </p:txBody>
      </p:sp>
      <p:sp>
        <p:nvSpPr>
          <p:cNvPr id="2" name="Rectángulo 1"/>
          <p:cNvSpPr/>
          <p:nvPr/>
        </p:nvSpPr>
        <p:spPr>
          <a:xfrm>
            <a:off x="5828637" y="470588"/>
            <a:ext cx="1978427" cy="461665"/>
          </a:xfrm>
          <a:prstGeom prst="rect">
            <a:avLst/>
          </a:prstGeom>
        </p:spPr>
        <p:txBody>
          <a:bodyPr wrap="none">
            <a:spAutoFit/>
          </a:bodyPr>
          <a:lstStyle/>
          <a:p>
            <a:r>
              <a:rPr lang="es-PE" sz="2400" b="1" i="1" dirty="0">
                <a:solidFill>
                  <a:srgbClr val="FFFFFF"/>
                </a:solidFill>
              </a:rPr>
              <a:t>Motivación: </a:t>
            </a:r>
            <a:endParaRPr lang="es-PE" sz="2400" dirty="0"/>
          </a:p>
        </p:txBody>
      </p:sp>
      <p:sp>
        <p:nvSpPr>
          <p:cNvPr id="11" name="Rectangle 11"/>
          <p:cNvSpPr txBox="1">
            <a:spLocks noChangeArrowheads="1"/>
          </p:cNvSpPr>
          <p:nvPr/>
        </p:nvSpPr>
        <p:spPr>
          <a:xfrm>
            <a:off x="5547944" y="3139220"/>
            <a:ext cx="2864118" cy="2162908"/>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r">
              <a:lnSpc>
                <a:spcPct val="80000"/>
              </a:lnSpc>
              <a:buFontTx/>
              <a:buNone/>
            </a:pPr>
            <a:r>
              <a:rPr lang="es-PE" sz="2400" b="1" i="1" dirty="0" smtClean="0">
                <a:solidFill>
                  <a:srgbClr val="FFFFFF"/>
                </a:solidFill>
              </a:rPr>
              <a:t>Por eso supo decir SÍ.                            Su </a:t>
            </a:r>
            <a:r>
              <a:rPr lang="es-PE" sz="2400" b="1" i="1" dirty="0">
                <a:solidFill>
                  <a:srgbClr val="FFFFFF"/>
                </a:solidFill>
              </a:rPr>
              <a:t>respuesta puede ayudarnos a revisar nuestras actitudes en este tiempo en que el Señor viene. </a:t>
            </a:r>
          </a:p>
          <a:p>
            <a:pPr marL="0" indent="0" algn="r">
              <a:lnSpc>
                <a:spcPct val="80000"/>
              </a:lnSpc>
              <a:buFontTx/>
              <a:buNone/>
            </a:pPr>
            <a:endParaRPr lang="es-ES_tradnl" sz="2400" b="1" i="1" dirty="0" smtClean="0">
              <a:solidFill>
                <a:srgbClr val="FFFFFF"/>
              </a:solidFill>
            </a:endParaRPr>
          </a:p>
          <a:p>
            <a:pPr marL="0" indent="0" algn="r">
              <a:lnSpc>
                <a:spcPct val="80000"/>
              </a:lnSpc>
              <a:buFontTx/>
              <a:buNone/>
            </a:pPr>
            <a:endParaRPr lang="es-ES" sz="2400" b="1" dirty="0">
              <a:solidFill>
                <a:srgbClr val="FFFFFF"/>
              </a:solidFill>
            </a:endParaRPr>
          </a:p>
        </p:txBody>
      </p:sp>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439" y="493341"/>
            <a:ext cx="2749296" cy="877824"/>
          </a:xfrm>
          <a:prstGeom prst="roundRect">
            <a:avLst/>
          </a:prstGeom>
        </p:spPr>
      </p:pic>
    </p:spTree>
    <p:extLst>
      <p:ext uri="{BB962C8B-B14F-4D97-AF65-F5344CB8AC3E}">
        <p14:creationId xmlns:p14="http://schemas.microsoft.com/office/powerpoint/2010/main" val="923737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
                                            <p:txEl>
                                              <p:pRg st="0" end="0"/>
                                            </p:txEl>
                                          </p:spTgt>
                                        </p:tgtEl>
                                      </p:cBhvr>
                                    </p:animEffect>
                                  </p:childTnLst>
                                </p:cTn>
                              </p:par>
                            </p:childTnLst>
                          </p:cTn>
                        </p:par>
                        <p:par>
                          <p:cTn id="12" fill="hold">
                            <p:stCondLst>
                              <p:cond delay="8350"/>
                            </p:stCondLst>
                            <p:childTnLst>
                              <p:par>
                                <p:cTn id="13" presetID="27" presetClass="entr" presetSubtype="0" fill="hold" grpId="0" nodeType="afterEffect" nodePh="1">
                                  <p:stCondLst>
                                    <p:cond delay="0"/>
                                  </p:stCondLst>
                                  <p:endCondLst>
                                    <p:cond evt="begin" delay="0">
                                      <p:tn val="13"/>
                                    </p:cond>
                                  </p:endCondLst>
                                  <p:iterate type="lt">
                                    <p:tmPct val="50000"/>
                                  </p:iterate>
                                  <p:childTnLst>
                                    <p:set>
                                      <p:cBhvr>
                                        <p:cTn id="14" dur="1" fill="hold">
                                          <p:stCondLst>
                                            <p:cond delay="0"/>
                                          </p:stCondLst>
                                        </p:cTn>
                                        <p:tgtEl>
                                          <p:spTgt spid="9"/>
                                        </p:tgtEl>
                                        <p:attrNameLst>
                                          <p:attrName>style.visibility</p:attrName>
                                        </p:attrNameLst>
                                      </p:cBhvr>
                                      <p:to>
                                        <p:strVal val="visible"/>
                                      </p:to>
                                    </p:set>
                                    <p:anim calcmode="discrete" valueType="clr">
                                      <p:cBhvr override="childStyle">
                                        <p:cTn id="1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9"/>
                                        </p:tgtEl>
                                        <p:attrNameLst>
                                          <p:attrName>fillcolor</p:attrName>
                                        </p:attrNameLst>
                                      </p:cBhvr>
                                      <p:tavLst>
                                        <p:tav tm="0">
                                          <p:val>
                                            <p:clrVal>
                                              <a:schemeClr val="accent2"/>
                                            </p:clrVal>
                                          </p:val>
                                        </p:tav>
                                        <p:tav tm="50000">
                                          <p:val>
                                            <p:clrVal>
                                              <a:schemeClr val="hlink"/>
                                            </p:clrVal>
                                          </p:val>
                                        </p:tav>
                                      </p:tavLst>
                                    </p:anim>
                                    <p:set>
                                      <p:cBhvr>
                                        <p:cTn id="17" dur="80"/>
                                        <p:tgtEl>
                                          <p:spTgt spid="9"/>
                                        </p:tgtEl>
                                        <p:attrNameLst>
                                          <p:attrName>fill.type</p:attrName>
                                        </p:attrNameLst>
                                      </p:cBhvr>
                                      <p:to>
                                        <p:strVal val="solid"/>
                                      </p:to>
                                    </p:set>
                                  </p:childTnLst>
                                </p:cTn>
                              </p:par>
                            </p:childTnLst>
                          </p:cTn>
                        </p:par>
                        <p:par>
                          <p:cTn id="18" fill="hold">
                            <p:stCondLst>
                              <p:cond delay="84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p:cTn id="21" dur="500" fill="hold"/>
                                        <p:tgtEl>
                                          <p:spTgt spid="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1">
                                            <p:txEl>
                                              <p:pRg st="0" end="0"/>
                                            </p:txEl>
                                          </p:spTgt>
                                        </p:tgtEl>
                                        <p:attrNameLst>
                                          <p:attrName>ppt_y</p:attrName>
                                        </p:attrNameLst>
                                      </p:cBhvr>
                                      <p:tavLst>
                                        <p:tav tm="0">
                                          <p:val>
                                            <p:strVal val="#ppt_y"/>
                                          </p:val>
                                        </p:tav>
                                        <p:tav tm="100000">
                                          <p:val>
                                            <p:strVal val="#ppt_y"/>
                                          </p:val>
                                        </p:tav>
                                      </p:tavLst>
                                    </p:anim>
                                    <p:anim calcmode="lin" valueType="num">
                                      <p:cBhvr>
                                        <p:cTn id="23" dur="500" fill="hold"/>
                                        <p:tgtEl>
                                          <p:spTgt spid="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58/29/39/5829392b1e758a9c555906f78e473143.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3303" y="457201"/>
            <a:ext cx="7838519" cy="5988660"/>
          </a:xfrm>
          <a:prstGeom prst="rect">
            <a:avLst/>
          </a:prstGeom>
          <a:noFill/>
          <a:extLst>
            <a:ext uri="{909E8E84-426E-40DD-AFC4-6F175D3DCCD1}">
              <a14:hiddenFill xmlns:a14="http://schemas.microsoft.com/office/drawing/2010/main">
                <a:solidFill>
                  <a:srgbClr val="FFFFFF"/>
                </a:solidFill>
              </a14:hiddenFill>
            </a:ext>
          </a:extLst>
        </p:spPr>
      </p:pic>
      <p:sp>
        <p:nvSpPr>
          <p:cNvPr id="146437" name="Rectangle 5"/>
          <p:cNvSpPr>
            <a:spLocks noChangeArrowheads="1"/>
          </p:cNvSpPr>
          <p:nvPr/>
        </p:nvSpPr>
        <p:spPr bwMode="auto">
          <a:xfrm>
            <a:off x="403142" y="960965"/>
            <a:ext cx="3685281" cy="221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spcBef>
                <a:spcPct val="20000"/>
              </a:spcBef>
              <a:spcAft>
                <a:spcPct val="0"/>
              </a:spcAft>
              <a:buFont typeface="Wingdings" panose="05000000000000000000" pitchFamily="2" charset="2"/>
              <a:buChar char="v"/>
            </a:pPr>
            <a:r>
              <a:rPr lang="es-ES_tradnl" sz="3800" b="1" dirty="0" smtClean="0">
                <a:solidFill>
                  <a:srgbClr val="FFFFFF"/>
                </a:solidFill>
                <a:effectLst>
                  <a:outerShdw blurRad="50800" dist="88900" dir="18900000" algn="bl" rotWithShape="0">
                    <a:srgbClr val="180000"/>
                  </a:outerShdw>
                </a:effectLst>
                <a:latin typeface="Swis721 Lt BT" panose="020B0403020202020204" pitchFamily="34" charset="0"/>
                <a:cs typeface="Times New Roman" pitchFamily="18" charset="0"/>
              </a:rPr>
              <a:t>¿A qué me compromete el Sí de María?</a:t>
            </a:r>
            <a:r>
              <a:rPr lang="es-PE" sz="3800" b="1" dirty="0">
                <a:solidFill>
                  <a:srgbClr val="FFFFFF"/>
                </a:solidFill>
                <a:effectLst>
                  <a:outerShdw blurRad="50800" dist="88900" dir="18900000" algn="bl" rotWithShape="0">
                    <a:srgbClr val="180000"/>
                  </a:outerShdw>
                </a:effectLst>
                <a:latin typeface="Swis721 Lt BT" panose="020B0403020202020204" pitchFamily="34" charset="0"/>
                <a:cs typeface="Times New Roman" pitchFamily="18" charset="0"/>
              </a:rPr>
              <a:t> </a:t>
            </a:r>
            <a:endParaRPr lang="es-PE" sz="3800" b="1" dirty="0" smtClean="0">
              <a:solidFill>
                <a:srgbClr val="FFFFFF"/>
              </a:solidFill>
              <a:effectLst>
                <a:outerShdw blurRad="50800" dist="88900" dir="18900000" algn="bl" rotWithShape="0">
                  <a:srgbClr val="180000"/>
                </a:outerShdw>
              </a:effectLst>
              <a:latin typeface="Swis721 Lt BT" panose="020B0403020202020204" pitchFamily="34" charset="0"/>
              <a:cs typeface="Times New Roman" pitchFamily="18" charset="0"/>
            </a:endParaRPr>
          </a:p>
          <a:p>
            <a:pPr algn="ctr" fontAlgn="base">
              <a:spcBef>
                <a:spcPct val="20000"/>
              </a:spcBef>
              <a:spcAft>
                <a:spcPct val="0"/>
              </a:spcAft>
            </a:pPr>
            <a:endParaRPr lang="es-PE" sz="3800" b="1" dirty="0" smtClean="0">
              <a:solidFill>
                <a:srgbClr val="FFFFFF"/>
              </a:solidFill>
              <a:effectLst>
                <a:outerShdw blurRad="50800" dist="88900" dir="18900000" algn="bl" rotWithShape="0">
                  <a:srgbClr val="180000"/>
                </a:outerShdw>
              </a:effectLst>
              <a:latin typeface="Swis721 Lt BT" panose="020B0403020202020204" pitchFamily="34" charset="0"/>
              <a:cs typeface="Times New Roman" pitchFamily="18" charset="0"/>
            </a:endParaRPr>
          </a:p>
        </p:txBody>
      </p:sp>
      <p:sp>
        <p:nvSpPr>
          <p:cNvPr id="146438" name="Rectangle 6"/>
          <p:cNvSpPr>
            <a:spLocks noChangeArrowheads="1"/>
          </p:cNvSpPr>
          <p:nvPr/>
        </p:nvSpPr>
        <p:spPr bwMode="auto">
          <a:xfrm>
            <a:off x="593304" y="5650527"/>
            <a:ext cx="727280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defRPr/>
            </a:pPr>
            <a:endParaRPr lang="es-ES_tradnl" sz="2800" b="1" dirty="0">
              <a:solidFill>
                <a:srgbClr val="FFFF00"/>
              </a:solidFill>
              <a:effectLst>
                <a:outerShdw blurRad="50800" dist="76200" dir="18900000" algn="bl"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0979387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146437"/>
                                        </p:tgtEl>
                                        <p:attrNameLst>
                                          <p:attrName>style.visibility</p:attrName>
                                        </p:attrNameLst>
                                      </p:cBhvr>
                                      <p:to>
                                        <p:strVal val="visible"/>
                                      </p:to>
                                    </p:set>
                                    <p:animEffect transition="in" filter="blinds(horizontal)">
                                      <p:cBhvr>
                                        <p:cTn id="7" dur="3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a3/99/d2/a399d213c86be60649dd998aa10e46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74" y="448927"/>
            <a:ext cx="7771979" cy="593311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46437" name="Rectangle 5"/>
          <p:cNvSpPr>
            <a:spLocks noChangeArrowheads="1"/>
          </p:cNvSpPr>
          <p:nvPr/>
        </p:nvSpPr>
        <p:spPr bwMode="auto">
          <a:xfrm>
            <a:off x="1064336" y="644219"/>
            <a:ext cx="6988233" cy="67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gn="ctr" fontAlgn="base">
              <a:spcBef>
                <a:spcPct val="20000"/>
              </a:spcBef>
              <a:spcAft>
                <a:spcPct val="0"/>
              </a:spcAft>
              <a:buFont typeface="Wingdings" panose="05000000000000000000" pitchFamily="2" charset="2"/>
              <a:buChar char="v"/>
            </a:pPr>
            <a:r>
              <a:rPr lang="es-PE" sz="3200" b="1" spc="50" dirty="0" smtClean="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a:t>
            </a:r>
            <a:r>
              <a:rPr lang="es-PE" sz="3200" b="1" spc="50" dirty="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Hasta qué punto consiento, </a:t>
            </a:r>
            <a:r>
              <a:rPr lang="es-PE" sz="3200" b="1" spc="50" dirty="0" smtClean="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                  </a:t>
            </a:r>
            <a:endParaRPr lang="es-ES_tradnl" sz="3200" b="1" spc="50" dirty="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endParaRPr>
          </a:p>
        </p:txBody>
      </p:sp>
      <p:sp>
        <p:nvSpPr>
          <p:cNvPr id="146438" name="Rectangle 6"/>
          <p:cNvSpPr>
            <a:spLocks noChangeArrowheads="1"/>
          </p:cNvSpPr>
          <p:nvPr/>
        </p:nvSpPr>
        <p:spPr bwMode="auto">
          <a:xfrm>
            <a:off x="593304" y="5650527"/>
            <a:ext cx="727280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spcBef>
                <a:spcPct val="20000"/>
              </a:spcBef>
              <a:spcAft>
                <a:spcPct val="0"/>
              </a:spcAft>
              <a:defRPr/>
            </a:pPr>
            <a:endParaRPr lang="es-ES_tradnl" sz="2800" b="1" dirty="0">
              <a:solidFill>
                <a:srgbClr val="FFFF00"/>
              </a:solidFill>
              <a:effectLst>
                <a:outerShdw blurRad="50800" dist="76200" dir="18900000" algn="bl" rotWithShape="0">
                  <a:prstClr val="black"/>
                </a:outerShdw>
              </a:effectLst>
              <a:latin typeface="Times New Roman" pitchFamily="18" charset="0"/>
              <a:cs typeface="Times New Roman" pitchFamily="18" charset="0"/>
            </a:endParaRPr>
          </a:p>
        </p:txBody>
      </p:sp>
      <p:sp>
        <p:nvSpPr>
          <p:cNvPr id="5" name="Rectangle 5"/>
          <p:cNvSpPr>
            <a:spLocks noChangeArrowheads="1"/>
          </p:cNvSpPr>
          <p:nvPr/>
        </p:nvSpPr>
        <p:spPr bwMode="auto">
          <a:xfrm>
            <a:off x="-184568" y="4524139"/>
            <a:ext cx="8050680" cy="96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r>
              <a:rPr lang="es-PE" sz="2800" b="1" spc="50" dirty="0" smtClean="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    como </a:t>
            </a:r>
            <a:r>
              <a:rPr lang="es-PE" sz="2800" b="1" spc="50" dirty="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ella, </a:t>
            </a:r>
            <a:r>
              <a:rPr lang="es-PE" sz="2800" b="1" spc="50" dirty="0" smtClean="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que </a:t>
            </a:r>
            <a:r>
              <a:rPr lang="es-PE" sz="2800" b="1" spc="50" dirty="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rPr>
              <a:t>la Palabra de Dios transforme mi vida?</a:t>
            </a:r>
            <a:endParaRPr lang="es-ES_tradnl" sz="2800" b="1" spc="50" dirty="0">
              <a:ln w="9525" cmpd="sng">
                <a:solidFill>
                  <a:schemeClr val="accent1"/>
                </a:solidFill>
                <a:prstDash val="solid"/>
              </a:ln>
              <a:solidFill>
                <a:srgbClr val="FFFF00"/>
              </a:solidFill>
              <a:effectLst>
                <a:glow rad="228600">
                  <a:schemeClr val="accent4">
                    <a:satMod val="175000"/>
                    <a:alpha val="40000"/>
                  </a:schemeClr>
                </a:glow>
              </a:effectLst>
              <a:latin typeface="Square721 BT" panose="020B0504020202060204" pitchFamily="34" charset="0"/>
              <a:cs typeface="Times New Roman" pitchFamily="18" charset="0"/>
            </a:endParaRPr>
          </a:p>
        </p:txBody>
      </p:sp>
    </p:spTree>
    <p:extLst>
      <p:ext uri="{BB962C8B-B14F-4D97-AF65-F5344CB8AC3E}">
        <p14:creationId xmlns:p14="http://schemas.microsoft.com/office/powerpoint/2010/main" val="118505108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146437"/>
                                        </p:tgtEl>
                                        <p:attrNameLst>
                                          <p:attrName>style.visibility</p:attrName>
                                        </p:attrNameLst>
                                      </p:cBhvr>
                                      <p:to>
                                        <p:strVal val="visible"/>
                                      </p:to>
                                    </p:set>
                                    <p:anim calcmode="lin" valueType="num">
                                      <p:cBhvr>
                                        <p:cTn id="7" dur="250" fill="hold"/>
                                        <p:tgtEl>
                                          <p:spTgt spid="146437"/>
                                        </p:tgtEl>
                                        <p:attrNameLst>
                                          <p:attrName>ppt_w</p:attrName>
                                        </p:attrNameLst>
                                      </p:cBhvr>
                                      <p:tavLst>
                                        <p:tav tm="0">
                                          <p:val>
                                            <p:fltVal val="0"/>
                                          </p:val>
                                        </p:tav>
                                        <p:tav tm="100000">
                                          <p:val>
                                            <p:strVal val="#ppt_w"/>
                                          </p:val>
                                        </p:tav>
                                      </p:tavLst>
                                    </p:anim>
                                    <p:anim calcmode="lin" valueType="num">
                                      <p:cBhvr>
                                        <p:cTn id="8" dur="250" fill="hold"/>
                                        <p:tgtEl>
                                          <p:spTgt spid="146437"/>
                                        </p:tgtEl>
                                        <p:attrNameLst>
                                          <p:attrName>ppt_h</p:attrName>
                                        </p:attrNameLst>
                                      </p:cBhvr>
                                      <p:tavLst>
                                        <p:tav tm="0">
                                          <p:val>
                                            <p:fltVal val="0"/>
                                          </p:val>
                                        </p:tav>
                                        <p:tav tm="100000">
                                          <p:val>
                                            <p:strVal val="#ppt_h"/>
                                          </p:val>
                                        </p:tav>
                                      </p:tavLst>
                                    </p:anim>
                                    <p:anim calcmode="lin" valueType="num">
                                      <p:cBhvr>
                                        <p:cTn id="9" dur="250" fill="hold"/>
                                        <p:tgtEl>
                                          <p:spTgt spid="146437"/>
                                        </p:tgtEl>
                                        <p:attrNameLst>
                                          <p:attrName>ppt_x</p:attrName>
                                        </p:attrNameLst>
                                      </p:cBhvr>
                                      <p:tavLst>
                                        <p:tav tm="0">
                                          <p:val>
                                            <p:fltVal val="0.5"/>
                                          </p:val>
                                        </p:tav>
                                        <p:tav tm="100000">
                                          <p:val>
                                            <p:strVal val="#ppt_x"/>
                                          </p:val>
                                        </p:tav>
                                      </p:tavLst>
                                    </p:anim>
                                    <p:anim calcmode="lin" valueType="num">
                                      <p:cBhvr>
                                        <p:cTn id="10" dur="250" fill="hold"/>
                                        <p:tgtEl>
                                          <p:spTgt spid="146437"/>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23" presetClass="entr" presetSubtype="528" fill="hold" grpId="0" nodeType="afterEffect">
                                  <p:stCondLst>
                                    <p:cond delay="0"/>
                                  </p:stCondLst>
                                  <p:iterate type="wd">
                                    <p:tmPct val="10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i.pinimg.com/564x/c6/51/15/c65115f07dbbccf02b8144e5e249b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14" y="427891"/>
            <a:ext cx="7757501" cy="59465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txBox="1">
            <a:spLocks noChangeArrowheads="1"/>
          </p:cNvSpPr>
          <p:nvPr/>
        </p:nvSpPr>
        <p:spPr>
          <a:xfrm flipH="1">
            <a:off x="529796" y="1190123"/>
            <a:ext cx="8064136" cy="1020013"/>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s-PE" b="1" dirty="0" smtClean="0">
                <a:ln>
                  <a:solidFill>
                    <a:sysClr val="windowText" lastClr="000000"/>
                  </a:solidFill>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PE" b="1" dirty="0">
                <a:ln>
                  <a:solidFill>
                    <a:sysClr val="windowText" lastClr="000000"/>
                  </a:solidFill>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Cuáles son los desafíos que </a:t>
            </a:r>
            <a:r>
              <a:rPr lang="es-PE" b="1" dirty="0" smtClean="0">
                <a:ln>
                  <a:solidFill>
                    <a:sysClr val="windowText" lastClr="000000"/>
                  </a:solidFill>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Dios me </a:t>
            </a:r>
            <a:r>
              <a:rPr lang="es-PE" b="1" dirty="0">
                <a:ln>
                  <a:solidFill>
                    <a:sysClr val="windowText" lastClr="000000"/>
                  </a:solidFill>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propone hoy para ser discípulo?</a:t>
            </a:r>
          </a:p>
          <a:p>
            <a:pPr algn="ctr">
              <a:buFont typeface="Wingdings" panose="05000000000000000000" pitchFamily="2" charset="2"/>
              <a:buChar char="v"/>
            </a:pPr>
            <a:endParaRPr lang="es-ES_tradnl" b="1" i="1" dirty="0">
              <a:ln>
                <a:solidFill>
                  <a:sysClr val="windowText" lastClr="000000"/>
                </a:solidFill>
              </a:ln>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7"/>
          <p:cNvSpPr txBox="1">
            <a:spLocks noChangeArrowheads="1"/>
          </p:cNvSpPr>
          <p:nvPr/>
        </p:nvSpPr>
        <p:spPr>
          <a:xfrm flipH="1">
            <a:off x="536915" y="331893"/>
            <a:ext cx="7821065" cy="546144"/>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 typeface="Wingdings" panose="05000000000000000000" pitchFamily="2" charset="2"/>
              <a:buChar char="v"/>
            </a:pPr>
            <a:r>
              <a:rPr lang="es-ES_tradnl" sz="3600" b="1" spc="50" dirty="0" smtClean="0">
                <a:ln w="9525" cmpd="sng">
                  <a:solidFill>
                    <a:sysClr val="windowText" lastClr="000000"/>
                  </a:solidFill>
                  <a:prstDash val="solid"/>
                </a:ln>
                <a:solidFill>
                  <a:srgbClr val="FFFF00"/>
                </a:solidFill>
                <a:effectLst>
                  <a:glow rad="228600">
                    <a:schemeClr val="accent4">
                      <a:satMod val="175000"/>
                      <a:alpha val="40000"/>
                    </a:schemeClr>
                  </a:glow>
                </a:effectLst>
                <a:latin typeface="Swis721 Blk BT" panose="020B0904030502020204" pitchFamily="34" charset="0"/>
              </a:rPr>
              <a:t>María aceptó el desafío. </a:t>
            </a:r>
          </a:p>
        </p:txBody>
      </p:sp>
    </p:spTree>
    <p:extLst>
      <p:ext uri="{BB962C8B-B14F-4D97-AF65-F5344CB8AC3E}">
        <p14:creationId xmlns:p14="http://schemas.microsoft.com/office/powerpoint/2010/main" val="20126388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
                                        <p:tgtEl>
                                          <p:spTgt spid="3"/>
                                        </p:tgtEl>
                                      </p:cBhvr>
                                    </p:animEffect>
                                  </p:childTnLst>
                                </p:cTn>
                              </p:par>
                            </p:childTnLst>
                          </p:cTn>
                        </p:par>
                        <p:par>
                          <p:cTn id="8" fill="hold">
                            <p:stCondLst>
                              <p:cond delay="15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564x/f8/aa/22/f8aa2274b39bf5130427ecad723f4d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22" y="474783"/>
            <a:ext cx="7669578" cy="5882055"/>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1928505" y="5116537"/>
            <a:ext cx="5549849" cy="1089529"/>
          </a:xfrm>
          <a:prstGeom prst="rect">
            <a:avLst/>
          </a:prstGeom>
          <a:noFill/>
          <a:ln>
            <a:noFill/>
          </a:ln>
          <a:effectLst/>
          <a:extLst/>
        </p:spPr>
        <p:txBody>
          <a:bodyPr wrap="square">
            <a:spAutoFit/>
          </a:bodyPr>
          <a:lstStyle/>
          <a:p>
            <a:pPr marL="342900" indent="-342900" algn="ctr" fontAlgn="base">
              <a:lnSpc>
                <a:spcPct val="90000"/>
              </a:lnSpc>
              <a:spcBef>
                <a:spcPct val="20000"/>
              </a:spcBef>
              <a:spcAft>
                <a:spcPct val="0"/>
              </a:spcAft>
              <a:defRPr/>
            </a:pPr>
            <a:r>
              <a:rPr lang="es-ES_tradnl" sz="36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Swis721 BT" panose="020B0504020202020204" pitchFamily="34" charset="0"/>
                <a:cs typeface="Times New Roman" pitchFamily="18" charset="0"/>
              </a:rPr>
              <a:t>¿Cómo puedo poner en práctica esto?</a:t>
            </a:r>
            <a:endParaRPr lang="es-ES" sz="36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Swis721 BT" panose="020B0504020202020204" pitchFamily="34" charset="0"/>
              <a:cs typeface="Times New Roman" pitchFamily="18" charset="0"/>
            </a:endParaRPr>
          </a:p>
        </p:txBody>
      </p:sp>
      <p:sp>
        <p:nvSpPr>
          <p:cNvPr id="9" name="Text Box 4"/>
          <p:cNvSpPr txBox="1">
            <a:spLocks noChangeArrowheads="1"/>
          </p:cNvSpPr>
          <p:nvPr/>
        </p:nvSpPr>
        <p:spPr bwMode="auto">
          <a:xfrm>
            <a:off x="645242" y="1764609"/>
            <a:ext cx="4058187" cy="2062103"/>
          </a:xfrm>
          <a:prstGeom prst="rect">
            <a:avLst/>
          </a:prstGeom>
          <a:noFill/>
          <a:ln>
            <a:noFill/>
          </a:ln>
          <a:effectLst/>
          <a:extLst/>
        </p:spPr>
        <p:txBody>
          <a:bodyPr wrap="square">
            <a:spAutoFit/>
          </a:bodyPr>
          <a:lstStyle/>
          <a:p>
            <a:pPr marL="457200" indent="-457200" fontAlgn="base">
              <a:spcBef>
                <a:spcPct val="0"/>
              </a:spcBef>
              <a:spcAft>
                <a:spcPct val="0"/>
              </a:spcAft>
              <a:buFont typeface="Wingdings" panose="05000000000000000000" pitchFamily="2" charset="2"/>
              <a:buChar char="v"/>
              <a:defRPr/>
            </a:pPr>
            <a:r>
              <a:rPr lang="es-ES_tradnl" sz="3200" b="1" dirty="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No tengas miedo, </a:t>
            </a:r>
            <a:r>
              <a:rPr lang="es-ES_tradnl" sz="3200" b="1" dirty="0" smtClean="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que </a:t>
            </a:r>
            <a:r>
              <a:rPr lang="es-ES_tradnl" sz="3200" b="1" dirty="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nada es </a:t>
            </a:r>
            <a:r>
              <a:rPr lang="es-ES_tradnl" sz="3200" b="1" dirty="0" smtClean="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imposible </a:t>
            </a:r>
            <a:r>
              <a:rPr lang="es-ES_tradnl" sz="3200" b="1" dirty="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para Dios</a:t>
            </a:r>
            <a:r>
              <a:rPr lang="es-ES_tradnl" sz="3200" b="1" dirty="0" smtClean="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rPr>
              <a:t>.</a:t>
            </a:r>
            <a:endParaRPr lang="es-ES" sz="3200" b="1" dirty="0">
              <a:solidFill>
                <a:srgbClr val="FFFF00"/>
              </a:solidFill>
              <a:effectLst>
                <a:glow rad="139700">
                  <a:schemeClr val="accent4">
                    <a:satMod val="175000"/>
                    <a:alpha val="40000"/>
                  </a:schemeClr>
                </a:glow>
                <a:outerShdw blurRad="50800" dist="38100" algn="l" rotWithShape="0">
                  <a:prstClr val="black">
                    <a:alpha val="40000"/>
                  </a:prstClr>
                </a:outerShdw>
              </a:effectLst>
              <a:latin typeface="Tekton Pro"/>
              <a:cs typeface="Times New Roman" pitchFamily="18" charset="0"/>
            </a:endParaRPr>
          </a:p>
        </p:txBody>
      </p:sp>
    </p:spTree>
    <p:extLst>
      <p:ext uri="{BB962C8B-B14F-4D97-AF65-F5344CB8AC3E}">
        <p14:creationId xmlns:p14="http://schemas.microsoft.com/office/powerpoint/2010/main" val="30191737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5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i.pinimg.com/564x/4e/b7/08/4eb7086a966f5080287141f401edc77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624870" y="497821"/>
            <a:ext cx="7842473" cy="58816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a:spLocks noChangeArrowheads="1"/>
          </p:cNvSpPr>
          <p:nvPr/>
        </p:nvSpPr>
        <p:spPr bwMode="auto">
          <a:xfrm>
            <a:off x="682021" y="1803165"/>
            <a:ext cx="2551176" cy="562203"/>
          </a:xfrm>
          <a:prstGeom prst="rect">
            <a:avLst/>
          </a:prstGeom>
          <a:noFill/>
          <a:ln>
            <a:noFill/>
          </a:ln>
          <a:effectLst/>
          <a:extLst/>
        </p:spPr>
        <p:txBody>
          <a:bodyPr/>
          <a:lstStyle/>
          <a:p>
            <a:pPr algn="ctr" fontAlgn="base">
              <a:spcBef>
                <a:spcPct val="20000"/>
              </a:spcBef>
              <a:spcAft>
                <a:spcPct val="0"/>
              </a:spcAft>
              <a:defRPr/>
            </a:pPr>
            <a:r>
              <a:rPr lang="es-ES" sz="24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Motivación:</a:t>
            </a:r>
            <a:endParaRPr lang="es-ES" sz="2400" b="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7" name="Rectangle 8"/>
          <p:cNvSpPr>
            <a:spLocks noChangeArrowheads="1"/>
          </p:cNvSpPr>
          <p:nvPr/>
        </p:nvSpPr>
        <p:spPr bwMode="auto">
          <a:xfrm>
            <a:off x="495604" y="4994301"/>
            <a:ext cx="7971740" cy="1232763"/>
          </a:xfrm>
          <a:prstGeom prst="rect">
            <a:avLst/>
          </a:prstGeom>
          <a:noFill/>
          <a:ln>
            <a:noFill/>
          </a:ln>
          <a:effectLst/>
          <a:extLst/>
        </p:spPr>
        <p:txBody>
          <a:bodyPr/>
          <a:lstStyle/>
          <a:p>
            <a:pPr algn="ctr" fontAlgn="base">
              <a:spcBef>
                <a:spcPct val="20000"/>
              </a:spcBef>
              <a:spcAft>
                <a:spcPct val="0"/>
              </a:spcAft>
              <a:defRPr/>
            </a:pPr>
            <a:r>
              <a:rPr lang="es-ES" sz="2400" b="1" dirty="0" smtClean="0">
                <a:solidFill>
                  <a:srgbClr val="F8F3FF"/>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María es también maestra de oración. Con ella y como ella le pedimos al Padre que nos prepare para recibir a su hijo Jesús</a:t>
            </a:r>
            <a:r>
              <a:rPr lang="es-ES_tradnl" sz="2400" b="1" dirty="0" smtClean="0">
                <a:solidFill>
                  <a:srgbClr val="F8F3FF"/>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s-ES" sz="2400" b="1" dirty="0">
              <a:solidFill>
                <a:srgbClr val="F8F3FF"/>
              </a:solidFill>
              <a:effectLst>
                <a:glow rad="139700">
                  <a:schemeClr val="accent4">
                    <a:satMod val="175000"/>
                    <a:alpha val="40000"/>
                  </a:schemeClr>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0297" y="462661"/>
            <a:ext cx="2964453" cy="1267968"/>
          </a:xfrm>
          <a:prstGeom prst="roundRect">
            <a:avLst/>
          </a:prstGeom>
        </p:spPr>
      </p:pic>
    </p:spTree>
    <p:extLst>
      <p:ext uri="{BB962C8B-B14F-4D97-AF65-F5344CB8AC3E}">
        <p14:creationId xmlns:p14="http://schemas.microsoft.com/office/powerpoint/2010/main" val="22900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2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i.pinimg.com/564x/48/21/be/4821be7fe3e6edf9f3e664631ae3f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824" y="402669"/>
            <a:ext cx="7811376" cy="597130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646824" y="297165"/>
            <a:ext cx="7768139" cy="1569660"/>
          </a:xfrm>
          <a:prstGeom prst="rect">
            <a:avLst/>
          </a:prstGeom>
          <a:noFill/>
        </p:spPr>
        <p:txBody>
          <a:bodyPr wrap="square" lIns="91440" tIns="45720" rIns="91440" bIns="45720">
            <a:spAutoFit/>
          </a:bodyPr>
          <a:lstStyle/>
          <a:p>
            <a:pPr algn="ctr" fontAlgn="base">
              <a:spcBef>
                <a:spcPct val="0"/>
              </a:spcBef>
              <a:spcAft>
                <a:spcPct val="0"/>
              </a:spcAft>
            </a:pPr>
            <a:r>
              <a:rPr lang="es-PE" sz="2400" b="1" dirty="0">
                <a:solidFill>
                  <a:srgbClr val="FFFFFF"/>
                </a:solidFill>
                <a:effectLst>
                  <a:glow rad="63500">
                    <a:schemeClr val="accent4">
                      <a:satMod val="175000"/>
                      <a:alpha val="40000"/>
                    </a:schemeClr>
                  </a:glow>
                  <a:outerShdw blurRad="50800" dist="38100" algn="l" rotWithShape="0">
                    <a:prstClr val="black"/>
                  </a:outerShdw>
                </a:effectLst>
                <a:latin typeface="Times New Roman" pitchFamily="18" charset="0"/>
                <a:cs typeface="Times New Roman" pitchFamily="18" charset="0"/>
              </a:rPr>
              <a:t>Luego de un tiempo de oración personal, podemos compartir en voz alta nuestra oración, siempre dirigiéndonos a Dios mediante la alabanza, la acción de gracias o la súplica confiada. </a:t>
            </a:r>
          </a:p>
        </p:txBody>
      </p:sp>
    </p:spTree>
    <p:extLst>
      <p:ext uri="{BB962C8B-B14F-4D97-AF65-F5344CB8AC3E}">
        <p14:creationId xmlns:p14="http://schemas.microsoft.com/office/powerpoint/2010/main" val="2093281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7009" y="439051"/>
            <a:ext cx="7751496" cy="5949073"/>
          </a:xfrm>
          <a:prstGeom prst="rect">
            <a:avLst/>
          </a:prstGeom>
        </p:spPr>
      </p:pic>
      <p:sp>
        <p:nvSpPr>
          <p:cNvPr id="40963" name="Text Box 3"/>
          <p:cNvSpPr txBox="1">
            <a:spLocks noChangeArrowheads="1"/>
          </p:cNvSpPr>
          <p:nvPr/>
        </p:nvSpPr>
        <p:spPr bwMode="auto">
          <a:xfrm>
            <a:off x="712177" y="346682"/>
            <a:ext cx="1989647"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fontAlgn="base">
              <a:spcBef>
                <a:spcPct val="0"/>
              </a:spcBef>
              <a:spcAft>
                <a:spcPct val="0"/>
              </a:spcAft>
            </a:pPr>
            <a:r>
              <a:rPr lang="es-ES_tradnl" sz="3200" b="1" i="1" dirty="0">
                <a:solidFill>
                  <a:srgbClr val="FFFF00"/>
                </a:solidFill>
                <a:latin typeface="Comic Sans MS" pitchFamily="66" charset="0"/>
              </a:rPr>
              <a:t>Salmo </a:t>
            </a:r>
            <a:r>
              <a:rPr lang="es-ES_tradnl" i="1" dirty="0">
                <a:solidFill>
                  <a:srgbClr val="FFFF00"/>
                </a:solidFill>
                <a:latin typeface="Comic Sans MS" pitchFamily="66" charset="0"/>
              </a:rPr>
              <a:t>88 </a:t>
            </a:r>
            <a:endParaRPr lang="es-ES_tradnl" sz="6600" i="1" dirty="0">
              <a:solidFill>
                <a:srgbClr val="FFFF00"/>
              </a:solidFill>
              <a:latin typeface="Comic Sans MS" pitchFamily="66" charset="0"/>
            </a:endParaRPr>
          </a:p>
        </p:txBody>
      </p:sp>
      <p:sp>
        <p:nvSpPr>
          <p:cNvPr id="40964" name="Text Box 4"/>
          <p:cNvSpPr txBox="1">
            <a:spLocks noChangeArrowheads="1"/>
          </p:cNvSpPr>
          <p:nvPr/>
        </p:nvSpPr>
        <p:spPr bwMode="auto">
          <a:xfrm>
            <a:off x="735307" y="3277940"/>
            <a:ext cx="7538251" cy="1015663"/>
          </a:xfrm>
          <a:prstGeom prst="rect">
            <a:avLst/>
          </a:prstGeom>
          <a:noFill/>
          <a:ln>
            <a:noFill/>
          </a:ln>
          <a:effectLst/>
          <a:extLst/>
        </p:spPr>
        <p:txBody>
          <a:bodyPr wrap="square">
            <a:spAutoFit/>
          </a:bodyPr>
          <a:lstStyle/>
          <a:p>
            <a:pPr eaLnBrk="0" fontAlgn="base" hangingPunct="0">
              <a:spcBef>
                <a:spcPct val="0"/>
              </a:spcBef>
              <a:spcAft>
                <a:spcPct val="0"/>
              </a:spcAft>
              <a:defRPr/>
            </a:pPr>
            <a:r>
              <a:rPr lang="es-ES" sz="3000" b="1" i="1" dirty="0">
                <a:solidFill>
                  <a:srgbClr val="FFFFFF"/>
                </a:solidFill>
                <a:effectLst>
                  <a:outerShdw blurRad="38100" dist="38100" dir="2700000" algn="tl">
                    <a:srgbClr val="000000"/>
                  </a:outerShdw>
                </a:effectLst>
                <a:latin typeface="Comic Sans MS" pitchFamily="66" charset="0"/>
                <a:cs typeface="Times New Roman" pitchFamily="18" charset="0"/>
              </a:rPr>
              <a:t>Cantaré eternamente </a:t>
            </a:r>
            <a:r>
              <a:rPr lang="es-ES" sz="3000" b="1" i="1" dirty="0" smtClean="0">
                <a:solidFill>
                  <a:srgbClr val="FFFFFF"/>
                </a:solidFill>
                <a:effectLst>
                  <a:outerShdw blurRad="38100" dist="38100" dir="2700000" algn="tl">
                    <a:srgbClr val="000000"/>
                  </a:outerShdw>
                </a:effectLst>
                <a:latin typeface="Comic Sans MS" pitchFamily="66" charset="0"/>
                <a:cs typeface="Times New Roman" pitchFamily="18" charset="0"/>
              </a:rPr>
              <a:t>tus misericordias</a:t>
            </a:r>
          </a:p>
          <a:p>
            <a:pPr algn="ctr" eaLnBrk="0" fontAlgn="base" hangingPunct="0">
              <a:spcBef>
                <a:spcPct val="0"/>
              </a:spcBef>
              <a:spcAft>
                <a:spcPct val="0"/>
              </a:spcAft>
              <a:defRPr/>
            </a:pPr>
            <a:r>
              <a:rPr lang="es-ES" sz="3000" b="1" i="1" dirty="0" smtClean="0">
                <a:solidFill>
                  <a:srgbClr val="FFFFFF"/>
                </a:solidFill>
                <a:effectLst>
                  <a:outerShdw blurRad="38100" dist="38100" dir="2700000" algn="tl">
                    <a:srgbClr val="000000"/>
                  </a:outerShdw>
                </a:effectLst>
                <a:latin typeface="Comic Sans MS" pitchFamily="66" charset="0"/>
                <a:cs typeface="Times New Roman" pitchFamily="18" charset="0"/>
              </a:rPr>
              <a:t>,Señor</a:t>
            </a:r>
            <a:r>
              <a:rPr lang="es-ES" sz="3000" b="1" i="1" dirty="0">
                <a:solidFill>
                  <a:srgbClr val="FFFFFF"/>
                </a:solidFill>
                <a:effectLst>
                  <a:outerShdw blurRad="38100" dist="38100" dir="2700000" algn="tl">
                    <a:srgbClr val="000000"/>
                  </a:outerShdw>
                </a:effectLst>
                <a:latin typeface="Comic Sans MS" pitchFamily="66" charset="0"/>
                <a:cs typeface="Times New Roman" pitchFamily="18" charset="0"/>
              </a:rPr>
              <a:t>. </a:t>
            </a:r>
            <a:endParaRPr lang="es-ES_tradnl" sz="3000" b="1" i="1" dirty="0">
              <a:solidFill>
                <a:srgbClr val="FFFFFF"/>
              </a:solidFill>
              <a:effectLst>
                <a:outerShdw blurRad="38100" dist="38100" dir="2700000" algn="tl">
                  <a:srgbClr val="000000"/>
                </a:outerShdw>
              </a:effectLst>
              <a:latin typeface="Comic Sans MS" pitchFamily="66" charset="0"/>
              <a:cs typeface="Times New Roman" pitchFamily="18" charset="0"/>
            </a:endParaRPr>
          </a:p>
        </p:txBody>
      </p:sp>
      <p:sp>
        <p:nvSpPr>
          <p:cNvPr id="40965" name="Text Box 5"/>
          <p:cNvSpPr txBox="1">
            <a:spLocks noChangeArrowheads="1"/>
          </p:cNvSpPr>
          <p:nvPr/>
        </p:nvSpPr>
        <p:spPr bwMode="auto">
          <a:xfrm>
            <a:off x="621011" y="798867"/>
            <a:ext cx="7813042" cy="2092881"/>
          </a:xfrm>
          <a:prstGeom prst="rect">
            <a:avLst/>
          </a:prstGeom>
          <a:noFill/>
          <a:ln>
            <a:noFill/>
          </a:ln>
          <a:effectLst/>
          <a:scene3d>
            <a:camera prst="orthographicFront"/>
            <a:lightRig rig="threePt" dir="t"/>
          </a:scene3d>
          <a:sp3d>
            <a:bevelT prst="angle"/>
          </a:sp3d>
          <a:extLst/>
        </p:spPr>
        <p:txBody>
          <a:bodyPr wrap="square">
            <a:spAutoFit/>
          </a:bodyPr>
          <a:lstStyle/>
          <a:p>
            <a:pPr algn="ctr" eaLnBrk="0" fontAlgn="base" hangingPunct="0">
              <a:spcBef>
                <a:spcPct val="0"/>
              </a:spcBef>
              <a:spcAft>
                <a:spcPct val="0"/>
              </a:spcAft>
              <a:defRPr/>
            </a:pPr>
            <a:r>
              <a:rPr lang="ca-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 </a:t>
            </a:r>
            <a:r>
              <a:rPr lang="es-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Cantaré eternamente las misericordias del Señor, anunciaré tu fidelidad por todas las edades. Porque dije</a:t>
            </a: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 “</a:t>
            </a:r>
            <a:r>
              <a:rPr lang="es-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Tu misericordia es </a:t>
            </a: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un edificio eterno</a:t>
            </a:r>
            <a:r>
              <a:rPr lang="es-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 </a:t>
            </a: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más </a:t>
            </a:r>
            <a:r>
              <a:rPr lang="es-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que el cielo </a:t>
            </a: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has </a:t>
            </a:r>
          </a:p>
          <a:p>
            <a:pPr algn="ctr" eaLnBrk="0" fontAlgn="base" hangingPunct="0">
              <a:spcBef>
                <a:spcPct val="0"/>
              </a:spcBef>
              <a:spcAft>
                <a:spcPct val="0"/>
              </a:spcAft>
              <a:defRPr/>
            </a:pP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afianzado </a:t>
            </a:r>
            <a:r>
              <a:rPr lang="es-ES"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tu fidelidad</a:t>
            </a:r>
            <a:r>
              <a:rPr lang="es-ES" sz="2600" b="1" i="1" dirty="0" smtClean="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rPr>
              <a:t>”. </a:t>
            </a:r>
            <a:endParaRPr lang="es-ES_tradnl" sz="2600" b="1" i="1" dirty="0">
              <a:solidFill>
                <a:srgbClr val="FFFF00"/>
              </a:solidFill>
              <a:effectLst>
                <a:glow rad="63500">
                  <a:schemeClr val="accent4">
                    <a:satMod val="175000"/>
                    <a:alpha val="40000"/>
                  </a:schemeClr>
                </a:glow>
                <a:outerShdw blurRad="50800" dist="50800" algn="l" rotWithShape="0">
                  <a:srgbClr val="5B281C"/>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515343193"/>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40965"/>
                                        </p:tgtEl>
                                        <p:attrNameLst>
                                          <p:attrName>style.visibility</p:attrName>
                                        </p:attrNameLst>
                                      </p:cBhvr>
                                      <p:to>
                                        <p:strVal val="visible"/>
                                      </p:to>
                                    </p:set>
                                    <p:animEffect transition="in" filter="blinds(horizontal)">
                                      <p:cBhvr>
                                        <p:cTn id="7" dur="300"/>
                                        <p:tgtEl>
                                          <p:spTgt spid="40965"/>
                                        </p:tgtEl>
                                      </p:cBhvr>
                                    </p:animEffect>
                                  </p:childTnLst>
                                </p:cTn>
                              </p:par>
                            </p:childTnLst>
                          </p:cTn>
                        </p:par>
                        <p:par>
                          <p:cTn id="8" fill="hold">
                            <p:stCondLst>
                              <p:cond delay="108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40964"/>
                                        </p:tgtEl>
                                        <p:attrNameLst>
                                          <p:attrName>style.visibility</p:attrName>
                                        </p:attrNameLst>
                                      </p:cBhvr>
                                      <p:to>
                                        <p:strVal val="visible"/>
                                      </p:to>
                                    </p:set>
                                    <p:animEffect transition="in" filter="blinds(horizontal)">
                                      <p:cBhvr>
                                        <p:cTn id="11" dur="3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459" y="422801"/>
            <a:ext cx="7870156" cy="5995416"/>
          </a:xfrm>
          <a:prstGeom prst="rect">
            <a:avLst/>
          </a:prstGeom>
        </p:spPr>
      </p:pic>
      <p:sp>
        <p:nvSpPr>
          <p:cNvPr id="5" name="Text Box 5"/>
          <p:cNvSpPr txBox="1">
            <a:spLocks noChangeArrowheads="1"/>
          </p:cNvSpPr>
          <p:nvPr/>
        </p:nvSpPr>
        <p:spPr bwMode="auto">
          <a:xfrm>
            <a:off x="5481334" y="361257"/>
            <a:ext cx="2854575" cy="3277820"/>
          </a:xfrm>
          <a:prstGeom prst="rect">
            <a:avLst/>
          </a:prstGeom>
          <a:noFill/>
          <a:ln>
            <a:noFill/>
          </a:ln>
          <a:effectLst/>
          <a:scene3d>
            <a:camera prst="orthographicFront"/>
            <a:lightRig rig="threePt" dir="t"/>
          </a:scene3d>
          <a:sp3d>
            <a:bevelT prst="angle"/>
          </a:sp3d>
          <a:extLst/>
        </p:spPr>
        <p:txBody>
          <a:bodyPr wrap="square">
            <a:spAutoFit/>
            <a:scene3d>
              <a:camera prst="orthographicFront"/>
              <a:lightRig rig="soft" dir="t">
                <a:rot lat="0" lon="0" rev="15600000"/>
              </a:lightRig>
            </a:scene3d>
            <a:sp3d extrusionH="57150" prstMaterial="softEdge">
              <a:bevelT w="25400" h="38100"/>
            </a:sp3d>
          </a:bodyPr>
          <a:lstStyle/>
          <a:p>
            <a:pPr algn="ctr" eaLnBrk="0" fontAlgn="base" hangingPunct="0">
              <a:spcBef>
                <a:spcPct val="0"/>
              </a:spcBef>
              <a:spcAft>
                <a:spcPct val="0"/>
              </a:spcAft>
              <a:defRPr/>
            </a:pPr>
            <a:r>
              <a:rPr lang="es-ES" sz="2300" b="1" i="1" dirty="0" smtClean="0">
                <a:ln/>
                <a:solidFill>
                  <a:schemeClr val="accent4"/>
                </a:solidFill>
                <a:effectLst>
                  <a:outerShdw blurRad="38100" dist="38100" dir="2700000" algn="tl">
                    <a:srgbClr val="000000">
                      <a:alpha val="43137"/>
                    </a:srgbClr>
                  </a:outerShdw>
                </a:effectLst>
                <a:latin typeface="Clarendon BT" panose="02040704040505020204" pitchFamily="18" charset="0"/>
                <a:cs typeface="Times New Roman" pitchFamily="18" charset="0"/>
              </a:rPr>
              <a:t>Sellé </a:t>
            </a:r>
            <a:r>
              <a:rPr lang="es-ES" sz="2300" b="1" i="1" dirty="0">
                <a:ln/>
                <a:solidFill>
                  <a:schemeClr val="accent4"/>
                </a:solidFill>
                <a:effectLst>
                  <a:outerShdw blurRad="38100" dist="38100" dir="2700000" algn="tl">
                    <a:srgbClr val="000000">
                      <a:alpha val="43137"/>
                    </a:srgbClr>
                  </a:outerShdw>
                </a:effectLst>
                <a:latin typeface="Clarendon BT" panose="02040704040505020204" pitchFamily="18" charset="0"/>
                <a:cs typeface="Times New Roman" pitchFamily="18" charset="0"/>
              </a:rPr>
              <a:t>una alianza con mi elegido,  jurando a David, mi siervo: “Te fundaré un linaje perpetuo, edificare tu trono para todas las edades”.</a:t>
            </a:r>
          </a:p>
        </p:txBody>
      </p:sp>
      <p:sp>
        <p:nvSpPr>
          <p:cNvPr id="2" name="Rectángulo 1"/>
          <p:cNvSpPr/>
          <p:nvPr/>
        </p:nvSpPr>
        <p:spPr>
          <a:xfrm>
            <a:off x="648789" y="4560166"/>
            <a:ext cx="4572000" cy="830997"/>
          </a:xfrm>
          <a:prstGeom prst="rect">
            <a:avLst/>
          </a:prstGeom>
        </p:spPr>
        <p:txBody>
          <a:bodyPr>
            <a:spAutoFit/>
          </a:bodyPr>
          <a:lstStyle/>
          <a:p>
            <a:pPr algn="ctr" eaLnBrk="0" fontAlgn="base" hangingPunct="0">
              <a:spcBef>
                <a:spcPct val="0"/>
              </a:spcBef>
              <a:spcAft>
                <a:spcPct val="0"/>
              </a:spcAft>
              <a:defRPr/>
            </a:pPr>
            <a:r>
              <a:rPr lang="es-ES" sz="2400" b="1" i="1" dirty="0">
                <a:solidFill>
                  <a:srgbClr val="FFFFFF"/>
                </a:solidFill>
                <a:effectLst>
                  <a:outerShdw blurRad="38100" dist="38100" dir="2700000" algn="tl">
                    <a:srgbClr val="000000"/>
                  </a:outerShdw>
                </a:effectLst>
                <a:latin typeface="Comic Sans MS" pitchFamily="66" charset="0"/>
                <a:cs typeface="Times New Roman" pitchFamily="18" charset="0"/>
              </a:rPr>
              <a:t>Cantaré eternamente tus misericordias, </a:t>
            </a:r>
            <a:r>
              <a:rPr lang="es-ES" sz="2400" b="1" i="1" dirty="0" smtClean="0">
                <a:solidFill>
                  <a:srgbClr val="FFFFFF"/>
                </a:solidFill>
                <a:effectLst>
                  <a:outerShdw blurRad="38100" dist="38100" dir="2700000" algn="tl">
                    <a:srgbClr val="000000"/>
                  </a:outerShdw>
                </a:effectLst>
                <a:latin typeface="Comic Sans MS" pitchFamily="66" charset="0"/>
                <a:cs typeface="Times New Roman" pitchFamily="18" charset="0"/>
              </a:rPr>
              <a:t>Señor</a:t>
            </a:r>
            <a:r>
              <a:rPr lang="es-ES" sz="2400" b="1" i="1" dirty="0">
                <a:solidFill>
                  <a:srgbClr val="FFFFFF"/>
                </a:solidFill>
                <a:effectLst>
                  <a:outerShdw blurRad="38100" dist="38100" dir="2700000" algn="tl">
                    <a:srgbClr val="000000"/>
                  </a:outerShdw>
                </a:effectLst>
                <a:latin typeface="Comic Sans MS" pitchFamily="66" charset="0"/>
                <a:cs typeface="Times New Roman" pitchFamily="18" charset="0"/>
              </a:rPr>
              <a:t>. </a:t>
            </a:r>
            <a:endParaRPr lang="es-ES_tradnl" sz="2400" b="1" i="1" dirty="0">
              <a:solidFill>
                <a:srgbClr val="FFFFFF"/>
              </a:solidFill>
              <a:effectLst>
                <a:outerShdw blurRad="38100" dist="38100" dir="2700000" algn="tl">
                  <a:srgbClr val="000000"/>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301628641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300"/>
                                        <p:tgtEl>
                                          <p:spTgt spid="5"/>
                                        </p:tgtEl>
                                      </p:cBhvr>
                                    </p:animEffect>
                                  </p:childTnLst>
                                </p:cTn>
                              </p:par>
                            </p:childTnLst>
                          </p:cTn>
                        </p:par>
                        <p:par>
                          <p:cTn id="8" fill="hold">
                            <p:stCondLst>
                              <p:cond delay="87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012" y="470476"/>
            <a:ext cx="7855220" cy="5930324"/>
          </a:xfrm>
          <a:prstGeom prst="rect">
            <a:avLst/>
          </a:prstGeom>
        </p:spPr>
      </p:pic>
      <p:sp>
        <p:nvSpPr>
          <p:cNvPr id="4" name="11 CuadroTexto"/>
          <p:cNvSpPr txBox="1"/>
          <p:nvPr/>
        </p:nvSpPr>
        <p:spPr>
          <a:xfrm>
            <a:off x="831612" y="5588094"/>
            <a:ext cx="6064339" cy="707886"/>
          </a:xfrm>
          <a:prstGeom prst="rect">
            <a:avLst/>
          </a:prstGeom>
          <a:noFill/>
          <a:scene3d>
            <a:camera prst="orthographicFront"/>
            <a:lightRig rig="threePt" dir="t"/>
          </a:scene3d>
          <a:sp3d>
            <a:bevelT prst="angle"/>
          </a:sp3d>
        </p:spPr>
        <p:txBody>
          <a:bodyPr wrap="square" rtlCol="0">
            <a:spAutoFit/>
          </a:bodyPr>
          <a:lstStyle/>
          <a:p>
            <a:r>
              <a:rPr lang="es-ES_tradnl" sz="2000" b="1" dirty="0" smtClean="0">
                <a:solidFill>
                  <a:srgbClr val="FFFFFF"/>
                </a:solidFill>
                <a:effectLst>
                  <a:glow rad="228600">
                    <a:schemeClr val="accent4">
                      <a:satMod val="175000"/>
                      <a:alpha val="40000"/>
                    </a:schemeClr>
                  </a:glow>
                  <a:outerShdw blurRad="50800" dist="38100" algn="l" rotWithShape="0">
                    <a:prstClr val="black"/>
                  </a:outerShdw>
                </a:effectLst>
                <a:cs typeface="+mn-cs"/>
              </a:rPr>
              <a:t>Cantos sugeridos</a:t>
            </a:r>
            <a:r>
              <a:rPr lang="es-ES_tradnl" sz="2000" b="1" dirty="0" smtClean="0">
                <a:solidFill>
                  <a:srgbClr val="FFFF00"/>
                </a:solidFill>
                <a:effectLst>
                  <a:glow rad="228600">
                    <a:schemeClr val="accent4">
                      <a:satMod val="175000"/>
                      <a:alpha val="40000"/>
                    </a:schemeClr>
                  </a:glow>
                  <a:outerShdw blurRad="50800" dist="38100" algn="l" rotWithShape="0">
                    <a:prstClr val="black"/>
                  </a:outerShdw>
                </a:effectLst>
                <a:cs typeface="+mn-cs"/>
              </a:rPr>
              <a:t>:  </a:t>
            </a:r>
            <a:r>
              <a:rPr lang="es-MX" sz="2000" b="1" dirty="0">
                <a:solidFill>
                  <a:srgbClr val="FFFF00"/>
                </a:solidFill>
                <a:effectLst>
                  <a:glow rad="228600">
                    <a:schemeClr val="accent4">
                      <a:satMod val="175000"/>
                      <a:alpha val="40000"/>
                    </a:schemeClr>
                  </a:glow>
                  <a:outerShdw blurRad="50800" dist="38100" algn="l" rotWithShape="0">
                    <a:prstClr val="black"/>
                  </a:outerShdw>
                </a:effectLst>
              </a:rPr>
              <a:t>Santa María de la Esperanza; Madre de los </a:t>
            </a:r>
            <a:r>
              <a:rPr lang="es-MX" sz="2000" b="1" dirty="0" smtClean="0">
                <a:solidFill>
                  <a:srgbClr val="FFFF00"/>
                </a:solidFill>
                <a:effectLst>
                  <a:glow rad="228600">
                    <a:schemeClr val="accent4">
                      <a:satMod val="175000"/>
                      <a:alpha val="40000"/>
                    </a:schemeClr>
                  </a:glow>
                  <a:outerShdw blurRad="50800" dist="38100" algn="l" rotWithShape="0">
                    <a:prstClr val="black"/>
                  </a:outerShdw>
                </a:effectLst>
              </a:rPr>
              <a:t>pobres</a:t>
            </a:r>
            <a:endParaRPr lang="es-PE" b="1" dirty="0" smtClean="0">
              <a:solidFill>
                <a:srgbClr val="FFFF00"/>
              </a:solidFill>
              <a:effectLst>
                <a:glow rad="228600">
                  <a:schemeClr val="accent4">
                    <a:satMod val="175000"/>
                    <a:alpha val="40000"/>
                  </a:schemeClr>
                </a:glow>
                <a:outerShdw blurRad="50800" dist="38100" algn="l" rotWithShape="0">
                  <a:prstClr val="black"/>
                </a:outerShdw>
              </a:effectLst>
            </a:endParaRPr>
          </a:p>
        </p:txBody>
      </p:sp>
      <p:sp>
        <p:nvSpPr>
          <p:cNvPr id="3" name="2 Marcador de contenido"/>
          <p:cNvSpPr txBox="1">
            <a:spLocks/>
          </p:cNvSpPr>
          <p:nvPr/>
        </p:nvSpPr>
        <p:spPr>
          <a:xfrm>
            <a:off x="603012" y="470476"/>
            <a:ext cx="7855220" cy="787500"/>
          </a:xfrm>
          <a:prstGeom prst="rect">
            <a:avLst/>
          </a:prstGeom>
          <a:noFill/>
        </p:spPr>
        <p:style>
          <a:lnRef idx="0">
            <a:schemeClr val="accent2"/>
          </a:lnRef>
          <a:fillRef idx="3">
            <a:schemeClr val="accent2"/>
          </a:fillRef>
          <a:effectRef idx="3">
            <a:schemeClr val="accent2"/>
          </a:effectRef>
          <a:fontRef idx="minor">
            <a:schemeClr val="lt1"/>
          </a:fontRef>
        </p:style>
        <p:txBody>
          <a:bodyPr/>
          <a:lstStyle/>
          <a:p>
            <a:pPr algn="ctr" fontAlgn="base">
              <a:spcBef>
                <a:spcPct val="0"/>
              </a:spcBef>
            </a:pPr>
            <a:r>
              <a:rPr lang="es-ES_tradnl" sz="2000" b="1" kern="0" dirty="0" smtClean="0">
                <a:solidFill>
                  <a:srgbClr val="FFFF00"/>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     Ambientación</a:t>
            </a:r>
            <a:r>
              <a:rPr lang="es-ES_tradnl" sz="2000" b="1" kern="0" dirty="0" smtClean="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 </a:t>
            </a:r>
            <a:r>
              <a:rPr lang="es-ES" sz="2000" b="1" kern="0" dirty="0" smtClean="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Ca</a:t>
            </a:r>
            <a:r>
              <a:rPr lang="es-MX" sz="2000" b="1" kern="0" dirty="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Corona de adviento, 4ª vela encendida; una imagen de la Virgen </a:t>
            </a:r>
            <a:r>
              <a:rPr lang="es-MX" sz="2000" b="1" kern="0" dirty="0" smtClean="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María</a:t>
            </a:r>
            <a:r>
              <a:rPr lang="es-ES" sz="2000" b="1" kern="0" dirty="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rPr>
              <a:t>.</a:t>
            </a:r>
            <a:endParaRPr lang="es-PE" sz="2000" kern="0" dirty="0">
              <a:solidFill>
                <a:srgbClr val="FFFFFF"/>
              </a:solidFill>
              <a:effectLst>
                <a:glow rad="101600">
                  <a:srgbClr val="333399">
                    <a:lumMod val="50000"/>
                    <a:alpha val="60000"/>
                  </a:srgbClr>
                </a:glow>
                <a:outerShdw blurRad="38100" dist="38100" dir="2700000" algn="tl">
                  <a:srgbClr val="000000">
                    <a:alpha val="43137"/>
                  </a:srgbClr>
                </a:outerShdw>
              </a:effectLst>
              <a:latin typeface="Tekton Pro"/>
              <a:cs typeface="Arial" panose="020B0604020202020204" pitchFamily="34" charset="0"/>
            </a:endParaRPr>
          </a:p>
        </p:txBody>
      </p:sp>
    </p:spTree>
    <p:extLst>
      <p:ext uri="{BB962C8B-B14F-4D97-AF65-F5344CB8AC3E}">
        <p14:creationId xmlns:p14="http://schemas.microsoft.com/office/powerpoint/2010/main" val="2282532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par>
                          <p:cTn id="11" fill="hold">
                            <p:stCondLst>
                              <p:cond delay="8200"/>
                            </p:stCondLst>
                            <p:childTnLst>
                              <p:par>
                                <p:cTn id="12" presetID="23" presetClass="entr" presetSubtype="16" fill="hold" grpId="0" nodeType="afterEffect">
                                  <p:stCondLst>
                                    <p:cond delay="0"/>
                                  </p:stCondLst>
                                  <p:iterate type="wd">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750" fill="hold"/>
                                        <p:tgtEl>
                                          <p:spTgt spid="4"/>
                                        </p:tgtEl>
                                        <p:attrNameLst>
                                          <p:attrName>ppt_w</p:attrName>
                                        </p:attrNameLst>
                                      </p:cBhvr>
                                      <p:tavLst>
                                        <p:tav tm="0">
                                          <p:val>
                                            <p:fltVal val="0"/>
                                          </p:val>
                                        </p:tav>
                                        <p:tav tm="100000">
                                          <p:val>
                                            <p:strVal val="#ppt_w"/>
                                          </p:val>
                                        </p:tav>
                                      </p:tavLst>
                                    </p:anim>
                                    <p:anim calcmode="lin" valueType="num">
                                      <p:cBhvr>
                                        <p:cTn id="15" dur="1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pinimg.com/564x/7a/22/cb/7a22cb2baedf1c4a354442f81bc923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639" y="443159"/>
            <a:ext cx="7747391" cy="59400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317479" y="3490058"/>
            <a:ext cx="6876952" cy="1815882"/>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2800" i="1" dirty="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Él me invocará</a:t>
            </a:r>
            <a:r>
              <a:rPr lang="es-ES" sz="2800" i="1" dirty="0" smtClean="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 «</a:t>
            </a:r>
            <a:r>
              <a:rPr lang="es-ES" sz="2800" i="1" dirty="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Tú eres mi padre,</a:t>
            </a:r>
            <a:br>
              <a:rPr lang="es-ES" sz="2800" i="1" dirty="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br>
            <a:r>
              <a:rPr lang="es-ES" sz="2800" i="1" dirty="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mi Dios, mi Roca salvadora». </a:t>
            </a:r>
            <a:r>
              <a:rPr lang="es-ES" sz="2800" i="1" dirty="0" smtClean="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                          Le </a:t>
            </a:r>
            <a:r>
              <a:rPr lang="es-ES" sz="2800" i="1" dirty="0">
                <a:solidFill>
                  <a:srgbClr val="1C1C1C">
                    <a:lumMod val="10000"/>
                    <a:lumOff val="90000"/>
                  </a:srgbClr>
                </a:solidFill>
                <a:effectLst>
                  <a:glow rad="101600">
                    <a:srgbClr val="800000">
                      <a:alpha val="60000"/>
                    </a:srgbClr>
                  </a:glow>
                  <a:outerShdw blurRad="38100" dist="38100" dir="2700000" algn="tl">
                    <a:srgbClr val="000000"/>
                  </a:outerShdw>
                </a:effectLst>
                <a:latin typeface="Comic Sans MS" pitchFamily="66" charset="0"/>
                <a:cs typeface="Times New Roman" pitchFamily="18" charset="0"/>
              </a:rPr>
              <a:t>mantendré eternamente mi favor, y  mi alianza con él, será estable.</a:t>
            </a:r>
          </a:p>
        </p:txBody>
      </p:sp>
      <p:sp>
        <p:nvSpPr>
          <p:cNvPr id="4" name="Rectangle 3"/>
          <p:cNvSpPr>
            <a:spLocks noChangeArrowheads="1"/>
          </p:cNvSpPr>
          <p:nvPr/>
        </p:nvSpPr>
        <p:spPr bwMode="auto">
          <a:xfrm>
            <a:off x="675639" y="5429107"/>
            <a:ext cx="7747392" cy="954107"/>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ca-ES" sz="2800" b="1" i="1" dirty="0">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rPr>
              <a:t>Cantaré </a:t>
            </a:r>
            <a:r>
              <a:rPr lang="ca-ES" sz="2800" b="1" i="1" dirty="0" err="1">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rPr>
              <a:t>eternamente</a:t>
            </a:r>
            <a:r>
              <a:rPr lang="ca-ES" sz="2800" b="1" i="1" dirty="0">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rPr>
              <a:t> tus </a:t>
            </a:r>
            <a:r>
              <a:rPr lang="ca-ES" sz="2800" b="1" i="1" dirty="0" err="1">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rPr>
              <a:t>misericordias</a:t>
            </a:r>
            <a:r>
              <a:rPr lang="ca-ES" sz="2800" b="1" i="1" dirty="0">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rPr>
              <a:t>, Señor.</a:t>
            </a:r>
            <a:endParaRPr lang="es-ES_tradnl" sz="2800" i="1" dirty="0">
              <a:solidFill>
                <a:srgbClr val="FFFF00"/>
              </a:solidFill>
              <a:effectLst>
                <a:glow rad="228600">
                  <a:schemeClr val="accent4">
                    <a:satMod val="175000"/>
                    <a:alpha val="40000"/>
                  </a:schemeClr>
                </a:glow>
                <a:outerShdw blurRad="50800" dist="114300" dir="18900000" algn="bl" rotWithShape="0">
                  <a:prstClr val="black"/>
                </a:outerShdw>
              </a:effectLst>
              <a:latin typeface="Comic Sans MS" pitchFamily="66" charset="0"/>
              <a:cs typeface="Times New Roman" pitchFamily="18" charset="0"/>
            </a:endParaRPr>
          </a:p>
        </p:txBody>
      </p:sp>
    </p:spTree>
    <p:extLst>
      <p:ext uri="{BB962C8B-B14F-4D97-AF65-F5344CB8AC3E}">
        <p14:creationId xmlns:p14="http://schemas.microsoft.com/office/powerpoint/2010/main" val="298709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300"/>
                                        <p:tgtEl>
                                          <p:spTgt spid="3"/>
                                        </p:tgtEl>
                                      </p:cBhvr>
                                    </p:animEffect>
                                  </p:childTnLst>
                                </p:cTn>
                              </p:par>
                            </p:childTnLst>
                          </p:cTn>
                        </p:par>
                        <p:par>
                          <p:cTn id="8" fill="hold">
                            <p:stCondLst>
                              <p:cond delay="9600"/>
                            </p:stCondLst>
                            <p:childTnLst>
                              <p:par>
                                <p:cTn id="9" presetID="1"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 y="430133"/>
            <a:ext cx="7867650" cy="6037342"/>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93801" y="526528"/>
            <a:ext cx="3127248" cy="876538"/>
          </a:xfrm>
          <a:prstGeom prst="roundRect">
            <a:avLst/>
          </a:prstGeom>
        </p:spPr>
      </p:pic>
      <p:sp>
        <p:nvSpPr>
          <p:cNvPr id="155657" name="Rectangle 9"/>
          <p:cNvSpPr>
            <a:spLocks noChangeArrowheads="1"/>
          </p:cNvSpPr>
          <p:nvPr/>
        </p:nvSpPr>
        <p:spPr bwMode="auto">
          <a:xfrm>
            <a:off x="550545" y="1577854"/>
            <a:ext cx="7961769" cy="3819469"/>
          </a:xfrm>
          <a:prstGeom prst="rect">
            <a:avLst/>
          </a:prstGeom>
          <a:noFill/>
          <a:ln>
            <a:noFill/>
          </a:ln>
          <a:effectLst/>
          <a:scene3d>
            <a:camera prst="orthographicFront"/>
            <a:lightRig rig="threePt" dir="t"/>
          </a:scene3d>
          <a:sp3d>
            <a:bevelT prst="angle"/>
          </a:sp3d>
          <a:extLst/>
        </p:spPr>
        <p:txBody>
          <a:bodyPr/>
          <a:lstStyle/>
          <a:p>
            <a:pPr algn="ctr" fontAlgn="base">
              <a:spcAft>
                <a:spcPct val="0"/>
              </a:spcAft>
              <a:defRPr/>
            </a:pPr>
            <a:r>
              <a:rPr lang="es-ES_tradnl"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Es </a:t>
            </a:r>
            <a:r>
              <a:rPr lang="es-ES_tradnl"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ahora Santa Luisa quien nos </a:t>
            </a:r>
            <a:r>
              <a:rPr lang="es-ES_tradnl"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anima a </a:t>
            </a:r>
            <a:r>
              <a:rPr lang="es-ES_tradnl"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contemplar a María, como mujer de fe, </a:t>
            </a:r>
            <a:r>
              <a:rPr lang="es-ES_tradnl"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imitando  su </a:t>
            </a:r>
            <a:r>
              <a:rPr lang="es-ES_tradnl" b="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vida ejemplar</a:t>
            </a:r>
            <a:r>
              <a:rPr lang="es-ES_tradnl" b="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_tradnl"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Cuando </a:t>
            </a:r>
            <a:r>
              <a:rPr lang="es-ES_tradnl"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nos sintamos llenos de gratitud por las gracias </a:t>
            </a:r>
            <a:r>
              <a:rPr lang="es-ES_tradnl"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ES_tradnl"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Dios que hemos recibido a través de la </a:t>
            </a:r>
            <a:r>
              <a:rPr lang="es-ES_tradnl"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Encarnación  y </a:t>
            </a:r>
            <a:r>
              <a:rPr lang="es-ES_tradnl"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por los ejemplos de la vida de Jesucristo, </a:t>
            </a:r>
            <a:r>
              <a:rPr lang="es-ES_tradnl"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miremos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 la Santísima Virgen como el canal por el que todo ese bien ha llegado hasta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nosotros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y hagamos con tal motivo actos de amor hacia Ella.</a:t>
            </a:r>
          </a:p>
          <a:p>
            <a:pPr algn="ctr" fontAlgn="base">
              <a:spcAft>
                <a:spcPct val="0"/>
              </a:spcAft>
              <a:defRPr/>
            </a:pP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Al ejecutar nuestras acciones, pongamos los ojos   en las de   la Santísima Virgen y pensemos que el mayor honor que podemos tributarle es imitar sus virtudes;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en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particular su pureza,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ya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que somos esposas de Jesucristo</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su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humildad, ya que por esa humildad Dios ha hecho obras grandes en Ella</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 su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desprendimiento de todas las cosas de la tierra, ya que desde sus primeros años estuvo separada de sus padres;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dedicando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así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esas tres virtudes que se dan en Ella </a:t>
            </a:r>
            <a:endPar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base">
              <a:spcAft>
                <a:spcPct val="0"/>
              </a:spcAft>
              <a:defRPr/>
            </a:pP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todas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las acciones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de nuestra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vida, suplicándole </a:t>
            </a:r>
            <a:endPar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base">
              <a:spcAft>
                <a:spcPct val="0"/>
              </a:spcAft>
              <a:defRPr/>
            </a:pP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se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las ofrezca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su </a:t>
            </a:r>
            <a:r>
              <a:rPr lang="es-PE" b="1" i="1" dirty="0" smtClean="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rPr>
              <a:t>Hijo. </a:t>
            </a:r>
            <a:endParaRPr lang="es-PE" b="1" i="1" dirty="0">
              <a:solidFill>
                <a:srgbClr val="FFFFFF"/>
              </a:solidFill>
              <a:effectLst>
                <a:glow rad="228600">
                  <a:schemeClr val="accent4">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fontAlgn="base">
              <a:spcAft>
                <a:spcPct val="0"/>
              </a:spcAft>
              <a:defRPr/>
            </a:pPr>
            <a:endParaRPr lang="es-ES" sz="1900" b="1" i="1" dirty="0" smtClean="0">
              <a:solidFill>
                <a:srgbClr val="FFFFFF"/>
              </a:solidFill>
              <a:effectLst>
                <a:glow rad="228600">
                  <a:schemeClr val="accent4">
                    <a:satMod val="175000"/>
                    <a:alpha val="40000"/>
                  </a:schemeClr>
                </a:glow>
              </a:effectLst>
              <a:latin typeface="Tekton Pro" panose="020F0603020208020904" pitchFamily="34" charset="0"/>
              <a:cs typeface="Times New Roman" pitchFamily="18" charset="0"/>
            </a:endParaRPr>
          </a:p>
          <a:p>
            <a:pPr algn="ctr" fontAlgn="base">
              <a:spcAft>
                <a:spcPct val="0"/>
              </a:spcAft>
              <a:defRPr/>
            </a:pPr>
            <a:r>
              <a:rPr lang="es-ES_tradnl" sz="1900" b="1" dirty="0" smtClean="0">
                <a:solidFill>
                  <a:srgbClr val="FFFFFF"/>
                </a:solidFill>
                <a:effectLst>
                  <a:glow rad="228600">
                    <a:schemeClr val="accent4">
                      <a:satMod val="175000"/>
                      <a:alpha val="40000"/>
                    </a:schemeClr>
                  </a:glow>
                </a:effectLst>
                <a:latin typeface="Tekton Pro" panose="020F0603020208020904" pitchFamily="34" charset="0"/>
                <a:cs typeface="Times New Roman" pitchFamily="18" charset="0"/>
              </a:rPr>
              <a:t> </a:t>
            </a:r>
            <a:endParaRPr lang="es-ES_tradnl" sz="1900" b="1" i="1" dirty="0">
              <a:solidFill>
                <a:srgbClr val="FFFFFF"/>
              </a:solidFill>
              <a:effectLst>
                <a:glow rad="228600">
                  <a:schemeClr val="accent4">
                    <a:satMod val="175000"/>
                    <a:alpha val="40000"/>
                  </a:schemeClr>
                </a:glow>
              </a:effectLst>
              <a:latin typeface="Tekton Pro" panose="020F0603020208020904" pitchFamily="34" charset="0"/>
              <a:cs typeface="Times New Roman" pitchFamily="18" charset="0"/>
            </a:endParaRPr>
          </a:p>
          <a:p>
            <a:pPr algn="ctr" fontAlgn="base">
              <a:spcAft>
                <a:spcPct val="0"/>
              </a:spcAft>
              <a:buFontTx/>
              <a:buChar char="•"/>
              <a:defRPr/>
            </a:pPr>
            <a:endParaRPr lang="es-ES_tradnl" sz="1900" b="1" i="1" dirty="0">
              <a:solidFill>
                <a:srgbClr val="FFFFFF"/>
              </a:solidFill>
              <a:effectLst>
                <a:glow rad="228600">
                  <a:schemeClr val="accent4">
                    <a:satMod val="175000"/>
                    <a:alpha val="40000"/>
                  </a:schemeClr>
                </a:glow>
              </a:effectLst>
              <a:latin typeface="Tekton Pro" panose="020F0603020208020904" pitchFamily="34" charset="0"/>
              <a:cs typeface="Times New Roman" pitchFamily="18" charset="0"/>
            </a:endParaRPr>
          </a:p>
        </p:txBody>
      </p:sp>
      <p:sp>
        <p:nvSpPr>
          <p:cNvPr id="9" name="Rectangle 9"/>
          <p:cNvSpPr>
            <a:spLocks noChangeArrowheads="1"/>
          </p:cNvSpPr>
          <p:nvPr/>
        </p:nvSpPr>
        <p:spPr bwMode="auto">
          <a:xfrm>
            <a:off x="3266863" y="3628390"/>
            <a:ext cx="4886272" cy="2664296"/>
          </a:xfrm>
          <a:prstGeom prst="rect">
            <a:avLst/>
          </a:prstGeom>
          <a:noFill/>
          <a:ln>
            <a:noFill/>
          </a:ln>
          <a:effectLst/>
          <a:extLst/>
        </p:spPr>
        <p:txBody>
          <a:bodyPr/>
          <a:lstStyle/>
          <a:p>
            <a:pPr marL="342900" indent="-342900" fontAlgn="base">
              <a:spcBef>
                <a:spcPct val="20000"/>
              </a:spcBef>
              <a:spcAft>
                <a:spcPct val="0"/>
              </a:spcAft>
              <a:defRPr/>
            </a:pPr>
            <a:endParaRPr lang="es-ES" sz="2800" b="1" i="1" dirty="0">
              <a:solidFill>
                <a:srgbClr val="FFFFCC"/>
              </a:solidFill>
              <a:effectLst>
                <a:glow rad="101600">
                  <a:schemeClr val="accent4">
                    <a:satMod val="175000"/>
                    <a:alpha val="40000"/>
                  </a:schemeClr>
                </a:glow>
                <a:outerShdw blurRad="50800" dist="101600" dir="18900000" algn="bl" rotWithShape="0">
                  <a:srgbClr val="800000"/>
                </a:outerShdw>
              </a:effectLst>
              <a:latin typeface="Tekton Pro" panose="020F0603020208020904" pitchFamily="34" charset="0"/>
              <a:cs typeface="Times New Roman" pitchFamily="18" charset="0"/>
            </a:endParaRPr>
          </a:p>
        </p:txBody>
      </p:sp>
      <p:sp>
        <p:nvSpPr>
          <p:cNvPr id="2" name="Rectángulo 1"/>
          <p:cNvSpPr/>
          <p:nvPr/>
        </p:nvSpPr>
        <p:spPr>
          <a:xfrm>
            <a:off x="4476750" y="950267"/>
            <a:ext cx="1992405" cy="523220"/>
          </a:xfrm>
          <a:prstGeom prst="rect">
            <a:avLst/>
          </a:prstGeom>
        </p:spPr>
        <p:txBody>
          <a:bodyPr wrap="none">
            <a:spAutoFit/>
          </a:bodyPr>
          <a:lstStyle/>
          <a:p>
            <a:r>
              <a:rPr lang="es-ES_tradnl" sz="2800" b="1" u="sng" dirty="0">
                <a:solidFill>
                  <a:srgbClr val="FFFFFF"/>
                </a:solidFill>
                <a:latin typeface="Tekton Pro" panose="020F0603020208020904" pitchFamily="34" charset="0"/>
                <a:cs typeface="Times New Roman" pitchFamily="18" charset="0"/>
              </a:rPr>
              <a:t>Motivación</a:t>
            </a:r>
            <a:r>
              <a:rPr lang="es-ES_tradnl" sz="2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s-PE" sz="2800" dirty="0"/>
          </a:p>
        </p:txBody>
      </p:sp>
    </p:spTree>
    <p:extLst>
      <p:ext uri="{BB962C8B-B14F-4D97-AF65-F5344CB8AC3E}">
        <p14:creationId xmlns:p14="http://schemas.microsoft.com/office/powerpoint/2010/main" val="1904838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nodePh="1">
                                  <p:stCondLst>
                                    <p:cond delay="0"/>
                                  </p:stCondLst>
                                  <p:endCondLst>
                                    <p:cond evt="begin" delay="0">
                                      <p:tn val="5"/>
                                    </p:cond>
                                  </p:end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par>
                          <p:cTn id="10" fill="hold">
                            <p:stCondLst>
                              <p:cond delay="80"/>
                            </p:stCondLst>
                            <p:childTnLst>
                              <p:par>
                                <p:cTn id="11" presetID="3" presetClass="entr" presetSubtype="10" fill="hold" grpId="0" nodeType="afterEffect">
                                  <p:stCondLst>
                                    <p:cond delay="0"/>
                                  </p:stCondLst>
                                  <p:iterate type="wd">
                                    <p:tmPct val="100000"/>
                                  </p:iterate>
                                  <p:childTnLst>
                                    <p:set>
                                      <p:cBhvr>
                                        <p:cTn id="12" dur="1" fill="hold">
                                          <p:stCondLst>
                                            <p:cond delay="0"/>
                                          </p:stCondLst>
                                        </p:cTn>
                                        <p:tgtEl>
                                          <p:spTgt spid="155657"/>
                                        </p:tgtEl>
                                        <p:attrNameLst>
                                          <p:attrName>style.visibility</p:attrName>
                                        </p:attrNameLst>
                                      </p:cBhvr>
                                      <p:to>
                                        <p:strVal val="visible"/>
                                      </p:to>
                                    </p:set>
                                    <p:animEffect transition="in" filter="blinds(horizontal)">
                                      <p:cBhvr>
                                        <p:cTn id="13" dur="300"/>
                                        <p:tgtEl>
                                          <p:spTgt spid="155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7"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2" name="Rectangle 6"/>
          <p:cNvSpPr>
            <a:spLocks noChangeArrowheads="1"/>
          </p:cNvSpPr>
          <p:nvPr/>
        </p:nvSpPr>
        <p:spPr bwMode="auto">
          <a:xfrm>
            <a:off x="358566" y="1364714"/>
            <a:ext cx="4555179" cy="2206835"/>
          </a:xfrm>
          <a:prstGeom prst="rect">
            <a:avLst/>
          </a:prstGeom>
          <a:noFill/>
          <a:ln>
            <a:noFill/>
          </a:ln>
          <a:effectLst/>
          <a:extLst/>
        </p:spPr>
        <p:txBody>
          <a:bodyPr/>
          <a:lstStyle/>
          <a:p>
            <a:pPr marL="457200" indent="-457200" algn="ctr" fontAlgn="base">
              <a:spcBef>
                <a:spcPct val="20000"/>
              </a:spcBef>
              <a:spcAft>
                <a:spcPct val="0"/>
              </a:spcAft>
              <a:buClr>
                <a:srgbClr val="FF0000"/>
              </a:buClr>
              <a:buFont typeface="Wingdings" panose="05000000000000000000" pitchFamily="2" charset="2"/>
              <a:buChar char="v"/>
            </a:pPr>
            <a:r>
              <a:rPr lang="es-ES_tradnl" sz="3200" b="1" dirty="0">
                <a:solidFill>
                  <a:srgbClr val="1C1C1C">
                    <a:lumMod val="10000"/>
                    <a:lumOff val="90000"/>
                  </a:srgbClr>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cs typeface="Times New Roman" pitchFamily="18" charset="0"/>
              </a:rPr>
              <a:t>   Prepararme para celebrar con gozo el sacramento de la reconciliación. </a:t>
            </a:r>
          </a:p>
          <a:p>
            <a:pPr marL="342900" indent="-342900" algn="ctr" fontAlgn="base">
              <a:spcBef>
                <a:spcPct val="20000"/>
              </a:spcBef>
              <a:spcAft>
                <a:spcPct val="0"/>
              </a:spcAft>
            </a:pPr>
            <a:r>
              <a:rPr lang="es-ES_tradnl" sz="3200" b="1" dirty="0">
                <a:solidFill>
                  <a:srgbClr val="1C1C1C">
                    <a:lumMod val="10000"/>
                    <a:lumOff val="90000"/>
                  </a:srgbClr>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cs typeface="Times New Roman" pitchFamily="18" charset="0"/>
              </a:rPr>
              <a:t>   </a:t>
            </a:r>
          </a:p>
        </p:txBody>
      </p:sp>
      <p:sp>
        <p:nvSpPr>
          <p:cNvPr id="52230" name="WordArt 7"/>
          <p:cNvSpPr>
            <a:spLocks noChangeArrowheads="1" noChangeShapeType="1" noTextEdit="1"/>
          </p:cNvSpPr>
          <p:nvPr/>
        </p:nvSpPr>
        <p:spPr bwMode="auto">
          <a:xfrm>
            <a:off x="2971951" y="567281"/>
            <a:ext cx="3419475" cy="5746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s-PE" sz="3600" kern="10" dirty="0" smtClean="0">
                <a:ln w="9525">
                  <a:solidFill>
                    <a:srgbClr val="000000"/>
                  </a:solidFill>
                  <a:round/>
                  <a:headEnd/>
                  <a:tailEnd/>
                </a:ln>
                <a:solidFill>
                  <a:srgbClr val="FFFF00"/>
                </a:solidFill>
                <a:latin typeface="Arial Black"/>
                <a:cs typeface="Times New Roman" pitchFamily="18" charset="0"/>
              </a:rPr>
              <a:t>Compromiso: Personal </a:t>
            </a:r>
          </a:p>
        </p:txBody>
      </p:sp>
      <p:pic>
        <p:nvPicPr>
          <p:cNvPr id="1026" name="Picture 2" descr="7 razones para confesarnos hoy (primera) – Catedral de Escuintla"/>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29151" y="1008606"/>
            <a:ext cx="3885546" cy="305874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442544" y="3583299"/>
            <a:ext cx="8138676" cy="1807233"/>
          </a:xfrm>
          <a:prstGeom prst="rect">
            <a:avLst/>
          </a:prstGeom>
          <a:noFill/>
          <a:ln>
            <a:noFill/>
          </a:ln>
          <a:effectLst/>
          <a:extLst/>
        </p:spPr>
        <p:txBody>
          <a:bodyPr/>
          <a:lstStyle/>
          <a:p>
            <a:pPr marL="342900" indent="-342900" algn="ctr" fontAlgn="base">
              <a:spcBef>
                <a:spcPct val="20000"/>
              </a:spcBef>
              <a:spcAft>
                <a:spcPct val="0"/>
              </a:spcAft>
            </a:pPr>
            <a:r>
              <a:rPr lang="es-ES_tradnl" sz="2800" b="1" dirty="0">
                <a:solidFill>
                  <a:srgbClr val="FFFFFF"/>
                </a:solidFill>
                <a:effectLst>
                  <a:glow rad="63500">
                    <a:schemeClr val="accent4">
                      <a:satMod val="175000"/>
                      <a:alpha val="40000"/>
                    </a:schemeClr>
                  </a:glow>
                  <a:outerShdw blurRad="50800" dist="38100" dir="10800000" algn="r" rotWithShape="0">
                    <a:srgbClr val="800000"/>
                  </a:outerShdw>
                </a:effectLst>
                <a:latin typeface="CentSchbkCyrill BT" panose="02040603050705020303" pitchFamily="18" charset="-52"/>
                <a:cs typeface="Times New Roman" pitchFamily="18" charset="0"/>
              </a:rPr>
              <a:t>   Puedo realizar el examen de conciencia contemplando las virtudes de disponibilidad, humildad, servicio, confianza… de María.</a:t>
            </a:r>
          </a:p>
        </p:txBody>
      </p:sp>
    </p:spTree>
    <p:extLst>
      <p:ext uri="{BB962C8B-B14F-4D97-AF65-F5344CB8AC3E}">
        <p14:creationId xmlns:p14="http://schemas.microsoft.com/office/powerpoint/2010/main" val="28360798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dissolve">
                                      <p:cBhvr>
                                        <p:cTn id="7" dur="500"/>
                                        <p:tgtEl>
                                          <p:spTgt spid="52230"/>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57702"/>
                                        </p:tgtEl>
                                        <p:attrNameLst>
                                          <p:attrName>style.visibility</p:attrName>
                                        </p:attrNameLst>
                                      </p:cBhvr>
                                      <p:to>
                                        <p:strVal val="visible"/>
                                      </p:to>
                                    </p:set>
                                    <p:anim calcmode="lin" valueType="num">
                                      <p:cBhvr>
                                        <p:cTn id="11" dur="500" fill="hold"/>
                                        <p:tgtEl>
                                          <p:spTgt spid="15770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57702"/>
                                        </p:tgtEl>
                                        <p:attrNameLst>
                                          <p:attrName>ppt_y</p:attrName>
                                        </p:attrNameLst>
                                      </p:cBhvr>
                                      <p:tavLst>
                                        <p:tav tm="0">
                                          <p:val>
                                            <p:strVal val="#ppt_y"/>
                                          </p:val>
                                        </p:tav>
                                        <p:tav tm="100000">
                                          <p:val>
                                            <p:strVal val="#ppt_y"/>
                                          </p:val>
                                        </p:tav>
                                      </p:tavLst>
                                    </p:anim>
                                    <p:anim calcmode="lin" valueType="num">
                                      <p:cBhvr>
                                        <p:cTn id="13" dur="500" fill="hold"/>
                                        <p:tgtEl>
                                          <p:spTgt spid="15770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5770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57702"/>
                                        </p:tgtEl>
                                      </p:cBhvr>
                                    </p:animEffect>
                                  </p:childTnLst>
                                </p:cTn>
                              </p:par>
                            </p:childTnLst>
                          </p:cTn>
                        </p:par>
                        <p:par>
                          <p:cTn id="16" fill="hold">
                            <p:stCondLst>
                              <p:cond delay="395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2" grpId="0"/>
      <p:bldP spid="52230"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9423" y="436098"/>
            <a:ext cx="7754815" cy="5920740"/>
          </a:xfrm>
          <a:prstGeom prst="rect">
            <a:avLst/>
          </a:prstGeom>
        </p:spPr>
      </p:pic>
      <p:sp>
        <p:nvSpPr>
          <p:cNvPr id="31750" name="Rectangle 6"/>
          <p:cNvSpPr>
            <a:spLocks noChangeArrowheads="1"/>
          </p:cNvSpPr>
          <p:nvPr/>
        </p:nvSpPr>
        <p:spPr bwMode="auto">
          <a:xfrm>
            <a:off x="486771" y="348178"/>
            <a:ext cx="7980219" cy="1559024"/>
          </a:xfrm>
          <a:prstGeom prst="rect">
            <a:avLst/>
          </a:prstGeom>
          <a:noFill/>
          <a:ln/>
        </p:spPr>
        <p:style>
          <a:lnRef idx="0">
            <a:schemeClr val="accent1"/>
          </a:lnRef>
          <a:fillRef idx="3">
            <a:schemeClr val="accent1"/>
          </a:fillRef>
          <a:effectRef idx="3">
            <a:schemeClr val="accent1"/>
          </a:effectRef>
          <a:fontRef idx="minor">
            <a:schemeClr val="lt1"/>
          </a:fontRef>
        </p:style>
        <p:txBody>
          <a:bodyPr/>
          <a:lstStyle/>
          <a:p>
            <a:pPr marL="457200" indent="-457200" algn="ctr" fontAlgn="base">
              <a:spcBef>
                <a:spcPct val="20000"/>
              </a:spcBef>
              <a:spcAft>
                <a:spcPct val="0"/>
              </a:spcAft>
              <a:buFont typeface="Wingdings" panose="05000000000000000000" pitchFamily="2" charset="2"/>
              <a:buChar char="v"/>
            </a:pPr>
            <a:r>
              <a:rPr lang="es-ES_tradnl" sz="32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rPr>
              <a:t>En nuestro grupo, familia, </a:t>
            </a:r>
            <a:r>
              <a:rPr lang="es-ES_tradnl" sz="3200" b="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rPr>
              <a:t>comunidad</a:t>
            </a:r>
            <a:r>
              <a:rPr lang="es-ES_tradnl" sz="32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rPr>
              <a:t>: </a:t>
            </a:r>
            <a:r>
              <a:rPr lang="es-ES_tradnl" sz="3200" b="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rPr>
              <a:t>realizar </a:t>
            </a:r>
            <a:r>
              <a:rPr lang="es-ES_tradnl" sz="32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rPr>
              <a:t>alguna obra de caridad que sea un reflejo de la luz y del amor del Señor.</a:t>
            </a:r>
            <a:endParaRPr lang="es-ES" sz="32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T" panose="020B0504020202020204" pitchFamily="34" charset="0"/>
            </a:endParaRPr>
          </a:p>
        </p:txBody>
      </p:sp>
    </p:spTree>
    <p:extLst>
      <p:ext uri="{BB962C8B-B14F-4D97-AF65-F5344CB8AC3E}">
        <p14:creationId xmlns:p14="http://schemas.microsoft.com/office/powerpoint/2010/main" val="360850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750"/>
                                        </p:tgtEl>
                                        <p:attrNameLst>
                                          <p:attrName>ppt_y</p:attrName>
                                        </p:attrNameLst>
                                      </p:cBhvr>
                                      <p:tavLst>
                                        <p:tav tm="0">
                                          <p:val>
                                            <p:strVal val="#ppt_y"/>
                                          </p:val>
                                        </p:tav>
                                        <p:tav tm="100000">
                                          <p:val>
                                            <p:strVal val="#ppt_y"/>
                                          </p:val>
                                        </p:tav>
                                      </p:tavLst>
                                    </p:anim>
                                    <p:anim calcmode="lin" valueType="num">
                                      <p:cBhvr>
                                        <p:cTn id="9" dur="500" fill="hold"/>
                                        <p:tgtEl>
                                          <p:spTgt spid="317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7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9761" y="456024"/>
            <a:ext cx="7798778" cy="5976242"/>
          </a:xfrm>
          <a:prstGeom prst="rect">
            <a:avLst/>
          </a:prstGeom>
        </p:spPr>
      </p:pic>
      <p:sp>
        <p:nvSpPr>
          <p:cNvPr id="3" name="WordArt 8"/>
          <p:cNvSpPr>
            <a:spLocks noChangeArrowheads="1" noChangeShapeType="1" noTextEdit="1"/>
          </p:cNvSpPr>
          <p:nvPr/>
        </p:nvSpPr>
        <p:spPr bwMode="auto">
          <a:xfrm>
            <a:off x="1234302" y="506250"/>
            <a:ext cx="2127104" cy="4705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lstStyle/>
          <a:p>
            <a:pPr fontAlgn="base">
              <a:spcBef>
                <a:spcPct val="0"/>
              </a:spcBef>
              <a:spcAft>
                <a:spcPct val="0"/>
              </a:spcAft>
            </a:pPr>
            <a:r>
              <a:rPr lang="es-PE" sz="2800" b="1" kern="10" spc="50" dirty="0" smtClean="0">
                <a:ln w="9525" cmpd="sng">
                  <a:solidFill>
                    <a:sysClr val="windowText" lastClr="00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Swis721 BlkCn BT" panose="020B0806030502040204" pitchFamily="34" charset="0"/>
                <a:cs typeface="Times New Roman"/>
              </a:rPr>
              <a:t>Oración Final</a:t>
            </a:r>
            <a:endParaRPr lang="es-PE" sz="2800" b="1" kern="10" spc="50" dirty="0">
              <a:ln w="9525" cmpd="sng">
                <a:solidFill>
                  <a:sysClr val="windowText" lastClr="000000"/>
                </a:solidFill>
                <a:prstDash val="solid"/>
              </a:ln>
              <a:solidFill>
                <a:srgbClr val="70AD47">
                  <a:tint val="1000"/>
                </a:srgbClr>
              </a:solidFill>
              <a:effectLst>
                <a:glow rad="38100">
                  <a:schemeClr val="accent1">
                    <a:alpha val="40000"/>
                  </a:schemeClr>
                </a:glow>
              </a:effectLst>
              <a:latin typeface="Times New Roman"/>
              <a:cs typeface="Times New Roman"/>
            </a:endParaRPr>
          </a:p>
        </p:txBody>
      </p:sp>
      <p:sp>
        <p:nvSpPr>
          <p:cNvPr id="4" name="Rectangle 7"/>
          <p:cNvSpPr txBox="1">
            <a:spLocks noChangeArrowheads="1"/>
          </p:cNvSpPr>
          <p:nvPr/>
        </p:nvSpPr>
        <p:spPr>
          <a:xfrm>
            <a:off x="2400593" y="976812"/>
            <a:ext cx="5635044" cy="4825512"/>
          </a:xfrm>
          <a:prstGeom prst="rect">
            <a:avLst/>
          </a:prstGeom>
          <a:noFill/>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María, ¡cómo cuesta decirle sí al Señor!</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Cómo cuesta decir sí más allá de las palabras,</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decir sí con los hechos, con actitudes, </a:t>
            </a:r>
            <a:r>
              <a:rPr lang="es-PE" sz="2400" b="1" dirty="0" smtClean="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                          con </a:t>
            </a: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gestos, con la vida.</a:t>
            </a:r>
          </a:p>
          <a:p>
            <a:pPr marL="0" indent="0" algn="ctr">
              <a:spcBef>
                <a:spcPts val="0"/>
              </a:spcBef>
              <a:buNone/>
            </a:pPr>
            <a:r>
              <a:rPr lang="es-PE" sz="2400" b="1" dirty="0" smtClean="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Enséñanos </a:t>
            </a: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 esperar en el Señor,</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 confiar en su palabra,</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 dejarnos guiar por su Espíritu,</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 llenarnos de su buen humor y alegría.</a:t>
            </a:r>
          </a:p>
          <a:p>
            <a:pPr marL="0" indent="0" algn="ctr">
              <a:spcBef>
                <a:spcPts val="0"/>
              </a:spcBef>
              <a:buNone/>
            </a:pPr>
            <a:r>
              <a:rPr lang="es-PE" sz="2400" b="1" dirty="0" smtClean="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Enséñanos </a:t>
            </a: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 escuchar su voz,</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 la realidad de todos los días,</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 el sufrimiento de tantos,</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 las ansías de liberación y cambio, </a:t>
            </a:r>
          </a:p>
          <a:p>
            <a:pPr marL="0" indent="0" algn="ctr">
              <a:spcBef>
                <a:spcPts val="0"/>
              </a:spcBef>
              <a:buNone/>
            </a:pPr>
            <a:r>
              <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en la sed de justicia de las mayorías</a:t>
            </a:r>
            <a:r>
              <a:rPr lang="es-PE" sz="2400" b="1" dirty="0" smtClean="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rPr>
              <a:t>.</a:t>
            </a:r>
            <a:endParaRPr lang="es-PE" sz="2400" b="1" dirty="0">
              <a:solidFill>
                <a:srgbClr val="FFFFFF"/>
              </a:solidFill>
              <a:effectLst>
                <a:glow rad="101600">
                  <a:srgbClr val="000000">
                    <a:alpha val="60000"/>
                  </a:srgbClr>
                </a:glow>
                <a:outerShdw blurRad="50800" dist="38100" algn="l" rotWithShape="0">
                  <a:prstClr val="black">
                    <a:alpha val="40000"/>
                  </a:prstClr>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3889588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gtEl>
                                        <p:attrNameLst>
                                          <p:attrName>ppt_y</p:attrName>
                                        </p:attrNameLst>
                                      </p:cBhvr>
                                      <p:tavLst>
                                        <p:tav tm="0">
                                          <p:val>
                                            <p:strVal val="#ppt_y"/>
                                          </p:val>
                                        </p:tav>
                                        <p:tav tm="100000">
                                          <p:val>
                                            <p:strVal val="#ppt_y"/>
                                          </p:val>
                                        </p:tav>
                                      </p:tavLst>
                                    </p:anim>
                                    <p:anim calcmode="lin" valueType="num">
                                      <p:cBhvr>
                                        <p:cTn id="13"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0000" y="387209"/>
            <a:ext cx="7816991" cy="5996006"/>
          </a:xfrm>
          <a:prstGeom prst="rect">
            <a:avLst/>
          </a:prstGeom>
        </p:spPr>
      </p:pic>
      <p:sp>
        <p:nvSpPr>
          <p:cNvPr id="8" name="Rectangle 6"/>
          <p:cNvSpPr>
            <a:spLocks noChangeArrowheads="1"/>
          </p:cNvSpPr>
          <p:nvPr/>
        </p:nvSpPr>
        <p:spPr bwMode="auto">
          <a:xfrm>
            <a:off x="2508955" y="1705734"/>
            <a:ext cx="5008823" cy="287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s-PE" sz="2800" b="1" dirty="0" smtClean="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	Enséñanos a orar </a:t>
            </a:r>
          </a:p>
          <a:p>
            <a:pPr marL="342900" indent="-342900" algn="ctr" fontAlgn="base">
              <a:lnSpc>
                <a:spcPct val="80000"/>
              </a:lnSpc>
              <a:spcBef>
                <a:spcPct val="20000"/>
              </a:spcBef>
              <a:spcAft>
                <a:spcPct val="0"/>
              </a:spcAft>
            </a:pPr>
            <a:r>
              <a:rPr lang="es-PE" sz="2800" b="1" dirty="0" smtClean="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para no perder la Esperanza                                    y  para darle raíces sólidas.</a:t>
            </a:r>
          </a:p>
          <a:p>
            <a:pPr marL="342900" indent="-342900" algn="ctr" fontAlgn="base">
              <a:lnSpc>
                <a:spcPct val="80000"/>
              </a:lnSpc>
              <a:spcBef>
                <a:spcPct val="20000"/>
              </a:spcBef>
              <a:spcAft>
                <a:spcPct val="0"/>
              </a:spcAft>
            </a:pPr>
            <a:r>
              <a:rPr lang="es-ES_tradnl" sz="2800" b="1" dirty="0" smtClean="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Enséñanos </a:t>
            </a:r>
            <a:r>
              <a:rPr lang="es-ES_tradnl" sz="2800" b="1" dirty="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a </a:t>
            </a:r>
            <a:r>
              <a:rPr lang="es-ES_tradnl" sz="2800" b="1" dirty="0" smtClean="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orar para discernir dónde poner los esfuerzos                       y  descubrir nuestro lugar y misión.</a:t>
            </a:r>
            <a:endParaRPr lang="es-PE" sz="2800" b="1" dirty="0" smtClean="0">
              <a:solidFill>
                <a:srgbClr val="FFFFFF"/>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endParaRPr>
          </a:p>
        </p:txBody>
      </p:sp>
      <p:sp>
        <p:nvSpPr>
          <p:cNvPr id="2" name="Rectangle 6"/>
          <p:cNvSpPr>
            <a:spLocks noChangeArrowheads="1"/>
          </p:cNvSpPr>
          <p:nvPr/>
        </p:nvSpPr>
        <p:spPr bwMode="auto">
          <a:xfrm>
            <a:off x="621292" y="512113"/>
            <a:ext cx="7695124" cy="145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80000"/>
              </a:lnSpc>
              <a:spcBef>
                <a:spcPct val="20000"/>
              </a:spcBef>
              <a:spcAft>
                <a:spcPct val="0"/>
              </a:spcAft>
            </a:pPr>
            <a:r>
              <a:rPr lang="es-ES_tradnl" sz="2800" b="1" dirty="0" smtClean="0">
                <a:solidFill>
                  <a:srgbClr val="FFFF00"/>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rPr>
              <a:t> </a:t>
            </a:r>
            <a:endParaRPr lang="es-ES_tradnl" sz="2800" b="1" dirty="0">
              <a:solidFill>
                <a:srgbClr val="FFFF00"/>
              </a:solidFill>
              <a:effectLst>
                <a:glow rad="101600">
                  <a:srgbClr val="000000">
                    <a:alpha val="60000"/>
                  </a:srgbClr>
                </a:glow>
                <a:outerShdw blurRad="50800" dist="38100" dir="10800000" algn="r" rotWithShape="0">
                  <a:prstClr val="black"/>
                </a:outerShdw>
              </a:effectLst>
              <a:latin typeface="Tekton Pro" panose="020F0603020208020904" pitchFamily="34" charset="0"/>
              <a:cs typeface="Times New Roman" pitchFamily="18" charset="0"/>
            </a:endParaRPr>
          </a:p>
        </p:txBody>
      </p:sp>
      <p:sp>
        <p:nvSpPr>
          <p:cNvPr id="6" name="Rectangle 6"/>
          <p:cNvSpPr>
            <a:spLocks noChangeArrowheads="1"/>
          </p:cNvSpPr>
          <p:nvPr/>
        </p:nvSpPr>
        <p:spPr bwMode="auto">
          <a:xfrm>
            <a:off x="1259632" y="5445224"/>
            <a:ext cx="7056784" cy="104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endParaRPr lang="es-ES_tradnl" sz="3200" b="1" dirty="0">
              <a:solidFill>
                <a:srgbClr val="FFFF00"/>
              </a:solidFill>
              <a:effectLst>
                <a:glow rad="101600">
                  <a:srgbClr val="000000">
                    <a:alpha val="60000"/>
                  </a:srgbClr>
                </a:glow>
                <a:outerShdw blurRad="50800" dist="38100" dir="10800000" algn="r" rotWithShape="0">
                  <a:prstClr val="black"/>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02977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0"/>
                            </p:stCondLst>
                            <p:childTnLst>
                              <p:par>
                                <p:cTn id="11" presetID="27" presetClass="entr" presetSubtype="0" fill="hold" grpId="0" nodeType="afterEffect" nodePh="1">
                                  <p:stCondLst>
                                    <p:cond delay="0"/>
                                  </p:stCondLst>
                                  <p:endCondLst>
                                    <p:cond evt="begin" delay="0">
                                      <p:tn val="11"/>
                                    </p:cond>
                                  </p:end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p:stCondLst>
                              <p:cond delay="12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8"/>
                                        </p:tgtEl>
                                        <p:attrNameLst>
                                          <p:attrName>ppt_y</p:attrName>
                                        </p:attrNameLst>
                                      </p:cBhvr>
                                      <p:tavLst>
                                        <p:tav tm="0">
                                          <p:val>
                                            <p:strVal val="#ppt_y"/>
                                          </p:val>
                                        </p:tav>
                                        <p:tav tm="100000">
                                          <p:val>
                                            <p:strVal val="#ppt_y"/>
                                          </p:val>
                                        </p:tav>
                                      </p:tavLst>
                                    </p:anim>
                                    <p:anim calcmode="lin" valueType="num">
                                      <p:cBhvr>
                                        <p:cTn id="2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6138" y="460131"/>
            <a:ext cx="7710853" cy="5896708"/>
          </a:xfrm>
          <a:prstGeom prst="rect">
            <a:avLst/>
          </a:prstGeom>
        </p:spPr>
      </p:pic>
      <p:sp>
        <p:nvSpPr>
          <p:cNvPr id="7" name="Rectángulo 6"/>
          <p:cNvSpPr/>
          <p:nvPr/>
        </p:nvSpPr>
        <p:spPr>
          <a:xfrm>
            <a:off x="1719839" y="675587"/>
            <a:ext cx="5456298" cy="1077218"/>
          </a:xfrm>
          <a:prstGeom prst="rect">
            <a:avLst/>
          </a:prstGeom>
          <a:noFill/>
        </p:spPr>
        <p:txBody>
          <a:bodyPr wrap="square" lIns="91440" tIns="45720" rIns="91440" bIns="45720">
            <a:prstTxWarp prst="textChevron">
              <a:avLst/>
            </a:prstTxWarp>
            <a:spAutoFit/>
          </a:bodyPr>
          <a:lstStyle/>
          <a:p>
            <a:pPr algn="ctr"/>
            <a:r>
              <a:rPr lang="es-ES" sz="3200" b="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lkCn BT" panose="020B0806030502040204" pitchFamily="34" charset="0"/>
              </a:rPr>
              <a:t>“Que la estrella de Belén  </a:t>
            </a:r>
          </a:p>
          <a:p>
            <a:pPr algn="ctr"/>
            <a:r>
              <a:rPr lang="es-ES" sz="3200" b="1" dirty="0" smtClean="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lkCn BT" panose="020B0806030502040204" pitchFamily="34" charset="0"/>
              </a:rPr>
              <a:t>te ilumine en esta Navidad”</a:t>
            </a:r>
            <a:endParaRPr lang="es-ES" sz="3200" b="1" dirty="0">
              <a:solidFill>
                <a:srgbClr val="FFFFFF"/>
              </a:solidFill>
              <a:effectLst>
                <a:glow rad="63500">
                  <a:schemeClr val="accent4">
                    <a:satMod val="175000"/>
                    <a:alpha val="40000"/>
                  </a:schemeClr>
                </a:glow>
                <a:outerShdw blurRad="38100" dist="38100" dir="2700000" algn="tl">
                  <a:srgbClr val="000000">
                    <a:alpha val="43137"/>
                  </a:srgbClr>
                </a:outerShdw>
              </a:effectLst>
              <a:latin typeface="Swis721 BlkCn BT" panose="020B0806030502040204" pitchFamily="34" charset="0"/>
            </a:endParaRPr>
          </a:p>
        </p:txBody>
      </p:sp>
      <p:sp>
        <p:nvSpPr>
          <p:cNvPr id="9" name="Text Box 7"/>
          <p:cNvSpPr txBox="1">
            <a:spLocks noChangeArrowheads="1"/>
          </p:cNvSpPr>
          <p:nvPr/>
        </p:nvSpPr>
        <p:spPr bwMode="auto">
          <a:xfrm>
            <a:off x="1238403" y="6185066"/>
            <a:ext cx="6746321" cy="461665"/>
          </a:xfrm>
          <a:prstGeom prst="rect">
            <a:avLst/>
          </a:prstGeom>
          <a:gradFill flip="none" rotWithShape="1">
            <a:gsLst>
              <a:gs pos="0">
                <a:srgbClr val="903996">
                  <a:shade val="30000"/>
                  <a:satMod val="115000"/>
                </a:srgbClr>
              </a:gs>
              <a:gs pos="50000">
                <a:srgbClr val="903996">
                  <a:shade val="67500"/>
                  <a:satMod val="115000"/>
                </a:srgbClr>
              </a:gs>
              <a:gs pos="100000">
                <a:srgbClr val="903996">
                  <a:shade val="100000"/>
                  <a:satMod val="115000"/>
                </a:srgbClr>
              </a:gs>
            </a:gsLst>
            <a:lin ang="8100000" scaled="1"/>
            <a:tileRect/>
          </a:gra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Texto de </a:t>
            </a:r>
            <a:r>
              <a:rPr lang="es-PE" sz="1200" dirty="0" err="1">
                <a:solidFill>
                  <a:srgbClr val="FFFFFF"/>
                </a:solidFill>
                <a:effectLst>
                  <a:outerShdw blurRad="38100" dist="38100" dir="2700000" algn="tl">
                    <a:srgbClr val="000000">
                      <a:alpha val="43137"/>
                    </a:srgbClr>
                  </a:outerShdw>
                </a:effectLst>
                <a:latin typeface="Poor Richard" pitchFamily="18" charset="0"/>
              </a:rPr>
              <a:t>Lectio</a:t>
            </a:r>
            <a:r>
              <a:rPr lang="es-PE" sz="1200" dirty="0">
                <a:solidFill>
                  <a:srgbClr val="FFFFFF"/>
                </a:solidFill>
                <a:effectLst>
                  <a:outerShdw blurRad="38100" dist="38100" dir="2700000" algn="tl">
                    <a:srgbClr val="000000">
                      <a:alpha val="43137"/>
                    </a:srgbClr>
                  </a:outerShdw>
                </a:effectLst>
                <a:latin typeface="Poor Richard" pitchFamily="18" charset="0"/>
              </a:rPr>
              <a:t> Divina:     Padre César Chávez  Alva (Chuno</a:t>
            </a:r>
            <a:r>
              <a:rPr lang="es-PE" sz="1200" dirty="0" smtClean="0">
                <a:solidFill>
                  <a:srgbClr val="FFFFFF"/>
                </a:solidFill>
                <a:effectLst>
                  <a:outerShdw blurRad="38100" dist="38100" dir="2700000" algn="tl">
                    <a:srgbClr val="000000">
                      <a:alpha val="43137"/>
                    </a:srgbClr>
                  </a:outerShdw>
                </a:effectLst>
                <a:latin typeface="Poor Richard" pitchFamily="18" charset="0"/>
              </a:rPr>
              <a:t>)</a:t>
            </a:r>
            <a:r>
              <a:rPr lang="it-IT" sz="1200" dirty="0">
                <a:solidFill>
                  <a:srgbClr val="FFFFFF"/>
                </a:solidFill>
                <a:effectLst>
                  <a:outerShdw blurRad="38100" dist="38100" dir="2700000" algn="tl">
                    <a:srgbClr val="000000">
                      <a:alpha val="43137"/>
                    </a:srgbClr>
                  </a:outerShdw>
                </a:effectLst>
                <a:latin typeface="Poor Richard" pitchFamily="18" charset="0"/>
              </a:rPr>
              <a:t> Edición: D. Vero Urbina, </a:t>
            </a:r>
            <a:r>
              <a:rPr lang="es-PE" sz="1200" dirty="0" err="1" smtClean="0">
                <a:solidFill>
                  <a:srgbClr val="FFFFFF"/>
                </a:solidFill>
                <a:effectLst>
                  <a:outerShdw blurRad="38100" dist="38100" dir="2700000" algn="tl">
                    <a:srgbClr val="000000">
                      <a:alpha val="43137"/>
                    </a:srgbClr>
                  </a:outerShdw>
                </a:effectLst>
                <a:latin typeface="Poor Richard" pitchFamily="18" charset="0"/>
              </a:rPr>
              <a:t>C.ongregación</a:t>
            </a:r>
            <a:r>
              <a:rPr lang="es-PE" sz="1200" dirty="0" smtClean="0">
                <a:solidFill>
                  <a:srgbClr val="FFFFFF"/>
                </a:solidFill>
                <a:effectLst>
                  <a:outerShdw blurRad="38100" dist="38100" dir="2700000" algn="tl">
                    <a:srgbClr val="000000">
                      <a:alpha val="43137"/>
                    </a:srgbClr>
                  </a:outerShdw>
                </a:effectLst>
                <a:latin typeface="Poor Richard" pitchFamily="18" charset="0"/>
              </a:rPr>
              <a:t> </a:t>
            </a:r>
            <a:r>
              <a:rPr lang="es-PE" sz="1200" dirty="0">
                <a:solidFill>
                  <a:srgbClr val="FFFFFF"/>
                </a:solidFill>
                <a:effectLst>
                  <a:outerShdw blurRad="38100" dist="38100" dir="2700000" algn="tl">
                    <a:srgbClr val="000000">
                      <a:alpha val="43137"/>
                    </a:srgbClr>
                  </a:outerShdw>
                </a:effectLst>
                <a:latin typeface="Poor Richard" pitchFamily="18" charset="0"/>
              </a:rPr>
              <a:t>de la Misión.</a:t>
            </a:r>
          </a:p>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 </a:t>
            </a:r>
            <a:r>
              <a:rPr lang="es-PE" sz="1200" dirty="0" err="1">
                <a:solidFill>
                  <a:srgbClr val="FFFFFF"/>
                </a:solidFill>
                <a:effectLst>
                  <a:outerShdw blurRad="38100" dist="38100" dir="2700000" algn="tl">
                    <a:srgbClr val="000000">
                      <a:alpha val="43137"/>
                    </a:srgbClr>
                  </a:outerShdw>
                </a:effectLst>
                <a:latin typeface="Poor Richard" pitchFamily="18" charset="0"/>
              </a:rPr>
              <a:t>Power</a:t>
            </a:r>
            <a:r>
              <a:rPr lang="es-PE" sz="12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485256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2650"/>
                            </p:stCondLst>
                            <p:childTnLst>
                              <p:par>
                                <p:cTn id="13" presetID="16" presetClass="entr" presetSubtype="2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c3/a9/0c/c3a90cf715a6cee5b0398d685b007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9" y="454115"/>
            <a:ext cx="7764309" cy="5926015"/>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4456" name="Rectangle 8"/>
          <p:cNvSpPr>
            <a:spLocks noChangeArrowheads="1"/>
          </p:cNvSpPr>
          <p:nvPr/>
        </p:nvSpPr>
        <p:spPr bwMode="auto">
          <a:xfrm>
            <a:off x="489672" y="4588625"/>
            <a:ext cx="8065241" cy="170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MX" sz="2200" b="1" spc="50" dirty="0" smtClean="0">
                <a:ln w="9525" cmpd="sng">
                  <a:solidFill>
                    <a:srgbClr val="0D131F"/>
                  </a:solidFill>
                  <a:prstDash val="solid"/>
                </a:ln>
                <a:solidFill>
                  <a:srgbClr val="70AD47">
                    <a:tint val="1000"/>
                  </a:srgbClr>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Jesucristo </a:t>
            </a:r>
            <a:r>
              <a:rPr lang="es-MX" sz="2200" b="1" spc="50" dirty="0">
                <a:ln w="9525" cmpd="sng">
                  <a:solidFill>
                    <a:srgbClr val="0D131F"/>
                  </a:solidFill>
                  <a:prstDash val="solid"/>
                </a:ln>
                <a:solidFill>
                  <a:srgbClr val="70AD47">
                    <a:tint val="1000"/>
                  </a:srgbClr>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es el Mesías esperado cuyo Reino no tendrá fin, el Hijo del Altísimo concebido en el vientre de una joven humilde de Nazaret. La disponibilidad de María es el camino por el que la salvación de Dios se hace </a:t>
            </a:r>
            <a:r>
              <a:rPr lang="es-MX" sz="2200" b="1" spc="50" dirty="0" smtClean="0">
                <a:ln w="9525" cmpd="sng">
                  <a:solidFill>
                    <a:srgbClr val="0D131F"/>
                  </a:solidFill>
                  <a:prstDash val="solid"/>
                </a:ln>
                <a:solidFill>
                  <a:srgbClr val="70AD47">
                    <a:tint val="1000"/>
                  </a:srgbClr>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presente.</a:t>
            </a:r>
            <a:endParaRPr lang="en-US" sz="2200" b="1" spc="50" dirty="0">
              <a:ln w="9525" cmpd="sng">
                <a:solidFill>
                  <a:srgbClr val="0D131F"/>
                </a:solidFill>
                <a:prstDash val="solid"/>
              </a:ln>
              <a:solidFill>
                <a:srgbClr val="70AD47">
                  <a:tint val="1000"/>
                </a:srgbClr>
              </a:solidFill>
              <a:effectLst>
                <a:glow rad="101600">
                  <a:schemeClr val="accent4">
                    <a:satMod val="175000"/>
                    <a:alpha val="40000"/>
                  </a:schemeClr>
                </a:glow>
                <a:outerShdw blurRad="38100" dist="38100" dir="2700000" algn="tl">
                  <a:srgbClr val="000000">
                    <a:alpha val="43137"/>
                  </a:srgbClr>
                </a:outerShdw>
              </a:effectLst>
              <a:latin typeface="Arial Rounded MT Bold" panose="020F0704030504030204" pitchFamily="34" charset="0"/>
              <a:cs typeface="Arial" panose="020B0604020202020204" pitchFamily="34" charset="0"/>
            </a:endParaRPr>
          </a:p>
        </p:txBody>
      </p:sp>
      <p:sp>
        <p:nvSpPr>
          <p:cNvPr id="104458" name="Rectangle 10"/>
          <p:cNvSpPr>
            <a:spLocks noChangeArrowheads="1"/>
          </p:cNvSpPr>
          <p:nvPr/>
        </p:nvSpPr>
        <p:spPr bwMode="auto">
          <a:xfrm>
            <a:off x="4339552" y="3381955"/>
            <a:ext cx="3980199" cy="2534873"/>
          </a:xfrm>
          <a:prstGeom prst="rect">
            <a:avLst/>
          </a:prstGeom>
          <a:noFill/>
          <a:ln>
            <a:noFill/>
          </a:ln>
          <a:effectLst/>
          <a:extLst/>
        </p:spPr>
        <p:txBody>
          <a:bodyPr/>
          <a:lstStyle/>
          <a:p>
            <a:pPr algn="r" fontAlgn="base">
              <a:spcBef>
                <a:spcPct val="0"/>
              </a:spcBef>
              <a:spcAft>
                <a:spcPct val="0"/>
              </a:spcAft>
            </a:pPr>
            <a:endParaRPr lang="es-ES" sz="2400" b="1" dirty="0">
              <a:solidFill>
                <a:schemeClr val="tx2">
                  <a:lumMod val="10000"/>
                  <a:lumOff val="90000"/>
                </a:schemeClr>
              </a:solidFill>
              <a:effectLst>
                <a:glow rad="63500">
                  <a:schemeClr val="accent4">
                    <a:satMod val="175000"/>
                    <a:alpha val="40000"/>
                  </a:schemeClr>
                </a:glow>
                <a:outerShdw blurRad="50800" dist="38100" dir="13500000" algn="br" rotWithShape="0">
                  <a:srgbClr val="000000"/>
                </a:outerShdw>
              </a:effectLst>
              <a:latin typeface="Tekton Pro" panose="020F0603020208020904" pitchFamily="34" charset="0"/>
              <a:cs typeface="Times New Roman" pitchFamily="18" charset="0"/>
            </a:endParaRPr>
          </a:p>
        </p:txBody>
      </p:sp>
      <p:sp>
        <p:nvSpPr>
          <p:cNvPr id="2" name="Rectángulo 1"/>
          <p:cNvSpPr/>
          <p:nvPr/>
        </p:nvSpPr>
        <p:spPr>
          <a:xfrm>
            <a:off x="3861287" y="541437"/>
            <a:ext cx="2556726" cy="461665"/>
          </a:xfrm>
          <a:prstGeom prst="rect">
            <a:avLst/>
          </a:prstGeom>
        </p:spPr>
        <p:txBody>
          <a:bodyPr wrap="none">
            <a:spAutoFit/>
          </a:bodyPr>
          <a:lstStyle/>
          <a:p>
            <a:pPr algn="ctr" fontAlgn="base">
              <a:spcAft>
                <a:spcPct val="0"/>
              </a:spcAft>
            </a:pPr>
            <a:r>
              <a:rPr lang="es-MX" sz="2400" b="1" dirty="0" smtClean="0">
                <a:solidFill>
                  <a:srgbClr val="FFFFFF"/>
                </a:solidFill>
                <a:effectLst>
                  <a:glow rad="101600">
                    <a:schemeClr val="accent4">
                      <a:satMod val="175000"/>
                      <a:alpha val="40000"/>
                    </a:schemeClr>
                  </a:glow>
                  <a:outerShdw blurRad="50800" dist="63500" dir="18900000" algn="bl" rotWithShape="0">
                    <a:prstClr val="black"/>
                  </a:outerShdw>
                </a:effectLst>
                <a:latin typeface="Tekton Pro" panose="020F0603020208020904" pitchFamily="34" charset="0"/>
                <a:cs typeface="Times New Roman" pitchFamily="18" charset="0"/>
              </a:rPr>
              <a:t>AMBIENTACIÓN</a:t>
            </a:r>
            <a:endParaRPr lang="es-PE" sz="2400" b="1" dirty="0">
              <a:solidFill>
                <a:srgbClr val="FFFFFF"/>
              </a:solidFill>
              <a:effectLst>
                <a:glow rad="101600">
                  <a:schemeClr val="accent4">
                    <a:satMod val="175000"/>
                    <a:alpha val="40000"/>
                  </a:schemeClr>
                </a:glow>
                <a:outerShdw blurRad="50800" dist="63500" dir="18900000" algn="b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734987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04458"/>
                                        </p:tgtEl>
                                        <p:attrNameLst>
                                          <p:attrName>style.visibility</p:attrName>
                                        </p:attrNameLst>
                                      </p:cBhvr>
                                      <p:to>
                                        <p:strVal val="visible"/>
                                      </p:to>
                                    </p:set>
                                    <p:animEffect transition="in" filter="fade">
                                      <p:cBhvr>
                                        <p:cTn id="7" dur="1000"/>
                                        <p:tgtEl>
                                          <p:spTgt spid="104458"/>
                                        </p:tgtEl>
                                      </p:cBhvr>
                                    </p:animEffect>
                                    <p:anim calcmode="lin" valueType="num">
                                      <p:cBhvr>
                                        <p:cTn id="8" dur="1000" fill="hold"/>
                                        <p:tgtEl>
                                          <p:spTgt spid="104458"/>
                                        </p:tgtEl>
                                        <p:attrNameLst>
                                          <p:attrName>ppt_x</p:attrName>
                                        </p:attrNameLst>
                                      </p:cBhvr>
                                      <p:tavLst>
                                        <p:tav tm="0">
                                          <p:val>
                                            <p:strVal val="#ppt_x-.1"/>
                                          </p:val>
                                        </p:tav>
                                        <p:tav tm="100000">
                                          <p:val>
                                            <p:strVal val="#ppt_x"/>
                                          </p:val>
                                        </p:tav>
                                      </p:tavLst>
                                    </p:anim>
                                    <p:anim calcmode="lin" valueType="num">
                                      <p:cBhvr>
                                        <p:cTn id="9" dur="1000" fill="hold"/>
                                        <p:tgtEl>
                                          <p:spTgt spid="104458"/>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3" presetClass="entr" presetSubtype="5" fill="hold" grpId="0" nodeType="afterEffect">
                                  <p:stCondLst>
                                    <p:cond delay="0"/>
                                  </p:stCondLst>
                                  <p:iterate type="wd">
                                    <p:tmPct val="100000"/>
                                  </p:iterate>
                                  <p:childTnLst>
                                    <p:set>
                                      <p:cBhvr>
                                        <p:cTn id="12" dur="1" fill="hold">
                                          <p:stCondLst>
                                            <p:cond delay="0"/>
                                          </p:stCondLst>
                                        </p:cTn>
                                        <p:tgtEl>
                                          <p:spTgt spid="104456"/>
                                        </p:tgtEl>
                                        <p:attrNameLst>
                                          <p:attrName>style.visibility</p:attrName>
                                        </p:attrNameLst>
                                      </p:cBhvr>
                                      <p:to>
                                        <p:strVal val="visible"/>
                                      </p:to>
                                    </p:set>
                                    <p:animEffect transition="in" filter="blinds(vertical)">
                                      <p:cBhvr>
                                        <p:cTn id="13" dur="3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P spid="1044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40" y="422720"/>
            <a:ext cx="7779259" cy="599713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4456" name="Rectangle 8"/>
          <p:cNvSpPr>
            <a:spLocks noChangeArrowheads="1"/>
          </p:cNvSpPr>
          <p:nvPr/>
        </p:nvSpPr>
        <p:spPr bwMode="auto">
          <a:xfrm>
            <a:off x="944937" y="3663320"/>
            <a:ext cx="7374814" cy="253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MX" sz="22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Señor</a:t>
            </a: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 Dios nuestro,</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¿Qué es el hombre para que te acuerdes de él?</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Has querido morar entre nosotros,</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haciéndote uno de los nuestros.</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¡Cuántas veces hemos desilusionado tu amor</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incapaces de corresponderte,</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cuando permanecemos lejanos del hermano</a:t>
            </a:r>
            <a:r>
              <a:rPr lang="es-MX" sz="22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a:t>
            </a:r>
            <a:endPar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endParaRPr>
          </a:p>
        </p:txBody>
      </p:sp>
      <p:sp>
        <p:nvSpPr>
          <p:cNvPr id="104458" name="Rectangle 10"/>
          <p:cNvSpPr>
            <a:spLocks noChangeArrowheads="1"/>
          </p:cNvSpPr>
          <p:nvPr/>
        </p:nvSpPr>
        <p:spPr bwMode="auto">
          <a:xfrm>
            <a:off x="4339552" y="3381955"/>
            <a:ext cx="3980199" cy="2534873"/>
          </a:xfrm>
          <a:prstGeom prst="rect">
            <a:avLst/>
          </a:prstGeom>
          <a:noFill/>
          <a:ln>
            <a:noFill/>
          </a:ln>
          <a:effectLst/>
          <a:extLst/>
        </p:spPr>
        <p:txBody>
          <a:bodyPr/>
          <a:lstStyle/>
          <a:p>
            <a:pPr algn="r" fontAlgn="base">
              <a:spcBef>
                <a:spcPct val="0"/>
              </a:spcBef>
              <a:spcAft>
                <a:spcPct val="0"/>
              </a:spcAft>
            </a:pPr>
            <a:endParaRPr lang="es-ES" sz="2400" b="1" dirty="0">
              <a:solidFill>
                <a:schemeClr val="tx2">
                  <a:lumMod val="10000"/>
                  <a:lumOff val="90000"/>
                </a:schemeClr>
              </a:solidFill>
              <a:effectLst>
                <a:glow rad="63500">
                  <a:schemeClr val="accent4">
                    <a:satMod val="175000"/>
                    <a:alpha val="40000"/>
                  </a:schemeClr>
                </a:glow>
                <a:outerShdw blurRad="50800" dist="38100" dir="13500000" algn="br" rotWithShape="0">
                  <a:srgbClr val="000000"/>
                </a:outerShdw>
              </a:effectLst>
              <a:latin typeface="Tekton Pro" panose="020F0603020208020904" pitchFamily="34" charset="0"/>
              <a:cs typeface="Times New Roman" pitchFamily="18" charset="0"/>
            </a:endParaRPr>
          </a:p>
        </p:txBody>
      </p:sp>
      <p:sp>
        <p:nvSpPr>
          <p:cNvPr id="7" name="Rectángulo 6"/>
          <p:cNvSpPr/>
          <p:nvPr/>
        </p:nvSpPr>
        <p:spPr>
          <a:xfrm>
            <a:off x="678940" y="503337"/>
            <a:ext cx="2746265" cy="461665"/>
          </a:xfrm>
          <a:prstGeom prst="rect">
            <a:avLst/>
          </a:prstGeom>
        </p:spPr>
        <p:txBody>
          <a:bodyPr wrap="none">
            <a:spAutoFit/>
          </a:bodyPr>
          <a:lstStyle/>
          <a:p>
            <a:pPr algn="ctr" fontAlgn="base">
              <a:spcAft>
                <a:spcPct val="0"/>
              </a:spcAft>
            </a:pPr>
            <a:r>
              <a:rPr lang="es-MX" sz="2400" b="1" dirty="0" smtClean="0">
                <a:solidFill>
                  <a:srgbClr val="FFFFFF"/>
                </a:solidFill>
                <a:effectLst>
                  <a:glow rad="101600">
                    <a:schemeClr val="accent4">
                      <a:satMod val="175000"/>
                      <a:alpha val="40000"/>
                    </a:schemeClr>
                  </a:glow>
                  <a:outerShdw blurRad="50800" dist="63500" dir="18900000" algn="bl" rotWithShape="0">
                    <a:prstClr val="black"/>
                  </a:outerShdw>
                </a:effectLst>
                <a:latin typeface="Tekton Pro" panose="020F0603020208020904" pitchFamily="34" charset="0"/>
                <a:cs typeface="Times New Roman" pitchFamily="18" charset="0"/>
              </a:rPr>
              <a:t>1.- Oración Inicial</a:t>
            </a:r>
            <a:endParaRPr lang="es-PE" sz="2400" b="1" dirty="0">
              <a:solidFill>
                <a:srgbClr val="FFFFFF"/>
              </a:solidFill>
              <a:effectLst>
                <a:glow rad="101600">
                  <a:schemeClr val="accent4">
                    <a:satMod val="175000"/>
                    <a:alpha val="40000"/>
                  </a:schemeClr>
                </a:glow>
                <a:outerShdw blurRad="50800" dist="63500" dir="18900000" algn="bl" rotWithShape="0">
                  <a:prstClr val="black"/>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2718947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04458"/>
                                        </p:tgtEl>
                                        <p:attrNameLst>
                                          <p:attrName>style.visibility</p:attrName>
                                        </p:attrNameLst>
                                      </p:cBhvr>
                                      <p:to>
                                        <p:strVal val="visible"/>
                                      </p:to>
                                    </p:set>
                                    <p:animEffect transition="in" filter="fade">
                                      <p:cBhvr>
                                        <p:cTn id="7" dur="1000"/>
                                        <p:tgtEl>
                                          <p:spTgt spid="104458"/>
                                        </p:tgtEl>
                                      </p:cBhvr>
                                    </p:animEffect>
                                    <p:anim calcmode="lin" valueType="num">
                                      <p:cBhvr>
                                        <p:cTn id="8" dur="1000" fill="hold"/>
                                        <p:tgtEl>
                                          <p:spTgt spid="104458"/>
                                        </p:tgtEl>
                                        <p:attrNameLst>
                                          <p:attrName>ppt_x</p:attrName>
                                        </p:attrNameLst>
                                      </p:cBhvr>
                                      <p:tavLst>
                                        <p:tav tm="0">
                                          <p:val>
                                            <p:strVal val="#ppt_x-.1"/>
                                          </p:val>
                                        </p:tav>
                                        <p:tav tm="100000">
                                          <p:val>
                                            <p:strVal val="#ppt_x"/>
                                          </p:val>
                                        </p:tav>
                                      </p:tavLst>
                                    </p:anim>
                                    <p:anim calcmode="lin" valueType="num">
                                      <p:cBhvr>
                                        <p:cTn id="9" dur="1000" fill="hold"/>
                                        <p:tgtEl>
                                          <p:spTgt spid="104458"/>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3" presetClass="entr" presetSubtype="5" fill="hold" grpId="0" nodeType="afterEffect">
                                  <p:stCondLst>
                                    <p:cond delay="0"/>
                                  </p:stCondLst>
                                  <p:iterate type="wd">
                                    <p:tmPct val="100000"/>
                                  </p:iterate>
                                  <p:childTnLst>
                                    <p:set>
                                      <p:cBhvr>
                                        <p:cTn id="12" dur="1" fill="hold">
                                          <p:stCondLst>
                                            <p:cond delay="0"/>
                                          </p:stCondLst>
                                        </p:cTn>
                                        <p:tgtEl>
                                          <p:spTgt spid="104456"/>
                                        </p:tgtEl>
                                        <p:attrNameLst>
                                          <p:attrName>style.visibility</p:attrName>
                                        </p:attrNameLst>
                                      </p:cBhvr>
                                      <p:to>
                                        <p:strVal val="visible"/>
                                      </p:to>
                                    </p:set>
                                    <p:animEffect transition="in" filter="blinds(vertical)">
                                      <p:cBhvr>
                                        <p:cTn id="13" dur="3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P spid="1044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n de Story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940" y="422720"/>
            <a:ext cx="7779259" cy="5918470"/>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4456" name="Rectangle 8"/>
          <p:cNvSpPr>
            <a:spLocks noChangeArrowheads="1"/>
          </p:cNvSpPr>
          <p:nvPr/>
        </p:nvSpPr>
        <p:spPr bwMode="auto">
          <a:xfrm>
            <a:off x="652145" y="2832986"/>
            <a:ext cx="7374814" cy="34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s-MX" sz="2200" b="1" spc="50" dirty="0" smtClean="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Como </a:t>
            </a: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María,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queremos hacernos disponibles en Adviento, </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de tal manera que nuestra vida sea tu casa,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el lugar de tu morada,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el espacio de tu gloria.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Socorre nuestra miseria: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concédenos paz y cercanía,</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de tal manera que nuestro gozo en Navidad</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sea la profunda alegría de quien ya te posee.</a:t>
            </a:r>
          </a:p>
          <a:p>
            <a:pPr algn="ctr"/>
            <a:r>
              <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rPr>
              <a:t>Amén,</a:t>
            </a:r>
          </a:p>
          <a:p>
            <a:pPr algn="ctr"/>
            <a:endParaRPr lang="es-MX"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endParaRPr>
          </a:p>
          <a:p>
            <a:pPr algn="ctr"/>
            <a:endParaRPr lang="en-US" sz="2200" b="1" spc="50" dirty="0">
              <a:ln w="9525" cmpd="sng">
                <a:solidFill>
                  <a:sysClr val="windowText" lastClr="000000"/>
                </a:solidFill>
                <a:prstDash val="solid"/>
              </a:ln>
              <a:solidFill>
                <a:srgbClr val="70AD47">
                  <a:tint val="1000"/>
                </a:srgbClr>
              </a:solidFill>
              <a:effectLst>
                <a:glow rad="101600">
                  <a:schemeClr val="accent4">
                    <a:satMod val="175000"/>
                    <a:alpha val="40000"/>
                  </a:schemeClr>
                </a:glow>
              </a:effectLst>
              <a:latin typeface="Arial Rounded MT Bold" panose="020F0704030504030204" pitchFamily="34" charset="0"/>
            </a:endParaRPr>
          </a:p>
        </p:txBody>
      </p:sp>
      <p:sp>
        <p:nvSpPr>
          <p:cNvPr id="104458" name="Rectangle 10"/>
          <p:cNvSpPr>
            <a:spLocks noChangeArrowheads="1"/>
          </p:cNvSpPr>
          <p:nvPr/>
        </p:nvSpPr>
        <p:spPr bwMode="auto">
          <a:xfrm>
            <a:off x="4339552" y="3381955"/>
            <a:ext cx="3980199" cy="2534873"/>
          </a:xfrm>
          <a:prstGeom prst="rect">
            <a:avLst/>
          </a:prstGeom>
          <a:noFill/>
          <a:ln>
            <a:noFill/>
          </a:ln>
          <a:effectLst/>
          <a:extLst/>
        </p:spPr>
        <p:txBody>
          <a:bodyPr/>
          <a:lstStyle/>
          <a:p>
            <a:pPr algn="r" fontAlgn="base">
              <a:spcBef>
                <a:spcPct val="0"/>
              </a:spcBef>
              <a:spcAft>
                <a:spcPct val="0"/>
              </a:spcAft>
            </a:pPr>
            <a:endParaRPr lang="es-ES" sz="2400" b="1" dirty="0">
              <a:solidFill>
                <a:schemeClr val="tx2">
                  <a:lumMod val="10000"/>
                  <a:lumOff val="90000"/>
                </a:schemeClr>
              </a:solidFill>
              <a:effectLst>
                <a:glow rad="63500">
                  <a:schemeClr val="accent4">
                    <a:satMod val="175000"/>
                    <a:alpha val="40000"/>
                  </a:schemeClr>
                </a:glow>
                <a:outerShdw blurRad="50800" dist="38100" dir="13500000" algn="br" rotWithShape="0">
                  <a:srgbClr val="000000"/>
                </a:outerShdw>
              </a:effectLst>
              <a:latin typeface="Tekton Pro" panose="020F0603020208020904" pitchFamily="34" charset="0"/>
              <a:cs typeface="Times New Roman" pitchFamily="18" charset="0"/>
            </a:endParaRPr>
          </a:p>
        </p:txBody>
      </p:sp>
    </p:spTree>
    <p:extLst>
      <p:ext uri="{BB962C8B-B14F-4D97-AF65-F5344CB8AC3E}">
        <p14:creationId xmlns:p14="http://schemas.microsoft.com/office/powerpoint/2010/main" val="421886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0"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04458"/>
                                        </p:tgtEl>
                                        <p:attrNameLst>
                                          <p:attrName>style.visibility</p:attrName>
                                        </p:attrNameLst>
                                      </p:cBhvr>
                                      <p:to>
                                        <p:strVal val="visible"/>
                                      </p:to>
                                    </p:set>
                                    <p:animEffect transition="in" filter="fade">
                                      <p:cBhvr>
                                        <p:cTn id="7" dur="1000"/>
                                        <p:tgtEl>
                                          <p:spTgt spid="104458"/>
                                        </p:tgtEl>
                                      </p:cBhvr>
                                    </p:animEffect>
                                    <p:anim calcmode="lin" valueType="num">
                                      <p:cBhvr>
                                        <p:cTn id="8" dur="1000" fill="hold"/>
                                        <p:tgtEl>
                                          <p:spTgt spid="104458"/>
                                        </p:tgtEl>
                                        <p:attrNameLst>
                                          <p:attrName>ppt_x</p:attrName>
                                        </p:attrNameLst>
                                      </p:cBhvr>
                                      <p:tavLst>
                                        <p:tav tm="0">
                                          <p:val>
                                            <p:strVal val="#ppt_x-.1"/>
                                          </p:val>
                                        </p:tav>
                                        <p:tav tm="100000">
                                          <p:val>
                                            <p:strVal val="#ppt_x"/>
                                          </p:val>
                                        </p:tav>
                                      </p:tavLst>
                                    </p:anim>
                                    <p:anim calcmode="lin" valueType="num">
                                      <p:cBhvr>
                                        <p:cTn id="9" dur="1000" fill="hold"/>
                                        <p:tgtEl>
                                          <p:spTgt spid="104458"/>
                                        </p:tgtEl>
                                        <p:attrNameLst>
                                          <p:attrName>ppt_y</p:attrName>
                                        </p:attrNameLst>
                                      </p:cBhvr>
                                      <p:tavLst>
                                        <p:tav tm="0">
                                          <p:val>
                                            <p:strVal val="#ppt_y"/>
                                          </p:val>
                                        </p:tav>
                                        <p:tav tm="100000">
                                          <p:val>
                                            <p:strVal val="#ppt_y"/>
                                          </p:val>
                                        </p:tav>
                                      </p:tavLst>
                                    </p:anim>
                                  </p:childTnLst>
                                </p:cTn>
                              </p:par>
                            </p:childTnLst>
                          </p:cTn>
                        </p:par>
                        <p:par>
                          <p:cTn id="10" fill="hold">
                            <p:stCondLst>
                              <p:cond delay="1000"/>
                            </p:stCondLst>
                            <p:childTnLst>
                              <p:par>
                                <p:cTn id="11" presetID="3" presetClass="entr" presetSubtype="5" fill="hold" grpId="0" nodeType="afterEffect">
                                  <p:stCondLst>
                                    <p:cond delay="0"/>
                                  </p:stCondLst>
                                  <p:iterate type="wd">
                                    <p:tmPct val="100000"/>
                                  </p:iterate>
                                  <p:childTnLst>
                                    <p:set>
                                      <p:cBhvr>
                                        <p:cTn id="12" dur="1" fill="hold">
                                          <p:stCondLst>
                                            <p:cond delay="0"/>
                                          </p:stCondLst>
                                        </p:cTn>
                                        <p:tgtEl>
                                          <p:spTgt spid="104456"/>
                                        </p:tgtEl>
                                        <p:attrNameLst>
                                          <p:attrName>style.visibility</p:attrName>
                                        </p:attrNameLst>
                                      </p:cBhvr>
                                      <p:to>
                                        <p:strVal val="visible"/>
                                      </p:to>
                                    </p:set>
                                    <p:animEffect transition="in" filter="blinds(vertical)">
                                      <p:cBhvr>
                                        <p:cTn id="13" dur="300"/>
                                        <p:tgtEl>
                                          <p:spTgt spid="10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P spid="1044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6a/b7/71/6ab7717862ea4d2e24f0a6cb386248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982" y="472943"/>
            <a:ext cx="7900411" cy="592785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9" name="Rectangle 15"/>
          <p:cNvSpPr>
            <a:spLocks noChangeArrowheads="1"/>
          </p:cNvSpPr>
          <p:nvPr/>
        </p:nvSpPr>
        <p:spPr bwMode="auto">
          <a:xfrm>
            <a:off x="643034" y="4183838"/>
            <a:ext cx="7894297" cy="213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s-ES_tradnl" sz="2400" dirty="0" smtClean="0">
                <a:solidFill>
                  <a:srgbClr val="FFFFFF"/>
                </a:solidFill>
                <a:effectLst>
                  <a:glow rad="139700">
                    <a:schemeClr val="accent4">
                      <a:satMod val="175000"/>
                      <a:alpha val="40000"/>
                    </a:schemeClr>
                  </a:glow>
                  <a:outerShdw blurRad="50800" dist="38100" dir="10800000" algn="r" rotWithShape="0">
                    <a:srgbClr val="000014"/>
                  </a:outerShdw>
                </a:effectLst>
                <a:latin typeface="Swis721 BT" panose="020B0504020202020204" pitchFamily="34" charset="0"/>
              </a:rPr>
              <a:t>María </a:t>
            </a:r>
            <a:r>
              <a:rPr lang="es-ES_tradnl" sz="2400" dirty="0">
                <a:solidFill>
                  <a:srgbClr val="FFFFFF"/>
                </a:solidFill>
                <a:effectLst>
                  <a:glow rad="139700">
                    <a:schemeClr val="accent4">
                      <a:satMod val="175000"/>
                      <a:alpha val="40000"/>
                    </a:schemeClr>
                  </a:glow>
                  <a:outerShdw blurRad="50800" dist="38100" dir="10800000" algn="r" rotWithShape="0">
                    <a:srgbClr val="000014"/>
                  </a:outerShdw>
                </a:effectLst>
                <a:latin typeface="Swis721 BT" panose="020B0504020202020204" pitchFamily="34" charset="0"/>
              </a:rPr>
              <a:t>es uno </a:t>
            </a:r>
            <a:r>
              <a:rPr lang="es-ES_tradnl" sz="2400" dirty="0" smtClean="0">
                <a:solidFill>
                  <a:srgbClr val="FFFFFF"/>
                </a:solidFill>
                <a:effectLst>
                  <a:glow rad="139700">
                    <a:schemeClr val="accent4">
                      <a:satMod val="175000"/>
                      <a:alpha val="40000"/>
                    </a:schemeClr>
                  </a:glow>
                  <a:outerShdw blurRad="50800" dist="38100" dir="10800000" algn="r" rotWithShape="0">
                    <a:srgbClr val="000014"/>
                  </a:outerShdw>
                </a:effectLst>
                <a:latin typeface="Swis721 BT" panose="020B0504020202020204" pitchFamily="34" charset="0"/>
              </a:rPr>
              <a:t>de los personajes centrales del </a:t>
            </a:r>
            <a:r>
              <a:rPr lang="es-ES_tradnl" sz="2400" dirty="0">
                <a:solidFill>
                  <a:srgbClr val="FFFFFF"/>
                </a:solidFill>
                <a:effectLst>
                  <a:glow rad="139700">
                    <a:schemeClr val="accent4">
                      <a:satMod val="175000"/>
                      <a:alpha val="40000"/>
                    </a:schemeClr>
                  </a:glow>
                  <a:outerShdw blurRad="50800" dist="38100" dir="10800000" algn="r" rotWithShape="0">
                    <a:srgbClr val="000014"/>
                  </a:outerShdw>
                </a:effectLst>
                <a:latin typeface="Swis721 BT" panose="020B0504020202020204" pitchFamily="34" charset="0"/>
              </a:rPr>
              <a:t>Adviento</a:t>
            </a:r>
            <a:r>
              <a:rPr lang="es-ES_tradnl" sz="2400" dirty="0" smtClean="0">
                <a:solidFill>
                  <a:srgbClr val="FFFFFF"/>
                </a:solidFill>
                <a:effectLst>
                  <a:glow rad="139700">
                    <a:schemeClr val="accent4">
                      <a:satMod val="175000"/>
                      <a:alpha val="40000"/>
                    </a:schemeClr>
                  </a:glow>
                  <a:outerShdw blurRad="50800" dist="38100" dir="10800000" algn="r" rotWithShape="0">
                    <a:srgbClr val="000014"/>
                  </a:outerShdw>
                </a:effectLst>
                <a:latin typeface="Swis721 BT" panose="020B0504020202020204" pitchFamily="34" charset="0"/>
              </a:rPr>
              <a:t>. </a:t>
            </a:r>
            <a:r>
              <a:rPr lang="es-ES_tradnl" sz="2400" dirty="0" smtClean="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Ella </a:t>
            </a:r>
            <a:r>
              <a:rPr lang="es-ES_tradnl" sz="2400" dirty="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es la mujer disponible que supo escuchar y poner por obra la </a:t>
            </a:r>
            <a:r>
              <a:rPr lang="es-ES_tradnl" sz="2400" dirty="0" smtClean="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Palabra, la </a:t>
            </a:r>
            <a:r>
              <a:rPr lang="es-ES_tradnl" sz="2400" dirty="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que supo conducir su vida </a:t>
            </a:r>
            <a:r>
              <a:rPr lang="es-ES_tradnl" sz="2400" dirty="0" smtClean="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según </a:t>
            </a:r>
            <a:r>
              <a:rPr lang="es-ES_tradnl" sz="2400" dirty="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la voluntad de Dios. </a:t>
            </a:r>
            <a:r>
              <a:rPr lang="es-ES_tradnl" sz="2400" dirty="0" smtClean="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rPr>
              <a:t> </a:t>
            </a:r>
            <a:r>
              <a:rPr lang="es-ES_tradnl" sz="2400" dirty="0" smtClean="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Dejando </a:t>
            </a:r>
            <a:r>
              <a:rPr lang="es-ES_tradnl" sz="2400" dirty="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que Él actuara, consintió que el Hijo se encarnara </a:t>
            </a:r>
            <a:r>
              <a:rPr lang="es-ES_tradnl" sz="2400" dirty="0" smtClean="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en su </a:t>
            </a:r>
            <a:r>
              <a:rPr lang="es-ES_tradnl" sz="2400" dirty="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seno para que la salvación llegase a la humanidad entera</a:t>
            </a:r>
            <a:r>
              <a:rPr lang="es-ES_tradnl" sz="2400" dirty="0" smtClean="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 </a:t>
            </a:r>
            <a:r>
              <a:rPr lang="es-PE" sz="2400" dirty="0" smtClean="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Gracias </a:t>
            </a:r>
            <a:r>
              <a:rPr lang="es-PE" sz="2400" dirty="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a María la esperanza </a:t>
            </a:r>
            <a:r>
              <a:rPr lang="es-PE" sz="2400" dirty="0" smtClean="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se </a:t>
            </a:r>
            <a:r>
              <a:rPr lang="es-PE" sz="2400" dirty="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hizo realidad.</a:t>
            </a:r>
          </a:p>
          <a:p>
            <a:pPr marL="342900" indent="-342900" algn="ctr" fontAlgn="base">
              <a:lnSpc>
                <a:spcPct val="80000"/>
              </a:lnSpc>
              <a:spcBef>
                <a:spcPct val="20000"/>
              </a:spcBef>
              <a:spcAft>
                <a:spcPct val="0"/>
              </a:spcAft>
            </a:pPr>
            <a:r>
              <a:rPr lang="es-ES_tradnl" sz="2400" dirty="0">
                <a:solidFill>
                  <a:srgbClr val="FFFFFF"/>
                </a:solidFill>
                <a:effectLst>
                  <a:glow rad="139700">
                    <a:schemeClr val="accent4">
                      <a:satMod val="175000"/>
                      <a:alpha val="40000"/>
                    </a:schemeClr>
                  </a:glow>
                  <a:outerShdw blurRad="50800" dist="38100" dir="10800000" algn="r" rotWithShape="0">
                    <a:srgbClr val="000010"/>
                  </a:outerShdw>
                </a:effectLst>
                <a:latin typeface="Swis721 BT" panose="020B0504020202020204" pitchFamily="34" charset="0"/>
                <a:cs typeface="Times New Roman" pitchFamily="18" charset="0"/>
              </a:rPr>
              <a:t> </a:t>
            </a:r>
          </a:p>
          <a:p>
            <a:pPr marL="342900" indent="-342900" algn="ctr" fontAlgn="base">
              <a:lnSpc>
                <a:spcPct val="80000"/>
              </a:lnSpc>
              <a:spcBef>
                <a:spcPct val="20000"/>
              </a:spcBef>
              <a:spcAft>
                <a:spcPct val="0"/>
              </a:spcAft>
            </a:pPr>
            <a:endParaRPr lang="es-ES_tradnl" sz="2400" dirty="0">
              <a:solidFill>
                <a:srgbClr val="FFFFFF"/>
              </a:solidFill>
              <a:effectLst>
                <a:glow rad="139700">
                  <a:schemeClr val="accent4">
                    <a:satMod val="175000"/>
                    <a:alpha val="40000"/>
                  </a:schemeClr>
                </a:glow>
                <a:outerShdw blurRad="50800" dist="38100" dir="10800000" algn="r" rotWithShape="0">
                  <a:srgbClr val="00000C"/>
                </a:outerShdw>
              </a:effectLst>
              <a:latin typeface="Swis721 BT" panose="020B0504020202020204" pitchFamily="34" charset="0"/>
              <a:cs typeface="Times New Roman" pitchFamily="18" charset="0"/>
            </a:endParaRPr>
          </a:p>
        </p:txBody>
      </p:sp>
      <p:sp>
        <p:nvSpPr>
          <p:cNvPr id="11" name="Rectangle 8"/>
          <p:cNvSpPr>
            <a:spLocks noChangeArrowheads="1"/>
          </p:cNvSpPr>
          <p:nvPr/>
        </p:nvSpPr>
        <p:spPr bwMode="auto">
          <a:xfrm>
            <a:off x="4067945" y="5516612"/>
            <a:ext cx="4392488" cy="136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fontAlgn="base">
              <a:lnSpc>
                <a:spcPct val="80000"/>
              </a:lnSpc>
              <a:spcBef>
                <a:spcPct val="20000"/>
              </a:spcBef>
              <a:spcAft>
                <a:spcPct val="0"/>
              </a:spcAft>
            </a:pPr>
            <a:r>
              <a:rPr lang="es-ES" sz="3200" b="1" dirty="0">
                <a:solidFill>
                  <a:srgbClr val="FFFF00"/>
                </a:solidFill>
                <a:effectLst>
                  <a:outerShdw blurRad="50800" dist="38100" dir="10800000" algn="r" rotWithShape="0">
                    <a:srgbClr val="00001E"/>
                  </a:outerShdw>
                </a:effectLst>
                <a:latin typeface="Times New Roman" pitchFamily="18" charset="0"/>
                <a:cs typeface="Times New Roman" pitchFamily="18" charset="0"/>
              </a:rPr>
              <a:t> </a:t>
            </a:r>
            <a:endParaRPr lang="es-ES" sz="3200" b="1" i="1" dirty="0">
              <a:solidFill>
                <a:srgbClr val="FFFF00"/>
              </a:solidFill>
              <a:effectLst>
                <a:outerShdw blurRad="50800" dist="38100" dir="10800000" algn="r" rotWithShape="0">
                  <a:srgbClr val="00001E"/>
                </a:outerShdw>
              </a:effectLst>
              <a:latin typeface="Times New Roman" pitchFamily="18" charset="0"/>
              <a:cs typeface="Times New Roman" pitchFamily="18" charset="0"/>
            </a:endParaRPr>
          </a:p>
        </p:txBody>
      </p:sp>
      <p:sp>
        <p:nvSpPr>
          <p:cNvPr id="2" name="Rectángulo 1"/>
          <p:cNvSpPr/>
          <p:nvPr/>
        </p:nvSpPr>
        <p:spPr>
          <a:xfrm>
            <a:off x="5843929" y="472943"/>
            <a:ext cx="2018501" cy="523220"/>
          </a:xfrm>
          <a:prstGeom prst="rect">
            <a:avLst/>
          </a:prstGeom>
        </p:spPr>
        <p:txBody>
          <a:bodyPr wrap="none">
            <a:spAutoFit/>
          </a:bodyPr>
          <a:lstStyle/>
          <a:p>
            <a:r>
              <a:rPr lang="es-ES" sz="2800" b="1" dirty="0">
                <a:solidFill>
                  <a:srgbClr val="FFFFFF"/>
                </a:solidFill>
                <a:effectLst>
                  <a:outerShdw blurRad="50800" dist="38100" dir="10800000" algn="r" rotWithShape="0">
                    <a:srgbClr val="00000C"/>
                  </a:outerShdw>
                </a:effectLst>
                <a:latin typeface="Swis721 Cn BT" panose="020B0506020202030204" pitchFamily="34" charset="0"/>
                <a:cs typeface="Times New Roman" pitchFamily="18" charset="0"/>
              </a:rPr>
              <a:t> Motivación: </a:t>
            </a:r>
            <a:endParaRPr lang="es-PE" sz="2800" dirty="0"/>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3034" y="472943"/>
            <a:ext cx="2877312" cy="1101200"/>
          </a:xfrm>
          <a:prstGeom prst="roundRect">
            <a:avLst/>
          </a:prstGeom>
        </p:spPr>
      </p:pic>
    </p:spTree>
    <p:extLst>
      <p:ext uri="{BB962C8B-B14F-4D97-AF65-F5344CB8AC3E}">
        <p14:creationId xmlns:p14="http://schemas.microsoft.com/office/powerpoint/2010/main" val="2865739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450"/>
                            </p:stCondLst>
                            <p:childTnLst>
                              <p:par>
                                <p:cTn id="13" presetID="3" presetClass="entr" presetSubtype="10" fill="hold" grpId="0" nodeType="afterEffect">
                                  <p:stCondLst>
                                    <p:cond delay="0"/>
                                  </p:stCondLst>
                                  <p:iterate type="wd">
                                    <p:tmPct val="100000"/>
                                  </p:iterate>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4885" y="448875"/>
            <a:ext cx="7734183" cy="5925547"/>
          </a:xfrm>
          <a:prstGeom prst="rect">
            <a:avLst/>
          </a:prstGeom>
        </p:spPr>
      </p:pic>
      <p:sp>
        <p:nvSpPr>
          <p:cNvPr id="93190" name="WordArt 6"/>
          <p:cNvSpPr>
            <a:spLocks noChangeArrowheads="1" noChangeShapeType="1" noTextEdit="1"/>
          </p:cNvSpPr>
          <p:nvPr/>
        </p:nvSpPr>
        <p:spPr bwMode="auto">
          <a:xfrm>
            <a:off x="1133837" y="773783"/>
            <a:ext cx="3635713" cy="454065"/>
          </a:xfrm>
          <a:prstGeom prst="rect">
            <a:avLst/>
          </a:prstGeom>
        </p:spPr>
        <p:txBody>
          <a:bodyPr wrap="none" fromWordArt="1"/>
          <a:lstStyle/>
          <a:p>
            <a:pPr algn="ctr" fontAlgn="base">
              <a:spcBef>
                <a:spcPct val="0"/>
              </a:spcBef>
              <a:spcAft>
                <a:spcPct val="0"/>
              </a:spcAft>
            </a:pPr>
            <a:r>
              <a:rPr lang="es-PE" sz="2000" kern="10" dirty="0">
                <a:latin typeface="Arial Black" panose="020B0A04020102020204" pitchFamily="34" charset="0"/>
                <a:ea typeface="Arial Unicode MS" pitchFamily="34" charset="-128"/>
                <a:cs typeface="Arial Unicode MS" pitchFamily="34" charset="-128"/>
              </a:rPr>
              <a:t> </a:t>
            </a:r>
            <a:r>
              <a:rPr lang="es-PE" sz="2000" kern="10" dirty="0" smtClean="0">
                <a:latin typeface="Arial Black" panose="020B0A04020102020204" pitchFamily="34" charset="0"/>
                <a:ea typeface="Arial Unicode MS" pitchFamily="34" charset="-128"/>
                <a:cs typeface="Arial Unicode MS" pitchFamily="34" charset="-128"/>
              </a:rPr>
              <a:t>Lucas 1</a:t>
            </a:r>
            <a:r>
              <a:rPr lang="es-PE" sz="2000" kern="10" dirty="0">
                <a:latin typeface="Arial Black" panose="020B0A04020102020204" pitchFamily="34" charset="0"/>
                <a:ea typeface="Arial Unicode MS" pitchFamily="34" charset="-128"/>
                <a:cs typeface="Arial Unicode MS" pitchFamily="34" charset="-128"/>
              </a:rPr>
              <a:t>, 26-38</a:t>
            </a:r>
          </a:p>
        </p:txBody>
      </p:sp>
      <p:sp>
        <p:nvSpPr>
          <p:cNvPr id="5" name="Rectangle 4"/>
          <p:cNvSpPr>
            <a:spLocks noChangeArrowheads="1"/>
          </p:cNvSpPr>
          <p:nvPr/>
        </p:nvSpPr>
        <p:spPr bwMode="auto">
          <a:xfrm>
            <a:off x="1328408" y="1298693"/>
            <a:ext cx="3246569" cy="4154984"/>
          </a:xfrm>
          <a:prstGeom prst="rect">
            <a:avLst/>
          </a:prstGeom>
          <a:noFill/>
          <a:ln>
            <a:noFill/>
          </a:ln>
          <a:effectLst/>
          <a:extLst/>
        </p:spPr>
        <p:txBody>
          <a:bodyPr wrap="square">
            <a:spAutoFit/>
          </a:bodyPr>
          <a:lstStyle/>
          <a:p>
            <a:pPr algn="ctr" fontAlgn="base">
              <a:spcBef>
                <a:spcPct val="0"/>
              </a:spcBef>
              <a:spcAft>
                <a:spcPct val="0"/>
              </a:spcAft>
              <a:defRPr/>
            </a:pPr>
            <a:r>
              <a:rPr lang="es-PE" sz="2400" dirty="0">
                <a:effectLst>
                  <a:outerShdw blurRad="38100" dist="38100" dir="2700000" algn="tl">
                    <a:srgbClr val="808080"/>
                  </a:outerShdw>
                </a:effectLst>
                <a:latin typeface="Comic Sans MS" pitchFamily="66" charset="0"/>
                <a:cs typeface="Times New Roman" pitchFamily="18" charset="0"/>
              </a:rPr>
              <a:t>En aquel tiempo el ángel Gabriel fue enviado por </a:t>
            </a:r>
            <a:r>
              <a:rPr lang="es-PE" sz="2400" dirty="0" smtClean="0">
                <a:effectLst>
                  <a:outerShdw blurRad="38100" dist="38100" dir="2700000" algn="tl">
                    <a:srgbClr val="808080"/>
                  </a:outerShdw>
                </a:effectLst>
                <a:latin typeface="Comic Sans MS" pitchFamily="66" charset="0"/>
                <a:cs typeface="Times New Roman" pitchFamily="18" charset="0"/>
              </a:rPr>
              <a:t>Dios           </a:t>
            </a:r>
            <a:r>
              <a:rPr lang="es-PE" sz="2400" dirty="0">
                <a:effectLst>
                  <a:outerShdw blurRad="38100" dist="38100" dir="2700000" algn="tl">
                    <a:srgbClr val="808080"/>
                  </a:outerShdw>
                </a:effectLst>
                <a:latin typeface="Comic Sans MS" pitchFamily="66" charset="0"/>
                <a:cs typeface="Times New Roman" pitchFamily="18" charset="0"/>
              </a:rPr>
              <a:t>a una ciudad de Galilea llamada Nazaret, a una </a:t>
            </a:r>
            <a:r>
              <a:rPr lang="es-PE" sz="2400" dirty="0" smtClean="0">
                <a:effectLst>
                  <a:outerShdw blurRad="38100" dist="38100" dir="2700000" algn="tl">
                    <a:srgbClr val="808080"/>
                  </a:outerShdw>
                </a:effectLst>
                <a:latin typeface="Comic Sans MS" pitchFamily="66" charset="0"/>
                <a:cs typeface="Times New Roman" pitchFamily="18" charset="0"/>
              </a:rPr>
              <a:t>virgen desposada </a:t>
            </a:r>
            <a:r>
              <a:rPr lang="es-PE" sz="2400" dirty="0">
                <a:effectLst>
                  <a:outerShdw blurRad="38100" dist="38100" dir="2700000" algn="tl">
                    <a:srgbClr val="808080"/>
                  </a:outerShdw>
                </a:effectLst>
                <a:latin typeface="Comic Sans MS" pitchFamily="66" charset="0"/>
                <a:cs typeface="Times New Roman" pitchFamily="18" charset="0"/>
              </a:rPr>
              <a:t>con un hombre llamado José, de la estirpe de </a:t>
            </a:r>
            <a:r>
              <a:rPr lang="es-PE" sz="2400" b="1" dirty="0">
                <a:effectLst>
                  <a:outerShdw blurRad="38100" dist="38100" dir="2700000" algn="tl">
                    <a:srgbClr val="808080"/>
                  </a:outerShdw>
                </a:effectLst>
                <a:latin typeface="Comic Sans MS" pitchFamily="66" charset="0"/>
                <a:cs typeface="Times New Roman" pitchFamily="18" charset="0"/>
              </a:rPr>
              <a:t>David; </a:t>
            </a:r>
            <a:r>
              <a:rPr lang="es-PE" sz="2400" b="1" spc="50" dirty="0">
                <a:ln w="9525" cmpd="sng">
                  <a:solidFill>
                    <a:srgbClr val="C00000"/>
                  </a:solidFill>
                  <a:prstDash val="solid"/>
                </a:ln>
                <a:effectLst>
                  <a:glow rad="38100">
                    <a:schemeClr val="accent1">
                      <a:alpha val="40000"/>
                    </a:schemeClr>
                  </a:glow>
                </a:effectLst>
                <a:latin typeface="Comic Sans MS" pitchFamily="66" charset="0"/>
                <a:cs typeface="Times New Roman" pitchFamily="18" charset="0"/>
              </a:rPr>
              <a:t>la virgen se llamaba María.</a:t>
            </a:r>
            <a:endParaRPr lang="es-ES" sz="2400" b="1" spc="50" dirty="0">
              <a:ln w="9525" cmpd="sng">
                <a:solidFill>
                  <a:srgbClr val="C00000"/>
                </a:solidFill>
                <a:prstDash val="solid"/>
              </a:ln>
              <a:effectLst>
                <a:glow rad="38100">
                  <a:schemeClr val="accent1">
                    <a:alpha val="40000"/>
                  </a:schemeClr>
                </a:glow>
              </a:effectLst>
              <a:latin typeface="Comic Sans MS" pitchFamily="66" charset="0"/>
              <a:cs typeface="Times New Roman" pitchFamily="18" charset="0"/>
            </a:endParaRPr>
          </a:p>
        </p:txBody>
      </p:sp>
    </p:spTree>
    <p:extLst>
      <p:ext uri="{BB962C8B-B14F-4D97-AF65-F5344CB8AC3E}">
        <p14:creationId xmlns:p14="http://schemas.microsoft.com/office/powerpoint/2010/main" val="24782767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 calcmode="lin" valueType="num">
                                      <p:cBhvr>
                                        <p:cTn id="9" dur="250" fill="hold"/>
                                        <p:tgtEl>
                                          <p:spTgt spid="5"/>
                                        </p:tgtEl>
                                        <p:attrNameLst>
                                          <p:attrName>ppt_x</p:attrName>
                                        </p:attrNameLst>
                                      </p:cBhvr>
                                      <p:tavLst>
                                        <p:tav tm="0">
                                          <p:val>
                                            <p:fltVal val="0.5"/>
                                          </p:val>
                                        </p:tav>
                                        <p:tav tm="100000">
                                          <p:val>
                                            <p:strVal val="#ppt_x"/>
                                          </p:val>
                                        </p:tav>
                                      </p:tavLst>
                                    </p:anim>
                                    <p:anim calcmode="lin" valueType="num">
                                      <p:cBhvr>
                                        <p:cTn id="10" dur="2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1310" y="470214"/>
            <a:ext cx="7722928" cy="5877832"/>
          </a:xfrm>
          <a:prstGeom prst="rect">
            <a:avLst/>
          </a:prstGeom>
        </p:spPr>
      </p:pic>
      <p:sp>
        <p:nvSpPr>
          <p:cNvPr id="94213" name="Rectangle 5"/>
          <p:cNvSpPr>
            <a:spLocks noChangeArrowheads="1"/>
          </p:cNvSpPr>
          <p:nvPr/>
        </p:nvSpPr>
        <p:spPr bwMode="auto">
          <a:xfrm>
            <a:off x="1709717" y="1634371"/>
            <a:ext cx="270402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 </a:t>
            </a:r>
            <a:r>
              <a:rPr lang="es-PE" sz="2800" dirty="0">
                <a:effectLst>
                  <a:outerShdw blurRad="38100" dist="38100" dir="2700000" algn="tl">
                    <a:srgbClr val="000000">
                      <a:alpha val="43137"/>
                    </a:srgbClr>
                  </a:outerShdw>
                </a:effectLst>
                <a:latin typeface="Comic Sans MS" panose="030F0702030302020204" pitchFamily="66" charset="0"/>
                <a:cs typeface="Times New Roman" pitchFamily="18" charset="0"/>
              </a:rPr>
              <a:t>El ángel, entrando en su presencia, dijo: </a:t>
            </a:r>
            <a:r>
              <a:rPr lang="es-PE" sz="28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                        -“</a:t>
            </a:r>
            <a:r>
              <a:rPr lang="es-PE" sz="2800" dirty="0">
                <a:effectLst>
                  <a:outerShdw blurRad="38100" dist="38100" dir="2700000" algn="tl">
                    <a:srgbClr val="000000">
                      <a:alpha val="43137"/>
                    </a:srgbClr>
                  </a:outerShdw>
                </a:effectLst>
                <a:latin typeface="Comic Sans MS" panose="030F0702030302020204" pitchFamily="66" charset="0"/>
                <a:cs typeface="Times New Roman" pitchFamily="18" charset="0"/>
              </a:rPr>
              <a:t>Alégrate, llena de </a:t>
            </a:r>
            <a:r>
              <a:rPr lang="es-PE" sz="28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gracia, el </a:t>
            </a:r>
            <a:r>
              <a:rPr lang="es-PE" sz="2800" dirty="0">
                <a:effectLst>
                  <a:outerShdw blurRad="38100" dist="38100" dir="2700000" algn="tl">
                    <a:srgbClr val="000000">
                      <a:alpha val="43137"/>
                    </a:srgbClr>
                  </a:outerShdw>
                </a:effectLst>
                <a:latin typeface="Comic Sans MS" panose="030F0702030302020204" pitchFamily="66" charset="0"/>
                <a:cs typeface="Times New Roman" pitchFamily="18" charset="0"/>
              </a:rPr>
              <a:t>Señor </a:t>
            </a:r>
            <a:r>
              <a:rPr lang="es-PE" sz="2800" dirty="0" smtClean="0">
                <a:effectLst>
                  <a:outerShdw blurRad="38100" dist="38100" dir="2700000" algn="tl">
                    <a:srgbClr val="000000">
                      <a:alpha val="43137"/>
                    </a:srgbClr>
                  </a:outerShdw>
                </a:effectLst>
                <a:latin typeface="Comic Sans MS" panose="030F0702030302020204" pitchFamily="66" charset="0"/>
                <a:cs typeface="Times New Roman" pitchFamily="18" charset="0"/>
              </a:rPr>
              <a:t>                   está </a:t>
            </a:r>
            <a:r>
              <a:rPr lang="es-PE" sz="2800" dirty="0">
                <a:effectLst>
                  <a:outerShdw blurRad="38100" dist="38100" dir="2700000" algn="tl">
                    <a:srgbClr val="000000">
                      <a:alpha val="43137"/>
                    </a:srgbClr>
                  </a:outerShdw>
                </a:effectLst>
                <a:latin typeface="Comic Sans MS" panose="030F0702030302020204" pitchFamily="66" charset="0"/>
                <a:cs typeface="Times New Roman" pitchFamily="18" charset="0"/>
              </a:rPr>
              <a:t>contigo”.</a:t>
            </a:r>
            <a:endParaRPr lang="es-ES" sz="2800" i="1" dirty="0">
              <a:effectLst>
                <a:outerShdw blurRad="38100" dist="38100" dir="2700000" algn="tl">
                  <a:srgbClr val="000000">
                    <a:alpha val="43137"/>
                  </a:srgbClr>
                </a:outerShdw>
              </a:effectLst>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2157167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0"/>
                                  </p:iterate>
                                  <p:childTnLst>
                                    <p:set>
                                      <p:cBhvr>
                                        <p:cTn id="6" dur="1" fill="hold">
                                          <p:stCondLst>
                                            <p:cond delay="0"/>
                                          </p:stCondLst>
                                        </p:cTn>
                                        <p:tgtEl>
                                          <p:spTgt spid="94213"/>
                                        </p:tgtEl>
                                        <p:attrNameLst>
                                          <p:attrName>style.visibility</p:attrName>
                                        </p:attrNameLst>
                                      </p:cBhvr>
                                      <p:to>
                                        <p:strVal val="visible"/>
                                      </p:to>
                                    </p:set>
                                    <p:anim calcmode="lin" valueType="num">
                                      <p:cBhvr>
                                        <p:cTn id="7" dur="250" fill="hold"/>
                                        <p:tgtEl>
                                          <p:spTgt spid="94213"/>
                                        </p:tgtEl>
                                        <p:attrNameLst>
                                          <p:attrName>ppt_w</p:attrName>
                                        </p:attrNameLst>
                                      </p:cBhvr>
                                      <p:tavLst>
                                        <p:tav tm="0">
                                          <p:val>
                                            <p:fltVal val="0"/>
                                          </p:val>
                                        </p:tav>
                                        <p:tav tm="100000">
                                          <p:val>
                                            <p:strVal val="#ppt_w"/>
                                          </p:val>
                                        </p:tav>
                                      </p:tavLst>
                                    </p:anim>
                                    <p:anim calcmode="lin" valueType="num">
                                      <p:cBhvr>
                                        <p:cTn id="8" dur="250" fill="hold"/>
                                        <p:tgtEl>
                                          <p:spTgt spid="94213"/>
                                        </p:tgtEl>
                                        <p:attrNameLst>
                                          <p:attrName>ppt_h</p:attrName>
                                        </p:attrNameLst>
                                      </p:cBhvr>
                                      <p:tavLst>
                                        <p:tav tm="0">
                                          <p:val>
                                            <p:fltVal val="0"/>
                                          </p:val>
                                        </p:tav>
                                        <p:tav tm="100000">
                                          <p:val>
                                            <p:strVal val="#ppt_h"/>
                                          </p:val>
                                        </p:tav>
                                      </p:tavLst>
                                    </p:anim>
                                    <p:anim calcmode="lin" valueType="num">
                                      <p:cBhvr>
                                        <p:cTn id="9" dur="250" fill="hold"/>
                                        <p:tgtEl>
                                          <p:spTgt spid="94213"/>
                                        </p:tgtEl>
                                        <p:attrNameLst>
                                          <p:attrName>ppt_x</p:attrName>
                                        </p:attrNameLst>
                                      </p:cBhvr>
                                      <p:tavLst>
                                        <p:tav tm="0">
                                          <p:val>
                                            <p:fltVal val="0.5"/>
                                          </p:val>
                                        </p:tav>
                                        <p:tav tm="100000">
                                          <p:val>
                                            <p:strVal val="#ppt_x"/>
                                          </p:val>
                                        </p:tav>
                                      </p:tavLst>
                                    </p:anim>
                                    <p:anim calcmode="lin" valueType="num">
                                      <p:cBhvr>
                                        <p:cTn id="10" dur="250" fill="hold"/>
                                        <p:tgtEl>
                                          <p:spTgt spid="942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Lst>
  </p:timing>
</p:sld>
</file>

<file path=ppt/theme/theme1.xml><?xml version="1.0" encoding="utf-8"?>
<a:theme xmlns:a="http://schemas.openxmlformats.org/drawingml/2006/main" name="vees">
  <a:themeElements>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2785</TotalTime>
  <Words>1339</Words>
  <Application>Microsoft Office PowerPoint</Application>
  <PresentationFormat>Presentación en pantalla (4:3)</PresentationFormat>
  <Paragraphs>107</Paragraphs>
  <Slides>36</Slides>
  <Notes>3</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36</vt:i4>
      </vt:variant>
    </vt:vector>
  </HeadingPairs>
  <TitlesOfParts>
    <vt:vector size="58" baseType="lpstr">
      <vt:lpstr>AR CENA</vt:lpstr>
      <vt:lpstr>Arial</vt:lpstr>
      <vt:lpstr>Arial Black</vt:lpstr>
      <vt:lpstr>Arial Rounded MT Bold</vt:lpstr>
      <vt:lpstr>Arial Unicode MS</vt:lpstr>
      <vt:lpstr>Calibri</vt:lpstr>
      <vt:lpstr>CentSchbkCyrill BT</vt:lpstr>
      <vt:lpstr>Clarendon BT</vt:lpstr>
      <vt:lpstr>Comic Sans MS</vt:lpstr>
      <vt:lpstr>Impact</vt:lpstr>
      <vt:lpstr>Poor Richard</vt:lpstr>
      <vt:lpstr>Square721 BT</vt:lpstr>
      <vt:lpstr>Swis721 Blk BT</vt:lpstr>
      <vt:lpstr>Swis721 BlkCn BT</vt:lpstr>
      <vt:lpstr>Swis721 BT</vt:lpstr>
      <vt:lpstr>Swis721 Cn BT</vt:lpstr>
      <vt:lpstr>Swis721 Lt BT</vt:lpstr>
      <vt:lpstr>Tahoma</vt:lpstr>
      <vt:lpstr>Tekton Pro</vt:lpstr>
      <vt:lpstr>Times New Roman</vt:lpstr>
      <vt:lpstr>Wingdings</vt:lpstr>
      <vt:lpstr>vees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Admin</cp:lastModifiedBy>
  <cp:revision>372</cp:revision>
  <dcterms:created xsi:type="dcterms:W3CDTF">2014-12-16T15:23:05Z</dcterms:created>
  <dcterms:modified xsi:type="dcterms:W3CDTF">2023-12-18T19:49:46Z</dcterms:modified>
</cp:coreProperties>
</file>