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57" r:id="rId3"/>
    <p:sldId id="291"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310A"/>
    <a:srgbClr val="FFFF00"/>
    <a:srgbClr val="3D0559"/>
    <a:srgbClr val="390053"/>
    <a:srgbClr val="660066"/>
    <a:srgbClr val="9C4610"/>
    <a:srgbClr val="712C02"/>
    <a:srgbClr val="382A06"/>
    <a:srgbClr val="1914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332" autoAdjust="0"/>
  </p:normalViewPr>
  <p:slideViewPr>
    <p:cSldViewPr snapToGrid="0">
      <p:cViewPr>
        <p:scale>
          <a:sx n="90" d="100"/>
          <a:sy n="90" d="100"/>
        </p:scale>
        <p:origin x="12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6B8C032-D59D-41CE-A7FF-44FB0D9BA9E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2275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A8840D-ED90-4C9D-9DB4-B2A12381AF0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2703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993A8EB-A28B-44A9-9571-E5BCF40E4A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979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25142B1-C978-4B52-95B4-0E5717F145B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8541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CEC6DE1-7F18-4297-8BBA-378307B9F35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4114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84D23DC-16B9-4382-B568-ECF59C946C6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0726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FBC8DDC1-6C5A-447F-9EB4-E2F843998C7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053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EE11488-3DBA-479E-9D64-AA0566CEECD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5416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5C023B1-EFAA-4F54-9618-8364A3FBF06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5449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39FC784-12B2-4A60-81D1-39D37180917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2541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88302A1-6BC5-4D38-ABF6-240FD81AC9B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211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BD80D72-EB3C-42FD-94B1-6F89224C6A31}" type="slidenum">
              <a:rPr lang="en-US" smtClean="0">
                <a:solidFill>
                  <a:srgbClr val="000000"/>
                </a:solidFill>
              </a:rPr>
              <a:pPr fontAlgn="base">
                <a:spcBef>
                  <a:spcPct val="0"/>
                </a:spcBef>
                <a:spcAft>
                  <a:spcPct val="0"/>
                </a:spcAft>
              </a:pPr>
              <a:t>‹Nº›</a:t>
            </a:fld>
            <a:endParaRPr lang="en-US" smtClean="0">
              <a:solidFill>
                <a:srgbClr val="000000"/>
              </a:solidFill>
            </a:endParaRPr>
          </a:p>
        </p:txBody>
      </p:sp>
    </p:spTree>
    <p:extLst>
      <p:ext uri="{BB962C8B-B14F-4D97-AF65-F5344CB8AC3E}">
        <p14:creationId xmlns:p14="http://schemas.microsoft.com/office/powerpoint/2010/main" val="79532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4"/>
          <a:srcRect l="12620" t="21087" r="1100" b="12510"/>
          <a:stretch/>
        </p:blipFill>
        <p:spPr>
          <a:xfrm>
            <a:off x="543273" y="429768"/>
            <a:ext cx="8055865" cy="5893592"/>
          </a:xfrm>
          <a:prstGeom prst="rect">
            <a:avLst/>
          </a:prstGeom>
          <a:scene3d>
            <a:camera prst="orthographicFront"/>
            <a:lightRig rig="threePt" dir="t"/>
          </a:scene3d>
          <a:sp3d>
            <a:bevelT prst="relaxedInset"/>
          </a:sp3d>
        </p:spPr>
      </p:pic>
      <p:pic>
        <p:nvPicPr>
          <p:cNvPr id="3" name="166. Abran las puert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
        <p:nvSpPr>
          <p:cNvPr id="4" name="Rectángulo 3"/>
          <p:cNvSpPr/>
          <p:nvPr/>
        </p:nvSpPr>
        <p:spPr>
          <a:xfrm>
            <a:off x="613953" y="5984036"/>
            <a:ext cx="1289492" cy="339324"/>
          </a:xfrm>
          <a:prstGeom prst="rect">
            <a:avLst/>
          </a:prstGeom>
        </p:spPr>
        <p:txBody>
          <a:bodyPr wrap="square">
            <a:spAutoFit/>
          </a:bodyPr>
          <a:lstStyle/>
          <a:p>
            <a:pPr>
              <a:lnSpc>
                <a:spcPct val="107000"/>
              </a:lnSpc>
              <a:spcAft>
                <a:spcPts val="0"/>
              </a:spcAft>
            </a:pPr>
            <a:r>
              <a:rPr lang="es-PE" sz="900" dirty="0">
                <a:solidFill>
                  <a:schemeClr val="bg1">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Imagen de Portada</a:t>
            </a:r>
            <a:endParaRPr lang="en-US" sz="900" dirty="0">
              <a:solidFill>
                <a:schemeClr val="bg1">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PE" sz="600" dirty="0">
                <a:solidFill>
                  <a:schemeClr val="bg1">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P. Érick Félix, CM</a:t>
            </a:r>
            <a:endParaRPr lang="en-US" sz="1000" dirty="0">
              <a:solidFill>
                <a:schemeClr val="bg1">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202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28/9e/40/289e40e30a0b94cc6719b7d2d4ebe4a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07266" y="397933"/>
            <a:ext cx="8086402" cy="58997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47666" y="1143000"/>
            <a:ext cx="4958861" cy="3648808"/>
          </a:xfrm>
          <a:prstGeom prst="rect">
            <a:avLst/>
          </a:prstGeom>
          <a:effectLst>
            <a:softEdge rad="127000"/>
          </a:effectLst>
        </p:spPr>
      </p:pic>
      <p:sp>
        <p:nvSpPr>
          <p:cNvPr id="142344" name="Rectangle 8"/>
          <p:cNvSpPr>
            <a:spLocks noChangeArrowheads="1"/>
          </p:cNvSpPr>
          <p:nvPr/>
        </p:nvSpPr>
        <p:spPr bwMode="auto">
          <a:xfrm>
            <a:off x="507265" y="357381"/>
            <a:ext cx="2440401" cy="3046988"/>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Juan iba  vestido de piel de camello, con una correa de cuero a </a:t>
            </a:r>
            <a:r>
              <a:rPr lang="es-ES" sz="3200" b="1" i="1" dirty="0" smtClean="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la</a:t>
            </a:r>
            <a:endParaRPr lang="es-ES" sz="3200" b="1" i="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endParaRPr>
          </a:p>
        </p:txBody>
      </p:sp>
      <p:sp>
        <p:nvSpPr>
          <p:cNvPr id="6" name="Rectangle 8"/>
          <p:cNvSpPr>
            <a:spLocks noChangeArrowheads="1"/>
          </p:cNvSpPr>
          <p:nvPr/>
        </p:nvSpPr>
        <p:spPr bwMode="auto">
          <a:xfrm>
            <a:off x="720968" y="5169700"/>
            <a:ext cx="7719646" cy="1077218"/>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cintura </a:t>
            </a:r>
            <a:r>
              <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y se alimentaba de saltamontes y miel </a:t>
            </a: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silvestre y proclamaba:</a:t>
            </a: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rPr>
              <a:t> </a:t>
            </a:r>
            <a:endPar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endParaRPr>
          </a:p>
        </p:txBody>
      </p:sp>
    </p:spTree>
    <p:extLst>
      <p:ext uri="{BB962C8B-B14F-4D97-AF65-F5344CB8AC3E}">
        <p14:creationId xmlns:p14="http://schemas.microsoft.com/office/powerpoint/2010/main" val="3614817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4"/>
                                        </p:tgtEl>
                                        <p:attrNameLst>
                                          <p:attrName>style.visibility</p:attrName>
                                        </p:attrNameLst>
                                      </p:cBhvr>
                                      <p:to>
                                        <p:strVal val="visible"/>
                                      </p:to>
                                    </p:set>
                                    <p:animEffect transition="in" filter="wipe(up)">
                                      <p:cBhvr>
                                        <p:cTn id="7" dur="5000"/>
                                        <p:tgtEl>
                                          <p:spTgt spid="142344"/>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28/9e/40/289e40e30a0b94cc6719b7d2d4ebe4a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0021" y="396283"/>
            <a:ext cx="8038856" cy="59078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63008" y="1104811"/>
            <a:ext cx="5495191" cy="3590281"/>
          </a:xfrm>
          <a:prstGeom prst="rect">
            <a:avLst/>
          </a:prstGeom>
          <a:effectLst>
            <a:softEdge rad="127000"/>
          </a:effectLst>
        </p:spPr>
      </p:pic>
      <p:sp>
        <p:nvSpPr>
          <p:cNvPr id="139267" name="Rectangle 3"/>
          <p:cNvSpPr>
            <a:spLocks noChangeArrowheads="1"/>
          </p:cNvSpPr>
          <p:nvPr/>
        </p:nvSpPr>
        <p:spPr bwMode="auto">
          <a:xfrm>
            <a:off x="454513" y="572130"/>
            <a:ext cx="2614003" cy="2062103"/>
          </a:xfrm>
          <a:prstGeom prst="rect">
            <a:avLst/>
          </a:prstGeom>
          <a:noFill/>
          <a:ln>
            <a:noFill/>
          </a:ln>
          <a:effectLst/>
          <a:extLst/>
        </p:spPr>
        <p:txBody>
          <a:bodyPr wrap="square">
            <a:spAutoFit/>
          </a:bodyPr>
          <a:lstStyle/>
          <a:p>
            <a:pPr algn="ctr" fontAlgn="base">
              <a:spcBef>
                <a:spcPct val="0"/>
              </a:spcBef>
              <a:spcAft>
                <a:spcPct val="0"/>
              </a:spcAft>
            </a:pPr>
            <a:r>
              <a:rPr lang="es-ES" sz="3200" b="1" i="1" dirty="0" smtClean="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a:t>
            </a:r>
            <a:r>
              <a:rPr lang="es-ES" sz="3200" b="1" i="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Detrás de mí viene el que puede más </a:t>
            </a:r>
            <a:r>
              <a:rPr lang="es-ES" sz="3200" b="1" i="1" dirty="0" smtClean="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que </a:t>
            </a:r>
            <a:r>
              <a:rPr lang="es-ES" sz="3200" b="1" i="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yo, </a:t>
            </a:r>
            <a:endParaRPr lang="es-ES" sz="3200" b="1" i="1" dirty="0" smtClean="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endParaRPr>
          </a:p>
        </p:txBody>
      </p:sp>
      <p:sp>
        <p:nvSpPr>
          <p:cNvPr id="5" name="Rectangle 3"/>
          <p:cNvSpPr>
            <a:spLocks noChangeArrowheads="1"/>
          </p:cNvSpPr>
          <p:nvPr/>
        </p:nvSpPr>
        <p:spPr bwMode="auto">
          <a:xfrm>
            <a:off x="454513" y="5023968"/>
            <a:ext cx="8074026" cy="1077218"/>
          </a:xfrm>
          <a:prstGeom prst="rect">
            <a:avLst/>
          </a:prstGeom>
          <a:noFill/>
          <a:ln>
            <a:noFill/>
          </a:ln>
          <a:effectLst/>
          <a:extLst/>
        </p:spPr>
        <p:txBody>
          <a:bodyPr wrap="square">
            <a:spAutoFit/>
          </a:bodyPr>
          <a:lstStyle/>
          <a:p>
            <a:pPr algn="ctr" fontAlgn="base">
              <a:spcBef>
                <a:spcPct val="0"/>
              </a:spcBef>
              <a:spcAft>
                <a:spcPct val="0"/>
              </a:spcAft>
            </a:pPr>
            <a:r>
              <a:rPr lang="es-ES" sz="3200" b="1" dirty="0" smtClean="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y yo </a:t>
            </a:r>
            <a:r>
              <a:rPr lang="es-ES" sz="3200" b="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no merezco  </a:t>
            </a:r>
            <a:r>
              <a:rPr lang="es-ES" sz="3200" b="1" i="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agacharme</a:t>
            </a:r>
            <a:r>
              <a:rPr lang="es-ES" sz="3200" b="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 para desatarle las </a:t>
            </a:r>
            <a:r>
              <a:rPr lang="es-ES" sz="3200" b="1" dirty="0" smtClean="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 </a:t>
            </a:r>
            <a:r>
              <a:rPr lang="es-ES" sz="3200" b="1" dirty="0">
                <a:solidFill>
                  <a:schemeClr val="tx2">
                    <a:lumMod val="10000"/>
                    <a:lumOff val="90000"/>
                  </a:schemeClr>
                </a:solidFill>
                <a:effectLst>
                  <a:outerShdw blurRad="50800" dist="38100" dir="10800000" algn="r" rotWithShape="0">
                    <a:prstClr val="black"/>
                  </a:outerShdw>
                </a:effectLst>
                <a:latin typeface="Arial Unicode MS" pitchFamily="34" charset="-128"/>
                <a:cs typeface="Times New Roman" pitchFamily="18" charset="0"/>
              </a:rPr>
              <a:t>sandalias. </a:t>
            </a:r>
            <a:endParaRPr lang="es-ES" sz="3200" b="1" dirty="0">
              <a:solidFill>
                <a:schemeClr val="tx2">
                  <a:lumMod val="10000"/>
                  <a:lumOff val="90000"/>
                </a:schemeClr>
              </a:solidFill>
              <a:effectLst>
                <a:outerShdw blurRad="50800" dist="38100" dir="10800000" algn="r" rotWithShape="0">
                  <a:prstClr val="black"/>
                </a:outerShdw>
              </a:effectLst>
              <a:latin typeface="Arial Unicode MS" pitchFamily="34" charset="-128"/>
            </a:endParaRPr>
          </a:p>
        </p:txBody>
      </p:sp>
    </p:spTree>
    <p:extLst>
      <p:ext uri="{BB962C8B-B14F-4D97-AF65-F5344CB8AC3E}">
        <p14:creationId xmlns:p14="http://schemas.microsoft.com/office/powerpoint/2010/main" val="32412797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wipe(up)">
                                      <p:cBhvr>
                                        <p:cTn id="7" dur="5000"/>
                                        <p:tgtEl>
                                          <p:spTgt spid="13926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8/9e/40/289e40e30a0b94cc6719b7d2d4ebe4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34" y="468041"/>
            <a:ext cx="8131611" cy="581845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52268" y="1250694"/>
            <a:ext cx="4881677" cy="3461983"/>
          </a:xfrm>
          <a:prstGeom prst="rect">
            <a:avLst/>
          </a:prstGeom>
        </p:spPr>
      </p:pic>
      <p:sp>
        <p:nvSpPr>
          <p:cNvPr id="140291" name="Rectangle 3"/>
          <p:cNvSpPr>
            <a:spLocks noChangeArrowheads="1"/>
          </p:cNvSpPr>
          <p:nvPr/>
        </p:nvSpPr>
        <p:spPr bwMode="auto">
          <a:xfrm>
            <a:off x="502434" y="1074710"/>
            <a:ext cx="2449834" cy="2062103"/>
          </a:xfrm>
          <a:prstGeom prst="rect">
            <a:avLst/>
          </a:prstGeom>
          <a:noFill/>
          <a:ln>
            <a:noFill/>
          </a:ln>
          <a:effectLst/>
          <a:extLst/>
        </p:spPr>
        <p:txBody>
          <a:bodyPr wrap="square">
            <a:spAutoFit/>
          </a:bodyPr>
          <a:lstStyle/>
          <a:p>
            <a:pPr algn="ctr" fontAlgn="base">
              <a:spcBef>
                <a:spcPct val="0"/>
              </a:spcBef>
              <a:spcAft>
                <a:spcPct val="0"/>
              </a:spcAft>
            </a:pPr>
            <a:r>
              <a:rPr lang="es-ES" sz="3200" b="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 </a:t>
            </a:r>
            <a:r>
              <a:rPr lang="es-ES" sz="3200" b="1" i="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Yo los he bautizado a ustedes con </a:t>
            </a:r>
            <a:r>
              <a:rPr lang="es-ES" sz="3200" b="1" i="1" dirty="0" smtClean="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agua,</a:t>
            </a:r>
          </a:p>
        </p:txBody>
      </p:sp>
      <p:pic>
        <p:nvPicPr>
          <p:cNvPr id="5" name="Picture 7" descr="!cid_011c01c1fd98$e4f4f680$780a3ec8@haisk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11640" y="300736"/>
            <a:ext cx="2587927" cy="1258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855590" y="5380772"/>
            <a:ext cx="7425297" cy="584775"/>
          </a:xfrm>
          <a:prstGeom prst="rect">
            <a:avLst/>
          </a:prstGeom>
          <a:noFill/>
          <a:ln>
            <a:noFill/>
          </a:ln>
          <a:effectLst/>
          <a:extLst/>
        </p:spPr>
        <p:txBody>
          <a:bodyPr wrap="square">
            <a:spAutoFit/>
          </a:bodyPr>
          <a:lstStyle/>
          <a:p>
            <a:pPr algn="ctr" fontAlgn="base">
              <a:spcBef>
                <a:spcPct val="0"/>
              </a:spcBef>
              <a:spcAft>
                <a:spcPct val="0"/>
              </a:spcAft>
            </a:pP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  </a:t>
            </a:r>
            <a:r>
              <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pero él los bautizará con Espíritu Santo” </a:t>
            </a:r>
            <a:endPar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endParaRPr>
          </a:p>
        </p:txBody>
      </p:sp>
    </p:spTree>
    <p:extLst>
      <p:ext uri="{BB962C8B-B14F-4D97-AF65-F5344CB8AC3E}">
        <p14:creationId xmlns:p14="http://schemas.microsoft.com/office/powerpoint/2010/main" val="2193375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wipe(up)">
                                      <p:cBhvr>
                                        <p:cTn id="11" dur="5000"/>
                                        <p:tgtEl>
                                          <p:spTgt spid="140291"/>
                                        </p:tgtEl>
                                      </p:cBhvr>
                                    </p:animEffect>
                                  </p:childTnLst>
                                </p:cTn>
                              </p:par>
                            </p:childTnLst>
                          </p:cTn>
                        </p:par>
                        <p:par>
                          <p:cTn id="12" fill="hold">
                            <p:stCondLst>
                              <p:cond delay="6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112" y="456928"/>
            <a:ext cx="8098536" cy="5843288"/>
          </a:xfrm>
          <a:prstGeom prst="rect">
            <a:avLst/>
          </a:prstGeom>
        </p:spPr>
      </p:pic>
      <p:sp>
        <p:nvSpPr>
          <p:cNvPr id="6" name="Text Box 5"/>
          <p:cNvSpPr txBox="1">
            <a:spLocks noChangeArrowheads="1"/>
          </p:cNvSpPr>
          <p:nvPr/>
        </p:nvSpPr>
        <p:spPr bwMode="auto">
          <a:xfrm>
            <a:off x="3397891" y="4638223"/>
            <a:ext cx="5396170" cy="954107"/>
          </a:xfrm>
          <a:prstGeom prst="rect">
            <a:avLst/>
          </a:prstGeom>
          <a:noFill/>
          <a:ln>
            <a:noFill/>
          </a:ln>
          <a:effectLst/>
          <a:extLst/>
        </p:spPr>
        <p:txBody>
          <a:bodyPr wrap="square">
            <a:spAutoFit/>
          </a:bodyPr>
          <a:lstStyle/>
          <a:p>
            <a:pPr algn="ctr" fontAlgn="base">
              <a:spcBef>
                <a:spcPct val="50000"/>
              </a:spcBef>
              <a:spcAft>
                <a:spcPct val="0"/>
              </a:spcAft>
            </a:pPr>
            <a:r>
              <a:rPr lang="es-PE" sz="2800" b="1" dirty="0" smtClean="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rPr>
              <a:t>¿</a:t>
            </a:r>
            <a:r>
              <a:rPr lang="es-PE" sz="2800" b="1" dirty="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rPr>
              <a:t>Qué significan estas afirmaciones sobre Jesús?</a:t>
            </a:r>
            <a:endParaRPr lang="es-ES" sz="3200" b="1" dirty="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011705" y="1314187"/>
            <a:ext cx="4081176" cy="584775"/>
          </a:xfrm>
          <a:prstGeom prst="rect">
            <a:avLst/>
          </a:prstGeom>
          <a:noFill/>
          <a:ln>
            <a:noFill/>
          </a:ln>
          <a:effectLst/>
          <a:extLst/>
        </p:spPr>
        <p:txBody>
          <a:bodyPr wrap="square">
            <a:spAutoFit/>
          </a:bodyPr>
          <a:lstStyle/>
          <a:p>
            <a:pPr fontAlgn="base">
              <a:spcBef>
                <a:spcPct val="50000"/>
              </a:spcBef>
              <a:spcAft>
                <a:spcPct val="0"/>
              </a:spcAft>
            </a:pPr>
            <a:r>
              <a:rPr lang="es-ES_tradnl" sz="3200" b="1" dirty="0">
                <a:solidFill>
                  <a:schemeClr val="bg1">
                    <a:lumMod val="20000"/>
                    <a:lumOff val="80000"/>
                  </a:schemeClr>
                </a:solidFill>
                <a:effectLst>
                  <a:outerShdw blurRad="38100" dist="38100" dir="2700000" algn="tl">
                    <a:srgbClr val="000000"/>
                  </a:outerShdw>
                </a:effectLst>
              </a:rPr>
              <a:t>En </a:t>
            </a:r>
            <a:r>
              <a:rPr lang="es-ES_tradnl" sz="3200" b="1" dirty="0" smtClean="0">
                <a:solidFill>
                  <a:schemeClr val="bg1">
                    <a:lumMod val="20000"/>
                    <a:lumOff val="80000"/>
                  </a:schemeClr>
                </a:solidFill>
                <a:effectLst>
                  <a:outerShdw blurRad="38100" dist="38100" dir="2700000" algn="tl">
                    <a:srgbClr val="000000"/>
                  </a:outerShdw>
                </a:effectLst>
              </a:rPr>
              <a:t>Marcos 1,1</a:t>
            </a:r>
            <a:endParaRPr lang="es-ES" sz="3200" b="1" dirty="0">
              <a:solidFill>
                <a:schemeClr val="bg1">
                  <a:lumMod val="20000"/>
                  <a:lumOff val="80000"/>
                </a:schemeClr>
              </a:solidFill>
              <a:effectLst>
                <a:outerShdw blurRad="38100" dist="38100" dir="2700000" algn="tl">
                  <a:srgbClr val="000000"/>
                </a:outerShdw>
              </a:effectLst>
            </a:endParaRPr>
          </a:p>
        </p:txBody>
      </p:sp>
      <p:sp>
        <p:nvSpPr>
          <p:cNvPr id="7" name="Text Box 5"/>
          <p:cNvSpPr txBox="1">
            <a:spLocks noChangeArrowheads="1"/>
          </p:cNvSpPr>
          <p:nvPr/>
        </p:nvSpPr>
        <p:spPr bwMode="auto">
          <a:xfrm>
            <a:off x="4039914" y="2437596"/>
            <a:ext cx="3920592" cy="1077218"/>
          </a:xfrm>
          <a:prstGeom prst="rect">
            <a:avLst/>
          </a:prstGeom>
          <a:noFill/>
          <a:ln>
            <a:noFill/>
          </a:ln>
          <a:effectLst/>
          <a:extLst/>
        </p:spPr>
        <p:txBody>
          <a:bodyPr wrap="square">
            <a:spAutoFit/>
          </a:bodyPr>
          <a:lstStyle/>
          <a:p>
            <a:pPr marL="457200" indent="-457200" algn="ctr" fontAlgn="base">
              <a:spcBef>
                <a:spcPct val="50000"/>
              </a:spcBef>
              <a:spcAft>
                <a:spcPct val="0"/>
              </a:spcAft>
              <a:buFont typeface="Wingdings" panose="05000000000000000000" pitchFamily="2" charset="2"/>
              <a:buChar char="Ø"/>
            </a:pPr>
            <a:r>
              <a:rPr lang="es-ES_tradnl" sz="3200" b="1" dirty="0">
                <a:solidFill>
                  <a:schemeClr val="bg1">
                    <a:lumMod val="20000"/>
                    <a:lumOff val="80000"/>
                  </a:schemeClr>
                </a:solidFill>
                <a:effectLst>
                  <a:outerShdw blurRad="38100" dist="38100" dir="2700000" algn="tl">
                    <a:srgbClr val="000000">
                      <a:alpha val="43137"/>
                    </a:srgbClr>
                  </a:outerShdw>
                </a:effectLst>
              </a:rPr>
              <a:t>¿Qué se dice de Jesús</a:t>
            </a:r>
            <a:r>
              <a:rPr lang="es-ES_tradnl" sz="3200" b="1" dirty="0" smtClean="0">
                <a:solidFill>
                  <a:schemeClr val="bg1">
                    <a:lumMod val="20000"/>
                    <a:lumOff val="80000"/>
                  </a:schemeClr>
                </a:solidFill>
                <a:effectLst>
                  <a:outerShdw blurRad="38100" dist="38100" dir="2700000" algn="tl">
                    <a:srgbClr val="000000">
                      <a:alpha val="43137"/>
                    </a:srgbClr>
                  </a:outerShdw>
                </a:effectLst>
              </a:rPr>
              <a:t>?</a:t>
            </a:r>
            <a:endParaRPr lang="es-ES_tradnl" sz="3200" b="1" dirty="0">
              <a:solidFill>
                <a:schemeClr val="bg1">
                  <a:lumMod val="20000"/>
                  <a:lumOff val="80000"/>
                </a:schemeClr>
              </a:solidFill>
              <a:effectLst>
                <a:outerShdw blurRad="38100" dist="38100" dir="2700000" algn="tl">
                  <a:srgbClr val="000000">
                    <a:alpha val="43137"/>
                  </a:srgbClr>
                </a:outerShdw>
              </a:effectLst>
            </a:endParaRPr>
          </a:p>
        </p:txBody>
      </p:sp>
      <p:sp>
        <p:nvSpPr>
          <p:cNvPr id="2" name="Rectángulo 1"/>
          <p:cNvSpPr/>
          <p:nvPr/>
        </p:nvSpPr>
        <p:spPr>
          <a:xfrm>
            <a:off x="841249" y="544746"/>
            <a:ext cx="7119257" cy="769441"/>
          </a:xfrm>
          <a:prstGeom prst="rect">
            <a:avLst/>
          </a:prstGeom>
          <a:noFill/>
        </p:spPr>
        <p:txBody>
          <a:bodyPr wrap="none" lIns="91440" tIns="45720" rIns="91440" bIns="45720">
            <a:spAutoFit/>
          </a:bodyPr>
          <a:lstStyle/>
          <a:p>
            <a:pPr algn="ctr"/>
            <a:r>
              <a:rPr lang="es-ES" sz="4400" b="1" cap="none" spc="0" dirty="0" smtClean="0">
                <a:ln w="6600">
                  <a:solidFill>
                    <a:sysClr val="windowText" lastClr="000000"/>
                  </a:solidFill>
                  <a:prstDash val="solid"/>
                </a:ln>
                <a:solidFill>
                  <a:srgbClr val="FFFF00"/>
                </a:solidFill>
                <a:effectLst>
                  <a:outerShdw dist="38100" dir="2700000" algn="tl" rotWithShape="0">
                    <a:schemeClr val="accent2"/>
                  </a:outerShdw>
                </a:effectLst>
              </a:rPr>
              <a:t>Preguntas para la lectura:</a:t>
            </a:r>
            <a:endParaRPr lang="es-ES" sz="4400" b="1" cap="none" spc="0" dirty="0">
              <a:ln w="6600">
                <a:solidFill>
                  <a:sysClr val="windowText" lastClr="000000"/>
                </a:solidFill>
                <a:prstDash val="solid"/>
              </a:ln>
              <a:solidFill>
                <a:srgbClr val="FFFF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4443317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375" autoRev="1" fill="hold">
                                          <p:stCondLst>
                                            <p:cond delay="0"/>
                                          </p:stCondLst>
                                        </p:cTn>
                                        <p:tgtEl>
                                          <p:spTgt spid="7"/>
                                        </p:tgtEl>
                                        <p:attrNameLst>
                                          <p:attrName>ppt_w</p:attrName>
                                        </p:attrNameLst>
                                      </p:cBhvr>
                                    </p:anim>
                                    <p:anim by="(#ppt_w*0.50)" calcmode="lin" valueType="num">
                                      <p:cBhvr>
                                        <p:cTn id="8" dur="375" decel="50000" autoRev="1" fill="hold">
                                          <p:stCondLst>
                                            <p:cond delay="0"/>
                                          </p:stCondLst>
                                        </p:cTn>
                                        <p:tgtEl>
                                          <p:spTgt spid="7"/>
                                        </p:tgtEl>
                                        <p:attrNameLst>
                                          <p:attrName>ppt_x</p:attrName>
                                        </p:attrNameLst>
                                      </p:cBhvr>
                                    </p:anim>
                                    <p:anim from="(-#ppt_h/2)" to="(#ppt_y)" calcmode="lin" valueType="num">
                                      <p:cBhvr>
                                        <p:cTn id="9" dur="750" fill="hold">
                                          <p:stCondLst>
                                            <p:cond delay="0"/>
                                          </p:stCondLst>
                                        </p:cTn>
                                        <p:tgtEl>
                                          <p:spTgt spid="7"/>
                                        </p:tgtEl>
                                        <p:attrNameLst>
                                          <p:attrName>ppt_y</p:attrName>
                                        </p:attrNameLst>
                                      </p:cBhvr>
                                    </p:anim>
                                    <p:animRot by="21600000">
                                      <p:cBhvr>
                                        <p:cTn id="10" dur="750" fill="hold">
                                          <p:stCondLst>
                                            <p:cond delay="0"/>
                                          </p:stCondLst>
                                        </p:cTn>
                                        <p:tgtEl>
                                          <p:spTgt spid="7"/>
                                        </p:tgtEl>
                                        <p:attrNameLst>
                                          <p:attrName>r</p:attrName>
                                        </p:attrNameLst>
                                      </p:cBhvr>
                                    </p:animRot>
                                  </p:childTnLst>
                                </p:cTn>
                              </p:par>
                            </p:childTnLst>
                          </p:cTn>
                        </p:par>
                        <p:par>
                          <p:cTn id="11" fill="hold">
                            <p:stCondLst>
                              <p:cond delay="2025"/>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375" autoRev="1" fill="hold">
                                          <p:stCondLst>
                                            <p:cond delay="0"/>
                                          </p:stCondLst>
                                        </p:cTn>
                                        <p:tgtEl>
                                          <p:spTgt spid="6"/>
                                        </p:tgtEl>
                                        <p:attrNameLst>
                                          <p:attrName>ppt_w</p:attrName>
                                        </p:attrNameLst>
                                      </p:cBhvr>
                                    </p:anim>
                                    <p:anim by="(#ppt_w*0.50)" calcmode="lin" valueType="num">
                                      <p:cBhvr>
                                        <p:cTn id="15" dur="375" decel="50000" autoRev="1" fill="hold">
                                          <p:stCondLst>
                                            <p:cond delay="0"/>
                                          </p:stCondLst>
                                        </p:cTn>
                                        <p:tgtEl>
                                          <p:spTgt spid="6"/>
                                        </p:tgtEl>
                                        <p:attrNameLst>
                                          <p:attrName>ppt_x</p:attrName>
                                        </p:attrNameLst>
                                      </p:cBhvr>
                                    </p:anim>
                                    <p:anim from="(-#ppt_h/2)" to="(#ppt_y)" calcmode="lin" valueType="num">
                                      <p:cBhvr>
                                        <p:cTn id="16" dur="750" fill="hold">
                                          <p:stCondLst>
                                            <p:cond delay="0"/>
                                          </p:stCondLst>
                                        </p:cTn>
                                        <p:tgtEl>
                                          <p:spTgt spid="6"/>
                                        </p:tgtEl>
                                        <p:attrNameLst>
                                          <p:attrName>ppt_y</p:attrName>
                                        </p:attrNameLst>
                                      </p:cBhvr>
                                    </p:anim>
                                    <p:animRot by="21600000">
                                      <p:cBhvr>
                                        <p:cTn id="17" dur="7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535" y="321634"/>
            <a:ext cx="8055540" cy="5946648"/>
          </a:xfrm>
          <a:prstGeom prst="rect">
            <a:avLst/>
          </a:prstGeom>
        </p:spPr>
      </p:pic>
      <p:sp>
        <p:nvSpPr>
          <p:cNvPr id="4" name="Rectangle 3"/>
          <p:cNvSpPr>
            <a:spLocks noGrp="1" noChangeArrowheads="1"/>
          </p:cNvSpPr>
          <p:nvPr>
            <p:ph idx="1"/>
          </p:nvPr>
        </p:nvSpPr>
        <p:spPr>
          <a:xfrm>
            <a:off x="557391" y="321634"/>
            <a:ext cx="3922616" cy="581744"/>
          </a:xfrm>
        </p:spPr>
        <p:txBody>
          <a:bodyPr/>
          <a:lstStyle/>
          <a:p>
            <a:pPr marL="0" indent="0">
              <a:buNone/>
            </a:pPr>
            <a:r>
              <a:rPr lang="es-ES_tradnl" b="1" dirty="0" smtClean="0">
                <a:solidFill>
                  <a:schemeClr val="bg1">
                    <a:lumMod val="20000"/>
                    <a:lumOff val="80000"/>
                  </a:schemeClr>
                </a:solidFill>
                <a:effectLst>
                  <a:outerShdw blurRad="38100" dist="38100" dir="2700000" algn="tl">
                    <a:srgbClr val="000000"/>
                  </a:outerShdw>
                </a:effectLst>
              </a:rPr>
              <a:t>Marcos 1</a:t>
            </a:r>
            <a:r>
              <a:rPr lang="es-ES_tradnl" b="1" dirty="0">
                <a:solidFill>
                  <a:schemeClr val="bg1">
                    <a:lumMod val="20000"/>
                    <a:lumOff val="80000"/>
                  </a:schemeClr>
                </a:solidFill>
                <a:effectLst>
                  <a:outerShdw blurRad="38100" dist="38100" dir="2700000" algn="tl">
                    <a:srgbClr val="000000"/>
                  </a:outerShdw>
                </a:effectLst>
              </a:rPr>
              <a:t>, </a:t>
            </a:r>
            <a:r>
              <a:rPr lang="es-ES_tradnl" b="1" dirty="0" smtClean="0">
                <a:solidFill>
                  <a:schemeClr val="bg1">
                    <a:lumMod val="20000"/>
                    <a:lumOff val="80000"/>
                  </a:schemeClr>
                </a:solidFill>
                <a:effectLst>
                  <a:outerShdw blurRad="38100" dist="38100" dir="2700000" algn="tl">
                    <a:srgbClr val="000000"/>
                  </a:outerShdw>
                </a:effectLst>
              </a:rPr>
              <a:t>2- 4</a:t>
            </a:r>
            <a:endParaRPr lang="es-ES_tradnl" b="1" dirty="0">
              <a:solidFill>
                <a:schemeClr val="bg1">
                  <a:lumMod val="20000"/>
                  <a:lumOff val="80000"/>
                </a:schemeClr>
              </a:solidFill>
              <a:effectLst>
                <a:outerShdw blurRad="38100" dist="38100" dir="2700000" algn="tl">
                  <a:srgbClr val="000000"/>
                </a:outerShdw>
              </a:effectLst>
            </a:endParaRPr>
          </a:p>
        </p:txBody>
      </p:sp>
      <p:sp>
        <p:nvSpPr>
          <p:cNvPr id="7" name="Rectangle 3"/>
          <p:cNvSpPr txBox="1">
            <a:spLocks noChangeArrowheads="1"/>
          </p:cNvSpPr>
          <p:nvPr/>
        </p:nvSpPr>
        <p:spPr bwMode="auto">
          <a:xfrm>
            <a:off x="603111" y="4634298"/>
            <a:ext cx="8018964" cy="118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TriangleInverted">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 typeface="Wingdings" panose="05000000000000000000" pitchFamily="2" charset="2"/>
              <a:buChar char="Ø"/>
            </a:pPr>
            <a:r>
              <a:rPr lang="es-ES_tradnl" sz="3600" b="1" kern="0" dirty="0" smtClean="0">
                <a:solidFill>
                  <a:srgbClr val="FFFFFF"/>
                </a:solidFill>
                <a:effectLst>
                  <a:glow rad="139700">
                    <a:schemeClr val="accent4">
                      <a:satMod val="175000"/>
                      <a:alpha val="40000"/>
                    </a:schemeClr>
                  </a:glow>
                  <a:outerShdw blurRad="38100" dist="38100" dir="2700000" algn="tl">
                    <a:srgbClr val="000000"/>
                  </a:outerShdw>
                </a:effectLst>
              </a:rPr>
              <a:t>¿Cuál es la misión de Juan?</a:t>
            </a:r>
            <a:r>
              <a:rPr lang="es-ES_tradnl" sz="3600" b="1" dirty="0">
                <a:solidFill>
                  <a:srgbClr val="FFFFFF"/>
                </a:solidFill>
                <a:effectLst>
                  <a:glow rad="139700">
                    <a:schemeClr val="accent4">
                      <a:satMod val="175000"/>
                      <a:alpha val="40000"/>
                    </a:schemeClr>
                  </a:glow>
                  <a:outerShdw blurRad="38100" dist="38100" dir="2700000" algn="tl">
                    <a:srgbClr val="000000"/>
                  </a:outerShdw>
                </a:effectLst>
              </a:rPr>
              <a:t> </a:t>
            </a:r>
            <a:r>
              <a:rPr lang="es-ES_tradnl" sz="3600" b="1" dirty="0" smtClean="0">
                <a:solidFill>
                  <a:srgbClr val="FFFFFF"/>
                </a:solidFill>
                <a:effectLst>
                  <a:glow rad="139700">
                    <a:schemeClr val="accent4">
                      <a:satMod val="175000"/>
                      <a:alpha val="40000"/>
                    </a:schemeClr>
                  </a:glow>
                  <a:outerShdw blurRad="38100" dist="38100" dir="2700000" algn="tl">
                    <a:srgbClr val="000000"/>
                  </a:outerShdw>
                </a:effectLst>
              </a:rPr>
              <a:t>             ¿</a:t>
            </a:r>
            <a:r>
              <a:rPr lang="es-ES_tradnl" sz="3600" b="1" dirty="0">
                <a:solidFill>
                  <a:srgbClr val="FFFFFF"/>
                </a:solidFill>
                <a:effectLst>
                  <a:glow rad="139700">
                    <a:schemeClr val="accent4">
                      <a:satMod val="175000"/>
                      <a:alpha val="40000"/>
                    </a:schemeClr>
                  </a:glow>
                  <a:outerShdw blurRad="38100" dist="38100" dir="2700000" algn="tl">
                    <a:srgbClr val="000000"/>
                  </a:outerShdw>
                </a:effectLst>
              </a:rPr>
              <a:t>En qué consiste su </a:t>
            </a:r>
            <a:r>
              <a:rPr lang="es-ES_tradnl" sz="3600" b="1" dirty="0" smtClean="0">
                <a:solidFill>
                  <a:srgbClr val="FFFFFF"/>
                </a:solidFill>
                <a:effectLst>
                  <a:glow rad="139700">
                    <a:schemeClr val="accent4">
                      <a:satMod val="175000"/>
                      <a:alpha val="40000"/>
                    </a:schemeClr>
                  </a:glow>
                  <a:outerShdw blurRad="38100" dist="38100" dir="2700000" algn="tl">
                    <a:srgbClr val="000000"/>
                  </a:outerShdw>
                </a:effectLst>
              </a:rPr>
              <a:t>predicación?</a:t>
            </a:r>
            <a:endParaRPr lang="es-ES_tradnl" sz="3600" b="1" kern="0" dirty="0">
              <a:solidFill>
                <a:srgbClr val="FFFFFF"/>
              </a:solidFill>
              <a:effectLst>
                <a:glow rad="139700">
                  <a:schemeClr val="accent4">
                    <a:satMod val="175000"/>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11990516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4">
                                            <p:txEl>
                                              <p:pRg st="0" end="0"/>
                                            </p:txEl>
                                          </p:spTgt>
                                        </p:tgtEl>
                                        <p:attrNameLst>
                                          <p:attrName>ppt_w</p:attrName>
                                        </p:attrNameLst>
                                      </p:cBhvr>
                                    </p:anim>
                                    <p:anim by="(#ppt_w*0.50)" calcmode="lin" valueType="num">
                                      <p:cBhvr>
                                        <p:cTn id="8" dur="250" decel="50000" autoRev="1" fill="hold">
                                          <p:stCondLst>
                                            <p:cond delay="0"/>
                                          </p:stCondLst>
                                        </p:cTn>
                                        <p:tgtEl>
                                          <p:spTgt spid="4">
                                            <p:txEl>
                                              <p:pRg st="0" end="0"/>
                                            </p:txEl>
                                          </p:spTgt>
                                        </p:tgtEl>
                                        <p:attrNameLst>
                                          <p:attrName>ppt_x</p:attrName>
                                        </p:attrNameLst>
                                      </p:cBhvr>
                                    </p:anim>
                                    <p:anim from="(-#ppt_h/2)" to="(#ppt_y)" calcmode="lin" valueType="num">
                                      <p:cBhvr>
                                        <p:cTn id="9" dur="500" fill="hold">
                                          <p:stCondLst>
                                            <p:cond delay="0"/>
                                          </p:stCondLst>
                                        </p:cTn>
                                        <p:tgtEl>
                                          <p:spTgt spid="4">
                                            <p:txEl>
                                              <p:pRg st="0" end="0"/>
                                            </p:txEl>
                                          </p:spTgt>
                                        </p:tgtEl>
                                        <p:attrNameLst>
                                          <p:attrName>ppt_y</p:attrName>
                                        </p:attrNameLst>
                                      </p:cBhvr>
                                    </p:anim>
                                    <p:animRot by="21600000">
                                      <p:cBhvr>
                                        <p:cTn id="10" dur="500" fill="hold">
                                          <p:stCondLst>
                                            <p:cond delay="0"/>
                                          </p:stCondLst>
                                        </p:cTn>
                                        <p:tgtEl>
                                          <p:spTgt spid="4">
                                            <p:txEl>
                                              <p:pRg st="0" end="0"/>
                                            </p:txEl>
                                          </p:spTgt>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375" autoRev="1" fill="hold">
                                          <p:stCondLst>
                                            <p:cond delay="0"/>
                                          </p:stCondLst>
                                        </p:cTn>
                                        <p:tgtEl>
                                          <p:spTgt spid="7"/>
                                        </p:tgtEl>
                                        <p:attrNameLst>
                                          <p:attrName>ppt_w</p:attrName>
                                        </p:attrNameLst>
                                      </p:cBhvr>
                                    </p:anim>
                                    <p:anim by="(#ppt_w*0.50)" calcmode="lin" valueType="num">
                                      <p:cBhvr>
                                        <p:cTn id="15" dur="375" decel="50000" autoRev="1" fill="hold">
                                          <p:stCondLst>
                                            <p:cond delay="0"/>
                                          </p:stCondLst>
                                        </p:cTn>
                                        <p:tgtEl>
                                          <p:spTgt spid="7"/>
                                        </p:tgtEl>
                                        <p:attrNameLst>
                                          <p:attrName>ppt_x</p:attrName>
                                        </p:attrNameLst>
                                      </p:cBhvr>
                                    </p:anim>
                                    <p:anim from="(-#ppt_h/2)" to="(#ppt_y)" calcmode="lin" valueType="num">
                                      <p:cBhvr>
                                        <p:cTn id="16" dur="750" fill="hold">
                                          <p:stCondLst>
                                            <p:cond delay="0"/>
                                          </p:stCondLst>
                                        </p:cTn>
                                        <p:tgtEl>
                                          <p:spTgt spid="7"/>
                                        </p:tgtEl>
                                        <p:attrNameLst>
                                          <p:attrName>ppt_y</p:attrName>
                                        </p:attrNameLst>
                                      </p:cBhvr>
                                    </p:anim>
                                    <p:animRot by="21600000">
                                      <p:cBhvr>
                                        <p:cTn id="17"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8084" y="418011"/>
            <a:ext cx="8090030" cy="5937069"/>
          </a:xfrm>
          <a:prstGeom prst="rect">
            <a:avLst/>
          </a:prstGeom>
        </p:spPr>
      </p:pic>
      <p:sp>
        <p:nvSpPr>
          <p:cNvPr id="6" name="Text Box 5"/>
          <p:cNvSpPr txBox="1">
            <a:spLocks noChangeArrowheads="1"/>
          </p:cNvSpPr>
          <p:nvPr/>
        </p:nvSpPr>
        <p:spPr bwMode="auto">
          <a:xfrm>
            <a:off x="632203" y="4461769"/>
            <a:ext cx="7524750" cy="1200329"/>
          </a:xfrm>
          <a:prstGeom prst="rect">
            <a:avLst/>
          </a:prstGeom>
          <a:noFill/>
          <a:ln>
            <a:noFill/>
          </a:ln>
          <a:effectLst/>
          <a:extLst/>
        </p:spPr>
        <p:txBody>
          <a:bodyPr>
            <a:prstTxWarp prst="textWave2">
              <a:avLst/>
            </a:prstTxWarp>
            <a:spAutoFit/>
          </a:bodyPr>
          <a:lstStyle/>
          <a:p>
            <a:pPr marL="457200" indent="-457200" algn="ctr" fontAlgn="base">
              <a:spcBef>
                <a:spcPct val="50000"/>
              </a:spcBef>
              <a:spcAft>
                <a:spcPct val="0"/>
              </a:spcAft>
              <a:buFont typeface="Wingdings" panose="05000000000000000000" pitchFamily="2" charset="2"/>
              <a:buChar char="Ø"/>
            </a:pPr>
            <a:r>
              <a:rPr lang="es-ES_tradnl" sz="3200" b="1" dirty="0">
                <a:solidFill>
                  <a:srgbClr val="FFFF00"/>
                </a:solidFill>
                <a:effectLst>
                  <a:glow rad="101600">
                    <a:srgbClr val="002060">
                      <a:alpha val="60000"/>
                    </a:srgbClr>
                  </a:glow>
                  <a:outerShdw blurRad="50800" dist="50800" dir="18900000" algn="bl" rotWithShape="0">
                    <a:prstClr val="black"/>
                  </a:outerShdw>
                </a:effectLst>
              </a:rPr>
              <a:t>¿Qué dice Juan sobre Jesús?                    ¿Qué dice de sí mismo?</a:t>
            </a:r>
            <a:endParaRPr lang="es-ES" sz="3200" b="1" dirty="0">
              <a:solidFill>
                <a:srgbClr val="FFFF00"/>
              </a:solidFill>
              <a:effectLst>
                <a:glow rad="101600">
                  <a:srgbClr val="002060">
                    <a:alpha val="60000"/>
                  </a:srgbClr>
                </a:glow>
                <a:outerShdw blurRad="50800" dist="50800" dir="18900000" algn="bl" rotWithShape="0">
                  <a:prstClr val="black"/>
                </a:outerShdw>
              </a:effectLst>
            </a:endParaRPr>
          </a:p>
        </p:txBody>
      </p:sp>
      <p:sp>
        <p:nvSpPr>
          <p:cNvPr id="2" name="1 Rectángulo"/>
          <p:cNvSpPr/>
          <p:nvPr/>
        </p:nvSpPr>
        <p:spPr>
          <a:xfrm>
            <a:off x="3174265" y="418011"/>
            <a:ext cx="3007555" cy="584775"/>
          </a:xfrm>
          <a:prstGeom prst="rect">
            <a:avLst/>
          </a:prstGeom>
        </p:spPr>
        <p:txBody>
          <a:bodyPr wrap="none">
            <a:spAutoFit/>
          </a:bodyPr>
          <a:lstStyle/>
          <a:p>
            <a:pPr fontAlgn="base">
              <a:spcBef>
                <a:spcPct val="0"/>
              </a:spcBef>
              <a:spcAft>
                <a:spcPct val="0"/>
              </a:spcAft>
            </a:pPr>
            <a:r>
              <a:rPr lang="es-ES_tradnl" sz="3200" b="1" dirty="0" smtClean="0">
                <a:solidFill>
                  <a:srgbClr val="FF9966">
                    <a:lumMod val="20000"/>
                    <a:lumOff val="80000"/>
                  </a:srgbClr>
                </a:solidFill>
                <a:effectLst>
                  <a:glow rad="101600">
                    <a:srgbClr val="000000">
                      <a:satMod val="175000"/>
                      <a:alpha val="40000"/>
                    </a:srgbClr>
                  </a:glow>
                  <a:outerShdw blurRad="50800" dist="50800" dir="18900000" algn="bl" rotWithShape="0">
                    <a:prstClr val="black"/>
                  </a:outerShdw>
                </a:effectLst>
              </a:rPr>
              <a:t>Marcos 1</a:t>
            </a:r>
            <a:r>
              <a:rPr lang="es-ES_tradnl" sz="3200" b="1" dirty="0">
                <a:solidFill>
                  <a:srgbClr val="FF9966">
                    <a:lumMod val="20000"/>
                    <a:lumOff val="80000"/>
                  </a:srgbClr>
                </a:solidFill>
                <a:effectLst>
                  <a:glow rad="101600">
                    <a:srgbClr val="000000">
                      <a:satMod val="175000"/>
                      <a:alpha val="40000"/>
                    </a:srgbClr>
                  </a:glow>
                  <a:outerShdw blurRad="50800" dist="50800" dir="18900000" algn="bl" rotWithShape="0">
                    <a:prstClr val="black"/>
                  </a:outerShdw>
                </a:effectLst>
              </a:rPr>
              <a:t>, </a:t>
            </a:r>
            <a:r>
              <a:rPr lang="es-ES_tradnl" sz="3200" b="1" dirty="0" smtClean="0">
                <a:solidFill>
                  <a:srgbClr val="FF9966">
                    <a:lumMod val="20000"/>
                    <a:lumOff val="80000"/>
                  </a:srgbClr>
                </a:solidFill>
                <a:effectLst>
                  <a:glow rad="101600">
                    <a:srgbClr val="000000">
                      <a:satMod val="175000"/>
                      <a:alpha val="40000"/>
                    </a:srgbClr>
                  </a:glow>
                  <a:outerShdw blurRad="50800" dist="50800" dir="18900000" algn="bl" rotWithShape="0">
                    <a:prstClr val="black"/>
                  </a:outerShdw>
                </a:effectLst>
              </a:rPr>
              <a:t>7- 8 </a:t>
            </a:r>
            <a:endParaRPr lang="es-PE" sz="3200" dirty="0">
              <a:solidFill>
                <a:srgbClr val="FF9966">
                  <a:lumMod val="20000"/>
                  <a:lumOff val="80000"/>
                </a:srgbClr>
              </a:solidFill>
              <a:effectLst>
                <a:glow rad="101600">
                  <a:srgbClr val="000000">
                    <a:satMod val="175000"/>
                    <a:alpha val="40000"/>
                  </a:srgbClr>
                </a:glow>
                <a:outerShdw blurRad="50800" dist="50800" dir="18900000" algn="bl" rotWithShape="0">
                  <a:prstClr val="black"/>
                </a:outerShdw>
              </a:effectLst>
              <a:latin typeface="Times New Roman" pitchFamily="18" charset="0"/>
            </a:endParaRPr>
          </a:p>
        </p:txBody>
      </p:sp>
    </p:spTree>
    <p:extLst>
      <p:ext uri="{BB962C8B-B14F-4D97-AF65-F5344CB8AC3E}">
        <p14:creationId xmlns:p14="http://schemas.microsoft.com/office/powerpoint/2010/main" val="287003500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
                                            <p:txEl>
                                              <p:pRg st="0" end="0"/>
                                            </p:txEl>
                                          </p:spTgt>
                                        </p:tgtEl>
                                        <p:attrNameLst>
                                          <p:attrName>ppt_w</p:attrName>
                                        </p:attrNameLst>
                                      </p:cBhvr>
                                    </p:anim>
                                    <p:anim by="(#ppt_w*0.50)" calcmode="lin" valueType="num">
                                      <p:cBhvr>
                                        <p:cTn id="8" dur="250" decel="50000" autoRev="1" fill="hold">
                                          <p:stCondLst>
                                            <p:cond delay="0"/>
                                          </p:stCondLst>
                                        </p:cTn>
                                        <p:tgtEl>
                                          <p:spTgt spid="2">
                                            <p:txEl>
                                              <p:pRg st="0" end="0"/>
                                            </p:txEl>
                                          </p:spTgt>
                                        </p:tgtEl>
                                        <p:attrNameLst>
                                          <p:attrName>ppt_x</p:attrName>
                                        </p:attrNameLst>
                                      </p:cBhvr>
                                    </p:anim>
                                    <p:anim from="(-#ppt_h/2)" to="(#ppt_y)" calcmode="lin" valueType="num">
                                      <p:cBhvr>
                                        <p:cTn id="9" dur="500" fill="hold">
                                          <p:stCondLst>
                                            <p:cond delay="0"/>
                                          </p:stCondLst>
                                        </p:cTn>
                                        <p:tgtEl>
                                          <p:spTgt spid="2">
                                            <p:txEl>
                                              <p:pRg st="0" end="0"/>
                                            </p:txEl>
                                          </p:spTgt>
                                        </p:tgtEl>
                                        <p:attrNameLst>
                                          <p:attrName>ppt_y</p:attrName>
                                        </p:attrNameLst>
                                      </p:cBhvr>
                                    </p:anim>
                                    <p:animRot by="21600000">
                                      <p:cBhvr>
                                        <p:cTn id="10" dur="500" fill="hold">
                                          <p:stCondLst>
                                            <p:cond delay="0"/>
                                          </p:stCondLst>
                                        </p:cTn>
                                        <p:tgtEl>
                                          <p:spTgt spid="2">
                                            <p:txEl>
                                              <p:pRg st="0" end="0"/>
                                            </p:txEl>
                                          </p:spTgt>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375" autoRev="1" fill="hold">
                                          <p:stCondLst>
                                            <p:cond delay="0"/>
                                          </p:stCondLst>
                                        </p:cTn>
                                        <p:tgtEl>
                                          <p:spTgt spid="6"/>
                                        </p:tgtEl>
                                        <p:attrNameLst>
                                          <p:attrName>ppt_w</p:attrName>
                                        </p:attrNameLst>
                                      </p:cBhvr>
                                    </p:anim>
                                    <p:anim by="(#ppt_w*0.50)" calcmode="lin" valueType="num">
                                      <p:cBhvr>
                                        <p:cTn id="15" dur="375" decel="50000" autoRev="1" fill="hold">
                                          <p:stCondLst>
                                            <p:cond delay="0"/>
                                          </p:stCondLst>
                                        </p:cTn>
                                        <p:tgtEl>
                                          <p:spTgt spid="6"/>
                                        </p:tgtEl>
                                        <p:attrNameLst>
                                          <p:attrName>ppt_x</p:attrName>
                                        </p:attrNameLst>
                                      </p:cBhvr>
                                    </p:anim>
                                    <p:anim from="(-#ppt_h/2)" to="(#ppt_y)" calcmode="lin" valueType="num">
                                      <p:cBhvr>
                                        <p:cTn id="16" dur="750" fill="hold">
                                          <p:stCondLst>
                                            <p:cond delay="0"/>
                                          </p:stCondLst>
                                        </p:cTn>
                                        <p:tgtEl>
                                          <p:spTgt spid="6"/>
                                        </p:tgtEl>
                                        <p:attrNameLst>
                                          <p:attrName>ppt_y</p:attrName>
                                        </p:attrNameLst>
                                      </p:cBhvr>
                                    </p:anim>
                                    <p:animRot by="21600000">
                                      <p:cBhvr>
                                        <p:cTn id="17" dur="7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14" y="483578"/>
            <a:ext cx="8309233" cy="5926032"/>
          </a:xfrm>
          <a:prstGeom prst="rect">
            <a:avLst/>
          </a:prstGeom>
        </p:spPr>
      </p:pic>
      <p:sp>
        <p:nvSpPr>
          <p:cNvPr id="10" name="Text Box 8"/>
          <p:cNvSpPr txBox="1">
            <a:spLocks noChangeArrowheads="1"/>
          </p:cNvSpPr>
          <p:nvPr/>
        </p:nvSpPr>
        <p:spPr bwMode="auto">
          <a:xfrm>
            <a:off x="1052499" y="1311946"/>
            <a:ext cx="3528832" cy="4339650"/>
          </a:xfrm>
          <a:prstGeom prst="rect">
            <a:avLst/>
          </a:prstGeom>
          <a:noFill/>
          <a:ln>
            <a:noFill/>
          </a:ln>
          <a:effectLst/>
          <a:extLst/>
        </p:spPr>
        <p:txBody>
          <a:bodyPr wrap="square">
            <a:spAutoFit/>
          </a:bodyPr>
          <a:lstStyle/>
          <a:p>
            <a:pPr algn="ctr" fontAlgn="base">
              <a:spcBef>
                <a:spcPct val="50000"/>
              </a:spcBef>
              <a:spcAft>
                <a:spcPct val="0"/>
              </a:spcAft>
            </a:pPr>
            <a:r>
              <a:rPr lang="es-ES_tradnl" sz="2400" b="1" i="1" dirty="0">
                <a:effectLst>
                  <a:outerShdw blurRad="38100" dist="38100" dir="2700000" algn="tl">
                    <a:srgbClr val="000000">
                      <a:alpha val="43137"/>
                    </a:srgbClr>
                  </a:outerShdw>
                </a:effectLst>
              </a:rPr>
              <a:t>Motivación; </a:t>
            </a:r>
            <a:r>
              <a:rPr lang="es-ES_tradnl" sz="2400" b="1" i="1" dirty="0" smtClean="0">
                <a:effectLst>
                  <a:outerShdw blurRad="38100" dist="38100" dir="2700000" algn="tl">
                    <a:srgbClr val="000000">
                      <a:alpha val="43137"/>
                    </a:srgbClr>
                  </a:outerShdw>
                </a:effectLst>
              </a:rPr>
              <a:t>            </a:t>
            </a:r>
            <a:r>
              <a:rPr lang="es-ES_tradnl" sz="2300" b="1" i="1" dirty="0" smtClean="0"/>
              <a:t>Juan </a:t>
            </a:r>
            <a:r>
              <a:rPr lang="es-ES_tradnl" sz="2300" b="1" i="1" dirty="0"/>
              <a:t>el Bautista </a:t>
            </a:r>
            <a:r>
              <a:rPr lang="es-ES_tradnl" sz="2300" b="1" i="1" dirty="0" smtClean="0"/>
              <a:t>            no es </a:t>
            </a:r>
            <a:r>
              <a:rPr lang="es-ES_tradnl" sz="2300" b="1" i="1" dirty="0"/>
              <a:t>sólo </a:t>
            </a:r>
            <a:r>
              <a:rPr lang="es-ES_tradnl" sz="2300" b="1" i="1" dirty="0" smtClean="0"/>
              <a:t>un  personaje </a:t>
            </a:r>
            <a:r>
              <a:rPr lang="es-ES_tradnl" sz="2300" b="1" i="1" dirty="0"/>
              <a:t>del pasado. Su mensaje </a:t>
            </a:r>
            <a:r>
              <a:rPr lang="es-ES_tradnl" sz="2300" b="1" i="1" dirty="0" smtClean="0"/>
              <a:t> de </a:t>
            </a:r>
            <a:r>
              <a:rPr lang="es-ES_tradnl" sz="2300" b="1" i="1" dirty="0"/>
              <a:t>conversión y su anuncio del Mesías</a:t>
            </a:r>
            <a:r>
              <a:rPr lang="es-ES_tradnl" sz="2300" b="1" i="1" dirty="0" smtClean="0"/>
              <a:t>, su </a:t>
            </a:r>
            <a:r>
              <a:rPr lang="es-ES_tradnl" sz="2300" b="1" i="1" dirty="0"/>
              <a:t>modo de vivir y su predicación apuntaban a Jesús. </a:t>
            </a:r>
            <a:r>
              <a:rPr lang="es-ES_tradnl" sz="2300" b="1" i="1" dirty="0" smtClean="0"/>
              <a:t>En </a:t>
            </a:r>
            <a:r>
              <a:rPr lang="es-ES_tradnl" sz="2300" b="1" i="1" dirty="0"/>
              <a:t>este adviento se dirige a cada uno de nosotros. </a:t>
            </a:r>
            <a:endParaRPr lang="es-ES" sz="2300" b="1" i="1" dirty="0"/>
          </a:p>
        </p:txBody>
      </p:sp>
      <p:sp>
        <p:nvSpPr>
          <p:cNvPr id="8" name="AutoShape 2"/>
          <p:cNvSpPr>
            <a:spLocks noChangeArrowheads="1"/>
          </p:cNvSpPr>
          <p:nvPr/>
        </p:nvSpPr>
        <p:spPr bwMode="auto">
          <a:xfrm>
            <a:off x="1052499" y="474787"/>
            <a:ext cx="6897278" cy="593326"/>
          </a:xfrm>
          <a:prstGeom prst="roundRect">
            <a:avLst>
              <a:gd name="adj" fmla="val 16667"/>
            </a:avLst>
          </a:prstGeom>
          <a:solidFill>
            <a:srgbClr val="95028F"/>
          </a:solidFill>
          <a:ln w="57150">
            <a:no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MEDITATIO   </a:t>
            </a:r>
            <a:r>
              <a:rPr lang="es-PE" sz="2800" b="1" i="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a:t>
            </a:r>
            <a:r>
              <a:rPr lang="es-PE" sz="2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ME dice el texto?</a:t>
            </a:r>
            <a:endParaRPr lang="es-PE" sz="4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5064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65592" y="412444"/>
            <a:ext cx="7598842" cy="1077218"/>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fontAlgn="base">
              <a:spcBef>
                <a:spcPct val="50000"/>
              </a:spcBef>
              <a:spcAft>
                <a:spcPct val="0"/>
              </a:spcAft>
              <a:buFont typeface="Wingdings" panose="05000000000000000000" pitchFamily="2" charset="2"/>
              <a:buChar char="§"/>
            </a:pPr>
            <a:r>
              <a:rPr lang="es-ES_tradnl" sz="3200" b="1" dirty="0">
                <a:solidFill>
                  <a:srgbClr val="FFFF00"/>
                </a:solidFill>
                <a:effectLst>
                  <a:glow rad="63500">
                    <a:srgbClr val="000000">
                      <a:satMod val="175000"/>
                      <a:alpha val="40000"/>
                    </a:srgbClr>
                  </a:glow>
                  <a:outerShdw blurRad="50800" dist="38100" algn="l" rotWithShape="0">
                    <a:prstClr val="black"/>
                  </a:outerShdw>
                </a:effectLst>
                <a:latin typeface="Arial Rounded MT Bold" panose="020F0704030504030204" pitchFamily="34" charset="0"/>
              </a:rPr>
              <a:t>¿Qué actitudes de Juan podemos hacer nuestras en este Adviento?</a:t>
            </a:r>
            <a:endParaRPr lang="es-ES" sz="3200" b="1" dirty="0">
              <a:solidFill>
                <a:srgbClr val="FFFF00"/>
              </a:solidFill>
              <a:effectLst>
                <a:glow rad="63500">
                  <a:srgbClr val="000000">
                    <a:satMod val="175000"/>
                    <a:alpha val="40000"/>
                  </a:srgbClr>
                </a:glow>
                <a:outerShdw blurRad="50800" dist="38100" algn="l" rotWithShape="0">
                  <a:prstClr val="black"/>
                </a:outerShdw>
              </a:effectLst>
              <a:latin typeface="Arial Rounded MT Bold" panose="020F0704030504030204" pitchFamily="34" charset="0"/>
            </a:endParaRPr>
          </a:p>
        </p:txBody>
      </p:sp>
      <p:pic>
        <p:nvPicPr>
          <p:cNvPr id="3074" name="Picture 2" descr="Juan el Bautista. Preparen el c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38" y="1489662"/>
            <a:ext cx="7143750" cy="4290646"/>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702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964" y="448235"/>
            <a:ext cx="8207729" cy="5916706"/>
          </a:xfrm>
          <a:prstGeom prst="rect">
            <a:avLst/>
          </a:prstGeom>
        </p:spPr>
      </p:pic>
      <p:sp>
        <p:nvSpPr>
          <p:cNvPr id="147461" name="Text Box 5"/>
          <p:cNvSpPr txBox="1">
            <a:spLocks noChangeArrowheads="1"/>
          </p:cNvSpPr>
          <p:nvPr/>
        </p:nvSpPr>
        <p:spPr bwMode="auto">
          <a:xfrm>
            <a:off x="4416488" y="667997"/>
            <a:ext cx="3729136" cy="4524315"/>
          </a:xfrm>
          <a:prstGeom prst="rect">
            <a:avLst/>
          </a:prstGeom>
          <a:noFill/>
          <a:ln>
            <a:noFill/>
          </a:ln>
          <a:effectLst/>
          <a:extLst/>
        </p:spPr>
        <p:txBody>
          <a:bodyPr wrap="square">
            <a:spAutoFit/>
          </a:bodyPr>
          <a:lstStyle/>
          <a:p>
            <a:pPr marL="457200" indent="-457200" algn="ctr" fontAlgn="base">
              <a:spcBef>
                <a:spcPct val="50000"/>
              </a:spcBef>
              <a:spcAft>
                <a:spcPct val="0"/>
              </a:spcAft>
              <a:buFont typeface="Wingdings" panose="05000000000000000000" pitchFamily="2" charset="2"/>
              <a:buChar char="§"/>
            </a:pPr>
            <a:r>
              <a:rPr lang="es-ES_tradnl" sz="3600" b="1" dirty="0">
                <a:solidFill>
                  <a:srgbClr val="FFFF57"/>
                </a:solidFill>
                <a:effectLst>
                  <a:glow rad="228600">
                    <a:schemeClr val="accent4">
                      <a:satMod val="175000"/>
                      <a:alpha val="40000"/>
                    </a:schemeClr>
                  </a:glow>
                  <a:outerShdw blurRad="279400" dist="88900" sx="101000" sy="101000" algn="l" rotWithShape="0">
                    <a:prstClr val="black"/>
                  </a:outerShdw>
                </a:effectLst>
                <a:latin typeface="Arial Rounded MT Bold" panose="020F0704030504030204" pitchFamily="34" charset="0"/>
              </a:rPr>
              <a:t>¿Hasta qué punto Jesús está ocupando un lugar decisivo también en mi vida?</a:t>
            </a:r>
            <a:endParaRPr lang="es-ES" sz="3600" b="1" dirty="0">
              <a:solidFill>
                <a:srgbClr val="FFFF57"/>
              </a:solidFill>
              <a:effectLst>
                <a:glow rad="228600">
                  <a:schemeClr val="accent4">
                    <a:satMod val="175000"/>
                    <a:alpha val="40000"/>
                  </a:schemeClr>
                </a:glow>
                <a:outerShdw blurRad="279400" dist="88900" sx="101000" sy="101000" algn="l"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4664887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7461"/>
                                        </p:tgtEl>
                                        <p:attrNameLst>
                                          <p:attrName>style.visibility</p:attrName>
                                        </p:attrNameLst>
                                      </p:cBhvr>
                                      <p:to>
                                        <p:strVal val="visible"/>
                                      </p:to>
                                    </p:set>
                                    <p:anim by="(-#ppt_w*2)" calcmode="lin" valueType="num">
                                      <p:cBhvr rctx="PPT">
                                        <p:cTn id="7" dur="500" autoRev="1" fill="hold">
                                          <p:stCondLst>
                                            <p:cond delay="0"/>
                                          </p:stCondLst>
                                        </p:cTn>
                                        <p:tgtEl>
                                          <p:spTgt spid="147461"/>
                                        </p:tgtEl>
                                        <p:attrNameLst>
                                          <p:attrName>ppt_w</p:attrName>
                                        </p:attrNameLst>
                                      </p:cBhvr>
                                    </p:anim>
                                    <p:anim by="(#ppt_w*0.50)" calcmode="lin" valueType="num">
                                      <p:cBhvr>
                                        <p:cTn id="8" dur="500" decel="50000" autoRev="1" fill="hold">
                                          <p:stCondLst>
                                            <p:cond delay="0"/>
                                          </p:stCondLst>
                                        </p:cTn>
                                        <p:tgtEl>
                                          <p:spTgt spid="147461"/>
                                        </p:tgtEl>
                                        <p:attrNameLst>
                                          <p:attrName>ppt_x</p:attrName>
                                        </p:attrNameLst>
                                      </p:cBhvr>
                                    </p:anim>
                                    <p:anim from="(-#ppt_h/2)" to="(#ppt_y)" calcmode="lin" valueType="num">
                                      <p:cBhvr>
                                        <p:cTn id="9" dur="1000" fill="hold">
                                          <p:stCondLst>
                                            <p:cond delay="0"/>
                                          </p:stCondLst>
                                        </p:cTn>
                                        <p:tgtEl>
                                          <p:spTgt spid="147461"/>
                                        </p:tgtEl>
                                        <p:attrNameLst>
                                          <p:attrName>ppt_y</p:attrName>
                                        </p:attrNameLst>
                                      </p:cBhvr>
                                    </p:anim>
                                    <p:animRot by="21600000">
                                      <p:cBhvr>
                                        <p:cTn id="10" dur="1000" fill="hold">
                                          <p:stCondLst>
                                            <p:cond delay="0"/>
                                          </p:stCondLst>
                                        </p:cTn>
                                        <p:tgtEl>
                                          <p:spTgt spid="1474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152" y="422384"/>
            <a:ext cx="8127140" cy="5925312"/>
          </a:xfrm>
          <a:prstGeom prst="rect">
            <a:avLst/>
          </a:prstGeom>
        </p:spPr>
      </p:pic>
      <p:sp>
        <p:nvSpPr>
          <p:cNvPr id="2" name="Text Box 5"/>
          <p:cNvSpPr txBox="1">
            <a:spLocks noChangeArrowheads="1"/>
          </p:cNvSpPr>
          <p:nvPr/>
        </p:nvSpPr>
        <p:spPr bwMode="auto">
          <a:xfrm>
            <a:off x="454152" y="4642983"/>
            <a:ext cx="7975975" cy="1569660"/>
          </a:xfrm>
          <a:prstGeom prst="rect">
            <a:avLst/>
          </a:prstGeom>
          <a:noFill/>
          <a:ln>
            <a:noFill/>
          </a:ln>
          <a:effectLst>
            <a:glow rad="63500">
              <a:schemeClr val="accent4">
                <a:satMod val="175000"/>
                <a:alpha val="40000"/>
              </a:schemeClr>
            </a:glow>
          </a:effectLst>
          <a:extLst/>
        </p:spPr>
        <p:txBody>
          <a:bodyPr wrap="square">
            <a:spAutoFit/>
          </a:bodyPr>
          <a:lstStyle/>
          <a:p>
            <a:pPr marL="457200" indent="-457200" algn="ctr" fontAlgn="base">
              <a:spcBef>
                <a:spcPct val="50000"/>
              </a:spcBef>
              <a:spcAft>
                <a:spcPct val="0"/>
              </a:spcAft>
              <a:buFont typeface="Wingdings" panose="05000000000000000000" pitchFamily="2" charset="2"/>
              <a:buChar char="§"/>
            </a:pPr>
            <a:r>
              <a:rPr lang="es-ES_tradnl" sz="3200" b="1" dirty="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Juan invitaba a la conversión</a:t>
            </a:r>
            <a:r>
              <a:rPr lang="es-ES_tradnl" sz="3200" b="1" dirty="0" smtClean="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                           al </a:t>
            </a:r>
            <a:r>
              <a:rPr lang="es-ES_tradnl" sz="3200" b="1" dirty="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cambio </a:t>
            </a:r>
            <a:r>
              <a:rPr lang="es-ES_tradnl" sz="3200" b="1" dirty="0" smtClean="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 de </a:t>
            </a:r>
            <a:r>
              <a:rPr lang="es-ES_tradnl" sz="3200" b="1" dirty="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mentalidad y </a:t>
            </a:r>
            <a:r>
              <a:rPr lang="es-ES_tradnl" sz="3200" b="1" dirty="0" smtClean="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de </a:t>
            </a:r>
            <a:r>
              <a:rPr lang="es-ES_tradnl" sz="3200" b="1" dirty="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actitudes</a:t>
            </a:r>
            <a:r>
              <a:rPr lang="es-ES_tradnl" sz="3200" b="1" dirty="0" smtClean="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 </a:t>
            </a:r>
            <a:r>
              <a:rPr lang="es-ES" sz="3200" b="1" dirty="0" smtClean="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a:t>
            </a:r>
            <a:r>
              <a:rPr lang="es-ES" sz="3200" b="1" dirty="0">
                <a:solidFill>
                  <a:schemeClr val="bg1">
                    <a:lumMod val="20000"/>
                    <a:lumOff val="80000"/>
                  </a:schemeClr>
                </a:solidFill>
                <a:effectLst>
                  <a:glow rad="63500">
                    <a:srgbClr val="000000">
                      <a:satMod val="175000"/>
                      <a:alpha val="40000"/>
                    </a:srgbClr>
                  </a:glow>
                  <a:outerShdw blurRad="50800" dist="152400" algn="l" rotWithShape="0">
                    <a:prstClr val="black"/>
                  </a:outerShdw>
                </a:effectLst>
                <a:latin typeface="Arial Rounded MT Bold" panose="020F0704030504030204" pitchFamily="34" charset="0"/>
              </a:rPr>
              <a:t>por dónde comenzar?</a:t>
            </a:r>
          </a:p>
        </p:txBody>
      </p:sp>
    </p:spTree>
    <p:extLst>
      <p:ext uri="{BB962C8B-B14F-4D97-AF65-F5344CB8AC3E}">
        <p14:creationId xmlns:p14="http://schemas.microsoft.com/office/powerpoint/2010/main" val="21317779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a3/49/cc/a349ccb081ccd8d889dc3b6174575a67.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562589" y="369855"/>
            <a:ext cx="8045080" cy="541548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635823" y="369855"/>
            <a:ext cx="4403501" cy="620804"/>
            <a:chOff x="1120" y="803"/>
            <a:chExt cx="5520" cy="582"/>
          </a:xfrm>
          <a:solidFill>
            <a:srgbClr val="95028F"/>
          </a:solidFill>
        </p:grpSpPr>
        <p:sp>
          <p:nvSpPr>
            <p:cNvPr id="7" name="Rectangle 3"/>
            <p:cNvSpPr>
              <a:spLocks noChangeArrowheads="1"/>
            </p:cNvSpPr>
            <p:nvPr/>
          </p:nvSpPr>
          <p:spPr bwMode="auto">
            <a:xfrm>
              <a:off x="1120" y="803"/>
              <a:ext cx="5520" cy="582"/>
            </a:xfrm>
            <a:prstGeom prst="rect">
              <a:avLst/>
            </a:prstGeom>
            <a:grp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8" name="Text Box 4"/>
            <p:cNvSpPr txBox="1">
              <a:spLocks noChangeArrowheads="1"/>
            </p:cNvSpPr>
            <p:nvPr/>
          </p:nvSpPr>
          <p:spPr bwMode="auto">
            <a:xfrm>
              <a:off x="1997" y="836"/>
              <a:ext cx="4546" cy="436"/>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indent="19050"/>
              <a:r>
                <a:rPr lang="es-ES_tradnl" sz="1100" b="1" dirty="0">
                  <a:solidFill>
                    <a:srgbClr val="7030A0"/>
                  </a:solidFill>
                  <a:latin typeface="Arial Rounded MT Bold" panose="020F0704030504030204" pitchFamily="34" charset="0"/>
                  <a:ea typeface="Times New Roman" panose="02020603050405020304" pitchFamily="18" charset="0"/>
                </a:rPr>
                <a:t>LECTIO DIVINA –II DOMINGO ADVIENTO- “B”</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r"/>
              <a:r>
                <a:rPr lang="es-ES_tradnl" sz="1000" b="1" dirty="0">
                  <a:solidFill>
                    <a:srgbClr val="990099"/>
                  </a:solidFill>
                  <a:latin typeface="Arial Rounded MT Bold" panose="020F0704030504030204" pitchFamily="34" charset="0"/>
                  <a:ea typeface="Times New Roman" panose="02020603050405020304" pitchFamily="18" charset="0"/>
                </a:rPr>
                <a:t>PREPAREN EL CAMINO </a:t>
              </a:r>
              <a:r>
                <a:rPr lang="es-ES_tradnl" sz="1000" b="1" dirty="0" smtClean="0">
                  <a:solidFill>
                    <a:srgbClr val="990099"/>
                  </a:solidFill>
                  <a:latin typeface="Arial Rounded MT Bold" panose="020F0704030504030204" pitchFamily="34" charset="0"/>
                  <a:ea typeface="Times New Roman" panose="02020603050405020304" pitchFamily="18" charset="0"/>
                </a:rPr>
                <a:t>DEL </a:t>
              </a:r>
              <a:r>
                <a:rPr lang="es-ES_tradnl" sz="1000" b="1" dirty="0">
                  <a:solidFill>
                    <a:srgbClr val="990099"/>
                  </a:solidFill>
                  <a:latin typeface="Arial Rounded MT Bold" panose="020F0704030504030204" pitchFamily="34" charset="0"/>
                  <a:ea typeface="Times New Roman" panose="02020603050405020304" pitchFamily="18" charset="0"/>
                </a:rPr>
                <a:t>SEÑOR</a:t>
              </a:r>
              <a:endParaRPr lang="es-PE" sz="1200" dirty="0">
                <a:solidFill>
                  <a:srgbClr val="880000"/>
                </a:solidFill>
                <a:latin typeface="Times New Roman" panose="02020603050405020304" pitchFamily="18" charset="0"/>
                <a:ea typeface="Times New Roman" panose="02020603050405020304" pitchFamily="18" charset="0"/>
              </a:endParaRPr>
            </a:p>
            <a:p>
              <a:pPr eaLnBrk="0" fontAlgn="base" hangingPunct="0">
                <a:spcBef>
                  <a:spcPct val="0"/>
                </a:spcBef>
                <a:spcAft>
                  <a:spcPct val="0"/>
                </a:spcAft>
              </a:pPr>
              <a:endParaRPr lang="es-PE" sz="1600" dirty="0">
                <a:solidFill>
                  <a:srgbClr val="7A003D"/>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9" name="Text Box 6"/>
          <p:cNvSpPr txBox="1">
            <a:spLocks noChangeArrowheads="1"/>
          </p:cNvSpPr>
          <p:nvPr/>
        </p:nvSpPr>
        <p:spPr bwMode="auto">
          <a:xfrm>
            <a:off x="6113492" y="428212"/>
            <a:ext cx="2388551" cy="461665"/>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r>
              <a:rPr lang="es-ES" dirty="0" smtClean="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rPr>
              <a:t>Marcos 1, 1-8 </a:t>
            </a:r>
            <a:endParaRPr lang="es-ES" i="1" dirty="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endParaRPr>
          </a:p>
        </p:txBody>
      </p:sp>
      <p:sp>
        <p:nvSpPr>
          <p:cNvPr id="10" name="WordArt 24" descr="5FM"/>
          <p:cNvSpPr>
            <a:spLocks noChangeArrowheads="1" noChangeShapeType="1" noTextEdit="1"/>
          </p:cNvSpPr>
          <p:nvPr/>
        </p:nvSpPr>
        <p:spPr bwMode="auto">
          <a:xfrm>
            <a:off x="3182553" y="2775797"/>
            <a:ext cx="5008977" cy="11874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horz" wrap="none" fromWordArt="1">
            <a:prstTxWarp prst="textStop">
              <a:avLst/>
            </a:prstTxWarp>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s-PE" sz="4400" b="1" kern="10" dirty="0">
                <a:ln w="50800"/>
                <a:solidFill>
                  <a:srgbClr val="FFFFFF"/>
                </a:solidFill>
                <a:effectLst>
                  <a:glow rad="139700">
                    <a:schemeClr val="accent4">
                      <a:satMod val="175000"/>
                      <a:alpha val="40000"/>
                    </a:schemeClr>
                  </a:glow>
                  <a:outerShdw blurRad="50800" dist="38100" dir="10800000" algn="r" rotWithShape="0">
                    <a:srgbClr val="C00000"/>
                  </a:outerShdw>
                </a:effectLst>
                <a:latin typeface="Algerian" pitchFamily="82" charset="0"/>
                <a:cs typeface="Arial"/>
              </a:rPr>
              <a:t>Preparen  El</a:t>
            </a:r>
          </a:p>
          <a:p>
            <a:pPr algn="ctr" fontAlgn="base">
              <a:spcBef>
                <a:spcPct val="0"/>
              </a:spcBef>
              <a:spcAft>
                <a:spcPct val="0"/>
              </a:spcAft>
            </a:pPr>
            <a:r>
              <a:rPr lang="es-PE" sz="4400" b="1" kern="10" dirty="0">
                <a:ln w="50800"/>
                <a:solidFill>
                  <a:srgbClr val="FFFFFF"/>
                </a:solidFill>
                <a:effectLst>
                  <a:glow rad="139700">
                    <a:schemeClr val="accent4">
                      <a:satMod val="175000"/>
                      <a:alpha val="40000"/>
                    </a:schemeClr>
                  </a:glow>
                  <a:outerShdw blurRad="50800" dist="38100" dir="10800000" algn="r" rotWithShape="0">
                    <a:srgbClr val="C00000"/>
                  </a:outerShdw>
                </a:effectLst>
                <a:latin typeface="Algerian" pitchFamily="82" charset="0"/>
                <a:cs typeface="Arial"/>
              </a:rPr>
              <a:t>Camino del señor</a:t>
            </a:r>
          </a:p>
        </p:txBody>
      </p:sp>
      <p:sp>
        <p:nvSpPr>
          <p:cNvPr id="11" name="Text Box 6"/>
          <p:cNvSpPr txBox="1">
            <a:spLocks noChangeArrowheads="1"/>
          </p:cNvSpPr>
          <p:nvPr/>
        </p:nvSpPr>
        <p:spPr bwMode="auto">
          <a:xfrm>
            <a:off x="5312002" y="5849187"/>
            <a:ext cx="3384376" cy="461665"/>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s-ES" smtClean="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rPr>
              <a:t>10e diciembre 2023</a:t>
            </a:r>
            <a:endParaRPr lang="es-ES" i="1" dirty="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endParaRPr>
          </a:p>
        </p:txBody>
      </p:sp>
      <p:pic>
        <p:nvPicPr>
          <p:cNvPr id="12" name="Picture 18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296" y="429903"/>
            <a:ext cx="462882" cy="5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6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par>
                          <p:cTn id="18" fill="hold">
                            <p:stCondLst>
                              <p:cond delay="53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by="(-#ppt_w*2)" calcmode="lin" valueType="num">
                                      <p:cBhvr rctx="PPT">
                                        <p:cTn id="21" dur="500" autoRev="1" fill="hold">
                                          <p:stCondLst>
                                            <p:cond delay="0"/>
                                          </p:stCondLst>
                                        </p:cTn>
                                        <p:tgtEl>
                                          <p:spTgt spid="11"/>
                                        </p:tgtEl>
                                        <p:attrNameLst>
                                          <p:attrName>ppt_w</p:attrName>
                                        </p:attrNameLst>
                                      </p:cBhvr>
                                    </p:anim>
                                    <p:anim by="(#ppt_w*0.50)" calcmode="lin" valueType="num">
                                      <p:cBhvr>
                                        <p:cTn id="22" dur="500" decel="50000" autoRev="1" fill="hold">
                                          <p:stCondLst>
                                            <p:cond delay="0"/>
                                          </p:stCondLst>
                                        </p:cTn>
                                        <p:tgtEl>
                                          <p:spTgt spid="11"/>
                                        </p:tgtEl>
                                        <p:attrNameLst>
                                          <p:attrName>ppt_x</p:attrName>
                                        </p:attrNameLst>
                                      </p:cBhvr>
                                    </p:anim>
                                    <p:anim from="(-#ppt_h/2)" to="(#ppt_y)" calcmode="lin" valueType="num">
                                      <p:cBhvr>
                                        <p:cTn id="23" dur="1000" fill="hold">
                                          <p:stCondLst>
                                            <p:cond delay="0"/>
                                          </p:stCondLst>
                                        </p:cTn>
                                        <p:tgtEl>
                                          <p:spTgt spid="11"/>
                                        </p:tgtEl>
                                        <p:attrNameLst>
                                          <p:attrName>ppt_y</p:attrName>
                                        </p:attrNameLst>
                                      </p:cBhvr>
                                    </p:anim>
                                    <p:animRot by="21600000">
                                      <p:cBhvr>
                                        <p:cTn id="24"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stimonio coherente de los catequistas | Archidiócesis de Sevill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223" y="426408"/>
            <a:ext cx="8070862" cy="5860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noChangeArrowheads="1"/>
          </p:cNvSpPr>
          <p:nvPr/>
        </p:nvSpPr>
        <p:spPr>
          <a:xfrm>
            <a:off x="2576146" y="319041"/>
            <a:ext cx="6013939" cy="1914205"/>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pPr>
            <a:r>
              <a:rPr lang="es-ES_tradnl" sz="3800" b="1" dirty="0" smtClean="0">
                <a:solidFill>
                  <a:srgbClr val="FFFF00"/>
                </a:solidFill>
                <a:effectLst>
                  <a:glow rad="63500">
                    <a:srgbClr val="000000">
                      <a:satMod val="175000"/>
                      <a:alpha val="40000"/>
                    </a:srgbClr>
                  </a:glow>
                  <a:outerShdw blurRad="88900" dist="114300" algn="l" rotWithShape="0">
                    <a:prstClr val="black"/>
                  </a:outerShdw>
                </a:effectLst>
                <a:latin typeface="Arial Rounded MT Bold" panose="020F0704030504030204" pitchFamily="34" charset="0"/>
              </a:rPr>
              <a:t>¿Cómo puedo participar de la misión de  Juan Bautista?</a:t>
            </a:r>
            <a:endParaRPr lang="es-ES" sz="3800" b="1" dirty="0">
              <a:solidFill>
                <a:srgbClr val="FFFF00"/>
              </a:solidFill>
              <a:effectLst>
                <a:glow rad="63500">
                  <a:srgbClr val="000000">
                    <a:satMod val="175000"/>
                    <a:alpha val="40000"/>
                  </a:srgbClr>
                </a:glow>
                <a:outerShdw blurRad="88900" dist="114300" algn="l"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1671778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ven mexicana pensando enfrente de arbol de navidad"/>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2713" y="430702"/>
            <a:ext cx="7984860" cy="589975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597881" y="512097"/>
            <a:ext cx="6057896" cy="1077218"/>
          </a:xfrm>
          <a:prstGeom prst="rect">
            <a:avLst/>
          </a:prstGeom>
          <a:noFill/>
          <a:ln>
            <a:noFill/>
          </a:ln>
          <a:effectLst/>
          <a:extLst/>
        </p:spPr>
        <p:txBody>
          <a:bodyPr wrap="square">
            <a:spAutoFit/>
          </a:bodyPr>
          <a:lstStyle/>
          <a:p>
            <a:pPr fontAlgn="base">
              <a:spcBef>
                <a:spcPct val="0"/>
              </a:spcBef>
              <a:spcAft>
                <a:spcPct val="0"/>
              </a:spcAft>
            </a:pPr>
            <a:r>
              <a:rPr lang="es-PE"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¿Hay algo que debo solucionar antes de celebrar la Navidad</a:t>
            </a:r>
            <a:r>
              <a:rPr lang="es-PE" sz="3200" b="1" dirty="0" smtClean="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a:t>
            </a:r>
            <a:endParaRPr lang="es-ES"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endParaRPr>
          </a:p>
        </p:txBody>
      </p:sp>
      <p:sp>
        <p:nvSpPr>
          <p:cNvPr id="3" name="Text Box 5"/>
          <p:cNvSpPr txBox="1">
            <a:spLocks noChangeArrowheads="1"/>
          </p:cNvSpPr>
          <p:nvPr/>
        </p:nvSpPr>
        <p:spPr bwMode="auto">
          <a:xfrm>
            <a:off x="1087169" y="4845093"/>
            <a:ext cx="6931025" cy="584775"/>
          </a:xfrm>
          <a:prstGeom prst="rect">
            <a:avLst/>
          </a:prstGeom>
          <a:noFill/>
          <a:ln>
            <a:noFill/>
          </a:ln>
          <a:effectLst/>
          <a:extLst/>
        </p:spPr>
        <p:txBody>
          <a:bodyPr wrap="square">
            <a:spAutoFit/>
          </a:bodyPr>
          <a:lstStyle/>
          <a:p>
            <a:pPr algn="ctr" fontAlgn="base">
              <a:spcBef>
                <a:spcPct val="0"/>
              </a:spcBef>
              <a:spcAft>
                <a:spcPct val="0"/>
              </a:spcAft>
            </a:pPr>
            <a:endParaRPr lang="es-PE" sz="3200" dirty="0">
              <a:solidFill>
                <a:srgbClr val="FFFF57"/>
              </a:solidFill>
              <a:effectLst>
                <a:glow rad="139700">
                  <a:srgbClr val="000000">
                    <a:satMod val="175000"/>
                    <a:alpha val="40000"/>
                  </a:srgbClr>
                </a:glow>
              </a:effectLst>
              <a:latin typeface="Comic Sans MS" pitchFamily="66" charset="0"/>
            </a:endParaRPr>
          </a:p>
        </p:txBody>
      </p:sp>
      <p:sp>
        <p:nvSpPr>
          <p:cNvPr id="6" name="Text Box 4"/>
          <p:cNvSpPr txBox="1">
            <a:spLocks noChangeArrowheads="1"/>
          </p:cNvSpPr>
          <p:nvPr/>
        </p:nvSpPr>
        <p:spPr bwMode="auto">
          <a:xfrm>
            <a:off x="522621" y="1989540"/>
            <a:ext cx="2840025" cy="2554545"/>
          </a:xfrm>
          <a:prstGeom prst="rect">
            <a:avLst/>
          </a:prstGeom>
          <a:noFill/>
          <a:ln>
            <a:noFill/>
          </a:ln>
          <a:effectLst/>
          <a:extLst/>
        </p:spPr>
        <p:txBody>
          <a:bodyPr wrap="square">
            <a:spAutoFit/>
          </a:bodyPr>
          <a:lstStyle/>
          <a:p>
            <a:pPr fontAlgn="base">
              <a:spcBef>
                <a:spcPct val="0"/>
              </a:spcBef>
              <a:spcAft>
                <a:spcPct val="0"/>
              </a:spcAft>
            </a:pPr>
            <a:r>
              <a:rPr lang="es-PE" sz="3200" b="1" dirty="0" smtClean="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a:t>
            </a:r>
            <a:r>
              <a:rPr lang="es-PE"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qué puedo hacer para que mi vida cada vez más </a:t>
            </a:r>
            <a:r>
              <a:rPr lang="es-PE" sz="3200" b="1" dirty="0" smtClean="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corresponda</a:t>
            </a:r>
            <a:endParaRPr lang="es-ES"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endParaRPr>
          </a:p>
        </p:txBody>
      </p:sp>
      <p:sp>
        <p:nvSpPr>
          <p:cNvPr id="7" name="Text Box 4"/>
          <p:cNvSpPr txBox="1">
            <a:spLocks noChangeArrowheads="1"/>
          </p:cNvSpPr>
          <p:nvPr/>
        </p:nvSpPr>
        <p:spPr bwMode="auto">
          <a:xfrm>
            <a:off x="399529" y="5518148"/>
            <a:ext cx="8060120" cy="584775"/>
          </a:xfrm>
          <a:prstGeom prst="rect">
            <a:avLst/>
          </a:prstGeom>
          <a:noFill/>
          <a:ln>
            <a:noFill/>
          </a:ln>
          <a:effectLst/>
          <a:extLst/>
        </p:spPr>
        <p:txBody>
          <a:bodyPr wrap="square">
            <a:spAutoFit/>
          </a:bodyPr>
          <a:lstStyle/>
          <a:p>
            <a:pPr algn="ctr" fontAlgn="base">
              <a:spcBef>
                <a:spcPct val="0"/>
              </a:spcBef>
              <a:spcAft>
                <a:spcPct val="0"/>
              </a:spcAft>
            </a:pPr>
            <a:r>
              <a:rPr lang="es-PE" sz="3200" b="1" dirty="0" smtClean="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con </a:t>
            </a:r>
            <a:r>
              <a:rPr lang="es-PE"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rPr>
              <a:t>lo que el Señor quiere y espera de mí? </a:t>
            </a:r>
            <a:endParaRPr lang="es-ES" sz="3200" b="1" dirty="0">
              <a:solidFill>
                <a:srgbClr val="FF9966">
                  <a:lumMod val="20000"/>
                  <a:lumOff val="80000"/>
                </a:srgbClr>
              </a:solidFill>
              <a:effectLst>
                <a:glow rad="63500">
                  <a:srgbClr val="000000">
                    <a:satMod val="175000"/>
                    <a:alpha val="40000"/>
                  </a:srgbClr>
                </a:glow>
                <a:outerShdw blurRad="203200" dist="76200" algn="l" rotWithShape="0">
                  <a:prstClr val="black"/>
                </a:outerShdw>
              </a:effectLst>
              <a:latin typeface="Candara" panose="020E0502030303020204" pitchFamily="34" charset="0"/>
            </a:endParaRPr>
          </a:p>
        </p:txBody>
      </p:sp>
    </p:spTree>
    <p:extLst>
      <p:ext uri="{BB962C8B-B14F-4D97-AF65-F5344CB8AC3E}">
        <p14:creationId xmlns:p14="http://schemas.microsoft.com/office/powerpoint/2010/main" val="4840188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7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375" autoRev="1" fill="hold">
                                          <p:stCondLst>
                                            <p:cond delay="0"/>
                                          </p:stCondLst>
                                        </p:cTn>
                                        <p:tgtEl>
                                          <p:spTgt spid="2"/>
                                        </p:tgtEl>
                                        <p:attrNameLst>
                                          <p:attrName>ppt_w</p:attrName>
                                        </p:attrNameLst>
                                      </p:cBhvr>
                                    </p:anim>
                                    <p:anim by="(#ppt_w*0.50)" calcmode="lin" valueType="num">
                                      <p:cBhvr>
                                        <p:cTn id="15" dur="375" decel="50000" autoRev="1" fill="hold">
                                          <p:stCondLst>
                                            <p:cond delay="0"/>
                                          </p:stCondLst>
                                        </p:cTn>
                                        <p:tgtEl>
                                          <p:spTgt spid="2"/>
                                        </p:tgtEl>
                                        <p:attrNameLst>
                                          <p:attrName>ppt_x</p:attrName>
                                        </p:attrNameLst>
                                      </p:cBhvr>
                                    </p:anim>
                                    <p:anim from="(-#ppt_h/2)" to="(#ppt_y)" calcmode="lin" valueType="num">
                                      <p:cBhvr>
                                        <p:cTn id="16" dur="750" fill="hold">
                                          <p:stCondLst>
                                            <p:cond delay="0"/>
                                          </p:stCondLst>
                                        </p:cTn>
                                        <p:tgtEl>
                                          <p:spTgt spid="2"/>
                                        </p:tgtEl>
                                        <p:attrNameLst>
                                          <p:attrName>ppt_y</p:attrName>
                                        </p:attrNameLst>
                                      </p:cBhvr>
                                    </p:anim>
                                    <p:animRot by="21600000">
                                      <p:cBhvr>
                                        <p:cTn id="17" dur="750" fill="hold">
                                          <p:stCondLst>
                                            <p:cond delay="0"/>
                                          </p:stCondLst>
                                        </p:cTn>
                                        <p:tgtEl>
                                          <p:spTgt spid="2"/>
                                        </p:tgtEl>
                                        <p:attrNameLst>
                                          <p:attrName>r</p:attrName>
                                        </p:attrNameLst>
                                      </p:cBhvr>
                                    </p:animRot>
                                  </p:childTnLst>
                                </p:cTn>
                              </p:par>
                            </p:childTnLst>
                          </p:cTn>
                        </p:par>
                        <p:par>
                          <p:cTn id="18" fill="hold">
                            <p:stCondLst>
                              <p:cond delay="52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375" autoRev="1" fill="hold">
                                          <p:stCondLst>
                                            <p:cond delay="0"/>
                                          </p:stCondLst>
                                        </p:cTn>
                                        <p:tgtEl>
                                          <p:spTgt spid="6"/>
                                        </p:tgtEl>
                                        <p:attrNameLst>
                                          <p:attrName>ppt_w</p:attrName>
                                        </p:attrNameLst>
                                      </p:cBhvr>
                                    </p:anim>
                                    <p:anim by="(#ppt_w*0.50)" calcmode="lin" valueType="num">
                                      <p:cBhvr>
                                        <p:cTn id="22" dur="375" decel="50000" autoRev="1" fill="hold">
                                          <p:stCondLst>
                                            <p:cond delay="0"/>
                                          </p:stCondLst>
                                        </p:cTn>
                                        <p:tgtEl>
                                          <p:spTgt spid="6"/>
                                        </p:tgtEl>
                                        <p:attrNameLst>
                                          <p:attrName>ppt_x</p:attrName>
                                        </p:attrNameLst>
                                      </p:cBhvr>
                                    </p:anim>
                                    <p:anim from="(-#ppt_h/2)" to="(#ppt_y)" calcmode="lin" valueType="num">
                                      <p:cBhvr>
                                        <p:cTn id="23" dur="750" fill="hold">
                                          <p:stCondLst>
                                            <p:cond delay="0"/>
                                          </p:stCondLst>
                                        </p:cTn>
                                        <p:tgtEl>
                                          <p:spTgt spid="6"/>
                                        </p:tgtEl>
                                        <p:attrNameLst>
                                          <p:attrName>ppt_y</p:attrName>
                                        </p:attrNameLst>
                                      </p:cBhvr>
                                    </p:anim>
                                    <p:animRot by="21600000">
                                      <p:cBhvr>
                                        <p:cTn id="24" dur="750" fill="hold">
                                          <p:stCondLst>
                                            <p:cond delay="0"/>
                                          </p:stCondLst>
                                        </p:cTn>
                                        <p:tgtEl>
                                          <p:spTgt spid="6"/>
                                        </p:tgtEl>
                                        <p:attrNameLst>
                                          <p:attrName>r</p:attrName>
                                        </p:attrNameLst>
                                      </p:cBhvr>
                                    </p:animRot>
                                  </p:childTnLst>
                                </p:cTn>
                              </p:par>
                            </p:childTnLst>
                          </p:cTn>
                        </p:par>
                        <p:par>
                          <p:cTn id="25" fill="hold">
                            <p:stCondLst>
                              <p:cond delay="9525"/>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375" autoRev="1" fill="hold">
                                          <p:stCondLst>
                                            <p:cond delay="0"/>
                                          </p:stCondLst>
                                        </p:cTn>
                                        <p:tgtEl>
                                          <p:spTgt spid="7"/>
                                        </p:tgtEl>
                                        <p:attrNameLst>
                                          <p:attrName>ppt_w</p:attrName>
                                        </p:attrNameLst>
                                      </p:cBhvr>
                                    </p:anim>
                                    <p:anim by="(#ppt_w*0.50)" calcmode="lin" valueType="num">
                                      <p:cBhvr>
                                        <p:cTn id="29" dur="375" decel="50000" autoRev="1" fill="hold">
                                          <p:stCondLst>
                                            <p:cond delay="0"/>
                                          </p:stCondLst>
                                        </p:cTn>
                                        <p:tgtEl>
                                          <p:spTgt spid="7"/>
                                        </p:tgtEl>
                                        <p:attrNameLst>
                                          <p:attrName>ppt_x</p:attrName>
                                        </p:attrNameLst>
                                      </p:cBhvr>
                                    </p:anim>
                                    <p:anim from="(-#ppt_h/2)" to="(#ppt_y)" calcmode="lin" valueType="num">
                                      <p:cBhvr>
                                        <p:cTn id="30" dur="750" fill="hold">
                                          <p:stCondLst>
                                            <p:cond delay="0"/>
                                          </p:stCondLst>
                                        </p:cTn>
                                        <p:tgtEl>
                                          <p:spTgt spid="7"/>
                                        </p:tgtEl>
                                        <p:attrNameLst>
                                          <p:attrName>ppt_y</p:attrName>
                                        </p:attrNameLst>
                                      </p:cBhvr>
                                    </p:anim>
                                    <p:animRot by="21600000">
                                      <p:cBhvr>
                                        <p:cTn id="31"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db/86/81/db8681d27fdecc849d8d627705ffc26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271" y="500212"/>
            <a:ext cx="8042021" cy="581266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10952" name="Text Box 8"/>
          <p:cNvSpPr txBox="1">
            <a:spLocks noChangeArrowheads="1"/>
          </p:cNvSpPr>
          <p:nvPr/>
        </p:nvSpPr>
        <p:spPr bwMode="auto">
          <a:xfrm>
            <a:off x="4299192" y="1131665"/>
            <a:ext cx="2628429" cy="584775"/>
          </a:xfrm>
          <a:prstGeom prst="rect">
            <a:avLst/>
          </a:prstGeom>
          <a:noFill/>
          <a:ln>
            <a:noFill/>
          </a:ln>
          <a:effectLst/>
          <a:extLst/>
        </p:spPr>
        <p:txBody>
          <a:bodyPr wrap="square">
            <a:spAutoFit/>
          </a:bodyPr>
          <a:lstStyle/>
          <a:p>
            <a:pPr fontAlgn="base">
              <a:spcBef>
                <a:spcPct val="50000"/>
              </a:spcBef>
              <a:spcAft>
                <a:spcPct val="0"/>
              </a:spcAft>
            </a:pPr>
            <a:r>
              <a:rPr lang="es-ES" sz="3200" b="1" i="1" dirty="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rPr>
              <a:t>Motivación</a:t>
            </a:r>
            <a:r>
              <a:rPr lang="es-ES" sz="2800" b="1" i="1" dirty="0" smtClean="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rPr>
              <a:t>:</a:t>
            </a:r>
            <a:endParaRPr lang="es-ES" sz="2800" b="1" i="1" dirty="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endParaRPr>
          </a:p>
        </p:txBody>
      </p:sp>
      <p:sp>
        <p:nvSpPr>
          <p:cNvPr id="8" name="Text Box 8"/>
          <p:cNvSpPr txBox="1">
            <a:spLocks noChangeArrowheads="1"/>
          </p:cNvSpPr>
          <p:nvPr/>
        </p:nvSpPr>
        <p:spPr bwMode="auto">
          <a:xfrm>
            <a:off x="474785" y="1795044"/>
            <a:ext cx="8240005" cy="2677656"/>
          </a:xfrm>
          <a:prstGeom prst="rect">
            <a:avLst/>
          </a:prstGeom>
          <a:noFill/>
          <a:ln>
            <a:noFill/>
          </a:ln>
          <a:effectLst/>
          <a:extLst/>
        </p:spPr>
        <p:txBody>
          <a:bodyPr wrap="square">
            <a:spAutoFit/>
          </a:bodyPr>
          <a:lstStyle/>
          <a:p>
            <a:pPr algn="ctr" fontAlgn="base">
              <a:spcBef>
                <a:spcPct val="50000"/>
              </a:spcBef>
              <a:spcAft>
                <a:spcPct val="0"/>
              </a:spcAft>
            </a:pPr>
            <a:r>
              <a:rPr lang="es-ES" sz="2400" b="1" i="1" dirty="0" smtClean="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rPr>
              <a:t>La Palabra </a:t>
            </a:r>
            <a:r>
              <a:rPr lang="es-MX" sz="2400" b="1" i="1" dirty="0" smtClean="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rPr>
              <a:t>meditada </a:t>
            </a:r>
            <a:r>
              <a:rPr lang="es-MX" sz="2400" b="1" i="1" dirty="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rPr>
              <a:t>nos lleva a comprender nuestra historia, nuestro paso por el mundo, desde los planes de Dios. Y aun sabiéndonos indignos, como Juan, nos brota del corazón una oración agradecida porque se ha fijado en nosotros para continuar anunciando a todas las gentes nuestra esperanza en el Señor que viene.</a:t>
            </a:r>
            <a:endParaRPr lang="es-ES" sz="2400" b="1" i="1" dirty="0">
              <a:solidFill>
                <a:srgbClr val="FFFFFF"/>
              </a:solidFill>
              <a:effectLst>
                <a:glow rad="139700">
                  <a:schemeClr val="accent4">
                    <a:satMod val="175000"/>
                    <a:alpha val="40000"/>
                  </a:schemeClr>
                </a:glow>
                <a:innerShdw blurRad="63500" dist="50800">
                  <a:prstClr val="black"/>
                </a:innerShdw>
              </a:effectLst>
              <a:latin typeface="Arial Rounded MT Bold" panose="020F0704030504030204" pitchFamily="34"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557" y="399180"/>
            <a:ext cx="3377184" cy="1115568"/>
          </a:xfrm>
          <a:prstGeom prst="roundRect">
            <a:avLst/>
          </a:prstGeom>
        </p:spPr>
      </p:pic>
    </p:spTree>
    <p:extLst>
      <p:ext uri="{BB962C8B-B14F-4D97-AF65-F5344CB8AC3E}">
        <p14:creationId xmlns:p14="http://schemas.microsoft.com/office/powerpoint/2010/main" val="3486244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0952"/>
                                        </p:tgtEl>
                                        <p:attrNameLst>
                                          <p:attrName>style.visibility</p:attrName>
                                        </p:attrNameLst>
                                      </p:cBhvr>
                                      <p:to>
                                        <p:strVal val="visible"/>
                                      </p:to>
                                    </p:set>
                                    <p:anim by="(-#ppt_w*2)" calcmode="lin" valueType="num">
                                      <p:cBhvr rctx="PPT">
                                        <p:cTn id="7" dur="375" autoRev="1" fill="hold">
                                          <p:stCondLst>
                                            <p:cond delay="0"/>
                                          </p:stCondLst>
                                        </p:cTn>
                                        <p:tgtEl>
                                          <p:spTgt spid="210952"/>
                                        </p:tgtEl>
                                        <p:attrNameLst>
                                          <p:attrName>ppt_w</p:attrName>
                                        </p:attrNameLst>
                                      </p:cBhvr>
                                    </p:anim>
                                    <p:anim by="(#ppt_w*0.50)" calcmode="lin" valueType="num">
                                      <p:cBhvr>
                                        <p:cTn id="8" dur="375" decel="50000" autoRev="1" fill="hold">
                                          <p:stCondLst>
                                            <p:cond delay="0"/>
                                          </p:stCondLst>
                                        </p:cTn>
                                        <p:tgtEl>
                                          <p:spTgt spid="210952"/>
                                        </p:tgtEl>
                                        <p:attrNameLst>
                                          <p:attrName>ppt_x</p:attrName>
                                        </p:attrNameLst>
                                      </p:cBhvr>
                                    </p:anim>
                                    <p:anim from="(-#ppt_h/2)" to="(#ppt_y)" calcmode="lin" valueType="num">
                                      <p:cBhvr>
                                        <p:cTn id="9" dur="750" fill="hold">
                                          <p:stCondLst>
                                            <p:cond delay="0"/>
                                          </p:stCondLst>
                                        </p:cTn>
                                        <p:tgtEl>
                                          <p:spTgt spid="210952"/>
                                        </p:tgtEl>
                                        <p:attrNameLst>
                                          <p:attrName>ppt_y</p:attrName>
                                        </p:attrNameLst>
                                      </p:cBhvr>
                                    </p:anim>
                                    <p:animRot by="21600000">
                                      <p:cBhvr>
                                        <p:cTn id="10" dur="750" fill="hold">
                                          <p:stCondLst>
                                            <p:cond delay="0"/>
                                          </p:stCondLst>
                                        </p:cTn>
                                        <p:tgtEl>
                                          <p:spTgt spid="210952"/>
                                        </p:tgtEl>
                                        <p:attrNameLst>
                                          <p:attrName>r</p:attrName>
                                        </p:attrNameLst>
                                      </p:cBhvr>
                                    </p:animRo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375" autoRev="1" fill="hold">
                                          <p:stCondLst>
                                            <p:cond delay="0"/>
                                          </p:stCondLst>
                                        </p:cTn>
                                        <p:tgtEl>
                                          <p:spTgt spid="8"/>
                                        </p:tgtEl>
                                        <p:attrNameLst>
                                          <p:attrName>ppt_w</p:attrName>
                                        </p:attrNameLst>
                                      </p:cBhvr>
                                    </p:anim>
                                    <p:anim by="(#ppt_w*0.50)" calcmode="lin" valueType="num">
                                      <p:cBhvr>
                                        <p:cTn id="15" dur="375" decel="50000" autoRev="1" fill="hold">
                                          <p:stCondLst>
                                            <p:cond delay="0"/>
                                          </p:stCondLst>
                                        </p:cTn>
                                        <p:tgtEl>
                                          <p:spTgt spid="8"/>
                                        </p:tgtEl>
                                        <p:attrNameLst>
                                          <p:attrName>ppt_x</p:attrName>
                                        </p:attrNameLst>
                                      </p:cBhvr>
                                    </p:anim>
                                    <p:anim from="(-#ppt_h/2)" to="(#ppt_y)" calcmode="lin" valueType="num">
                                      <p:cBhvr>
                                        <p:cTn id="16" dur="750" fill="hold">
                                          <p:stCondLst>
                                            <p:cond delay="0"/>
                                          </p:stCondLst>
                                        </p:cTn>
                                        <p:tgtEl>
                                          <p:spTgt spid="8"/>
                                        </p:tgtEl>
                                        <p:attrNameLst>
                                          <p:attrName>ppt_y</p:attrName>
                                        </p:attrNameLst>
                                      </p:cBhvr>
                                    </p:anim>
                                    <p:animRot by="21600000">
                                      <p:cBhvr>
                                        <p:cTn id="17"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idas Santas: Evangelio Diciembre 10,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4" y="424543"/>
            <a:ext cx="8195945" cy="590621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21334" y="5015515"/>
            <a:ext cx="8109722"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1600" dirty="0" smtClean="0">
                <a:solidFill>
                  <a:srgbClr val="FFFFFF"/>
                </a:solidFill>
                <a:effectLst>
                  <a:glow rad="101600">
                    <a:srgbClr val="000032"/>
                  </a:glow>
                </a:effectLst>
                <a:latin typeface="Agency FB" panose="020B0503020202020204" pitchFamily="34" charset="0"/>
                <a:cs typeface="Times New Roman" pitchFamily="18" charset="0"/>
              </a:rPr>
              <a:t>•</a:t>
            </a:r>
            <a:r>
              <a:rPr lang="es-PE" sz="2400" dirty="0" smtClean="0">
                <a:solidFill>
                  <a:srgbClr val="FFFFFF"/>
                </a:solidFill>
                <a:effectLst>
                  <a:glow rad="101600">
                    <a:srgbClr val="000032"/>
                  </a:glow>
                </a:effectLst>
                <a:latin typeface="Agency FB" panose="020B0503020202020204" pitchFamily="34" charset="0"/>
                <a:cs typeface="Times New Roman" pitchFamily="18" charset="0"/>
              </a:rPr>
              <a:t>Luego </a:t>
            </a:r>
            <a:r>
              <a:rPr lang="es-MX" sz="2400" dirty="0" smtClean="0">
                <a:solidFill>
                  <a:srgbClr val="FFFFFF"/>
                </a:solidFill>
                <a:effectLst>
                  <a:glow rad="101600">
                    <a:srgbClr val="000032"/>
                  </a:glow>
                </a:effectLst>
                <a:latin typeface="Agency FB" panose="020B0503020202020204" pitchFamily="34" charset="0"/>
                <a:cs typeface="Times New Roman" pitchFamily="18" charset="0"/>
              </a:rPr>
              <a:t> </a:t>
            </a:r>
            <a:r>
              <a:rPr lang="es-MX" sz="2400" dirty="0">
                <a:solidFill>
                  <a:srgbClr val="FFFFFF"/>
                </a:solidFill>
                <a:effectLst>
                  <a:glow rad="101600">
                    <a:srgbClr val="000032"/>
                  </a:glow>
                </a:effectLst>
                <a:latin typeface="Agency FB" panose="020B0503020202020204" pitchFamily="34" charset="0"/>
                <a:cs typeface="Times New Roman" pitchFamily="18" charset="0"/>
              </a:rPr>
              <a:t>de un tiempo de oración personal, podemos compartir en voz alta nuestra oración, siempre dirigiéndonos a Dios mediante la alabanza, la acción de gracias o la súplica confiada. </a:t>
            </a:r>
            <a:endParaRPr lang="es-PE" sz="2400" dirty="0">
              <a:solidFill>
                <a:srgbClr val="FFFFFF"/>
              </a:solidFill>
              <a:effectLst>
                <a:glow rad="101600">
                  <a:srgbClr val="000032"/>
                </a:glow>
              </a:effectLst>
              <a:latin typeface="Agency FB" panose="020B0503020202020204" pitchFamily="34" charset="0"/>
              <a:cs typeface="Times New Roman" pitchFamily="18" charset="0"/>
            </a:endParaRPr>
          </a:p>
        </p:txBody>
      </p:sp>
    </p:spTree>
    <p:extLst>
      <p:ext uri="{BB962C8B-B14F-4D97-AF65-F5344CB8AC3E}">
        <p14:creationId xmlns:p14="http://schemas.microsoft.com/office/powerpoint/2010/main" val="3478102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d3/6a/32/d36a32a3806dd4c9b5d7a2b0a4597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54" y="396326"/>
            <a:ext cx="8024319" cy="5935694"/>
          </a:xfrm>
          <a:prstGeom prst="rect">
            <a:avLst/>
          </a:prstGeom>
          <a:noFill/>
          <a:extLst>
            <a:ext uri="{909E8E84-426E-40DD-AFC4-6F175D3DCCD1}">
              <a14:hiddenFill xmlns:a14="http://schemas.microsoft.com/office/drawing/2010/main">
                <a:solidFill>
                  <a:srgbClr val="FFFFFF"/>
                </a:solidFill>
              </a14:hiddenFill>
            </a:ext>
          </a:extLst>
        </p:spPr>
      </p:pic>
      <p:sp>
        <p:nvSpPr>
          <p:cNvPr id="128003" name="Text Box 3"/>
          <p:cNvSpPr txBox="1">
            <a:spLocks noChangeArrowheads="1"/>
          </p:cNvSpPr>
          <p:nvPr/>
        </p:nvSpPr>
        <p:spPr bwMode="auto">
          <a:xfrm>
            <a:off x="705764" y="237205"/>
            <a:ext cx="2148345" cy="92333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s-ES_tradnl" sz="3200" b="1" i="1" dirty="0">
                <a:solidFill>
                  <a:srgbClr val="FFFFFF"/>
                </a:solidFill>
                <a:effectLst>
                  <a:outerShdw blurRad="38100" dist="38100" dir="2700000" algn="tl">
                    <a:srgbClr val="000000">
                      <a:alpha val="43137"/>
                    </a:srgbClr>
                  </a:outerShdw>
                </a:effectLst>
              </a:rPr>
              <a:t>Salmo</a:t>
            </a:r>
            <a:r>
              <a:rPr lang="es-ES_tradnl" sz="5400" b="1" i="1" dirty="0">
                <a:solidFill>
                  <a:srgbClr val="FFFFFF"/>
                </a:solidFill>
                <a:effectLst>
                  <a:outerShdw blurRad="38100" dist="38100" dir="2700000" algn="tl">
                    <a:srgbClr val="000000">
                      <a:alpha val="43137"/>
                    </a:srgbClr>
                  </a:outerShdw>
                </a:effectLst>
              </a:rPr>
              <a:t> </a:t>
            </a:r>
            <a:r>
              <a:rPr lang="es-ES_tradnl" sz="3200" b="1" i="1" dirty="0">
                <a:solidFill>
                  <a:srgbClr val="FFFFFF"/>
                </a:solidFill>
                <a:effectLst>
                  <a:outerShdw blurRad="38100" dist="38100" dir="2700000" algn="tl">
                    <a:srgbClr val="000000">
                      <a:alpha val="43137"/>
                    </a:srgbClr>
                  </a:outerShdw>
                </a:effectLst>
              </a:rPr>
              <a:t>84</a:t>
            </a:r>
            <a:r>
              <a:rPr lang="es-ES_tradnl" sz="2400" b="1" i="1" dirty="0">
                <a:solidFill>
                  <a:srgbClr val="FFFFFF"/>
                </a:solidFill>
                <a:effectLst>
                  <a:outerShdw blurRad="38100" dist="38100" dir="2700000" algn="tl">
                    <a:srgbClr val="000000">
                      <a:alpha val="43137"/>
                    </a:srgbClr>
                  </a:outerShdw>
                </a:effectLst>
              </a:rPr>
              <a:t> </a:t>
            </a:r>
          </a:p>
        </p:txBody>
      </p:sp>
      <p:sp>
        <p:nvSpPr>
          <p:cNvPr id="128004" name="Text Box 4"/>
          <p:cNvSpPr txBox="1">
            <a:spLocks noChangeArrowheads="1"/>
          </p:cNvSpPr>
          <p:nvPr/>
        </p:nvSpPr>
        <p:spPr bwMode="auto">
          <a:xfrm>
            <a:off x="2470644" y="2800763"/>
            <a:ext cx="6101183" cy="255454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eaLnBrk="0" fontAlgn="base" hangingPunct="0">
              <a:spcBef>
                <a:spcPct val="0"/>
              </a:spcBef>
              <a:spcAft>
                <a:spcPct val="0"/>
              </a:spcAft>
            </a:pPr>
            <a:r>
              <a:rPr lang="es-PE" sz="3200" b="1" dirty="0">
                <a:solidFill>
                  <a:srgbClr val="FFFFFF"/>
                </a:solidFill>
                <a:effectLst>
                  <a:glow rad="139700">
                    <a:schemeClr val="accent4">
                      <a:satMod val="175000"/>
                      <a:alpha val="40000"/>
                    </a:schemeClr>
                  </a:glow>
                </a:effectLst>
                <a:latin typeface="Arial Narrow" panose="020B0606020202030204" pitchFamily="34" charset="0"/>
              </a:rPr>
              <a:t>Voy a escuchar lo que dice el Señor</a:t>
            </a:r>
            <a:r>
              <a:rPr lang="es-PE" sz="3200" b="1" dirty="0" smtClean="0">
                <a:solidFill>
                  <a:srgbClr val="FFFFFF"/>
                </a:solidFill>
                <a:effectLst>
                  <a:glow rad="139700">
                    <a:schemeClr val="accent4">
                      <a:satMod val="175000"/>
                      <a:alpha val="40000"/>
                    </a:schemeClr>
                  </a:glow>
                </a:effectLst>
                <a:latin typeface="Arial Narrow" panose="020B0606020202030204" pitchFamily="34" charset="0"/>
              </a:rPr>
              <a:t>: “</a:t>
            </a:r>
            <a:r>
              <a:rPr lang="es-PE" sz="3200" b="1" dirty="0">
                <a:solidFill>
                  <a:srgbClr val="FFFFFF"/>
                </a:solidFill>
                <a:effectLst>
                  <a:glow rad="139700">
                    <a:schemeClr val="accent4">
                      <a:satMod val="175000"/>
                      <a:alpha val="40000"/>
                    </a:schemeClr>
                  </a:glow>
                </a:effectLst>
                <a:latin typeface="Arial Narrow" panose="020B0606020202030204" pitchFamily="34" charset="0"/>
              </a:rPr>
              <a:t>Dios anuncia la paz a su pueblo y a sus amigos”. </a:t>
            </a:r>
            <a:r>
              <a:rPr lang="es-PE" sz="3200" b="1" dirty="0" smtClean="0">
                <a:solidFill>
                  <a:srgbClr val="FFFFFF"/>
                </a:solidFill>
                <a:effectLst>
                  <a:glow rad="139700">
                    <a:schemeClr val="accent4">
                      <a:satMod val="175000"/>
                      <a:alpha val="40000"/>
                    </a:schemeClr>
                  </a:glow>
                </a:effectLst>
                <a:latin typeface="Arial Narrow" panose="020B0606020202030204" pitchFamily="34" charset="0"/>
              </a:rPr>
              <a:t>La </a:t>
            </a:r>
            <a:r>
              <a:rPr lang="es-PE" sz="3200" b="1" dirty="0">
                <a:solidFill>
                  <a:srgbClr val="FFFFFF"/>
                </a:solidFill>
                <a:effectLst>
                  <a:glow rad="139700">
                    <a:schemeClr val="accent4">
                      <a:satMod val="175000"/>
                      <a:alpha val="40000"/>
                    </a:schemeClr>
                  </a:glow>
                </a:effectLst>
                <a:latin typeface="Arial Narrow" panose="020B0606020202030204" pitchFamily="34" charset="0"/>
              </a:rPr>
              <a:t>salvación está ya cerca de sus fieles y la gloria habitará en </a:t>
            </a:r>
            <a:r>
              <a:rPr lang="es-PE" sz="3200" b="1" dirty="0" smtClean="0">
                <a:solidFill>
                  <a:srgbClr val="FFFFFF"/>
                </a:solidFill>
                <a:effectLst>
                  <a:glow rad="139700">
                    <a:schemeClr val="accent4">
                      <a:satMod val="175000"/>
                      <a:alpha val="40000"/>
                    </a:schemeClr>
                  </a:glow>
                </a:effectLst>
                <a:latin typeface="Arial Narrow" panose="020B0606020202030204" pitchFamily="34" charset="0"/>
              </a:rPr>
              <a:t>nuestra tierra.</a:t>
            </a:r>
            <a:endParaRPr lang="es-PE" sz="3200" b="1" dirty="0">
              <a:solidFill>
                <a:srgbClr val="FFFFFF"/>
              </a:solidFill>
              <a:effectLst>
                <a:glow rad="139700">
                  <a:schemeClr val="accent4">
                    <a:satMod val="175000"/>
                    <a:alpha val="40000"/>
                  </a:schemeClr>
                </a:glow>
              </a:effectLst>
              <a:latin typeface="Arial Narrow" panose="020B0606020202030204" pitchFamily="34" charset="0"/>
            </a:endParaRPr>
          </a:p>
        </p:txBody>
      </p:sp>
      <p:sp>
        <p:nvSpPr>
          <p:cNvPr id="6" name="Text Box 4"/>
          <p:cNvSpPr txBox="1">
            <a:spLocks noChangeArrowheads="1"/>
          </p:cNvSpPr>
          <p:nvPr/>
        </p:nvSpPr>
        <p:spPr bwMode="auto">
          <a:xfrm>
            <a:off x="661794" y="5254802"/>
            <a:ext cx="7996425" cy="107721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ca-ES" sz="3200" b="1" dirty="0" err="1">
                <a:solidFill>
                  <a:srgbClr val="FFFF00"/>
                </a:solidFill>
                <a:effectLst>
                  <a:glow rad="139700">
                    <a:schemeClr val="accent4">
                      <a:satMod val="175000"/>
                      <a:alpha val="40000"/>
                    </a:schemeClr>
                  </a:glow>
                </a:effectLst>
                <a:latin typeface="Arial Rounded MT Bold" panose="020F0704030504030204" pitchFamily="34" charset="0"/>
              </a:rPr>
              <a:t>Muéstranos</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 Señor, tu misericordia y </a:t>
            </a:r>
            <a:r>
              <a:rPr lang="ca-ES" sz="3200" b="1" dirty="0" smtClean="0">
                <a:solidFill>
                  <a:srgbClr val="FFFF00"/>
                </a:solidFill>
                <a:effectLst>
                  <a:glow rad="139700">
                    <a:schemeClr val="accent4">
                      <a:satMod val="175000"/>
                      <a:alpha val="40000"/>
                    </a:schemeClr>
                  </a:glow>
                </a:effectLst>
                <a:latin typeface="Arial Rounded MT Bold" panose="020F0704030504030204" pitchFamily="34" charset="0"/>
              </a:rPr>
              <a:t> </a:t>
            </a:r>
            <a:r>
              <a:rPr lang="ca-ES" sz="3200" b="1" dirty="0" err="1" smtClean="0">
                <a:solidFill>
                  <a:srgbClr val="FFFF00"/>
                </a:solidFill>
                <a:effectLst>
                  <a:glow rad="139700">
                    <a:schemeClr val="accent4">
                      <a:satMod val="175000"/>
                      <a:alpha val="40000"/>
                    </a:schemeClr>
                  </a:glow>
                </a:effectLst>
                <a:latin typeface="Arial Rounded MT Bold" panose="020F0704030504030204" pitchFamily="34" charset="0"/>
              </a:rPr>
              <a:t>danos</a:t>
            </a:r>
            <a:r>
              <a:rPr lang="ca-ES" sz="3200" b="1" dirty="0" smtClean="0">
                <a:solidFill>
                  <a:srgbClr val="FFFF00"/>
                </a:solidFill>
                <a:effectLst>
                  <a:glow rad="139700">
                    <a:schemeClr val="accent4">
                      <a:satMod val="175000"/>
                      <a:alpha val="40000"/>
                    </a:schemeClr>
                  </a:glow>
                </a:effectLst>
                <a:latin typeface="Arial Rounded MT Bold" panose="020F0704030504030204" pitchFamily="34" charset="0"/>
              </a:rPr>
              <a:t> </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tu </a:t>
            </a:r>
            <a:r>
              <a:rPr lang="ca-ES" sz="3200" b="1" dirty="0" err="1">
                <a:solidFill>
                  <a:srgbClr val="FFFF00"/>
                </a:solidFill>
                <a:effectLst>
                  <a:glow rad="139700">
                    <a:schemeClr val="accent4">
                      <a:satMod val="175000"/>
                      <a:alpha val="40000"/>
                    </a:schemeClr>
                  </a:glow>
                </a:effectLst>
                <a:latin typeface="Arial Rounded MT Bold" panose="020F0704030504030204" pitchFamily="34" charset="0"/>
              </a:rPr>
              <a:t>salvación</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a:t>
            </a:r>
            <a:endParaRPr lang="es-ES_tradnl" sz="3200" b="1" dirty="0">
              <a:solidFill>
                <a:srgbClr val="FFFF00"/>
              </a:solidFill>
              <a:effectLst>
                <a:glow rad="139700">
                  <a:schemeClr val="accent4">
                    <a:satMod val="175000"/>
                    <a:alpha val="40000"/>
                  </a:schemeClr>
                </a:glow>
              </a:effectLst>
              <a:latin typeface="Arial Rounded MT Bold" panose="020F0704030504030204" pitchFamily="34" charset="0"/>
            </a:endParaRPr>
          </a:p>
        </p:txBody>
      </p:sp>
      <p:pic>
        <p:nvPicPr>
          <p:cNvPr id="9" name="Picture 2" descr="Pensamientos de Lorena: Milésima Quinta publicació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114903" y="4972124"/>
            <a:ext cx="1617096" cy="583946"/>
          </a:xfrm>
          <a:prstGeom prst="rect">
            <a:avLst/>
          </a:prstGeom>
          <a:solidFill>
            <a:srgbClr val="712C02"/>
          </a:solidFill>
          <a:ln>
            <a:solidFill>
              <a:srgbClr val="191400"/>
            </a:solidFill>
          </a:ln>
          <a:effectLst>
            <a:softEdge rad="635000"/>
          </a:effectLst>
        </p:spPr>
      </p:pic>
    </p:spTree>
    <p:extLst>
      <p:ext uri="{BB962C8B-B14F-4D97-AF65-F5344CB8AC3E}">
        <p14:creationId xmlns:p14="http://schemas.microsoft.com/office/powerpoint/2010/main" val="1761658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wipe(up)">
                                      <p:cBhvr>
                                        <p:cTn id="7" dur="6000"/>
                                        <p:tgtEl>
                                          <p:spTgt spid="128004"/>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81/ea/be/81eabea530054d4dbb0d9303157c03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5" y="381000"/>
            <a:ext cx="8069111" cy="594252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9028" name="Rectangle 4"/>
          <p:cNvSpPr>
            <a:spLocks noChangeArrowheads="1"/>
          </p:cNvSpPr>
          <p:nvPr/>
        </p:nvSpPr>
        <p:spPr bwMode="auto">
          <a:xfrm>
            <a:off x="386127" y="437348"/>
            <a:ext cx="8225419"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ca-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rPr>
              <a:t> </a:t>
            </a:r>
            <a:r>
              <a:rPr lang="es-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La misericordia y la fidelidad se encuentran, </a:t>
            </a:r>
            <a:r>
              <a:rPr lang="es-ES" sz="3200" b="1" dirty="0" smtClean="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la </a:t>
            </a:r>
            <a:r>
              <a:rPr lang="es-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justicia y la paz se </a:t>
            </a:r>
            <a:r>
              <a:rPr lang="es-ES" sz="3200" b="1" dirty="0" smtClean="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besan; la </a:t>
            </a:r>
            <a:r>
              <a:rPr lang="es-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fidelidad brota de la </a:t>
            </a:r>
            <a:r>
              <a:rPr lang="es-ES" sz="3200" b="1" dirty="0" smtClean="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tierra </a:t>
            </a:r>
            <a:r>
              <a:rPr lang="es-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rPr>
              <a:t>y la justicia mira desde el cielo. </a:t>
            </a:r>
            <a:endParaRPr lang="ca-ES" sz="3200" b="1" dirty="0">
              <a:ln w="0"/>
              <a:solidFill>
                <a:srgbClr val="FFFFFF"/>
              </a:solidFill>
              <a:effectLst>
                <a:glow rad="139700">
                  <a:schemeClr val="accent4">
                    <a:satMod val="175000"/>
                    <a:alpha val="40000"/>
                  </a:schemeClr>
                </a:glow>
                <a:outerShdw blurRad="50800" dist="38100" algn="l" rotWithShape="0">
                  <a:prstClr val="black">
                    <a:alpha val="40000"/>
                  </a:prstClr>
                </a:outerShdw>
              </a:effectLst>
              <a:latin typeface="Arial Narrow" panose="020B0606020202030204" pitchFamily="34" charset="0"/>
              <a:cs typeface="Times New Roman" pitchFamily="18" charset="0"/>
            </a:endParaRPr>
          </a:p>
        </p:txBody>
      </p:sp>
      <p:sp>
        <p:nvSpPr>
          <p:cNvPr id="129027" name="Rectangle 3"/>
          <p:cNvSpPr>
            <a:spLocks noChangeArrowheads="1"/>
          </p:cNvSpPr>
          <p:nvPr/>
        </p:nvSpPr>
        <p:spPr bwMode="auto">
          <a:xfrm>
            <a:off x="612636" y="5202247"/>
            <a:ext cx="77724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ca-ES" sz="3200" b="1" dirty="0" err="1">
                <a:solidFill>
                  <a:srgbClr val="FFFF00"/>
                </a:solidFill>
                <a:effectLst>
                  <a:glow rad="139700">
                    <a:schemeClr val="accent4">
                      <a:satMod val="175000"/>
                      <a:alpha val="40000"/>
                    </a:schemeClr>
                  </a:glow>
                </a:effectLst>
                <a:latin typeface="Arial Rounded MT Bold" panose="020F0704030504030204" pitchFamily="34" charset="0"/>
              </a:rPr>
              <a:t>Muéstranos</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 Señor, tu misericordia</a:t>
            </a:r>
            <a:br>
              <a:rPr lang="ca-ES" sz="3200" b="1" dirty="0">
                <a:solidFill>
                  <a:srgbClr val="FFFF00"/>
                </a:solidFill>
                <a:effectLst>
                  <a:glow rad="139700">
                    <a:schemeClr val="accent4">
                      <a:satMod val="175000"/>
                      <a:alpha val="40000"/>
                    </a:schemeClr>
                  </a:glow>
                </a:effectLst>
                <a:latin typeface="Arial Rounded MT Bold" panose="020F0704030504030204" pitchFamily="34" charset="0"/>
              </a:rPr>
            </a:b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y </a:t>
            </a:r>
            <a:r>
              <a:rPr lang="ca-ES" sz="3200" b="1" dirty="0" err="1">
                <a:solidFill>
                  <a:srgbClr val="FFFF00"/>
                </a:solidFill>
                <a:effectLst>
                  <a:glow rad="139700">
                    <a:schemeClr val="accent4">
                      <a:satMod val="175000"/>
                      <a:alpha val="40000"/>
                    </a:schemeClr>
                  </a:glow>
                </a:effectLst>
                <a:latin typeface="Arial Rounded MT Bold" panose="020F0704030504030204" pitchFamily="34" charset="0"/>
              </a:rPr>
              <a:t>danos</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 tu </a:t>
            </a:r>
            <a:r>
              <a:rPr lang="ca-ES" sz="3200" b="1" dirty="0" err="1">
                <a:solidFill>
                  <a:srgbClr val="FFFF00"/>
                </a:solidFill>
                <a:effectLst>
                  <a:glow rad="139700">
                    <a:schemeClr val="accent4">
                      <a:satMod val="175000"/>
                      <a:alpha val="40000"/>
                    </a:schemeClr>
                  </a:glow>
                </a:effectLst>
                <a:latin typeface="Arial Rounded MT Bold" panose="020F0704030504030204" pitchFamily="34" charset="0"/>
              </a:rPr>
              <a:t>salvación</a:t>
            </a:r>
            <a:r>
              <a:rPr lang="ca-ES" sz="3200" b="1" dirty="0">
                <a:solidFill>
                  <a:srgbClr val="FFFF00"/>
                </a:solidFill>
                <a:effectLst>
                  <a:glow rad="139700">
                    <a:schemeClr val="accent4">
                      <a:satMod val="175000"/>
                      <a:alpha val="40000"/>
                    </a:schemeClr>
                  </a:glow>
                </a:effectLst>
                <a:latin typeface="Arial Rounded MT Bold" panose="020F0704030504030204" pitchFamily="34" charset="0"/>
              </a:rPr>
              <a:t>.</a:t>
            </a:r>
            <a:endParaRPr lang="es-ES_tradnl" sz="3200" b="1" dirty="0">
              <a:solidFill>
                <a:srgbClr val="FFFF00"/>
              </a:solidFill>
              <a:effectLst>
                <a:glow rad="139700">
                  <a:schemeClr val="accent4">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3213111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up)">
                                      <p:cBhvr>
                                        <p:cTn id="7" dur="6000"/>
                                        <p:tgtEl>
                                          <p:spTgt spid="129028"/>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129027"/>
                                        </p:tgtEl>
                                        <p:attrNameLst>
                                          <p:attrName>style.visibility</p:attrName>
                                        </p:attrNameLst>
                                      </p:cBhvr>
                                      <p:to>
                                        <p:strVal val="visible"/>
                                      </p:to>
                                    </p:set>
                                    <p:animEffect transition="in" filter="wipe(up)">
                                      <p:cBhvr>
                                        <p:cTn id="11" dur="5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83/41/af/8341af05b27b013f9cbbca9dc93f17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95" y="389332"/>
            <a:ext cx="8020798" cy="589716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30052" name="Rectangle 4"/>
          <p:cNvSpPr>
            <a:spLocks noChangeArrowheads="1"/>
          </p:cNvSpPr>
          <p:nvPr/>
        </p:nvSpPr>
        <p:spPr bwMode="auto">
          <a:xfrm>
            <a:off x="560495" y="444422"/>
            <a:ext cx="8156783" cy="230832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 sz="3600" b="1" dirty="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El Señor nos dará también la lluvia, </a:t>
            </a:r>
          </a:p>
          <a:p>
            <a:pPr algn="ctr" eaLnBrk="0" fontAlgn="base" hangingPunct="0">
              <a:spcBef>
                <a:spcPct val="0"/>
              </a:spcBef>
              <a:spcAft>
                <a:spcPct val="0"/>
              </a:spcAft>
            </a:pPr>
            <a:r>
              <a:rPr lang="es-ES" sz="3600" b="1" dirty="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y nuestra tierra dará su fruto. </a:t>
            </a:r>
            <a:r>
              <a:rPr lang="es-ES" sz="3600" b="1" dirty="0" smtClean="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La </a:t>
            </a:r>
            <a:r>
              <a:rPr lang="es-ES" sz="3600" b="1" dirty="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justicia marchará ante él, </a:t>
            </a:r>
            <a:r>
              <a:rPr lang="es-ES" sz="3600" b="1" dirty="0" smtClean="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la </a:t>
            </a:r>
            <a:r>
              <a:rPr lang="es-ES" sz="3600" b="1" dirty="0">
                <a:solidFill>
                  <a:srgbClr val="FFFF00"/>
                </a:solidFill>
                <a:effectLst>
                  <a:glow rad="228600">
                    <a:schemeClr val="accent4">
                      <a:satMod val="175000"/>
                      <a:alpha val="40000"/>
                    </a:schemeClr>
                  </a:glow>
                  <a:outerShdw blurRad="38100" dist="38100" dir="2700000" algn="tl">
                    <a:srgbClr val="000000">
                      <a:alpha val="43137"/>
                    </a:srgbClr>
                  </a:outerShdw>
                </a:effectLst>
                <a:latin typeface="Arial Narrow" panose="020B0606020202030204" pitchFamily="34" charset="0"/>
                <a:cs typeface="Times New Roman" pitchFamily="18" charset="0"/>
              </a:rPr>
              <a:t>salvación seguirá sus pasos.</a:t>
            </a:r>
          </a:p>
        </p:txBody>
      </p:sp>
      <p:sp>
        <p:nvSpPr>
          <p:cNvPr id="7" name="Text Box 4"/>
          <p:cNvSpPr txBox="1">
            <a:spLocks noChangeArrowheads="1"/>
          </p:cNvSpPr>
          <p:nvPr/>
        </p:nvSpPr>
        <p:spPr bwMode="auto">
          <a:xfrm>
            <a:off x="542910" y="4850356"/>
            <a:ext cx="7996425" cy="12003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ca-ES" sz="3600" b="1" dirty="0" err="1">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Muéstranos</a:t>
            </a:r>
            <a:r>
              <a:rPr lang="ca-ES" sz="3600" b="1" dirty="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 Señor, tu misericordia y </a:t>
            </a:r>
            <a:r>
              <a:rPr lang="ca-ES" sz="3600" b="1" dirty="0" smtClean="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 </a:t>
            </a:r>
            <a:r>
              <a:rPr lang="ca-ES" sz="3600" b="1" dirty="0" err="1" smtClean="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danos</a:t>
            </a:r>
            <a:r>
              <a:rPr lang="ca-ES" sz="3600" b="1" dirty="0" smtClean="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 </a:t>
            </a:r>
            <a:r>
              <a:rPr lang="ca-ES" sz="3600" b="1" dirty="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tu </a:t>
            </a:r>
            <a:r>
              <a:rPr lang="ca-ES" sz="3600" b="1" dirty="0" err="1">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salvación</a:t>
            </a:r>
            <a:r>
              <a:rPr lang="ca-ES" sz="3600" b="1" dirty="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rPr>
              <a:t>.</a:t>
            </a:r>
            <a:endParaRPr lang="es-ES_tradnl" sz="3600" b="1" dirty="0">
              <a:solidFill>
                <a:schemeClr val="bg1">
                  <a:lumMod val="20000"/>
                  <a:lumOff val="80000"/>
                </a:schemeClr>
              </a:solidFill>
              <a:effectLst>
                <a:glow rad="139700">
                  <a:schemeClr val="accent4">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2607809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up)">
                                      <p:cBhvr>
                                        <p:cTn id="7" dur="6000"/>
                                        <p:tgtEl>
                                          <p:spTgt spid="13005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b3/41/20/b34120e04ed73ce196ffd9a9cbbc9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09" y="438965"/>
            <a:ext cx="8087624" cy="58608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82280" name="Text Box 8"/>
          <p:cNvSpPr txBox="1">
            <a:spLocks noChangeArrowheads="1"/>
          </p:cNvSpPr>
          <p:nvPr/>
        </p:nvSpPr>
        <p:spPr bwMode="auto">
          <a:xfrm>
            <a:off x="4721744" y="531195"/>
            <a:ext cx="2281147" cy="523220"/>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s-ES_tradnl" sz="28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Motivación</a:t>
            </a:r>
            <a:endParaRPr lang="es-ES" sz="2000" b="1" i="1" dirty="0">
              <a:solidFill>
                <a:srgbClr val="FFFF57"/>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endParaRPr>
          </a:p>
        </p:txBody>
      </p:sp>
      <p:sp>
        <p:nvSpPr>
          <p:cNvPr id="6" name="Rectángulo redondeado 5"/>
          <p:cNvSpPr>
            <a:spLocks noChangeArrowheads="1"/>
          </p:cNvSpPr>
          <p:nvPr/>
        </p:nvSpPr>
        <p:spPr bwMode="auto">
          <a:xfrm>
            <a:off x="600973" y="422031"/>
            <a:ext cx="2920145" cy="908682"/>
          </a:xfrm>
          <a:prstGeom prst="roundRect">
            <a:avLst>
              <a:gd name="adj" fmla="val 16667"/>
            </a:avLst>
          </a:prstGeom>
          <a:solidFill>
            <a:srgbClr val="800080">
              <a:alpha val="41000"/>
            </a:srgbClr>
          </a:solidFill>
          <a:ln w="28575">
            <a:solidFill>
              <a:schemeClr val="bg1">
                <a:lumMod val="20000"/>
                <a:lumOff val="8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indent="19050" algn="ctr">
              <a:spcAft>
                <a:spcPts val="0"/>
              </a:spcAft>
            </a:pPr>
            <a:r>
              <a:rPr lang="es-ES_tradnl" b="1" dirty="0">
                <a:solidFill>
                  <a:srgbClr val="FFFF00"/>
                </a:solidFill>
                <a:effectLst/>
                <a:latin typeface="Times New Roman" panose="02020603050405020304" pitchFamily="18" charset="0"/>
                <a:ea typeface="Times New Roman" panose="02020603050405020304" pitchFamily="18" charset="0"/>
              </a:rPr>
              <a:t>CONTEMPLATIO</a:t>
            </a:r>
            <a:endParaRPr lang="es-PE" dirty="0">
              <a:solidFill>
                <a:srgbClr val="FFFF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b="1" dirty="0">
                <a:solidFill>
                  <a:srgbClr val="FFFF00"/>
                </a:solidFill>
                <a:effectLst/>
                <a:latin typeface="Times New Roman" panose="02020603050405020304" pitchFamily="18" charset="0"/>
                <a:ea typeface="Times New Roman" panose="02020603050405020304" pitchFamily="18" charset="0"/>
              </a:rPr>
              <a:t>¿Qué me lleva a hacer el texto</a:t>
            </a:r>
            <a:r>
              <a:rPr lang="es-ES_tradnl" b="1" dirty="0" smtClean="0">
                <a:solidFill>
                  <a:srgbClr val="FFFF00"/>
                </a:solidFill>
                <a:effectLst/>
                <a:latin typeface="Times New Roman" panose="02020603050405020304" pitchFamily="18" charset="0"/>
                <a:ea typeface="Times New Roman" panose="02020603050405020304" pitchFamily="18" charset="0"/>
              </a:rPr>
              <a:t>? </a:t>
            </a:r>
            <a:endParaRPr lang="es-PE" dirty="0">
              <a:solidFill>
                <a:srgbClr val="FFFF00"/>
              </a:solidFill>
              <a:effectLst/>
              <a:latin typeface="Times New Roman" panose="02020603050405020304" pitchFamily="18" charset="0"/>
              <a:ea typeface="Times New Roman" panose="02020603050405020304" pitchFamily="18" charset="0"/>
            </a:endParaRPr>
          </a:p>
        </p:txBody>
      </p:sp>
      <p:sp>
        <p:nvSpPr>
          <p:cNvPr id="7" name="Text Box 8"/>
          <p:cNvSpPr txBox="1">
            <a:spLocks noChangeArrowheads="1"/>
          </p:cNvSpPr>
          <p:nvPr/>
        </p:nvSpPr>
        <p:spPr bwMode="auto">
          <a:xfrm>
            <a:off x="3235569" y="3437476"/>
            <a:ext cx="5253498" cy="2677656"/>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s-PE"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o </a:t>
            </a:r>
            <a:r>
              <a:rPr lang="es-PE" sz="2400"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transformar por Cristo: “No nos empeñemos en seguir nuestros caminos, sino los caminos por los que Dios quiera señalarnos… ensanchemos mucho nuestro corazón y nuestra voluntad en su presencia, sin decidirnos a una cosa o a otra hasta que Él haya hablado” </a:t>
            </a:r>
            <a:r>
              <a:rPr lang="es-PE"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(VII, 438).</a:t>
            </a:r>
            <a:endParaRPr lang="es-ES" b="1" i="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endParaRPr>
          </a:p>
        </p:txBody>
      </p:sp>
      <p:sp>
        <p:nvSpPr>
          <p:cNvPr id="8" name="Text Box 8"/>
          <p:cNvSpPr txBox="1">
            <a:spLocks noChangeArrowheads="1"/>
          </p:cNvSpPr>
          <p:nvPr/>
        </p:nvSpPr>
        <p:spPr bwMode="auto">
          <a:xfrm>
            <a:off x="3603878" y="1036819"/>
            <a:ext cx="5149196" cy="461665"/>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s-ES_tradnl"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El </a:t>
            </a:r>
            <a:r>
              <a:rPr lang="es-ES_tradnl" sz="2400"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tiempo de Adviento es un </a:t>
            </a:r>
            <a:r>
              <a:rPr lang="es-ES_tradnl"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tiempo de</a:t>
            </a:r>
            <a:endParaRPr lang="es-ES" b="1" i="1" dirty="0">
              <a:solidFill>
                <a:srgbClr val="FFFF57"/>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endParaRPr>
          </a:p>
        </p:txBody>
      </p:sp>
      <p:sp>
        <p:nvSpPr>
          <p:cNvPr id="9" name="Text Box 8"/>
          <p:cNvSpPr txBox="1">
            <a:spLocks noChangeArrowheads="1"/>
          </p:cNvSpPr>
          <p:nvPr/>
        </p:nvSpPr>
        <p:spPr bwMode="auto">
          <a:xfrm>
            <a:off x="564009" y="1498484"/>
            <a:ext cx="8087624" cy="1938992"/>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s-ES_tradnl"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cambio</a:t>
            </a:r>
            <a:r>
              <a:rPr lang="es-ES_tradnl" sz="2400"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 de conversión.  San Vicente estaba convencido que la conversión es ante todo un don de Dios: </a:t>
            </a:r>
            <a:r>
              <a:rPr lang="es-ES_tradnl"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 </a:t>
            </a:r>
            <a:r>
              <a:rPr lang="es-PE"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a:t>
            </a:r>
            <a:r>
              <a:rPr lang="es-PE" sz="2400"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Es obra de la pura misericordia de Dios y su omnipotencia” (VII, 48). </a:t>
            </a:r>
            <a:r>
              <a:rPr lang="es-MX" sz="2400" b="1" dirty="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Pero es también obra humana, en la medida que la persona responde a la búsqueda y a la gracia de </a:t>
            </a:r>
            <a:r>
              <a:rPr lang="es-MX" sz="2400" b="1" dirty="0" smtClean="0">
                <a:solidFill>
                  <a:srgbClr val="FFFFFF"/>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rPr>
              <a:t> Dios y se deja salvar</a:t>
            </a:r>
            <a:endParaRPr lang="es-ES" b="1" i="1" dirty="0">
              <a:solidFill>
                <a:srgbClr val="FFFF57"/>
              </a:solidFill>
              <a:effectLst>
                <a:glow rad="114300">
                  <a:srgbClr val="000000">
                    <a:alpha val="40000"/>
                  </a:srgbClr>
                </a:glow>
                <a:outerShdw blurRad="1524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241509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82280"/>
                                        </p:tgtEl>
                                        <p:attrNameLst>
                                          <p:attrName>style.visibility</p:attrName>
                                        </p:attrNameLst>
                                      </p:cBhvr>
                                      <p:to>
                                        <p:strVal val="visible"/>
                                      </p:to>
                                    </p:set>
                                    <p:anim calcmode="lin" valueType="num">
                                      <p:cBhvr>
                                        <p:cTn id="7" dur="250" fill="hold"/>
                                        <p:tgtEl>
                                          <p:spTgt spid="182280"/>
                                        </p:tgtEl>
                                        <p:attrNameLst>
                                          <p:attrName>ppt_w</p:attrName>
                                        </p:attrNameLst>
                                      </p:cBhvr>
                                      <p:tavLst>
                                        <p:tav tm="0">
                                          <p:val>
                                            <p:strVal val="4/3*#ppt_w"/>
                                          </p:val>
                                        </p:tav>
                                        <p:tav tm="100000">
                                          <p:val>
                                            <p:strVal val="#ppt_w"/>
                                          </p:val>
                                        </p:tav>
                                      </p:tavLst>
                                    </p:anim>
                                    <p:anim calcmode="lin" valueType="num">
                                      <p:cBhvr>
                                        <p:cTn id="8" dur="250" fill="hold"/>
                                        <p:tgtEl>
                                          <p:spTgt spid="182280"/>
                                        </p:tgtEl>
                                        <p:attrNameLst>
                                          <p:attrName>ppt_h</p:attrName>
                                        </p:attrNameLst>
                                      </p:cBhvr>
                                      <p:tavLst>
                                        <p:tav tm="0">
                                          <p:val>
                                            <p:strVal val="4/3*#ppt_h"/>
                                          </p:val>
                                        </p:tav>
                                        <p:tav tm="100000">
                                          <p:val>
                                            <p:strVal val="#ppt_h"/>
                                          </p:val>
                                        </p:tav>
                                      </p:tavLst>
                                    </p:anim>
                                  </p:childTnLst>
                                </p:cTn>
                              </p:par>
                            </p:childTnLst>
                          </p:cTn>
                        </p:par>
                        <p:par>
                          <p:cTn id="9" fill="hold">
                            <p:stCondLst>
                              <p:cond delay="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par>
                          <p:cTn id="14" fill="hold">
                            <p:stCondLst>
                              <p:cond delay="22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ppt_w</p:attrName>
                                        </p:attrNameLst>
                                      </p:cBhvr>
                                      <p:tavLst>
                                        <p:tav tm="0">
                                          <p:val>
                                            <p:strVal val="4/3*#ppt_w"/>
                                          </p:val>
                                        </p:tav>
                                        <p:tav tm="100000">
                                          <p:val>
                                            <p:strVal val="#ppt_w"/>
                                          </p:val>
                                        </p:tav>
                                      </p:tavLst>
                                    </p:anim>
                                    <p:anim calcmode="lin" valueType="num">
                                      <p:cBhvr>
                                        <p:cTn id="18" dur="250" fill="hold"/>
                                        <p:tgtEl>
                                          <p:spTgt spid="9"/>
                                        </p:tgtEl>
                                        <p:attrNameLst>
                                          <p:attrName>ppt_h</p:attrName>
                                        </p:attrNameLst>
                                      </p:cBhvr>
                                      <p:tavLst>
                                        <p:tav tm="0">
                                          <p:val>
                                            <p:strVal val="4/3*#ppt_h"/>
                                          </p:val>
                                        </p:tav>
                                        <p:tav tm="100000">
                                          <p:val>
                                            <p:strVal val="#ppt_h"/>
                                          </p:val>
                                        </p:tav>
                                      </p:tavLst>
                                    </p:anim>
                                  </p:childTnLst>
                                </p:cTn>
                              </p:par>
                            </p:childTnLst>
                          </p:cTn>
                        </p:par>
                        <p:par>
                          <p:cTn id="19" fill="hold">
                            <p:stCondLst>
                              <p:cond delay="18250"/>
                            </p:stCondLst>
                            <p:childTnLst>
                              <p:par>
                                <p:cTn id="20" presetID="23" presetClass="entr" presetSubtype="288" fill="hold" grpId="0" nodeType="afterEffect">
                                  <p:stCondLst>
                                    <p:cond delay="0"/>
                                  </p:stCondLst>
                                  <p:iterate type="wd">
                                    <p:tmPct val="100000"/>
                                  </p:iterate>
                                  <p:childTnLst>
                                    <p:set>
                                      <p:cBhvr>
                                        <p:cTn id="21" dur="1" fill="hold">
                                          <p:stCondLst>
                                            <p:cond delay="0"/>
                                          </p:stCondLst>
                                        </p:cTn>
                                        <p:tgtEl>
                                          <p:spTgt spid="7"/>
                                        </p:tgtEl>
                                        <p:attrNameLst>
                                          <p:attrName>style.visibility</p:attrName>
                                        </p:attrNameLst>
                                      </p:cBhvr>
                                      <p:to>
                                        <p:strVal val="visible"/>
                                      </p:to>
                                    </p:set>
                                    <p:anim calcmode="lin" valueType="num">
                                      <p:cBhvr>
                                        <p:cTn id="22" dur="250" fill="hold"/>
                                        <p:tgtEl>
                                          <p:spTgt spid="7"/>
                                        </p:tgtEl>
                                        <p:attrNameLst>
                                          <p:attrName>ppt_w</p:attrName>
                                        </p:attrNameLst>
                                      </p:cBhvr>
                                      <p:tavLst>
                                        <p:tav tm="0">
                                          <p:val>
                                            <p:strVal val="4/3*#ppt_w"/>
                                          </p:val>
                                        </p:tav>
                                        <p:tav tm="100000">
                                          <p:val>
                                            <p:strVal val="#ppt_w"/>
                                          </p:val>
                                        </p:tav>
                                      </p:tavLst>
                                    </p:anim>
                                    <p:anim calcmode="lin" valueType="num">
                                      <p:cBhvr>
                                        <p:cTn id="2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3661" y="709972"/>
            <a:ext cx="8187237" cy="4893647"/>
          </a:xfrm>
          <a:prstGeom prst="rect">
            <a:avLst/>
          </a:prstGeom>
        </p:spPr>
        <p:txBody>
          <a:bodyPr wrap="square">
            <a:spAutoFit/>
          </a:bodyPr>
          <a:lstStyle/>
          <a:p>
            <a:pPr algn="ctr"/>
            <a:r>
              <a:rPr lang="es-MX" sz="2400" b="1" i="1" dirty="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“A esta intuición de que en la Eucaristía se encuentra todo, se añaden otras palabras proféticas e inspiradoras, procedentes de su experiencia de vida más profunda: «el amor es inventivo hasta el infinito». Es una de las frases más conocidas de Vicente, él utilizó estas palabras específicas en referencia a la Eucaristía, para tratar de explicar lo que es la Eucaristía, lo que produce la Eucaristía, lo que encontramos en la Eucaristía. La imaginación de Jesús encontró un medio concreto para estar siempre con nosotros, acompañarnos siempre y permanecer con nosotros todos los días hasta el fin del mundo. Su amor, inventivo hasta el infinito, no cesa de sorprendernos hoy, aquí y ahora.” </a:t>
            </a:r>
            <a:r>
              <a:rPr lang="es-MX" sz="2400" b="1" i="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                                                       (</a:t>
            </a:r>
            <a:r>
              <a:rPr lang="es-MX" sz="2400" b="1" i="1" dirty="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Carta de Adviento </a:t>
            </a:r>
            <a:r>
              <a:rPr lang="es-MX" sz="2400" b="1" i="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2017  del Padre </a:t>
            </a:r>
            <a:r>
              <a:rPr lang="es-MX" sz="2400" b="1" i="1" dirty="0" err="1"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Tomaz</a:t>
            </a:r>
            <a:r>
              <a:rPr lang="es-MX" sz="2400" b="1" i="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 </a:t>
            </a:r>
            <a:r>
              <a:rPr lang="es-MX" sz="2400" b="1" i="1" dirty="0" err="1"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Mavric</a:t>
            </a:r>
            <a:r>
              <a:rPr lang="es-MX" sz="2400" b="1" i="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 CM.,                       Superior </a:t>
            </a:r>
            <a:r>
              <a:rPr lang="es-MX" sz="2400" b="1" i="1" dirty="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General)</a:t>
            </a:r>
            <a:r>
              <a:rPr lang="es-ES_tradnl" sz="2400" b="1" i="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rPr>
              <a:t>“</a:t>
            </a:r>
            <a:endParaRPr lang="es-ES_tradnl" sz="2400" b="1" dirty="0" smtClean="0">
              <a:solidFill>
                <a:srgbClr val="FFFFFF"/>
              </a:solidFill>
              <a:effectLst>
                <a:glow rad="228600">
                  <a:schemeClr val="accent4">
                    <a:satMod val="175000"/>
                    <a:alpha val="40000"/>
                  </a:schemeClr>
                </a:glow>
                <a:outerShdw blurRad="50800" dist="38100" algn="l" rotWithShape="0">
                  <a:prstClr val="black">
                    <a:alpha val="40000"/>
                  </a:prstClr>
                </a:outerShdw>
              </a:effectLst>
              <a:latin typeface="Tekton Pro" panose="020F0603020208020904"/>
              <a:ea typeface="Times New Roman" panose="02020603050405020304" pitchFamily="18" charset="0"/>
            </a:endParaRPr>
          </a:p>
        </p:txBody>
      </p:sp>
    </p:spTree>
    <p:extLst>
      <p:ext uri="{BB962C8B-B14F-4D97-AF65-F5344CB8AC3E}">
        <p14:creationId xmlns:p14="http://schemas.microsoft.com/office/powerpoint/2010/main" val="16962269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web-young-people-prayer-church-george-martell-the-pilot-media-group-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7" y="397163"/>
            <a:ext cx="8036168" cy="592450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36550" name="Rectangle 6"/>
          <p:cNvSpPr>
            <a:spLocks noChangeArrowheads="1"/>
          </p:cNvSpPr>
          <p:nvPr/>
        </p:nvSpPr>
        <p:spPr bwMode="auto">
          <a:xfrm>
            <a:off x="1128865" y="3030459"/>
            <a:ext cx="6113884" cy="1424354"/>
          </a:xfrm>
          <a:prstGeom prst="rect">
            <a:avLst/>
          </a:prstGeom>
          <a:noFill/>
          <a:ln>
            <a:noFill/>
          </a:ln>
          <a:effectLst/>
          <a:scene3d>
            <a:camera prst="orthographicFront"/>
            <a:lightRig rig="threePt" dir="t"/>
          </a:scene3d>
          <a:sp3d>
            <a:bevelT w="152400" h="50800" prst="softRound"/>
          </a:sp3d>
          <a:extLst/>
        </p:spPr>
        <p:txBody>
          <a:bodyPr/>
          <a:lstStyle/>
          <a:p>
            <a:pPr marL="457200" indent="-457200" algn="ctr" fontAlgn="base">
              <a:spcBef>
                <a:spcPct val="20000"/>
              </a:spcBef>
              <a:spcAft>
                <a:spcPct val="0"/>
              </a:spcAft>
              <a:buFont typeface="Wingdings" panose="05000000000000000000" pitchFamily="2" charset="2"/>
              <a:buChar char="§"/>
            </a:pPr>
            <a:r>
              <a:rPr lang="es-PE" sz="3200" b="1" i="1" dirty="0" smtClean="0">
                <a:solidFill>
                  <a:srgbClr val="FFFFFF"/>
                </a:solidFill>
                <a:effectLst>
                  <a:glow rad="88900">
                    <a:srgbClr val="000000">
                      <a:satMod val="175000"/>
                      <a:alpha val="40000"/>
                    </a:srgbClr>
                  </a:glow>
                  <a:outerShdw blurRad="38100" dist="38100" dir="2700000" algn="tl">
                    <a:srgbClr val="000000">
                      <a:alpha val="43137"/>
                    </a:srgbClr>
                  </a:outerShdw>
                </a:effectLst>
                <a:latin typeface="Arial Narrow" panose="020B0606020202030204" pitchFamily="34" charset="0"/>
              </a:rPr>
              <a:t>Preparar nuestra revisión de vida para hacer una buena confesión de fin de año.</a:t>
            </a:r>
            <a:endParaRPr lang="es-ES" sz="3200" b="1"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5" name="WordArt 7"/>
          <p:cNvSpPr>
            <a:spLocks noChangeArrowheads="1" noChangeShapeType="1" noTextEdit="1"/>
          </p:cNvSpPr>
          <p:nvPr/>
        </p:nvSpPr>
        <p:spPr bwMode="auto">
          <a:xfrm>
            <a:off x="873889" y="529881"/>
            <a:ext cx="2663825" cy="48433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kern="10" dirty="0">
                <a:ln w="12700">
                  <a:solidFill>
                    <a:srgbClr val="FF0000">
                      <a:lumMod val="50000"/>
                    </a:srgbClr>
                  </a:solidFill>
                  <a:round/>
                  <a:headEnd/>
                  <a:tailEnd/>
                </a:ln>
                <a:solidFill>
                  <a:srgbClr val="FFFFFF"/>
                </a:solidFill>
                <a:effectLst>
                  <a:outerShdw dist="35921" dir="2700000" sy="50000" kx="2115830" algn="bl" rotWithShape="0">
                    <a:srgbClr val="C0C0C0">
                      <a:alpha val="80000"/>
                    </a:srgbClr>
                  </a:outerShdw>
                </a:effectLst>
                <a:latin typeface="Arial Black"/>
              </a:rPr>
              <a:t>Compromiso: </a:t>
            </a:r>
          </a:p>
        </p:txBody>
      </p:sp>
    </p:spTree>
    <p:extLst>
      <p:ext uri="{BB962C8B-B14F-4D97-AF65-F5344CB8AC3E}">
        <p14:creationId xmlns:p14="http://schemas.microsoft.com/office/powerpoint/2010/main" val="49071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6550"/>
                                        </p:tgtEl>
                                        <p:attrNameLst>
                                          <p:attrName>style.visibility</p:attrName>
                                        </p:attrNameLst>
                                      </p:cBhvr>
                                      <p:to>
                                        <p:strVal val="visible"/>
                                      </p:to>
                                    </p:set>
                                    <p:anim by="(-#ppt_w*2)" calcmode="lin" valueType="num">
                                      <p:cBhvr rctx="PPT">
                                        <p:cTn id="7" dur="500" autoRev="1" fill="hold">
                                          <p:stCondLst>
                                            <p:cond delay="0"/>
                                          </p:stCondLst>
                                        </p:cTn>
                                        <p:tgtEl>
                                          <p:spTgt spid="236550"/>
                                        </p:tgtEl>
                                        <p:attrNameLst>
                                          <p:attrName>ppt_w</p:attrName>
                                        </p:attrNameLst>
                                      </p:cBhvr>
                                    </p:anim>
                                    <p:anim by="(#ppt_w*0.50)" calcmode="lin" valueType="num">
                                      <p:cBhvr>
                                        <p:cTn id="8" dur="500" decel="50000" autoRev="1" fill="hold">
                                          <p:stCondLst>
                                            <p:cond delay="0"/>
                                          </p:stCondLst>
                                        </p:cTn>
                                        <p:tgtEl>
                                          <p:spTgt spid="236550"/>
                                        </p:tgtEl>
                                        <p:attrNameLst>
                                          <p:attrName>ppt_x</p:attrName>
                                        </p:attrNameLst>
                                      </p:cBhvr>
                                    </p:anim>
                                    <p:anim from="(-#ppt_h/2)" to="(#ppt_y)" calcmode="lin" valueType="num">
                                      <p:cBhvr>
                                        <p:cTn id="9" dur="1000" fill="hold">
                                          <p:stCondLst>
                                            <p:cond delay="0"/>
                                          </p:stCondLst>
                                        </p:cTn>
                                        <p:tgtEl>
                                          <p:spTgt spid="236550"/>
                                        </p:tgtEl>
                                        <p:attrNameLst>
                                          <p:attrName>ppt_y</p:attrName>
                                        </p:attrNameLst>
                                      </p:cBhvr>
                                    </p:anim>
                                    <p:animRot by="21600000">
                                      <p:cBhvr>
                                        <p:cTn id="10" dur="1000" fill="hold">
                                          <p:stCondLst>
                                            <p:cond delay="0"/>
                                          </p:stCondLst>
                                        </p:cTn>
                                        <p:tgtEl>
                                          <p:spTgt spid="2365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078" y="444982"/>
            <a:ext cx="8103896" cy="5846090"/>
          </a:xfrm>
          <a:prstGeom prst="rect">
            <a:avLst/>
          </a:prstGeom>
          <a:scene3d>
            <a:camera prst="orthographicFront"/>
            <a:lightRig rig="threePt" dir="t"/>
          </a:scene3d>
          <a:sp3d>
            <a:bevelT prst="relaxedInset"/>
          </a:sp3d>
        </p:spPr>
      </p:pic>
      <p:sp>
        <p:nvSpPr>
          <p:cNvPr id="12" name="11 CuadroTexto"/>
          <p:cNvSpPr txBox="1"/>
          <p:nvPr/>
        </p:nvSpPr>
        <p:spPr>
          <a:xfrm>
            <a:off x="527078" y="5886069"/>
            <a:ext cx="8103896" cy="400110"/>
          </a:xfrm>
          <a:prstGeom prst="rect">
            <a:avLst/>
          </a:prstGeom>
          <a:noFill/>
          <a:scene3d>
            <a:camera prst="orthographicFront"/>
            <a:lightRig rig="threePt" dir="t"/>
          </a:scene3d>
          <a:sp3d>
            <a:bevelT prst="angle"/>
          </a:sp3d>
        </p:spPr>
        <p:txBody>
          <a:bodyPr wrap="square" rtlCol="0">
            <a:spAutoFit/>
          </a:bodyPr>
          <a:lstStyle/>
          <a:p>
            <a:r>
              <a:rPr lang="es-ES_tradnl" sz="2000" b="1" dirty="0" smtClean="0">
                <a:solidFill>
                  <a:srgbClr val="FFFFFF"/>
                </a:solidFill>
                <a:effectLst>
                  <a:glow rad="228600">
                    <a:schemeClr val="accent4">
                      <a:satMod val="175000"/>
                      <a:alpha val="40000"/>
                    </a:schemeClr>
                  </a:glow>
                  <a:outerShdw blurRad="50800" dist="38100" algn="l" rotWithShape="0">
                    <a:prstClr val="black"/>
                  </a:outerShdw>
                </a:effectLst>
                <a:cs typeface="+mn-cs"/>
              </a:rPr>
              <a:t>Cantos sugeridos</a:t>
            </a:r>
            <a:r>
              <a:rPr lang="es-ES_tradnl" sz="2000" b="1" dirty="0" smtClean="0">
                <a:solidFill>
                  <a:srgbClr val="FFFFFF"/>
                </a:solidFill>
                <a:effectLst>
                  <a:glow rad="228600">
                    <a:schemeClr val="accent4">
                      <a:satMod val="175000"/>
                      <a:alpha val="40000"/>
                    </a:schemeClr>
                  </a:glow>
                  <a:outerShdw blurRad="50800" dist="38100" algn="l" rotWithShape="0">
                    <a:prstClr val="black"/>
                  </a:outerShdw>
                </a:effectLst>
              </a:rPr>
              <a:t>:  </a:t>
            </a:r>
            <a:r>
              <a:rPr lang="es-MX" sz="2000" b="1" dirty="0">
                <a:solidFill>
                  <a:srgbClr val="FFFFFF"/>
                </a:solidFill>
                <a:effectLst>
                  <a:glow rad="228600">
                    <a:schemeClr val="accent4">
                      <a:satMod val="175000"/>
                      <a:alpha val="40000"/>
                    </a:schemeClr>
                  </a:glow>
                  <a:outerShdw blurRad="50800" dist="38100" algn="l" rotWithShape="0">
                    <a:prstClr val="black"/>
                  </a:outerShdw>
                </a:effectLst>
              </a:rPr>
              <a:t>Ven, ven Señor no tardes; Preparad el </a:t>
            </a:r>
            <a:r>
              <a:rPr lang="es-MX" sz="2000" b="1" dirty="0" smtClean="0">
                <a:solidFill>
                  <a:srgbClr val="FFFFFF"/>
                </a:solidFill>
                <a:effectLst>
                  <a:glow rad="228600">
                    <a:schemeClr val="accent4">
                      <a:satMod val="175000"/>
                      <a:alpha val="40000"/>
                    </a:schemeClr>
                  </a:glow>
                  <a:outerShdw blurRad="50800" dist="38100" algn="l" rotWithShape="0">
                    <a:prstClr val="black"/>
                  </a:outerShdw>
                </a:effectLst>
              </a:rPr>
              <a:t>camino</a:t>
            </a:r>
            <a:endParaRPr lang="es-MX" sz="2000" b="1" dirty="0">
              <a:solidFill>
                <a:srgbClr val="FFFFFF"/>
              </a:solidFill>
              <a:effectLst>
                <a:glow rad="228600">
                  <a:schemeClr val="accent4">
                    <a:satMod val="175000"/>
                    <a:alpha val="40000"/>
                  </a:schemeClr>
                </a:glow>
                <a:outerShdw blurRad="50800" dist="38100" algn="l" rotWithShape="0">
                  <a:prstClr val="black"/>
                </a:outerShdw>
              </a:effectLst>
            </a:endParaRPr>
          </a:p>
        </p:txBody>
      </p:sp>
      <p:sp>
        <p:nvSpPr>
          <p:cNvPr id="11" name="2 Marcador de contenido"/>
          <p:cNvSpPr txBox="1">
            <a:spLocks/>
          </p:cNvSpPr>
          <p:nvPr/>
        </p:nvSpPr>
        <p:spPr>
          <a:xfrm>
            <a:off x="176213" y="527278"/>
            <a:ext cx="8196796" cy="880898"/>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defRPr/>
            </a:pPr>
            <a:r>
              <a:rPr lang="es-ES_tradnl" sz="2400" b="1" kern="0" dirty="0" smtClean="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rPr>
              <a:t>     Ambientación: </a:t>
            </a:r>
            <a:r>
              <a:rPr lang="es-MX" sz="2400" b="1" kern="0" dirty="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rPr>
              <a:t>Corona de adviento, 2ª vela encendida; una biblia abierta y </a:t>
            </a:r>
            <a:r>
              <a:rPr lang="es-MX" sz="2400" b="1" kern="0" dirty="0" smtClean="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rPr>
              <a:t>un micrófono </a:t>
            </a:r>
            <a:r>
              <a:rPr lang="es-MX" sz="2400" b="1" kern="0" dirty="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rPr>
              <a:t>o megáfono</a:t>
            </a:r>
            <a:r>
              <a:rPr lang="es-MX" sz="2400" b="1" kern="0" dirty="0" smtClean="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rPr>
              <a:t>.</a:t>
            </a:r>
            <a:endParaRPr lang="es-MX" sz="2400" b="1" kern="0" dirty="0">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Times New Roman"/>
            </a:endParaRPr>
          </a:p>
        </p:txBody>
      </p:sp>
    </p:spTree>
    <p:extLst>
      <p:ext uri="{BB962C8B-B14F-4D97-AF65-F5344CB8AC3E}">
        <p14:creationId xmlns:p14="http://schemas.microsoft.com/office/powerpoint/2010/main" val="1658801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1750" fill="hold"/>
                                        <p:tgtEl>
                                          <p:spTgt spid="12"/>
                                        </p:tgtEl>
                                        <p:attrNameLst>
                                          <p:attrName>ppt_w</p:attrName>
                                        </p:attrNameLst>
                                      </p:cBhvr>
                                      <p:tavLst>
                                        <p:tav tm="0">
                                          <p:val>
                                            <p:fltVal val="0"/>
                                          </p:val>
                                        </p:tav>
                                        <p:tav tm="100000">
                                          <p:val>
                                            <p:strVal val="#ppt_w"/>
                                          </p:val>
                                        </p:tav>
                                      </p:tavLst>
                                    </p:anim>
                                    <p:anim calcmode="lin" valueType="num">
                                      <p:cBhvr>
                                        <p:cTn id="13"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Fotos, coplas y poemas como antesala de la Navidad. Corona de Adviento (II)  - La Laguna Ah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78" y="392401"/>
            <a:ext cx="7998059" cy="589867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7575" name="WordArt 7"/>
          <p:cNvSpPr>
            <a:spLocks noChangeArrowheads="1" noChangeShapeType="1" noTextEdit="1"/>
          </p:cNvSpPr>
          <p:nvPr/>
        </p:nvSpPr>
        <p:spPr bwMode="auto">
          <a:xfrm>
            <a:off x="3137658" y="600309"/>
            <a:ext cx="3030348" cy="5467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s-ES_tradnl" sz="4400" b="1" dirty="0">
                <a:ln w="6600">
                  <a:solidFill>
                    <a:sysClr val="windowText" lastClr="000000"/>
                  </a:solidFill>
                  <a:prstDash val="solid"/>
                </a:ln>
                <a:solidFill>
                  <a:srgbClr val="FFFF00"/>
                </a:solidFill>
                <a:effectLst>
                  <a:outerShdw dist="38100" dir="2700000" algn="tl" rotWithShape="0">
                    <a:schemeClr val="accent2"/>
                  </a:outerShdw>
                </a:effectLst>
                <a:latin typeface="Humanst521 BT" panose="020B0602020204020204" pitchFamily="34" charset="0"/>
                <a:ea typeface="Times New Roman" panose="02020603050405020304" pitchFamily="18" charset="0"/>
                <a:cs typeface="Arial" panose="020B0604020202020204" pitchFamily="34" charset="0"/>
              </a:rPr>
              <a:t>Oración final </a:t>
            </a:r>
            <a:endParaRPr lang="es-PE" sz="4400" b="1" kern="10" dirty="0">
              <a:ln w="6600">
                <a:solidFill>
                  <a:sysClr val="windowText" lastClr="000000"/>
                </a:solidFill>
                <a:prstDash val="solid"/>
              </a:ln>
              <a:solidFill>
                <a:srgbClr val="FFFF00"/>
              </a:solidFill>
              <a:effectLst>
                <a:outerShdw dist="38100" dir="2700000" algn="tl" rotWithShape="0">
                  <a:schemeClr val="accent2"/>
                </a:outerShdw>
              </a:effectLst>
              <a:latin typeface="Humanst521 BT" panose="020B0602020204020204" pitchFamily="34" charset="0"/>
              <a:cs typeface="Times New Roman"/>
            </a:endParaRPr>
          </a:p>
        </p:txBody>
      </p:sp>
      <p:pic>
        <p:nvPicPr>
          <p:cNvPr id="7" name="Picture 2" descr="Resultado de imagen para adornos de navidad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486" y="392387"/>
            <a:ext cx="1897913" cy="10533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txBox="1">
            <a:spLocks noChangeArrowheads="1"/>
          </p:cNvSpPr>
          <p:nvPr/>
        </p:nvSpPr>
        <p:spPr bwMode="auto">
          <a:xfrm>
            <a:off x="1422144" y="4602213"/>
            <a:ext cx="6461373" cy="1160014"/>
          </a:xfrm>
          <a:prstGeom prst="rect">
            <a:avLst/>
          </a:prstGeom>
          <a:noFill/>
          <a:ln w="571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s-ES" sz="24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asumiendo tu proyecto de amor en nuestra vida, </a:t>
            </a:r>
          </a:p>
          <a:p>
            <a:pPr marL="0" indent="0" algn="ctr">
              <a:spcBef>
                <a:spcPts val="0"/>
              </a:spcBef>
              <a:buFontTx/>
              <a:buNone/>
            </a:pPr>
            <a:r>
              <a:rPr lang="es-ES" sz="24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dando testimonio de ti,</a:t>
            </a:r>
            <a:r>
              <a:rPr lang="es-PE" sz="24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a:t>
            </a:r>
          </a:p>
          <a:p>
            <a:pPr marL="0" indent="0" algn="ctr">
              <a:spcBef>
                <a:spcPts val="0"/>
              </a:spcBef>
              <a:buFontTx/>
              <a:buNone/>
            </a:pPr>
            <a:r>
              <a:rPr lang="es-PE" sz="24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tanto en la familia como en toda nuestra vida, </a:t>
            </a:r>
            <a:endParaRPr lang="es-PE" sz="24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237574" name="Rectangle 6"/>
          <p:cNvSpPr>
            <a:spLocks noGrp="1" noChangeArrowheads="1"/>
          </p:cNvSpPr>
          <p:nvPr>
            <p:ph idx="1"/>
          </p:nvPr>
        </p:nvSpPr>
        <p:spPr>
          <a:xfrm>
            <a:off x="1007012" y="2722194"/>
            <a:ext cx="7291636" cy="2097961"/>
          </a:xfrm>
          <a:noFill/>
          <a:ln w="57150">
            <a:noFill/>
          </a:ln>
          <a:extLst/>
        </p:spPr>
        <p:txBody>
          <a:bodyPr/>
          <a:lstStyle/>
          <a:p>
            <a:pPr marL="0" indent="0" algn="ctr">
              <a:spcBef>
                <a:spcPts val="0"/>
              </a:spcBef>
              <a:buNone/>
            </a:pPr>
            <a:r>
              <a:rPr lang="es-ES_tradnl"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Señor Jesús, nos invitas a vivir tu Navidad de manera              más plena y más vivencial por eso, nos dices:                                                                     “preparen el camino,  enderecen sus senderos”.</a:t>
            </a:r>
            <a:endParaRPr lang="es-PE"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marL="0" indent="0" algn="ctr">
              <a:spcBef>
                <a:spcPts val="0"/>
              </a:spcBef>
              <a:buNone/>
            </a:pPr>
            <a:r>
              <a:rPr lang="es-ES_tradnl"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Tú </a:t>
            </a:r>
            <a:r>
              <a:rPr lang="es-ES_tradnl" sz="24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nos invitas, a que tu </a:t>
            </a:r>
            <a:r>
              <a:rPr lang="es-ES_tradnl"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nacimiento sea </a:t>
            </a:r>
            <a:r>
              <a:rPr lang="es-ES_tradnl" sz="24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para nosotros como otro </a:t>
            </a:r>
            <a:r>
              <a:rPr lang="es-ES_tradnl"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nacimiento </a:t>
            </a:r>
            <a:r>
              <a:rPr lang="es-ES"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viviendo </a:t>
            </a:r>
            <a:r>
              <a:rPr lang="es-ES" sz="24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más </a:t>
            </a:r>
            <a:r>
              <a:rPr lang="es-ES"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plenamente </a:t>
            </a:r>
            <a:r>
              <a:rPr lang="es-ES" sz="24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tu Palabra</a:t>
            </a:r>
            <a:r>
              <a:rPr lang="es-ES" sz="24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t>
            </a:r>
            <a:endParaRPr lang="es-PE" sz="24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77124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7574">
                                            <p:txEl>
                                              <p:pRg st="0" end="0"/>
                                            </p:txEl>
                                          </p:spTgt>
                                        </p:tgtEl>
                                        <p:attrNameLst>
                                          <p:attrName>style.visibility</p:attrName>
                                        </p:attrNameLst>
                                      </p:cBhvr>
                                      <p:to>
                                        <p:strVal val="visible"/>
                                      </p:to>
                                    </p:set>
                                    <p:anim calcmode="lin" valueType="num">
                                      <p:cBhvr>
                                        <p:cTn id="7" dur="1000" fill="hold"/>
                                        <p:tgtEl>
                                          <p:spTgt spid="23757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3757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3757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3757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37574">
                                            <p:txEl>
                                              <p:pRg st="0" end="0"/>
                                            </p:txEl>
                                          </p:spTgt>
                                        </p:tgtEl>
                                      </p:cBhvr>
                                    </p:animEffect>
                                  </p:childTnLst>
                                </p:cTn>
                              </p:par>
                            </p:childTnLst>
                          </p:cTn>
                        </p:par>
                        <p:par>
                          <p:cTn id="12" fill="hold">
                            <p:stCondLst>
                              <p:cond delay="1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7574">
                                            <p:txEl>
                                              <p:pRg st="1" end="1"/>
                                            </p:txEl>
                                          </p:spTgt>
                                        </p:tgtEl>
                                        <p:attrNameLst>
                                          <p:attrName>style.visibility</p:attrName>
                                        </p:attrNameLst>
                                      </p:cBhvr>
                                      <p:to>
                                        <p:strVal val="visible"/>
                                      </p:to>
                                    </p:set>
                                    <p:anim calcmode="lin" valueType="num">
                                      <p:cBhvr>
                                        <p:cTn id="15" dur="1000" fill="hold"/>
                                        <p:tgtEl>
                                          <p:spTgt spid="23757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37574">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3757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3757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37574">
                                            <p:txEl>
                                              <p:pRg st="1" end="1"/>
                                            </p:txEl>
                                          </p:spTgt>
                                        </p:tgtEl>
                                      </p:cBhvr>
                                    </p:animEffect>
                                  </p:childTnLst>
                                </p:cTn>
                              </p:par>
                            </p:childTnLst>
                          </p:cTn>
                        </p:par>
                        <p:par>
                          <p:cTn id="20" fill="hold">
                            <p:stCondLst>
                              <p:cond delay="23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10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5" dur="10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9">
                                            <p:txEl>
                                              <p:pRg st="0" end="0"/>
                                            </p:txEl>
                                          </p:spTgt>
                                        </p:tgtEl>
                                      </p:cBhvr>
                                    </p:animEffect>
                                  </p:childTnLst>
                                </p:cTn>
                              </p:par>
                            </p:childTnLst>
                          </p:cTn>
                        </p:par>
                        <p:par>
                          <p:cTn id="28" fill="hold">
                            <p:stCondLst>
                              <p:cond delay="28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p:cTn id="31" dur="10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33" dur="10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9">
                                            <p:txEl>
                                              <p:pRg st="1" end="1"/>
                                            </p:txEl>
                                          </p:spTgt>
                                        </p:tgtEl>
                                      </p:cBhvr>
                                    </p:animEffect>
                                  </p:childTnLst>
                                </p:cTn>
                              </p:par>
                            </p:childTnLst>
                          </p:cTn>
                        </p:par>
                        <p:par>
                          <p:cTn id="36" fill="hold">
                            <p:stCondLst>
                              <p:cond delay="30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p:cTn id="39" dur="1000" fill="hold"/>
                                        <p:tgtEl>
                                          <p:spTgt spid="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9">
                                            <p:txEl>
                                              <p:pRg st="2" end="2"/>
                                            </p:txEl>
                                          </p:spTgt>
                                        </p:tgtEl>
                                        <p:attrNameLst>
                                          <p:attrName>ppt_y</p:attrName>
                                        </p:attrNameLst>
                                      </p:cBhvr>
                                      <p:tavLst>
                                        <p:tav tm="0">
                                          <p:val>
                                            <p:strVal val="#ppt_y"/>
                                          </p:val>
                                        </p:tav>
                                        <p:tav tm="100000">
                                          <p:val>
                                            <p:strVal val="#ppt_y"/>
                                          </p:val>
                                        </p:tav>
                                      </p:tavLst>
                                    </p:anim>
                                    <p:anim calcmode="lin" valueType="num">
                                      <p:cBhvr>
                                        <p:cTn id="41" dur="1000" fill="hold"/>
                                        <p:tgtEl>
                                          <p:spTgt spid="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375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3803" y="411486"/>
            <a:ext cx="8186059" cy="5945772"/>
          </a:xfrm>
          <a:prstGeom prst="rect">
            <a:avLst/>
          </a:prstGeom>
        </p:spPr>
      </p:pic>
      <p:sp>
        <p:nvSpPr>
          <p:cNvPr id="8" name="Rectangle 6"/>
          <p:cNvSpPr>
            <a:spLocks noGrp="1" noChangeArrowheads="1"/>
          </p:cNvSpPr>
          <p:nvPr>
            <p:ph idx="1"/>
          </p:nvPr>
        </p:nvSpPr>
        <p:spPr>
          <a:xfrm>
            <a:off x="1237639" y="3184741"/>
            <a:ext cx="6738385" cy="2789338"/>
          </a:xfrm>
          <a:noFill/>
          <a:ln w="57150">
            <a:noFill/>
          </a:ln>
          <a:extLst/>
        </p:spPr>
        <p:txBody>
          <a:bodyPr/>
          <a:lstStyle/>
          <a:p>
            <a:pPr marL="0" indent="0" algn="ctr">
              <a:buNone/>
            </a:pP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por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eso, te pedimos que estos días </a:t>
            </a: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 de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Adviento sean días donde Tú vayas abriendo nuestro corazón, </a:t>
            </a: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y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nos transformes con tu gracia, tu </a:t>
            </a: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amor</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 tu misericordia y tu bondad </a:t>
            </a: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llenándonos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de ti, uniéndonos </a:t>
            </a: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a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ti. </a:t>
            </a:r>
            <a:endPar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endParaRPr>
          </a:p>
          <a:p>
            <a:pPr marL="0" indent="0" algn="ctr">
              <a:buNone/>
            </a:pPr>
            <a:r>
              <a:rPr lang="es-PE" sz="2800" b="1" i="1" dirty="0" smtClean="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Que </a:t>
            </a:r>
            <a:r>
              <a:rPr lang="es-PE" sz="2800" b="1" i="1" dirty="0">
                <a:solidFill>
                  <a:srgbClr val="FFFFFF"/>
                </a:solidFill>
                <a:effectLst>
                  <a:glow rad="63500">
                    <a:schemeClr val="accent4">
                      <a:satMod val="175000"/>
                      <a:alpha val="40000"/>
                    </a:schemeClr>
                  </a:glow>
                  <a:outerShdw blurRad="88900" dist="76200" algn="l" rotWithShape="0">
                    <a:prstClr val="black"/>
                  </a:outerShdw>
                </a:effectLst>
                <a:latin typeface="Arial Narrow" panose="020B0606020202030204" pitchFamily="34" charset="0"/>
              </a:rPr>
              <a:t>así sea. </a:t>
            </a:r>
          </a:p>
        </p:txBody>
      </p:sp>
    </p:spTree>
    <p:extLst>
      <p:ext uri="{BB962C8B-B14F-4D97-AF65-F5344CB8AC3E}">
        <p14:creationId xmlns:p14="http://schemas.microsoft.com/office/powerpoint/2010/main" val="35670597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xEl>
                                              <p:pRg st="0" end="0"/>
                                            </p:txEl>
                                          </p:spTgt>
                                        </p:tgtEl>
                                      </p:cBhvr>
                                    </p:animEffect>
                                  </p:childTnLst>
                                </p:cTn>
                              </p:par>
                            </p:childTnLst>
                          </p:cTn>
                        </p:par>
                        <p:par>
                          <p:cTn id="12" fill="hold">
                            <p:stCondLst>
                              <p:cond delay="17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intético 98+ Foto Imagenes De La Virgen De La Dulce Espera Ll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99" y="416052"/>
            <a:ext cx="8019161" cy="5906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1147790" y="6091587"/>
            <a:ext cx="6746321" cy="461665"/>
          </a:xfrm>
          <a:prstGeom prst="rect">
            <a:avLst/>
          </a:prstGeom>
          <a:gradFill flip="none" rotWithShape="1">
            <a:gsLst>
              <a:gs pos="0">
                <a:srgbClr val="903996">
                  <a:shade val="30000"/>
                  <a:satMod val="115000"/>
                </a:srgbClr>
              </a:gs>
              <a:gs pos="50000">
                <a:srgbClr val="903996">
                  <a:shade val="67500"/>
                  <a:satMod val="115000"/>
                </a:srgbClr>
              </a:gs>
              <a:gs pos="100000">
                <a:srgbClr val="903996">
                  <a:shade val="100000"/>
                  <a:satMod val="115000"/>
                </a:srgbClr>
              </a:gs>
            </a:gsLst>
            <a:lin ang="8100000" scaled="1"/>
            <a:tileRect/>
          </a:gra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Texto de </a:t>
            </a:r>
            <a:r>
              <a:rPr lang="es-PE" sz="1200" dirty="0" err="1">
                <a:solidFill>
                  <a:srgbClr val="FFFFFF"/>
                </a:solidFill>
                <a:effectLst>
                  <a:outerShdw blurRad="38100" dist="38100" dir="2700000" algn="tl">
                    <a:srgbClr val="000000">
                      <a:alpha val="43137"/>
                    </a:srgbClr>
                  </a:outerShdw>
                </a:effectLst>
                <a:latin typeface="Poor Richard" pitchFamily="18" charset="0"/>
              </a:rPr>
              <a:t>Lectio</a:t>
            </a:r>
            <a:r>
              <a:rPr lang="es-PE" sz="1200" dirty="0">
                <a:solidFill>
                  <a:srgbClr val="FFFFFF"/>
                </a:solidFill>
                <a:effectLst>
                  <a:outerShdw blurRad="38100" dist="38100" dir="2700000" algn="tl">
                    <a:srgbClr val="000000">
                      <a:alpha val="43137"/>
                    </a:srgbClr>
                  </a:outerShdw>
                </a:effectLst>
                <a:latin typeface="Poor Richard" pitchFamily="18" charset="0"/>
              </a:rPr>
              <a:t> Divina:     Padre César Chávez  Alva (Chuno</a:t>
            </a:r>
            <a:r>
              <a:rPr lang="es-PE" sz="1200" dirty="0" smtClean="0">
                <a:solidFill>
                  <a:srgbClr val="FFFFFF"/>
                </a:solidFill>
                <a:effectLst>
                  <a:outerShdw blurRad="38100" dist="38100" dir="2700000" algn="tl">
                    <a:srgbClr val="000000">
                      <a:alpha val="43137"/>
                    </a:srgbClr>
                  </a:outerShdw>
                </a:effectLst>
                <a:latin typeface="Poor Richard" pitchFamily="18" charset="0"/>
              </a:rPr>
              <a:t>)</a:t>
            </a:r>
            <a:r>
              <a:rPr lang="it-IT" sz="1200" dirty="0">
                <a:solidFill>
                  <a:srgbClr val="FFFFFF"/>
                </a:solidFill>
                <a:effectLst>
                  <a:outerShdw blurRad="38100" dist="38100" dir="2700000" algn="tl">
                    <a:srgbClr val="000000">
                      <a:alpha val="43137"/>
                    </a:srgbClr>
                  </a:outerShdw>
                </a:effectLst>
                <a:latin typeface="Poor Richard" pitchFamily="18" charset="0"/>
              </a:rPr>
              <a:t> Edición: D. Vero Urbina, </a:t>
            </a:r>
            <a:r>
              <a:rPr lang="es-PE" sz="1200" dirty="0" err="1" smtClean="0">
                <a:solidFill>
                  <a:srgbClr val="FFFFFF"/>
                </a:solidFill>
                <a:effectLst>
                  <a:outerShdw blurRad="38100" dist="38100" dir="2700000" algn="tl">
                    <a:srgbClr val="000000">
                      <a:alpha val="43137"/>
                    </a:srgbClr>
                  </a:outerShdw>
                </a:effectLst>
                <a:latin typeface="Poor Richard" pitchFamily="18" charset="0"/>
              </a:rPr>
              <a:t>C.ongregación</a:t>
            </a:r>
            <a:r>
              <a:rPr lang="es-PE" sz="1200" dirty="0" smtClean="0">
                <a:solidFill>
                  <a:srgbClr val="FFFFFF"/>
                </a:solidFill>
                <a:effectLst>
                  <a:outerShdw blurRad="38100" dist="38100" dir="2700000" algn="tl">
                    <a:srgbClr val="000000">
                      <a:alpha val="43137"/>
                    </a:srgbClr>
                  </a:outerShdw>
                </a:effectLst>
                <a:latin typeface="Poor Richard" pitchFamily="18" charset="0"/>
              </a:rPr>
              <a:t> </a:t>
            </a:r>
            <a:r>
              <a:rPr lang="es-PE" sz="1200" dirty="0">
                <a:solidFill>
                  <a:srgbClr val="FFFFFF"/>
                </a:solidFill>
                <a:effectLst>
                  <a:outerShdw blurRad="38100" dist="38100" dir="2700000" algn="tl">
                    <a:srgbClr val="000000">
                      <a:alpha val="43137"/>
                    </a:srgbClr>
                  </a:outerShdw>
                </a:effectLst>
                <a:latin typeface="Poor Richard" pitchFamily="18" charset="0"/>
              </a:rPr>
              <a:t>de la Misión.</a:t>
            </a:r>
          </a:p>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 </a:t>
            </a:r>
            <a:r>
              <a:rPr lang="es-PE" sz="1200" dirty="0" err="1">
                <a:solidFill>
                  <a:srgbClr val="FFFFFF"/>
                </a:solidFill>
                <a:effectLst>
                  <a:outerShdw blurRad="38100" dist="38100" dir="2700000" algn="tl">
                    <a:srgbClr val="000000">
                      <a:alpha val="43137"/>
                    </a:srgbClr>
                  </a:outerShdw>
                </a:effectLst>
                <a:latin typeface="Poor Richard" pitchFamily="18" charset="0"/>
              </a:rPr>
              <a:t>Power</a:t>
            </a:r>
            <a:r>
              <a:rPr lang="es-PE" sz="12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62108544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668" y="443044"/>
            <a:ext cx="7958888" cy="5889896"/>
          </a:xfrm>
          <a:prstGeom prst="rect">
            <a:avLst/>
          </a:prstGeom>
        </p:spPr>
      </p:pic>
      <p:sp>
        <p:nvSpPr>
          <p:cNvPr id="5" name="WordArt 8"/>
          <p:cNvSpPr>
            <a:spLocks noChangeArrowheads="1" noChangeShapeType="1" noTextEdit="1"/>
          </p:cNvSpPr>
          <p:nvPr/>
        </p:nvSpPr>
        <p:spPr bwMode="auto">
          <a:xfrm>
            <a:off x="2771800" y="136977"/>
            <a:ext cx="4314825" cy="290512"/>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3600" kern="10" dirty="0">
              <a:ln w="9525">
                <a:solidFill>
                  <a:srgbClr val="FFFF00"/>
                </a:solidFill>
                <a:round/>
                <a:headEnd/>
                <a:tailEnd/>
              </a:ln>
              <a:solidFill>
                <a:srgbClr val="FF0000"/>
              </a:solidFill>
              <a:latin typeface="Arial Black"/>
            </a:endParaRPr>
          </a:p>
        </p:txBody>
      </p:sp>
      <p:sp>
        <p:nvSpPr>
          <p:cNvPr id="6" name="Rectangle 6"/>
          <p:cNvSpPr>
            <a:spLocks noChangeArrowheads="1"/>
          </p:cNvSpPr>
          <p:nvPr/>
        </p:nvSpPr>
        <p:spPr bwMode="auto">
          <a:xfrm>
            <a:off x="501228" y="973677"/>
            <a:ext cx="7958888" cy="3290785"/>
          </a:xfrm>
          <a:prstGeom prst="rect">
            <a:avLst/>
          </a:prstGeom>
          <a:noFill/>
          <a:ln>
            <a:noFill/>
          </a:ln>
          <a:effectLst/>
          <a:extLst/>
        </p:spPr>
        <p:txBody>
          <a:bodyPr/>
          <a:lstStyle/>
          <a:p>
            <a:pPr fontAlgn="base">
              <a:spcBef>
                <a:spcPct val="20000"/>
              </a:spcBef>
              <a:spcAft>
                <a:spcPct val="0"/>
              </a:spcAft>
            </a:pPr>
            <a:r>
              <a:rPr lang="es-MX" sz="2600" b="1" dirty="0">
                <a:solidFill>
                  <a:schemeClr val="bg1">
                    <a:lumMod val="20000"/>
                    <a:lumOff val="80000"/>
                  </a:schemeClr>
                </a:solidFill>
                <a:effectLst>
                  <a:glow rad="228600">
                    <a:schemeClr val="accent4">
                      <a:satMod val="175000"/>
                      <a:alpha val="40000"/>
                    </a:schemeClr>
                  </a:glow>
                  <a:outerShdw blurRad="50800" dist="38100" algn="l" rotWithShape="0">
                    <a:prstClr val="black"/>
                  </a:outerShdw>
                </a:effectLst>
                <a:latin typeface="Segoe UI Variable Text Semibold" pitchFamily="2" charset="0"/>
              </a:rPr>
              <a:t>El adviento en sí mismo es un tiempo de expectativa, de preparación, de disposición, </a:t>
            </a:r>
            <a:r>
              <a:rPr lang="es-MX" sz="2600" b="1" dirty="0" smtClean="0">
                <a:solidFill>
                  <a:schemeClr val="bg1">
                    <a:lumMod val="20000"/>
                    <a:lumOff val="80000"/>
                  </a:schemeClr>
                </a:solidFill>
                <a:effectLst>
                  <a:glow rad="228600">
                    <a:schemeClr val="accent4">
                      <a:satMod val="175000"/>
                      <a:alpha val="40000"/>
                    </a:schemeClr>
                  </a:glow>
                  <a:outerShdw blurRad="50800" dist="38100" algn="l" rotWithShape="0">
                    <a:prstClr val="black"/>
                  </a:outerShdw>
                </a:effectLst>
                <a:latin typeface="Segoe UI Variable Text Semibold" pitchFamily="2" charset="0"/>
              </a:rPr>
              <a:t>                          de </a:t>
            </a:r>
            <a:r>
              <a:rPr lang="es-MX" sz="2600" b="1" dirty="0">
                <a:solidFill>
                  <a:schemeClr val="bg1">
                    <a:lumMod val="20000"/>
                    <a:lumOff val="80000"/>
                  </a:schemeClr>
                </a:solidFill>
                <a:effectLst>
                  <a:glow rad="228600">
                    <a:schemeClr val="accent4">
                      <a:satMod val="175000"/>
                      <a:alpha val="40000"/>
                    </a:schemeClr>
                  </a:glow>
                  <a:outerShdw blurRad="50800" dist="38100" algn="l" rotWithShape="0">
                    <a:prstClr val="black"/>
                  </a:outerShdw>
                </a:effectLst>
                <a:latin typeface="Segoe UI Variable Text Semibold" pitchFamily="2" charset="0"/>
              </a:rPr>
              <a:t>esperanza, de búsqueda, porque está marcado por la espera del Señor. Es buscar disponer nuestro corazón para que el Señor pueda nacer en cada uno de nosotros, para que Él tenga un lugar en nuestras vidas.</a:t>
            </a:r>
          </a:p>
          <a:p>
            <a:pPr algn="ctr" fontAlgn="base">
              <a:spcBef>
                <a:spcPct val="20000"/>
              </a:spcBef>
              <a:spcAft>
                <a:spcPct val="0"/>
              </a:spcAft>
            </a:pPr>
            <a:endParaRPr lang="es-MX" sz="2600" b="1" dirty="0">
              <a:solidFill>
                <a:schemeClr val="bg1">
                  <a:lumMod val="20000"/>
                  <a:lumOff val="80000"/>
                </a:schemeClr>
              </a:solidFill>
              <a:effectLst>
                <a:glow rad="228600">
                  <a:schemeClr val="accent4">
                    <a:satMod val="175000"/>
                    <a:alpha val="40000"/>
                  </a:schemeClr>
                </a:glow>
                <a:outerShdw blurRad="50800" dist="38100" algn="l" rotWithShape="0">
                  <a:prstClr val="black"/>
                </a:outerShdw>
              </a:effectLst>
              <a:latin typeface="Segoe UI Variable Text Semibold" pitchFamily="2" charset="0"/>
            </a:endParaRPr>
          </a:p>
        </p:txBody>
      </p:sp>
      <p:sp>
        <p:nvSpPr>
          <p:cNvPr id="7" name="Rectangle 9"/>
          <p:cNvSpPr>
            <a:spLocks noChangeArrowheads="1"/>
          </p:cNvSpPr>
          <p:nvPr/>
        </p:nvSpPr>
        <p:spPr bwMode="auto">
          <a:xfrm>
            <a:off x="592668" y="4952924"/>
            <a:ext cx="7958888" cy="1380016"/>
          </a:xfrm>
          <a:prstGeom prst="rect">
            <a:avLst/>
          </a:prstGeom>
          <a:noFill/>
          <a:ln>
            <a:noFill/>
          </a:ln>
          <a:effectLst/>
          <a:extLst/>
        </p:spPr>
        <p:txBody>
          <a:bodyPr/>
          <a:lstStyle/>
          <a:p>
            <a:pPr algn="ctr" fontAlgn="base">
              <a:spcBef>
                <a:spcPct val="20000"/>
              </a:spcBef>
              <a:spcAft>
                <a:spcPct val="0"/>
              </a:spcAft>
            </a:pPr>
            <a:endParaRPr lang="es-PE" sz="2800" b="1" dirty="0">
              <a:solidFill>
                <a:srgbClr val="FFFFFF"/>
              </a:solidFill>
              <a:effectLst>
                <a:outerShdw blurRad="50800" dist="38100" dir="10800000" algn="r" rotWithShape="0">
                  <a:prstClr val="black"/>
                </a:outerShdw>
              </a:effectLst>
              <a:latin typeface="Bradley Hand ITC" panose="03070402050302030203" pitchFamily="66" charset="0"/>
            </a:endParaRPr>
          </a:p>
          <a:p>
            <a:pPr algn="ctr" fontAlgn="base">
              <a:spcBef>
                <a:spcPct val="20000"/>
              </a:spcBef>
              <a:spcAft>
                <a:spcPct val="0"/>
              </a:spcAft>
            </a:pPr>
            <a:endParaRPr lang="es-ES" sz="2800" b="1" dirty="0">
              <a:solidFill>
                <a:srgbClr val="FFFFFF"/>
              </a:solidFill>
              <a:effectLst>
                <a:outerShdw blurRad="50800" dist="38100" dir="10800000" algn="r" rotWithShape="0">
                  <a:prstClr val="black"/>
                </a:outerShdw>
              </a:effectLst>
              <a:latin typeface="Bradley Hand ITC" panose="03070402050302030203" pitchFamily="66" charset="0"/>
            </a:endParaRPr>
          </a:p>
        </p:txBody>
      </p:sp>
      <p:sp>
        <p:nvSpPr>
          <p:cNvPr id="2" name="Rectángulo 1"/>
          <p:cNvSpPr/>
          <p:nvPr/>
        </p:nvSpPr>
        <p:spPr>
          <a:xfrm>
            <a:off x="501228" y="420421"/>
            <a:ext cx="3101508" cy="523220"/>
          </a:xfrm>
          <a:prstGeom prst="rect">
            <a:avLst/>
          </a:prstGeom>
        </p:spPr>
        <p:txBody>
          <a:bodyPr wrap="square">
            <a:spAutoFit/>
          </a:bodyPr>
          <a:lstStyle/>
          <a:p>
            <a:pPr algn="ctr" fontAlgn="base">
              <a:spcBef>
                <a:spcPct val="20000"/>
              </a:spcBef>
              <a:spcAft>
                <a:spcPct val="0"/>
              </a:spcAft>
            </a:pPr>
            <a:r>
              <a:rPr lang="es-PE" sz="2800" b="1" dirty="0" smtClean="0">
                <a:solidFill>
                  <a:srgbClr val="FFFFFF"/>
                </a:solidFill>
                <a:effectLst>
                  <a:glow rad="63500">
                    <a:srgbClr val="000000">
                      <a:satMod val="175000"/>
                      <a:alpha val="40000"/>
                    </a:srgbClr>
                  </a:glow>
                  <a:outerShdw blurRad="50800" dist="38100" algn="l" rotWithShape="0">
                    <a:prstClr val="black"/>
                  </a:outerShdw>
                </a:effectLst>
                <a:latin typeface="Berlin Sans FB Demi" panose="020E0802020502020306" pitchFamily="34" charset="0"/>
              </a:rPr>
              <a:t>Ambientación:</a:t>
            </a:r>
            <a:endParaRPr lang="es-PE" sz="2800" b="1" dirty="0">
              <a:solidFill>
                <a:srgbClr val="FFFFFF"/>
              </a:solidFill>
              <a:effectLst>
                <a:glow rad="63500">
                  <a:srgbClr val="000000">
                    <a:satMod val="175000"/>
                    <a:alpha val="40000"/>
                  </a:srgbClr>
                </a:glow>
                <a:outerShdw blurRad="50800" dist="38100" algn="l" rotWithShape="0">
                  <a:prstClr val="black"/>
                </a:outerShdw>
              </a:effectLst>
              <a:latin typeface="Berlin Sans FB Demi" panose="020E0802020502020306" pitchFamily="34" charset="0"/>
            </a:endParaRPr>
          </a:p>
        </p:txBody>
      </p:sp>
    </p:spTree>
    <p:extLst>
      <p:ext uri="{BB962C8B-B14F-4D97-AF65-F5344CB8AC3E}">
        <p14:creationId xmlns:p14="http://schemas.microsoft.com/office/powerpoint/2010/main" val="3383893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8562" y="416833"/>
            <a:ext cx="7978770" cy="5875521"/>
          </a:xfrm>
          <a:prstGeom prst="rect">
            <a:avLst/>
          </a:prstGeom>
        </p:spPr>
      </p:pic>
      <p:sp>
        <p:nvSpPr>
          <p:cNvPr id="5" name="WordArt 5"/>
          <p:cNvSpPr>
            <a:spLocks noChangeArrowheads="1" noChangeShapeType="1" noTextEdit="1"/>
          </p:cNvSpPr>
          <p:nvPr/>
        </p:nvSpPr>
        <p:spPr bwMode="auto">
          <a:xfrm>
            <a:off x="1220156" y="587143"/>
            <a:ext cx="2419859" cy="103064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2000" b="1" kern="10" dirty="0" smtClean="0">
                <a:ln w="9525">
                  <a:solidFill>
                    <a:srgbClr val="000000"/>
                  </a:solidFill>
                  <a:round/>
                  <a:headEnd/>
                  <a:tailEnd/>
                </a:ln>
                <a:solidFill>
                  <a:schemeClr val="accent1">
                    <a:lumMod val="50000"/>
                  </a:schemeClr>
                </a:solidFill>
                <a:effectLst>
                  <a:glow rad="63500">
                    <a:schemeClr val="bg1">
                      <a:lumMod val="20000"/>
                      <a:lumOff val="80000"/>
                      <a:alpha val="40000"/>
                    </a:schemeClr>
                  </a:glow>
                </a:effectLst>
                <a:latin typeface="Arial Rounded MT Bold" panose="020F0704030504030204" pitchFamily="34" charset="0"/>
              </a:rPr>
              <a:t>Oración </a:t>
            </a:r>
            <a:endParaRPr lang="es-PE" sz="2000" b="1" kern="10" dirty="0" smtClean="0">
              <a:ln w="9525">
                <a:solidFill>
                  <a:srgbClr val="000000"/>
                </a:solidFill>
                <a:round/>
                <a:headEnd/>
                <a:tailEnd/>
              </a:ln>
              <a:solidFill>
                <a:schemeClr val="accent1">
                  <a:lumMod val="50000"/>
                </a:schemeClr>
              </a:solidFill>
              <a:effectLst>
                <a:glow rad="63500">
                  <a:schemeClr val="bg1">
                    <a:lumMod val="20000"/>
                    <a:lumOff val="80000"/>
                    <a:alpha val="40000"/>
                  </a:schemeClr>
                </a:glow>
              </a:effectLst>
              <a:latin typeface="Arial Rounded MT Bold" panose="020F0704030504030204" pitchFamily="34" charset="0"/>
            </a:endParaRPr>
          </a:p>
          <a:p>
            <a:pPr algn="ctr" fontAlgn="base">
              <a:spcBef>
                <a:spcPct val="0"/>
              </a:spcBef>
              <a:spcAft>
                <a:spcPct val="0"/>
              </a:spcAft>
            </a:pPr>
            <a:r>
              <a:rPr lang="es-PE" sz="2000" b="1" kern="10" dirty="0" smtClean="0">
                <a:ln w="9525">
                  <a:solidFill>
                    <a:srgbClr val="000000"/>
                  </a:solidFill>
                  <a:round/>
                  <a:headEnd/>
                  <a:tailEnd/>
                </a:ln>
                <a:solidFill>
                  <a:schemeClr val="accent1">
                    <a:lumMod val="50000"/>
                  </a:schemeClr>
                </a:solidFill>
                <a:effectLst>
                  <a:glow rad="63500">
                    <a:schemeClr val="bg1">
                      <a:lumMod val="20000"/>
                      <a:lumOff val="80000"/>
                      <a:alpha val="40000"/>
                    </a:schemeClr>
                  </a:glow>
                </a:effectLst>
                <a:latin typeface="Arial Rounded MT Bold" panose="020F0704030504030204" pitchFamily="34" charset="0"/>
              </a:rPr>
              <a:t>inicia</a:t>
            </a:r>
            <a:r>
              <a:rPr lang="es-PE" sz="2000" kern="10" dirty="0" smtClean="0">
                <a:ln w="9525">
                  <a:solidFill>
                    <a:srgbClr val="000000"/>
                  </a:solidFill>
                  <a:round/>
                  <a:headEnd/>
                  <a:tailEnd/>
                </a:ln>
                <a:solidFill>
                  <a:schemeClr val="accent1">
                    <a:lumMod val="50000"/>
                  </a:schemeClr>
                </a:solidFill>
                <a:effectLst>
                  <a:glow rad="63500">
                    <a:schemeClr val="bg1">
                      <a:lumMod val="20000"/>
                      <a:lumOff val="80000"/>
                      <a:alpha val="40000"/>
                    </a:schemeClr>
                  </a:glow>
                </a:effectLst>
                <a:latin typeface="Arial Rounded MT Bold" panose="020F0704030504030204" pitchFamily="34" charset="0"/>
              </a:rPr>
              <a:t>l</a:t>
            </a:r>
            <a:endParaRPr lang="es-PE" sz="2000" kern="10" dirty="0">
              <a:ln w="9525">
                <a:solidFill>
                  <a:srgbClr val="000000"/>
                </a:solidFill>
                <a:round/>
                <a:headEnd/>
                <a:tailEnd/>
              </a:ln>
              <a:solidFill>
                <a:schemeClr val="accent1">
                  <a:lumMod val="50000"/>
                </a:schemeClr>
              </a:solidFill>
              <a:effectLst>
                <a:glow rad="63500">
                  <a:schemeClr val="bg1">
                    <a:lumMod val="20000"/>
                    <a:lumOff val="80000"/>
                    <a:alpha val="40000"/>
                  </a:schemeClr>
                </a:glow>
              </a:effectLst>
              <a:latin typeface="Arial Rounded MT Bold" panose="020F0704030504030204" pitchFamily="34" charset="0"/>
            </a:endParaRPr>
          </a:p>
        </p:txBody>
      </p:sp>
      <p:sp>
        <p:nvSpPr>
          <p:cNvPr id="6" name="Rectangle 4"/>
          <p:cNvSpPr>
            <a:spLocks noGrp="1" noChangeArrowheads="1"/>
          </p:cNvSpPr>
          <p:nvPr>
            <p:ph idx="1"/>
          </p:nvPr>
        </p:nvSpPr>
        <p:spPr>
          <a:xfrm>
            <a:off x="3323492" y="852874"/>
            <a:ext cx="5301762" cy="4712657"/>
          </a:xfrm>
        </p:spPr>
        <p:txBody>
          <a:bodyPr/>
          <a:lstStyle/>
          <a:p>
            <a:pPr algn="r" eaLnBrk="1" hangingPunct="1">
              <a:lnSpc>
                <a:spcPct val="70000"/>
              </a:lnSpc>
              <a:buFontTx/>
              <a:buNone/>
            </a:pPr>
            <a:r>
              <a:rPr lang="es-PE"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OH Padre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la palabra de tus profetas </a:t>
            </a: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                                           nos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invita urgente:</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“Preparen el camino del Señor” …</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¿Qué caminos hemos de prepararte,</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sino un corazón arrepentido y humilde?</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Mientras caminamos por el desierto,</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otórganos el don de tu Espíritu Santo:</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Para conocernos y conocerte,</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para realizar en todo momento tu voluntad</a:t>
            </a: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 para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no dejar, </a:t>
            </a: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                                            en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fin, nada en nosotros</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que no te pertenezca en fidelidad.</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Llena nuestros corazones de </a:t>
            </a:r>
            <a:r>
              <a:rPr lang="es-MX" sz="2000" b="1" dirty="0" err="1"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esperanzapor</a:t>
            </a: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la paz, la justicia, la fraternidad y la vida</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que ahora tenemos y anhelamos.</a:t>
            </a:r>
          </a:p>
          <a:p>
            <a:pPr algn="r" eaLnBrk="1" hangingPunct="1">
              <a:lnSpc>
                <a:spcPct val="70000"/>
              </a:lnSpc>
              <a:buFontTx/>
              <a:buNone/>
            </a:pP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Te lo pedimos por Aquel que, en </a:t>
            </a: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bondad,</a:t>
            </a:r>
          </a:p>
          <a:p>
            <a:pPr algn="r" eaLnBrk="1" hangingPunct="1">
              <a:lnSpc>
                <a:spcPct val="70000"/>
              </a:lnSpc>
              <a:buFontTx/>
              <a:buNone/>
            </a:pP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viene ya pronto, como rey                                    humilde de pesebre,</a:t>
            </a:r>
          </a:p>
          <a:p>
            <a:pPr algn="r" eaLnBrk="1" hangingPunct="1">
              <a:lnSpc>
                <a:spcPct val="70000"/>
              </a:lnSpc>
              <a:buFontTx/>
              <a:buNone/>
            </a:pPr>
            <a:r>
              <a:rPr lang="es-MX"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para </a:t>
            </a:r>
            <a:r>
              <a:rPr lang="es-MX"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hacernos ricos con su pobreza, AMÉN.</a:t>
            </a:r>
          </a:p>
          <a:p>
            <a:pPr algn="r" eaLnBrk="1" hangingPunct="1">
              <a:lnSpc>
                <a:spcPct val="70000"/>
              </a:lnSpc>
              <a:buFontTx/>
              <a:buNone/>
            </a:pPr>
            <a:r>
              <a:rPr lang="es-PE" sz="2000" b="1" dirty="0" smtClean="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rPr>
              <a:t> </a:t>
            </a:r>
            <a:endParaRPr lang="es-PE" sz="2000" b="1" dirty="0">
              <a:solidFill>
                <a:srgbClr val="FFFFFF"/>
              </a:solidFill>
              <a:effectLst>
                <a:glow rad="228600">
                  <a:schemeClr val="accent4">
                    <a:satMod val="175000"/>
                    <a:alpha val="40000"/>
                  </a:schemeClr>
                </a:glow>
                <a:outerShdw blurRad="50800" dist="889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852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3f/62/d3/3f62d3eedff3f50a29243f3d10043d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99" y="430884"/>
            <a:ext cx="8121169" cy="5872112"/>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p:cNvSpPr txBox="1">
            <a:spLocks noChangeArrowheads="1"/>
          </p:cNvSpPr>
          <p:nvPr/>
        </p:nvSpPr>
        <p:spPr bwMode="auto">
          <a:xfrm>
            <a:off x="6268915" y="890479"/>
            <a:ext cx="2338753" cy="492443"/>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lang="es-ES" sz="2600" b="1" u="sng" dirty="0">
                <a:solidFill>
                  <a:srgbClr val="FFFFFF"/>
                </a:solidFill>
                <a:effectLst>
                  <a:glow rad="101600">
                    <a:srgbClr val="1A0000"/>
                  </a:glow>
                </a:effectLst>
                <a:latin typeface="Arial Narrow" panose="020B0606020202030204" pitchFamily="34" charset="0"/>
                <a:cs typeface="Times New Roman" pitchFamily="18" charset="0"/>
              </a:rPr>
              <a:t> </a:t>
            </a:r>
            <a:r>
              <a:rPr lang="es-ES" sz="2600" b="1" u="sng" dirty="0">
                <a:solidFill>
                  <a:srgbClr val="FFFFFF"/>
                </a:solidFill>
                <a:effectLst>
                  <a:glow rad="101600">
                    <a:srgbClr val="1A0000"/>
                  </a:glow>
                </a:effectLst>
                <a:latin typeface="Arial Narrow" panose="020B0606020202030204" pitchFamily="34" charset="0"/>
              </a:rPr>
              <a:t>Motivación</a:t>
            </a:r>
            <a:r>
              <a:rPr lang="es-ES" sz="2600" b="1" dirty="0" smtClean="0">
                <a:solidFill>
                  <a:srgbClr val="FFFFFF"/>
                </a:solidFill>
                <a:effectLst>
                  <a:glow rad="101600">
                    <a:srgbClr val="1A0000"/>
                  </a:glow>
                </a:effectLst>
                <a:latin typeface="Arial Narrow" panose="020B0606020202030204" pitchFamily="34" charset="0"/>
              </a:rPr>
              <a:t>:</a:t>
            </a:r>
            <a:endParaRPr lang="es-ES_tradnl" sz="2600" b="1" dirty="0">
              <a:solidFill>
                <a:srgbClr val="FFFFFF"/>
              </a:solidFill>
              <a:effectLst>
                <a:glow rad="101600">
                  <a:srgbClr val="1A0000"/>
                </a:glow>
              </a:effectLst>
              <a:latin typeface="Arial Narrow" panose="020B0606020202030204" pitchFamily="34" charset="0"/>
              <a:cs typeface="Times New Roman" pitchFamily="18" charset="0"/>
            </a:endParaRPr>
          </a:p>
        </p:txBody>
      </p:sp>
      <p:sp>
        <p:nvSpPr>
          <p:cNvPr id="7" name="AutoShape 2"/>
          <p:cNvSpPr>
            <a:spLocks noChangeArrowheads="1"/>
          </p:cNvSpPr>
          <p:nvPr/>
        </p:nvSpPr>
        <p:spPr bwMode="auto">
          <a:xfrm>
            <a:off x="617135" y="430883"/>
            <a:ext cx="3717473" cy="880788"/>
          </a:xfrm>
          <a:prstGeom prst="roundRect">
            <a:avLst>
              <a:gd name="adj" fmla="val 20321"/>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LECTIO     </a:t>
            </a:r>
            <a:r>
              <a:rPr lang="es-PE"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Qué dice el texto? Marcos 1, 1-8</a:t>
            </a:r>
            <a:endParaRPr lang="es-PE"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 Box 7"/>
          <p:cNvSpPr txBox="1">
            <a:spLocks noChangeArrowheads="1"/>
          </p:cNvSpPr>
          <p:nvPr/>
        </p:nvSpPr>
        <p:spPr bwMode="auto">
          <a:xfrm>
            <a:off x="2814182" y="3366940"/>
            <a:ext cx="5872617" cy="2893100"/>
          </a:xfrm>
          <a:prstGeom prst="rect">
            <a:avLst/>
          </a:prstGeom>
          <a:noFill/>
          <a:ln>
            <a:noFill/>
          </a:ln>
          <a:effectLst/>
          <a:extLst>
            <a:ext uri="{909E8E84-426E-40DD-AFC4-6F175D3DCCD1}">
              <a14:hiddenFill xmlns:a14="http://schemas.microsoft.com/office/drawing/2010/main">
                <a:solidFill>
                  <a:srgbClr val="FCD3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s-ES_tradnl" sz="2600" b="1" i="1" dirty="0" smtClean="0">
                <a:solidFill>
                  <a:srgbClr val="FFFFFF"/>
                </a:solidFill>
                <a:effectLst>
                  <a:glow rad="101600">
                    <a:srgbClr val="1A0000"/>
                  </a:glow>
                </a:effectLst>
                <a:latin typeface="Arial Narrow" panose="020B0606020202030204" pitchFamily="34" charset="0"/>
                <a:cs typeface="Times New Roman" pitchFamily="18" charset="0"/>
              </a:rPr>
              <a:t>Como Juan, también nosotros podemos hacernos mensajeros en los desiertos  y montañas  de la vida preparar el camino de un Dios que quiere hacerse presente en la historia. Pero debemos ser mensajeros de la buena noticia, no de la amenaza ni de la discordia.</a:t>
            </a:r>
            <a:endParaRPr lang="es-ES_tradnl" sz="2600" b="1" i="1" dirty="0">
              <a:solidFill>
                <a:srgbClr val="FFFFFF"/>
              </a:solidFill>
              <a:effectLst>
                <a:glow rad="101600">
                  <a:srgbClr val="1A0000"/>
                </a:glo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45265848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96615"/>
                                        </p:tgtEl>
                                        <p:attrNameLst>
                                          <p:attrName>style.visibility</p:attrName>
                                        </p:attrNameLst>
                                      </p:cBhvr>
                                      <p:to>
                                        <p:strVal val="visible"/>
                                      </p:to>
                                    </p:set>
                                    <p:anim by="(-#ppt_w*2)" calcmode="lin" valueType="num">
                                      <p:cBhvr rctx="PPT">
                                        <p:cTn id="7" dur="250" autoRev="1" fill="hold">
                                          <p:stCondLst>
                                            <p:cond delay="0"/>
                                          </p:stCondLst>
                                        </p:cTn>
                                        <p:tgtEl>
                                          <p:spTgt spid="196615"/>
                                        </p:tgtEl>
                                        <p:attrNameLst>
                                          <p:attrName>ppt_w</p:attrName>
                                        </p:attrNameLst>
                                      </p:cBhvr>
                                    </p:anim>
                                    <p:anim by="(#ppt_w*0.50)" calcmode="lin" valueType="num">
                                      <p:cBhvr>
                                        <p:cTn id="8" dur="250" decel="50000" autoRev="1" fill="hold">
                                          <p:stCondLst>
                                            <p:cond delay="0"/>
                                          </p:stCondLst>
                                        </p:cTn>
                                        <p:tgtEl>
                                          <p:spTgt spid="196615"/>
                                        </p:tgtEl>
                                        <p:attrNameLst>
                                          <p:attrName>ppt_x</p:attrName>
                                        </p:attrNameLst>
                                      </p:cBhvr>
                                    </p:anim>
                                    <p:anim from="(-#ppt_h/2)" to="(#ppt_y)" calcmode="lin" valueType="num">
                                      <p:cBhvr>
                                        <p:cTn id="9" dur="500" fill="hold">
                                          <p:stCondLst>
                                            <p:cond delay="0"/>
                                          </p:stCondLst>
                                        </p:cTn>
                                        <p:tgtEl>
                                          <p:spTgt spid="196615"/>
                                        </p:tgtEl>
                                        <p:attrNameLst>
                                          <p:attrName>ppt_y</p:attrName>
                                        </p:attrNameLst>
                                      </p:cBhvr>
                                    </p:anim>
                                    <p:animRot by="21600000">
                                      <p:cBhvr>
                                        <p:cTn id="10" dur="500" fill="hold">
                                          <p:stCondLst>
                                            <p:cond delay="0"/>
                                          </p:stCondLst>
                                        </p:cTn>
                                        <p:tgtEl>
                                          <p:spTgt spid="196615"/>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250" autoRev="1" fill="hold">
                                          <p:stCondLst>
                                            <p:cond delay="0"/>
                                          </p:stCondLst>
                                        </p:cTn>
                                        <p:tgtEl>
                                          <p:spTgt spid="9"/>
                                        </p:tgtEl>
                                        <p:attrNameLst>
                                          <p:attrName>ppt_w</p:attrName>
                                        </p:attrNameLst>
                                      </p:cBhvr>
                                    </p:anim>
                                    <p:anim by="(#ppt_w*0.50)" calcmode="lin" valueType="num">
                                      <p:cBhvr>
                                        <p:cTn id="15" dur="250" decel="50000" autoRev="1" fill="hold">
                                          <p:stCondLst>
                                            <p:cond delay="0"/>
                                          </p:stCondLst>
                                        </p:cTn>
                                        <p:tgtEl>
                                          <p:spTgt spid="9"/>
                                        </p:tgtEl>
                                        <p:attrNameLst>
                                          <p:attrName>ppt_x</p:attrName>
                                        </p:attrNameLst>
                                      </p:cBhvr>
                                    </p:anim>
                                    <p:anim from="(-#ppt_h/2)" to="(#ppt_y)" calcmode="lin" valueType="num">
                                      <p:cBhvr>
                                        <p:cTn id="16" dur="500" fill="hold">
                                          <p:stCondLst>
                                            <p:cond delay="0"/>
                                          </p:stCondLst>
                                        </p:cTn>
                                        <p:tgtEl>
                                          <p:spTgt spid="9"/>
                                        </p:tgtEl>
                                        <p:attrNameLst>
                                          <p:attrName>ppt_y</p:attrName>
                                        </p:attrNameLst>
                                      </p:cBhvr>
                                    </p:anim>
                                    <p:animRot by="21600000">
                                      <p:cBhvr>
                                        <p:cTn id="17"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28/9e/40/289e40e30a0b94cc6719b7d2d4ebe4a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2438" y="413237"/>
            <a:ext cx="8065232" cy="58820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641158" y="350724"/>
            <a:ext cx="3850455" cy="523220"/>
          </a:xfrm>
          <a:prstGeom prst="rect">
            <a:avLst/>
          </a:prstGeom>
          <a:noFill/>
          <a:ln>
            <a:noFill/>
          </a:ln>
          <a:effectLst/>
          <a:extLst/>
        </p:spPr>
        <p:txBody>
          <a:bodyPr wrap="square">
            <a:spAutoFit/>
          </a:bodyPr>
          <a:lstStyle/>
          <a:p>
            <a:pPr fontAlgn="base">
              <a:spcAft>
                <a:spcPct val="0"/>
              </a:spcAft>
              <a:defRPr/>
            </a:pPr>
            <a:r>
              <a:rPr lang="es-ES" sz="28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ea typeface="Arial Unicode MS" pitchFamily="34" charset="-128"/>
                <a:cs typeface="Arial Unicode MS" pitchFamily="34" charset="-128"/>
              </a:rPr>
              <a:t>Marcos </a:t>
            </a:r>
            <a:r>
              <a:rPr lang="es-ES" sz="2800" b="1"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ea typeface="Arial Unicode MS" pitchFamily="34" charset="-128"/>
                <a:cs typeface="Arial Unicode MS" pitchFamily="34" charset="-128"/>
              </a:rPr>
              <a:t>1,1-8</a:t>
            </a:r>
          </a:p>
        </p:txBody>
      </p:sp>
      <p:sp>
        <p:nvSpPr>
          <p:cNvPr id="136195" name="Rectangle 3"/>
          <p:cNvSpPr>
            <a:spLocks noChangeArrowheads="1"/>
          </p:cNvSpPr>
          <p:nvPr/>
        </p:nvSpPr>
        <p:spPr bwMode="auto">
          <a:xfrm>
            <a:off x="3314699" y="1507605"/>
            <a:ext cx="4553141" cy="3693319"/>
          </a:xfrm>
          <a:prstGeom prst="rect">
            <a:avLst/>
          </a:prstGeom>
          <a:noFill/>
          <a:ln>
            <a:noFill/>
          </a:ln>
          <a:effectLst/>
          <a:scene3d>
            <a:camera prst="orthographicFront"/>
            <a:lightRig rig="threePt" dir="t"/>
          </a:scene3d>
          <a:sp3d>
            <a:bevelT w="101600" prst="riblet"/>
          </a:sp3d>
          <a:extLst/>
        </p:spPr>
        <p:txBody>
          <a:bodyPr wrap="square">
            <a:spAutoFit/>
          </a:bodyPr>
          <a:lstStyle/>
          <a:p>
            <a:pPr algn="ctr" fontAlgn="base">
              <a:spcBef>
                <a:spcPct val="0"/>
              </a:spcBef>
              <a:spcAft>
                <a:spcPct val="0"/>
              </a:spcAft>
            </a:pPr>
            <a:r>
              <a:rPr lang="es-PE" sz="2600" b="1" dirty="0">
                <a:latin typeface="Arial Unicode MS" pitchFamily="34" charset="-128"/>
                <a:cs typeface="Times New Roman" pitchFamily="18" charset="0"/>
              </a:rPr>
              <a:t>Comienzo del Evangelio de Jesucristo, Hijo de Dios. </a:t>
            </a:r>
            <a:r>
              <a:rPr lang="es-PE" sz="2600" b="1" dirty="0" smtClean="0">
                <a:latin typeface="Arial Unicode MS" pitchFamily="34" charset="-128"/>
                <a:cs typeface="Times New Roman" pitchFamily="18" charset="0"/>
              </a:rPr>
              <a:t>      </a:t>
            </a:r>
            <a:r>
              <a:rPr lang="es-ES" sz="2600" b="1" dirty="0" smtClean="0">
                <a:latin typeface="Arial Unicode MS" pitchFamily="34" charset="-128"/>
                <a:cs typeface="Times New Roman" pitchFamily="18" charset="0"/>
              </a:rPr>
              <a:t>Como </a:t>
            </a:r>
            <a:r>
              <a:rPr lang="es-ES" sz="2600" b="1" dirty="0">
                <a:latin typeface="Arial Unicode MS" pitchFamily="34" charset="-128"/>
                <a:cs typeface="Times New Roman" pitchFamily="18" charset="0"/>
              </a:rPr>
              <a:t>está escrito en el profeta Isaías</a:t>
            </a:r>
            <a:r>
              <a:rPr lang="es-ES" sz="2600" b="1" dirty="0" smtClean="0">
                <a:latin typeface="Arial Unicode MS" pitchFamily="34" charset="-128"/>
                <a:cs typeface="Times New Roman" pitchFamily="18" charset="0"/>
              </a:rPr>
              <a:t>: </a:t>
            </a:r>
            <a:r>
              <a:rPr lang="es-ES" sz="2600" b="1" i="1" dirty="0" smtClean="0">
                <a:effectLst>
                  <a:outerShdw blurRad="38100" dist="38100" dir="2700000" algn="tl">
                    <a:srgbClr val="000000">
                      <a:alpha val="43137"/>
                    </a:srgbClr>
                  </a:outerShdw>
                </a:effectLst>
                <a:latin typeface="Arial Unicode MS" pitchFamily="34" charset="-128"/>
                <a:cs typeface="Times New Roman" pitchFamily="18" charset="0"/>
              </a:rPr>
              <a:t>“Yo </a:t>
            </a:r>
            <a:r>
              <a:rPr lang="es-ES" sz="2600" b="1" i="1" dirty="0">
                <a:effectLst>
                  <a:outerShdw blurRad="38100" dist="38100" dir="2700000" algn="tl">
                    <a:srgbClr val="000000">
                      <a:alpha val="43137"/>
                    </a:srgbClr>
                  </a:outerShdw>
                </a:effectLst>
                <a:latin typeface="Arial Unicode MS" pitchFamily="34" charset="-128"/>
                <a:cs typeface="Times New Roman" pitchFamily="18" charset="0"/>
              </a:rPr>
              <a:t>envío mi mensajero delante de ti para que te prepare el camino. </a:t>
            </a:r>
            <a:r>
              <a:rPr lang="es-ES" sz="2600" b="1" i="1" dirty="0" smtClean="0">
                <a:effectLst>
                  <a:outerShdw blurRad="38100" dist="38100" dir="2700000" algn="tl">
                    <a:srgbClr val="000000">
                      <a:alpha val="43137"/>
                    </a:srgbClr>
                  </a:outerShdw>
                </a:effectLst>
                <a:latin typeface="Arial Unicode MS" pitchFamily="34" charset="-128"/>
                <a:cs typeface="Times New Roman" pitchFamily="18" charset="0"/>
              </a:rPr>
              <a:t>                 Una </a:t>
            </a:r>
            <a:r>
              <a:rPr lang="es-ES" sz="2600" b="1" i="1" dirty="0">
                <a:effectLst>
                  <a:outerShdw blurRad="38100" dist="38100" dir="2700000" algn="tl">
                    <a:srgbClr val="000000">
                      <a:alpha val="43137"/>
                    </a:srgbClr>
                  </a:outerShdw>
                </a:effectLst>
                <a:latin typeface="Arial Unicode MS" pitchFamily="34" charset="-128"/>
                <a:cs typeface="Times New Roman" pitchFamily="18" charset="0"/>
              </a:rPr>
              <a:t>voz grita en el desierto:  “Preparen el camino del Señor, allanen sus senderos”.</a:t>
            </a: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9286" y="1270951"/>
            <a:ext cx="2304265" cy="4826428"/>
          </a:xfrm>
          <a:prstGeom prst="roundRect">
            <a:avLst/>
          </a:prstGeom>
        </p:spPr>
      </p:pic>
    </p:spTree>
    <p:extLst>
      <p:ext uri="{BB962C8B-B14F-4D97-AF65-F5344CB8AC3E}">
        <p14:creationId xmlns:p14="http://schemas.microsoft.com/office/powerpoint/2010/main" val="764941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wipe(up)">
                                      <p:cBhvr>
                                        <p:cTn id="7" dur="5000"/>
                                        <p:tgtEl>
                                          <p:spTgt spid="13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8/9e/40/289e40e30a0b94cc6719b7d2d4ebe4a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0433" y="404446"/>
            <a:ext cx="8064821" cy="59260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115734" y="888327"/>
            <a:ext cx="4964723" cy="4141328"/>
          </a:xfrm>
          <a:prstGeom prst="rect">
            <a:avLst/>
          </a:prstGeom>
          <a:effectLst>
            <a:softEdge rad="127000"/>
          </a:effectLst>
        </p:spPr>
      </p:pic>
      <p:sp>
        <p:nvSpPr>
          <p:cNvPr id="3" name="Rectangle 6"/>
          <p:cNvSpPr>
            <a:spLocks noChangeArrowheads="1"/>
          </p:cNvSpPr>
          <p:nvPr/>
        </p:nvSpPr>
        <p:spPr bwMode="auto">
          <a:xfrm>
            <a:off x="560433" y="404446"/>
            <a:ext cx="2359193" cy="2554545"/>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Apareció Juan el Bautista en el desierto, </a:t>
            </a:r>
            <a:r>
              <a:rPr lang="es-ES" sz="3200" b="1" i="1" dirty="0" smtClean="0">
                <a:solidFill>
                  <a:schemeClr val="tx2">
                    <a:lumMod val="10000"/>
                    <a:lumOff val="90000"/>
                  </a:schemeClr>
                </a:solidFill>
                <a:effectLst>
                  <a:outerShdw blurRad="38100" dist="38100" dir="2700000" algn="tl">
                    <a:srgbClr val="000000">
                      <a:alpha val="43137"/>
                    </a:srgbClr>
                  </a:outerShdw>
                </a:effectLst>
                <a:latin typeface="Arial Unicode MS" pitchFamily="34" charset="-128"/>
                <a:cs typeface="Times New Roman" pitchFamily="18" charset="0"/>
              </a:rPr>
              <a:t>predicando</a:t>
            </a:r>
            <a:endParaRPr lang="es-ES" sz="3200" b="1" i="1" dirty="0">
              <a:solidFill>
                <a:schemeClr val="tx2">
                  <a:lumMod val="10000"/>
                  <a:lumOff val="90000"/>
                </a:schemeClr>
              </a:solidFill>
              <a:effectLst>
                <a:outerShdw blurRad="38100" dist="38100" dir="2700000" algn="tl">
                  <a:srgbClr val="000000">
                    <a:alpha val="43137"/>
                  </a:srgbClr>
                </a:outerShdw>
              </a:effectLst>
              <a:latin typeface="Arial Unicode MS" pitchFamily="34" charset="-128"/>
            </a:endParaRPr>
          </a:p>
        </p:txBody>
      </p:sp>
      <p:sp>
        <p:nvSpPr>
          <p:cNvPr id="5" name="Rectangle 6"/>
          <p:cNvSpPr>
            <a:spLocks noChangeArrowheads="1"/>
          </p:cNvSpPr>
          <p:nvPr/>
        </p:nvSpPr>
        <p:spPr bwMode="auto">
          <a:xfrm>
            <a:off x="712178" y="5253244"/>
            <a:ext cx="7570177" cy="1077218"/>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u</a:t>
            </a: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n bautismo </a:t>
            </a:r>
            <a:r>
              <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de conversión </a:t>
            </a:r>
            <a:r>
              <a:rPr lang="es-ES" sz="3200" b="1" i="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para el </a:t>
            </a:r>
            <a:r>
              <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perdón de los pecados. </a:t>
            </a:r>
            <a:endParaRPr lang="es-ES" sz="3200" b="1" i="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Arial Unicode MS" pitchFamily="34" charset="-128"/>
            </a:endParaRPr>
          </a:p>
        </p:txBody>
      </p:sp>
    </p:spTree>
    <p:extLst>
      <p:ext uri="{BB962C8B-B14F-4D97-AF65-F5344CB8AC3E}">
        <p14:creationId xmlns:p14="http://schemas.microsoft.com/office/powerpoint/2010/main" val="1231755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28/9e/40/289e40e30a0b94cc6719b7d2d4ebe4a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8746" y="461383"/>
            <a:ext cx="8071339" cy="5851493"/>
          </a:xfrm>
          <a:prstGeom prst="rect">
            <a:avLst/>
          </a:prstGeom>
          <a:noFill/>
          <a:extLst>
            <a:ext uri="{909E8E84-426E-40DD-AFC4-6F175D3DCCD1}">
              <a14:hiddenFill xmlns:a14="http://schemas.microsoft.com/office/drawing/2010/main">
                <a:solidFill>
                  <a:srgbClr val="FFFFFF"/>
                </a:solidFill>
              </a14:hiddenFill>
            </a:ext>
          </a:extLst>
        </p:spPr>
      </p:pic>
      <p:sp>
        <p:nvSpPr>
          <p:cNvPr id="138243" name="Rectangle 3"/>
          <p:cNvSpPr>
            <a:spLocks noChangeArrowheads="1"/>
          </p:cNvSpPr>
          <p:nvPr/>
        </p:nvSpPr>
        <p:spPr bwMode="auto">
          <a:xfrm>
            <a:off x="401759" y="861574"/>
            <a:ext cx="2570042" cy="2062103"/>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Acudía la gente de Judea y de Jerusalén, </a:t>
            </a:r>
            <a:endParaRPr lang="es-ES" sz="3200" b="1" i="1" dirty="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71801" y="949570"/>
            <a:ext cx="5328138" cy="3912576"/>
          </a:xfrm>
          <a:prstGeom prst="roundRect">
            <a:avLst>
              <a:gd name="adj" fmla="val 0"/>
            </a:avLst>
          </a:prstGeom>
          <a:effectLst>
            <a:softEdge rad="317500"/>
          </a:effectLst>
        </p:spPr>
      </p:pic>
      <p:sp>
        <p:nvSpPr>
          <p:cNvPr id="5" name="Rectangle 3"/>
          <p:cNvSpPr>
            <a:spLocks noChangeArrowheads="1"/>
          </p:cNvSpPr>
          <p:nvPr/>
        </p:nvSpPr>
        <p:spPr bwMode="auto">
          <a:xfrm>
            <a:off x="707495" y="5130077"/>
            <a:ext cx="7592443" cy="1077218"/>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1" i="1" dirty="0" smtClean="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confesaban </a:t>
            </a:r>
            <a:r>
              <a:rPr lang="es-ES" sz="3200" b="1" i="1" dirty="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sus pecados, y él los bautizaba en el </a:t>
            </a:r>
            <a:r>
              <a:rPr lang="es-ES" sz="3200" b="1" i="1" dirty="0" smtClean="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cs typeface="Times New Roman" pitchFamily="18" charset="0"/>
              </a:rPr>
              <a:t>Jordán.</a:t>
            </a:r>
            <a:endParaRPr lang="es-ES" sz="3200" b="1" i="1" dirty="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Arial Unicode MS" pitchFamily="34" charset="-128"/>
            </a:endParaRPr>
          </a:p>
        </p:txBody>
      </p:sp>
    </p:spTree>
    <p:extLst>
      <p:ext uri="{BB962C8B-B14F-4D97-AF65-F5344CB8AC3E}">
        <p14:creationId xmlns:p14="http://schemas.microsoft.com/office/powerpoint/2010/main" val="2615867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wipe(up)">
                                      <p:cBhvr>
                                        <p:cTn id="7" dur="5000"/>
                                        <p:tgtEl>
                                          <p:spTgt spid="138243"/>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P spid="5" grpId="0"/>
    </p:bldLst>
  </p:timing>
</p:sld>
</file>

<file path=ppt/theme/theme1.xml><?xml version="1.0" encoding="utf-8"?>
<a:theme xmlns:a="http://schemas.openxmlformats.org/drawingml/2006/main" name="plain rectangle">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1613</TotalTime>
  <Words>1372</Words>
  <Application>Microsoft Office PowerPoint</Application>
  <PresentationFormat>Presentación en pantalla (4:3)</PresentationFormat>
  <Paragraphs>91</Paragraphs>
  <Slides>32</Slides>
  <Notes>0</Notes>
  <HiddenSlides>0</HiddenSlides>
  <MMClips>1</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32</vt:i4>
      </vt:variant>
    </vt:vector>
  </HeadingPairs>
  <TitlesOfParts>
    <vt:vector size="51" baseType="lpstr">
      <vt:lpstr>Agency FB</vt:lpstr>
      <vt:lpstr>Algerian</vt:lpstr>
      <vt:lpstr>Arial</vt:lpstr>
      <vt:lpstr>Arial Black</vt:lpstr>
      <vt:lpstr>Arial Narrow</vt:lpstr>
      <vt:lpstr>Arial Rounded MT Bold</vt:lpstr>
      <vt:lpstr>Arial Unicode MS</vt:lpstr>
      <vt:lpstr>Berlin Sans FB Demi</vt:lpstr>
      <vt:lpstr>Bradley Hand ITC</vt:lpstr>
      <vt:lpstr>Calibri</vt:lpstr>
      <vt:lpstr>Candara</vt:lpstr>
      <vt:lpstr>Comic Sans MS</vt:lpstr>
      <vt:lpstr>Humanst521 BT</vt:lpstr>
      <vt:lpstr>Poor Richard</vt:lpstr>
      <vt:lpstr>Segoe UI Variable Text Semibold</vt:lpstr>
      <vt:lpstr>Tekton Pro</vt:lpstr>
      <vt:lpstr>Times New Roman</vt:lpstr>
      <vt:lpstr>Wingdings</vt:lpstr>
      <vt:lpstr>plain rectangle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202</cp:revision>
  <dcterms:created xsi:type="dcterms:W3CDTF">2017-12-04T18:03:50Z</dcterms:created>
  <dcterms:modified xsi:type="dcterms:W3CDTF">2023-12-04T18:16:03Z</dcterms:modified>
</cp:coreProperties>
</file>