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96" r:id="rId11"/>
    <p:sldId id="266" r:id="rId12"/>
    <p:sldId id="267" r:id="rId13"/>
    <p:sldId id="298" r:id="rId14"/>
    <p:sldId id="277" r:id="rId15"/>
    <p:sldId id="278" r:id="rId16"/>
    <p:sldId id="279" r:id="rId17"/>
    <p:sldId id="281" r:id="rId18"/>
    <p:sldId id="282" r:id="rId19"/>
    <p:sldId id="283" r:id="rId20"/>
    <p:sldId id="284" r:id="rId21"/>
    <p:sldId id="285" r:id="rId22"/>
    <p:sldId id="299" r:id="rId23"/>
    <p:sldId id="286" r:id="rId24"/>
    <p:sldId id="287" r:id="rId25"/>
    <p:sldId id="288" r:id="rId26"/>
    <p:sldId id="289" r:id="rId27"/>
    <p:sldId id="290" r:id="rId28"/>
    <p:sldId id="291" r:id="rId29"/>
    <p:sldId id="292" r:id="rId30"/>
    <p:sldId id="293" r:id="rId31"/>
    <p:sldId id="294" r:id="rId32"/>
    <p:sldId id="29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13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25A4C-A74F-4E1A-8D9C-9C3CB9518022}" type="datetimeFigureOut">
              <a:rPr lang="en-US" smtClean="0"/>
              <a:t>11/1/2023</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5489D-4543-445B-BE34-79F847ED4BD5}" type="slidenum">
              <a:rPr lang="en-US" smtClean="0"/>
              <a:t>‹Nº›</a:t>
            </a:fld>
            <a:endParaRPr lang="en-US"/>
          </a:p>
        </p:txBody>
      </p:sp>
    </p:spTree>
    <p:extLst>
      <p:ext uri="{BB962C8B-B14F-4D97-AF65-F5344CB8AC3E}">
        <p14:creationId xmlns:p14="http://schemas.microsoft.com/office/powerpoint/2010/main" val="426299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77FACF-C7BA-4366-90E9-2AFF38DEBD59}" type="slidenum">
              <a:rPr kumimoji="0" lang="en-CA" altLang="es-P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altLang="es-P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PE" smtClean="0"/>
          </a:p>
        </p:txBody>
      </p:sp>
    </p:spTree>
    <p:extLst>
      <p:ext uri="{BB962C8B-B14F-4D97-AF65-F5344CB8AC3E}">
        <p14:creationId xmlns:p14="http://schemas.microsoft.com/office/powerpoint/2010/main" val="369433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EE30DD-A465-4BF7-A046-B94ED693064B}"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207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EE30DD-A465-4BF7-A046-B94ED693064B}"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65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a:ln/>
        </p:spPr>
      </p:sp>
      <p:sp>
        <p:nvSpPr>
          <p:cNvPr id="327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p>
        </p:txBody>
      </p:sp>
      <p:sp>
        <p:nvSpPr>
          <p:cNvPr id="3277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4757F7-C604-41DA-97DE-B11AAB0D5F00}" type="slidenum">
              <a:rPr kumimoji="0" lang="ca-E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a-E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6454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a:ln/>
        </p:spPr>
      </p:sp>
      <p:sp>
        <p:nvSpPr>
          <p:cNvPr id="327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p>
        </p:txBody>
      </p:sp>
      <p:sp>
        <p:nvSpPr>
          <p:cNvPr id="3277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4757F7-C604-41DA-97DE-B11AAB0D5F00}" type="slidenum">
              <a:rPr kumimoji="0" lang="ca-E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ca-E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3845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377114-BC9E-483A-980F-55559BDCD20F}"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8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7B7B2B-CB3A-4791-A286-FDFC64C218CC}"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4418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7005E4-651F-4F60-9510-7014AC17492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40263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DEAA2A-183C-4B70-BFBA-D3E10ECF41D1}"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1871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3F3602-CEFD-4392-BCBA-16631E001DA8}"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3567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BDB785-02A7-4323-8770-D65F14C2E2E5}"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9241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9F138C-E443-464B-99F8-DA675661CD73}"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0391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8B20AE-228C-4DA0-848D-848CB0A84357}"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1628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7F9966-3D02-4DFB-AA8E-215F9CF7C38F}"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63257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E8845A-A056-471C-8683-6F7EE7024E0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15629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BABAF1-C185-434F-9BA7-DD37DA45EA84}"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0538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A49B42-126F-47E4-B634-2163136B812C}"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804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FFFFFF"/>
              </a:solidFill>
              <a:effectLst/>
              <a:uLnTx/>
              <a:uFillTx/>
              <a:latin typeface="Aria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FFFFFF"/>
              </a:solidFill>
              <a:effectLst/>
              <a:uLnTx/>
              <a:uFillTx/>
              <a:latin typeface="Aria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1CC2FF-07A4-4567-8C1B-3B27B4360909}" type="slidenum">
              <a:rPr kumimoji="0" 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8739716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http://www.lacasadelabiblia.es/img/pixeltrans.gi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http://www.lacasadelabiblia.es/img/pixeltrans.gif"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3581400" y="5257800"/>
            <a:ext cx="1600200" cy="5715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600" b="1" i="0" u="none" strike="noStrike" kern="10" cap="none" spc="0" normalizeH="0" baseline="0" noProof="0">
                <a:ln w="9525">
                  <a:solidFill>
                    <a:srgbClr val="000000"/>
                  </a:solidFill>
                  <a:round/>
                  <a:headEnd/>
                  <a:tailEnd/>
                </a:ln>
                <a:solidFill>
                  <a:srgbClr val="FFFFFF"/>
                </a:solidFill>
                <a:effectLst/>
                <a:uLnTx/>
                <a:uFillTx/>
                <a:latin typeface="BookmanITC Lt BT"/>
                <a:ea typeface="+mn-ea"/>
                <a:cs typeface="+mn-cs"/>
              </a:rPr>
              <a:t>  </a:t>
            </a:r>
          </a:p>
        </p:txBody>
      </p:sp>
      <p:pic>
        <p:nvPicPr>
          <p:cNvPr id="2" name="Imagen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3508" y="5930084"/>
            <a:ext cx="1255885" cy="414564"/>
          </a:xfrm>
          <a:prstGeom prst="rect">
            <a:avLst/>
          </a:prstGeom>
        </p:spPr>
      </p:pic>
      <p:pic>
        <p:nvPicPr>
          <p:cNvPr id="5" name="Imagen 4"/>
          <p:cNvPicPr>
            <a:picLocks noChangeAspect="1"/>
          </p:cNvPicPr>
          <p:nvPr/>
        </p:nvPicPr>
        <p:blipFill rotWithShape="1">
          <a:blip r:embed="rId5"/>
          <a:srcRect t="20548" b="12033"/>
          <a:stretch/>
        </p:blipFill>
        <p:spPr>
          <a:xfrm>
            <a:off x="1459944" y="1024346"/>
            <a:ext cx="6180572" cy="4905738"/>
          </a:xfrm>
          <a:prstGeom prst="rect">
            <a:avLst/>
          </a:prstGeom>
        </p:spPr>
      </p:pic>
    </p:spTree>
    <p:extLst>
      <p:ext uri="{BB962C8B-B14F-4D97-AF65-F5344CB8AC3E}">
        <p14:creationId xmlns:p14="http://schemas.microsoft.com/office/powerpoint/2010/main" val="261408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3" name="Enrique Chia - Pescador de hombres - Gracias.wav"/>
          </p:stSnd>
        </p:sndAc>
      </p:transition>
    </mc:Choice>
    <mc:Fallback xmlns="">
      <p:transition spd="slow">
        <p:fade/>
        <p:sndAc>
          <p:stSnd loop="1">
            <p:snd r:embed="rId6" name="Enrique Chia - Pescador de hombres - Gracia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i.pinimg.com/564x/09/17/c2/0917c26c51a9b1de6b0813165ab8bf2a.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45123" y="571500"/>
            <a:ext cx="8062546" cy="57325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424354" y="771168"/>
            <a:ext cx="3042138" cy="4688463"/>
          </a:xfrm>
          <a:prstGeom prst="rect">
            <a:avLst/>
          </a:prstGeom>
          <a:noFill/>
          <a:ln>
            <a:noFill/>
          </a:ln>
          <a:effectLst/>
          <a:extLst/>
        </p:spPr>
        <p:txBody>
          <a:bodyPr wrap="square">
            <a:spAutoFit/>
          </a:bodyPr>
          <a:lstStyle/>
          <a:p>
            <a:pPr lvl="0" algn="ctr" fontAlgn="base">
              <a:spcBef>
                <a:spcPct val="0"/>
              </a:spcBef>
              <a:spcAft>
                <a:spcPct val="0"/>
              </a:spcAft>
              <a:defRPr/>
            </a:pPr>
            <a:r>
              <a:rPr lang="es-MX" sz="3200" b="1" baseline="30000" dirty="0" smtClean="0">
                <a:solidFill>
                  <a:schemeClr val="bg1">
                    <a:lumMod val="50000"/>
                  </a:schemeClr>
                </a:solidFill>
                <a:latin typeface="Arial" panose="020B0604020202020204" pitchFamily="34" charset="0"/>
                <a:cs typeface="Arial" panose="020B0604020202020204" pitchFamily="34" charset="0"/>
              </a:rPr>
              <a:t>Todo lo que hacen es para que los vea la gente: alargan las filacterias y ensanchan las franjas del manto; les gustan los primeros puestos en los banquetes y los asientos de honor en las sinagogas; que les hagan reverencia por la calle y que la gente los llame maestros.</a:t>
            </a:r>
            <a:endParaRPr kumimoji="0" lang="es-PE" sz="3200" b="1" i="0" u="none" strike="noStrike" kern="1200" normalizeH="0" baseline="30000" noProof="0" dirty="0">
              <a:solidFill>
                <a:schemeClr val="bg1">
                  <a:lumMod val="50000"/>
                </a:schemeClr>
              </a:solidFill>
              <a:uLnTx/>
              <a:uFillTx/>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3"/>
          <a:srcRect l="34895"/>
          <a:stretch/>
        </p:blipFill>
        <p:spPr>
          <a:xfrm>
            <a:off x="4747846" y="709624"/>
            <a:ext cx="3191608" cy="4644891"/>
          </a:xfrm>
          <a:prstGeom prst="roundRect">
            <a:avLst/>
          </a:prstGeom>
          <a:scene3d>
            <a:camera prst="orthographicFront"/>
            <a:lightRig rig="threePt" dir="t"/>
          </a:scene3d>
          <a:sp3d>
            <a:bevelT prst="relaxedInset"/>
          </a:sp3d>
        </p:spPr>
      </p:pic>
    </p:spTree>
    <p:extLst>
      <p:ext uri="{BB962C8B-B14F-4D97-AF65-F5344CB8AC3E}">
        <p14:creationId xmlns:p14="http://schemas.microsoft.com/office/powerpoint/2010/main" val="18922229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i.pinimg.com/564x/09/17/c2/0917c26c51a9b1de6b0813165ab8bf2a.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99281" y="553915"/>
            <a:ext cx="8064427" cy="57413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2" descr="http://www.lacasadelabiblia.es/img/pixeltrans.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30178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4636597" y="993831"/>
            <a:ext cx="3223724" cy="4154984"/>
          </a:xfrm>
          <a:prstGeom prst="rect">
            <a:avLst/>
          </a:prstGeom>
          <a:noFill/>
          <a:ln>
            <a:noFill/>
          </a:ln>
          <a:effectLst/>
          <a:extLst/>
        </p:spPr>
        <p:txBody>
          <a:bodyPr wrap="square">
            <a:spAutoFit/>
          </a:bodyPr>
          <a:lstStyle/>
          <a:p>
            <a:pPr lvl="0" algn="ctr" fontAlgn="base">
              <a:spcBef>
                <a:spcPct val="0"/>
              </a:spcBef>
              <a:spcAft>
                <a:spcPct val="0"/>
              </a:spcAft>
              <a:defRPr/>
            </a:pPr>
            <a:r>
              <a:rPr lang="es-MX" sz="2400" b="1" dirty="0" smtClean="0">
                <a:solidFill>
                  <a:schemeClr val="bg1">
                    <a:lumMod val="50000"/>
                  </a:schemeClr>
                </a:solidFill>
                <a:latin typeface="Arial" panose="020B0604020202020204" pitchFamily="34" charset="0"/>
                <a:cs typeface="Arial" panose="020B0604020202020204" pitchFamily="34" charset="0"/>
              </a:rPr>
              <a:t>Ustedes</a:t>
            </a:r>
            <a:r>
              <a:rPr lang="es-MX" sz="2400" b="1" dirty="0">
                <a:solidFill>
                  <a:schemeClr val="bg1">
                    <a:lumMod val="50000"/>
                  </a:schemeClr>
                </a:solidFill>
                <a:latin typeface="Arial" panose="020B0604020202020204" pitchFamily="34" charset="0"/>
                <a:cs typeface="Arial" panose="020B0604020202020204" pitchFamily="34" charset="0"/>
              </a:rPr>
              <a:t>, en cambio, </a:t>
            </a:r>
            <a:r>
              <a:rPr lang="es-MX" sz="2400" b="1" dirty="0" smtClean="0">
                <a:solidFill>
                  <a:schemeClr val="bg1">
                    <a:lumMod val="50000"/>
                  </a:schemeClr>
                </a:solidFill>
                <a:latin typeface="Arial" panose="020B0604020202020204" pitchFamily="34" charset="0"/>
                <a:cs typeface="Arial" panose="020B0604020202020204" pitchFamily="34" charset="0"/>
              </a:rPr>
              <a:t>No </a:t>
            </a:r>
            <a:r>
              <a:rPr lang="es-MX" sz="2400" b="1" dirty="0">
                <a:solidFill>
                  <a:schemeClr val="bg1">
                    <a:lumMod val="50000"/>
                  </a:schemeClr>
                </a:solidFill>
                <a:latin typeface="Arial" panose="020B0604020202020204" pitchFamily="34" charset="0"/>
                <a:cs typeface="Arial" panose="020B0604020202020204" pitchFamily="34" charset="0"/>
              </a:rPr>
              <a:t>se dejen llamar maestro, porque uno solo es su Maestro, y todos ustedes son hermanos</a:t>
            </a:r>
            <a:r>
              <a:rPr lang="es-MX" sz="2400" b="1" dirty="0" smtClean="0">
                <a:solidFill>
                  <a:schemeClr val="bg1">
                    <a:lumMod val="50000"/>
                  </a:schemeClr>
                </a:solidFill>
                <a:latin typeface="Arial" panose="020B0604020202020204" pitchFamily="34" charset="0"/>
                <a:cs typeface="Arial" panose="020B0604020202020204" pitchFamily="34" charset="0"/>
              </a:rPr>
              <a:t>.</a:t>
            </a:r>
          </a:p>
          <a:p>
            <a:pPr lvl="0" algn="ctr" fontAlgn="base">
              <a:spcBef>
                <a:spcPct val="0"/>
              </a:spcBef>
              <a:spcAft>
                <a:spcPct val="0"/>
              </a:spcAft>
              <a:defRPr/>
            </a:pPr>
            <a:r>
              <a:rPr lang="es-MX" sz="2400" b="1" dirty="0" smtClean="0">
                <a:solidFill>
                  <a:schemeClr val="bg1">
                    <a:lumMod val="50000"/>
                  </a:schemeClr>
                </a:solidFill>
                <a:latin typeface="Arial" panose="020B0604020202020204" pitchFamily="34" charset="0"/>
                <a:cs typeface="Arial" panose="020B0604020202020204" pitchFamily="34" charset="0"/>
              </a:rPr>
              <a:t>En </a:t>
            </a:r>
            <a:r>
              <a:rPr lang="es-MX" sz="2400" b="1" dirty="0">
                <a:solidFill>
                  <a:schemeClr val="bg1">
                    <a:lumMod val="50000"/>
                  </a:schemeClr>
                </a:solidFill>
                <a:latin typeface="Arial" panose="020B0604020202020204" pitchFamily="34" charset="0"/>
                <a:cs typeface="Arial" panose="020B0604020202020204" pitchFamily="34" charset="0"/>
              </a:rPr>
              <a:t>la tierra a nadie llamen padre, porque uno solo es el Padre de</a:t>
            </a:r>
          </a:p>
          <a:p>
            <a:pPr lvl="0" algn="ctr" fontAlgn="base">
              <a:spcBef>
                <a:spcPct val="0"/>
              </a:spcBef>
              <a:spcAft>
                <a:spcPct val="0"/>
              </a:spcAft>
              <a:defRPr/>
            </a:pPr>
            <a:r>
              <a:rPr lang="es-MX" sz="2400" b="1" dirty="0">
                <a:solidFill>
                  <a:schemeClr val="bg1">
                    <a:lumMod val="50000"/>
                  </a:schemeClr>
                </a:solidFill>
                <a:latin typeface="Arial" panose="020B0604020202020204" pitchFamily="34" charset="0"/>
                <a:cs typeface="Arial" panose="020B0604020202020204" pitchFamily="34" charset="0"/>
              </a:rPr>
              <a:t>ustedes, el del Cielo.</a:t>
            </a:r>
          </a:p>
        </p:txBody>
      </p:sp>
      <p:pic>
        <p:nvPicPr>
          <p:cNvPr id="1026" name="Picture 2" descr="Así respondió Jesús a los fariseos cuando le preguntaron por los impuestos  - Chateando con Dios - COP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91066" y="671390"/>
            <a:ext cx="3100653" cy="4692895"/>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3704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i.pinimg.com/564x/09/17/c2/0917c26c51a9b1de6b0813165ab8bf2a.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8339" y="559207"/>
            <a:ext cx="8089678" cy="5753670"/>
          </a:xfrm>
          <a:prstGeom prst="rect">
            <a:avLst/>
          </a:prstGeom>
          <a:noFill/>
          <a:extLst>
            <a:ext uri="{909E8E84-426E-40DD-AFC4-6F175D3DCCD1}">
              <a14:hiddenFill xmlns:a14="http://schemas.microsoft.com/office/drawing/2010/main">
                <a:solidFill>
                  <a:srgbClr val="FFFFFF"/>
                </a:solidFill>
              </a14:hiddenFill>
            </a:ext>
          </a:extLst>
        </p:spPr>
      </p:pic>
      <p:sp>
        <p:nvSpPr>
          <p:cNvPr id="243723" name="WordArt 11"/>
          <p:cNvSpPr>
            <a:spLocks noChangeArrowheads="1" noChangeShapeType="1" noTextEdit="1"/>
          </p:cNvSpPr>
          <p:nvPr/>
        </p:nvSpPr>
        <p:spPr bwMode="auto">
          <a:xfrm>
            <a:off x="990600" y="2438400"/>
            <a:ext cx="7469832" cy="178268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600" b="1" i="0" u="none" strike="noStrike" kern="10" cap="none" spc="0" normalizeH="0" baseline="0" noProof="0" dirty="0">
              <a:ln w="9525">
                <a:solidFill>
                  <a:srgbClr val="666699"/>
                </a:solidFill>
                <a:round/>
                <a:headEnd/>
                <a:tailEnd/>
              </a:ln>
              <a:solidFill>
                <a:srgbClr val="FFFFFF"/>
              </a:solidFill>
              <a:effectLst>
                <a:outerShdw dist="35921" dir="2700000" algn="ctr" rotWithShape="0">
                  <a:srgbClr val="000099"/>
                </a:outerShdw>
              </a:effectLst>
              <a:uLnTx/>
              <a:uFillTx/>
              <a:latin typeface="Arial Black"/>
              <a:ea typeface="+mn-ea"/>
              <a:cs typeface="+mn-cs"/>
            </a:endParaRPr>
          </a:p>
        </p:txBody>
      </p:sp>
      <p:sp>
        <p:nvSpPr>
          <p:cNvPr id="15" name="Rectangle 3"/>
          <p:cNvSpPr>
            <a:spLocks noChangeArrowheads="1"/>
          </p:cNvSpPr>
          <p:nvPr/>
        </p:nvSpPr>
        <p:spPr bwMode="auto">
          <a:xfrm>
            <a:off x="4725516" y="1605493"/>
            <a:ext cx="2958961" cy="2359838"/>
          </a:xfrm>
          <a:prstGeom prst="rect">
            <a:avLst/>
          </a:prstGeom>
          <a:noFill/>
          <a:ln>
            <a:noFill/>
          </a:ln>
          <a:effectLst/>
          <a:extLst/>
        </p:spPr>
        <p:txBody>
          <a:bodyPr wrap="square">
            <a:spAutoFit/>
          </a:bodyPr>
          <a:lstStyle/>
          <a:p>
            <a:pPr lvl="0" algn="ctr" fontAlgn="base">
              <a:spcBef>
                <a:spcPct val="0"/>
              </a:spcBef>
              <a:spcAft>
                <a:spcPct val="0"/>
              </a:spcAft>
              <a:defRPr/>
            </a:pPr>
            <a:endParaRPr lang="es-MX" sz="2400" b="1" dirty="0">
              <a:solidFill>
                <a:schemeClr val="bg1">
                  <a:lumMod val="50000"/>
                </a:schemeClr>
              </a:solidFill>
              <a:latin typeface="Arial" panose="020B0604020202020204" pitchFamily="34" charset="0"/>
              <a:cs typeface="Arial" panose="020B0604020202020204" pitchFamily="34" charset="0"/>
            </a:endParaRPr>
          </a:p>
          <a:p>
            <a:pPr lvl="0" algn="ctr" fontAlgn="base">
              <a:spcBef>
                <a:spcPct val="0"/>
              </a:spcBef>
              <a:spcAft>
                <a:spcPct val="0"/>
              </a:spcAft>
              <a:defRPr/>
            </a:pPr>
            <a:r>
              <a:rPr lang="es-MX" sz="2400" b="1" dirty="0">
                <a:solidFill>
                  <a:schemeClr val="bg1">
                    <a:lumMod val="50000"/>
                  </a:schemeClr>
                </a:solidFill>
                <a:latin typeface="Arial" panose="020B0604020202020204" pitchFamily="34" charset="0"/>
                <a:cs typeface="Arial" panose="020B0604020202020204" pitchFamily="34" charset="0"/>
              </a:rPr>
              <a:t>No se dejen llamar consejeros, </a:t>
            </a:r>
            <a:r>
              <a:rPr lang="es-MX" sz="2400" b="1" dirty="0" smtClean="0">
                <a:solidFill>
                  <a:schemeClr val="bg1">
                    <a:lumMod val="50000"/>
                  </a:schemeClr>
                </a:solidFill>
                <a:latin typeface="Arial" panose="020B0604020202020204" pitchFamily="34" charset="0"/>
                <a:cs typeface="Arial" panose="020B0604020202020204" pitchFamily="34" charset="0"/>
              </a:rPr>
              <a:t>porque </a:t>
            </a:r>
            <a:r>
              <a:rPr lang="es-MX" sz="2400" b="1" dirty="0">
                <a:solidFill>
                  <a:schemeClr val="bg1">
                    <a:lumMod val="50000"/>
                  </a:schemeClr>
                </a:solidFill>
                <a:latin typeface="Arial" panose="020B0604020202020204" pitchFamily="34" charset="0"/>
                <a:cs typeface="Arial" panose="020B0604020202020204" pitchFamily="34" charset="0"/>
              </a:rPr>
              <a:t>uno solo es su Consejero</a:t>
            </a:r>
            <a:r>
              <a:rPr lang="es-MX" sz="2400" b="1" dirty="0" smtClean="0">
                <a:solidFill>
                  <a:schemeClr val="bg1">
                    <a:lumMod val="50000"/>
                  </a:schemeClr>
                </a:solidFill>
                <a:latin typeface="Arial" panose="020B0604020202020204" pitchFamily="34" charset="0"/>
                <a:cs typeface="Arial" panose="020B0604020202020204" pitchFamily="34" charset="0"/>
              </a:rPr>
              <a:t>, Cristo.</a:t>
            </a:r>
            <a:endParaRPr lang="es-MX" sz="2400" b="1" dirty="0">
              <a:solidFill>
                <a:schemeClr val="bg1">
                  <a:lumMod val="50000"/>
                </a:schemeClr>
              </a:solidFill>
              <a:latin typeface="Arial" panose="020B0604020202020204" pitchFamily="34" charset="0"/>
              <a:cs typeface="Arial" panose="020B0604020202020204" pitchFamily="34" charset="0"/>
            </a:endParaRPr>
          </a:p>
        </p:txBody>
      </p:sp>
      <p:pic>
        <p:nvPicPr>
          <p:cNvPr id="2050" name="Picture 2" descr="4 señales de que estás actuando como un fariseo y cómo detenerte ahora -  SantosdeSion.or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321236" y="694592"/>
            <a:ext cx="3261942" cy="4670341"/>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3906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afterEffect" nodePh="1">
                                  <p:stCondLst>
                                    <p:cond delay="700"/>
                                  </p:stCondLst>
                                  <p:endCondLst>
                                    <p:cond evt="begin" delay="0">
                                      <p:tn val="5"/>
                                    </p:cond>
                                  </p:endCondLst>
                                  <p:childTnLst>
                                    <p:set>
                                      <p:cBhvr>
                                        <p:cTn id="6" dur="1" fill="hold">
                                          <p:stCondLst>
                                            <p:cond delay="0"/>
                                          </p:stCondLst>
                                        </p:cTn>
                                        <p:tgtEl>
                                          <p:spTgt spid="243723"/>
                                        </p:tgtEl>
                                        <p:attrNameLst>
                                          <p:attrName>style.visibility</p:attrName>
                                        </p:attrNameLst>
                                      </p:cBhvr>
                                      <p:to>
                                        <p:strVal val="visible"/>
                                      </p:to>
                                    </p:set>
                                    <p:anim calcmode="lin" valueType="num">
                                      <p:cBhvr>
                                        <p:cTn id="7" dur="1000" fill="hold"/>
                                        <p:tgtEl>
                                          <p:spTgt spid="243723"/>
                                        </p:tgtEl>
                                        <p:attrNameLst>
                                          <p:attrName>ppt_x</p:attrName>
                                        </p:attrNameLst>
                                      </p:cBhvr>
                                      <p:tavLst>
                                        <p:tav tm="0">
                                          <p:val>
                                            <p:strVal val="#ppt_x-.2"/>
                                          </p:val>
                                        </p:tav>
                                        <p:tav tm="100000">
                                          <p:val>
                                            <p:strVal val="#ppt_x"/>
                                          </p:val>
                                        </p:tav>
                                      </p:tavLst>
                                    </p:anim>
                                    <p:anim calcmode="lin" valueType="num">
                                      <p:cBhvr>
                                        <p:cTn id="8" dur="1000" fill="hold"/>
                                        <p:tgtEl>
                                          <p:spTgt spid="2437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3723"/>
                                        </p:tgtEl>
                                      </p:cBhvr>
                                    </p:animEffect>
                                  </p:childTnLst>
                                </p:cTn>
                              </p:par>
                            </p:childTnLst>
                          </p:cTn>
                        </p:par>
                        <p:par>
                          <p:cTn id="10" fill="hold">
                            <p:stCondLst>
                              <p:cond delay="1700"/>
                            </p:stCondLst>
                            <p:childTnLst>
                              <p:par>
                                <p:cTn id="11" presetID="22"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i.pinimg.com/564x/09/17/c2/0917c26c51a9b1de6b0813165ab8bf2a.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21509" y="559207"/>
            <a:ext cx="8106508" cy="576775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833" y="694592"/>
            <a:ext cx="3158659" cy="4607170"/>
          </a:xfrm>
          <a:prstGeom prst="roundRect">
            <a:avLst/>
          </a:prstGeom>
          <a:scene3d>
            <a:camera prst="orthographicFront"/>
            <a:lightRig rig="threePt" dir="t"/>
          </a:scene3d>
          <a:sp3d>
            <a:bevelT w="152400" h="50800" prst="softRound"/>
          </a:sp3d>
        </p:spPr>
      </p:pic>
      <p:sp>
        <p:nvSpPr>
          <p:cNvPr id="243723" name="WordArt 11"/>
          <p:cNvSpPr>
            <a:spLocks noChangeArrowheads="1" noChangeShapeType="1" noTextEdit="1"/>
          </p:cNvSpPr>
          <p:nvPr/>
        </p:nvSpPr>
        <p:spPr bwMode="auto">
          <a:xfrm>
            <a:off x="990600" y="2438400"/>
            <a:ext cx="7469832" cy="178268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600" b="1" i="0" u="none" strike="noStrike" kern="10" cap="none" spc="0" normalizeH="0" baseline="0" noProof="0" dirty="0">
              <a:ln w="9525">
                <a:solidFill>
                  <a:srgbClr val="666699"/>
                </a:solidFill>
                <a:round/>
                <a:headEnd/>
                <a:tailEnd/>
              </a:ln>
              <a:solidFill>
                <a:srgbClr val="FFFFFF"/>
              </a:solidFill>
              <a:effectLst>
                <a:outerShdw dist="35921" dir="2700000" algn="ctr" rotWithShape="0">
                  <a:srgbClr val="000099"/>
                </a:outerShdw>
              </a:effectLst>
              <a:uLnTx/>
              <a:uFillTx/>
              <a:latin typeface="Arial Black"/>
              <a:ea typeface="+mn-ea"/>
              <a:cs typeface="+mn-cs"/>
            </a:endParaRPr>
          </a:p>
        </p:txBody>
      </p:sp>
      <p:sp>
        <p:nvSpPr>
          <p:cNvPr id="15" name="Rectangle 3"/>
          <p:cNvSpPr>
            <a:spLocks noChangeArrowheads="1"/>
          </p:cNvSpPr>
          <p:nvPr/>
        </p:nvSpPr>
        <p:spPr bwMode="auto">
          <a:xfrm>
            <a:off x="1103764" y="1079381"/>
            <a:ext cx="3507403" cy="3970318"/>
          </a:xfrm>
          <a:prstGeom prst="rect">
            <a:avLst/>
          </a:prstGeom>
          <a:noFill/>
          <a:ln>
            <a:noFill/>
          </a:ln>
          <a:effectLst/>
          <a:extLst/>
        </p:spPr>
        <p:txBody>
          <a:bodyPr wrap="square">
            <a:spAutoFit/>
          </a:bodyPr>
          <a:lstStyle/>
          <a:p>
            <a:pPr lvl="0" algn="ctr" fontAlgn="base">
              <a:spcBef>
                <a:spcPct val="0"/>
              </a:spcBef>
              <a:spcAft>
                <a:spcPct val="0"/>
              </a:spcAft>
              <a:defRPr/>
            </a:pPr>
            <a:r>
              <a:rPr lang="es-MX" sz="2800" b="1" dirty="0" smtClean="0">
                <a:solidFill>
                  <a:schemeClr val="bg1">
                    <a:lumMod val="50000"/>
                  </a:schemeClr>
                </a:solidFill>
                <a:latin typeface="Arial" panose="020B0604020202020204" pitchFamily="34" charset="0"/>
                <a:cs typeface="Arial" panose="020B0604020202020204" pitchFamily="34" charset="0"/>
              </a:rPr>
              <a:t>El </a:t>
            </a:r>
            <a:r>
              <a:rPr lang="es-MX" sz="2800" b="1" dirty="0">
                <a:solidFill>
                  <a:schemeClr val="bg1">
                    <a:lumMod val="50000"/>
                  </a:schemeClr>
                </a:solidFill>
                <a:latin typeface="Arial" panose="020B0604020202020204" pitchFamily="34" charset="0"/>
                <a:cs typeface="Arial" panose="020B0604020202020204" pitchFamily="34" charset="0"/>
              </a:rPr>
              <a:t>primero entre ustedes sea servidor de los demás.</a:t>
            </a:r>
          </a:p>
          <a:p>
            <a:pPr lvl="0" algn="ctr" fontAlgn="base">
              <a:spcBef>
                <a:spcPct val="0"/>
              </a:spcBef>
              <a:spcAft>
                <a:spcPct val="0"/>
              </a:spcAft>
              <a:defRPr/>
            </a:pPr>
            <a:r>
              <a:rPr lang="es-MX" sz="2800" b="1" dirty="0">
                <a:solidFill>
                  <a:schemeClr val="bg1">
                    <a:lumMod val="50000"/>
                  </a:schemeClr>
                </a:solidFill>
                <a:latin typeface="Arial" panose="020B0604020202020204" pitchFamily="34" charset="0"/>
                <a:cs typeface="Arial" panose="020B0604020202020204" pitchFamily="34" charset="0"/>
              </a:rPr>
              <a:t>El que se engrandece será humillado, y el que se humilla </a:t>
            </a:r>
            <a:r>
              <a:rPr lang="es-MX" sz="2800" b="1" dirty="0" smtClean="0">
                <a:solidFill>
                  <a:schemeClr val="bg1">
                    <a:lumMod val="50000"/>
                  </a:schemeClr>
                </a:solidFill>
                <a:latin typeface="Arial" panose="020B0604020202020204" pitchFamily="34" charset="0"/>
                <a:cs typeface="Arial" panose="020B0604020202020204" pitchFamily="34" charset="0"/>
              </a:rPr>
              <a:t>será engrandecido.</a:t>
            </a:r>
            <a:endParaRPr lang="es-MX" sz="28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642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afterEffect" nodePh="1">
                                  <p:stCondLst>
                                    <p:cond delay="700"/>
                                  </p:stCondLst>
                                  <p:endCondLst>
                                    <p:cond evt="begin" delay="0">
                                      <p:tn val="5"/>
                                    </p:cond>
                                  </p:endCondLst>
                                  <p:childTnLst>
                                    <p:set>
                                      <p:cBhvr>
                                        <p:cTn id="6" dur="1" fill="hold">
                                          <p:stCondLst>
                                            <p:cond delay="0"/>
                                          </p:stCondLst>
                                        </p:cTn>
                                        <p:tgtEl>
                                          <p:spTgt spid="243723"/>
                                        </p:tgtEl>
                                        <p:attrNameLst>
                                          <p:attrName>style.visibility</p:attrName>
                                        </p:attrNameLst>
                                      </p:cBhvr>
                                      <p:to>
                                        <p:strVal val="visible"/>
                                      </p:to>
                                    </p:set>
                                    <p:anim calcmode="lin" valueType="num">
                                      <p:cBhvr>
                                        <p:cTn id="7" dur="1000" fill="hold"/>
                                        <p:tgtEl>
                                          <p:spTgt spid="243723"/>
                                        </p:tgtEl>
                                        <p:attrNameLst>
                                          <p:attrName>ppt_x</p:attrName>
                                        </p:attrNameLst>
                                      </p:cBhvr>
                                      <p:tavLst>
                                        <p:tav tm="0">
                                          <p:val>
                                            <p:strVal val="#ppt_x-.2"/>
                                          </p:val>
                                        </p:tav>
                                        <p:tav tm="100000">
                                          <p:val>
                                            <p:strVal val="#ppt_x"/>
                                          </p:val>
                                        </p:tav>
                                      </p:tavLst>
                                    </p:anim>
                                    <p:anim calcmode="lin" valueType="num">
                                      <p:cBhvr>
                                        <p:cTn id="8" dur="1000" fill="hold"/>
                                        <p:tgtEl>
                                          <p:spTgt spid="2437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3723"/>
                                        </p:tgtEl>
                                      </p:cBhvr>
                                    </p:animEffect>
                                  </p:childTnLst>
                                </p:cTn>
                              </p:par>
                            </p:childTnLst>
                          </p:cTn>
                        </p:par>
                        <p:par>
                          <p:cTn id="10" fill="hold">
                            <p:stCondLst>
                              <p:cond delay="1700"/>
                            </p:stCondLst>
                            <p:childTnLst>
                              <p:par>
                                <p:cTn id="11" presetID="22"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225317" y="1663493"/>
            <a:ext cx="6212975" cy="1077218"/>
          </a:xfrm>
          <a:prstGeom prst="rect">
            <a:avLst/>
          </a:prstGeom>
          <a:noFill/>
          <a:ln>
            <a:noFill/>
          </a:ln>
          <a:effectLst/>
          <a:scene3d>
            <a:camera prst="orthographicFront"/>
            <a:lightRig rig="threePt" dir="t"/>
          </a:scene3d>
          <a:sp3d>
            <a:bevelT w="152400" h="50800" prst="softRound"/>
          </a:sp3d>
          <a:extLst/>
        </p:spPr>
        <p:txBody>
          <a:bodyPr wrap="square">
            <a:spAutoFit/>
          </a:bodyPr>
          <a:lstStyle/>
          <a:p>
            <a:pPr marL="457200" lvl="0" indent="-457200" algn="ctr" fontAlgn="base">
              <a:spcBef>
                <a:spcPct val="0"/>
              </a:spcBef>
              <a:spcAft>
                <a:spcPct val="0"/>
              </a:spcAft>
              <a:buFont typeface="Wingdings" panose="05000000000000000000" pitchFamily="2" charset="2"/>
              <a:buChar char="v"/>
              <a:defRPr/>
            </a:pPr>
            <a:r>
              <a:rPr lang="es-MX" sz="3200" b="1" dirty="0" smtClean="0">
                <a:solidFill>
                  <a:srgbClr val="FFFFFF"/>
                </a:solidFill>
                <a:effectLst>
                  <a:glow rad="63500">
                    <a:srgbClr val="C00000">
                      <a:alpha val="40000"/>
                    </a:srgbClr>
                  </a:glow>
                  <a:outerShdw blurRad="50800" dist="38100" algn="l" rotWithShape="0">
                    <a:prstClr val="black"/>
                  </a:outerShdw>
                </a:effectLst>
                <a:latin typeface="Arial Rounded MT Bold" panose="020F0704030504030204" pitchFamily="34" charset="0"/>
              </a:rPr>
              <a:t> </a:t>
            </a:r>
            <a:r>
              <a:rPr lang="es-MX" sz="3200" b="1" dirty="0">
                <a:solidFill>
                  <a:srgbClr val="FFFFFF"/>
                </a:solidFill>
                <a:effectLst>
                  <a:glow rad="63500">
                    <a:srgbClr val="C00000">
                      <a:alpha val="40000"/>
                    </a:srgbClr>
                  </a:glow>
                  <a:outerShdw blurRad="50800" dist="38100" algn="l" rotWithShape="0">
                    <a:prstClr val="black"/>
                  </a:outerShdw>
                </a:effectLst>
                <a:latin typeface="Arial Rounded MT Bold" panose="020F0704030504030204" pitchFamily="34" charset="0"/>
              </a:rPr>
              <a:t>¿A quién dirige Jesús estas palabras?</a:t>
            </a:r>
            <a:r>
              <a:rPr kumimoji="0" lang="es-PE" sz="3200" b="1" i="0" u="none" strike="noStrike" kern="1200" cap="none" spc="0" normalizeH="0" baseline="0" noProof="0" dirty="0" smtClean="0">
                <a:ln>
                  <a:noFill/>
                </a:ln>
                <a:solidFill>
                  <a:srgbClr val="FFFFFF"/>
                </a:solidFill>
                <a:effectLst>
                  <a:glow rad="63500">
                    <a:srgbClr val="C00000">
                      <a:alpha val="40000"/>
                    </a:srgbClr>
                  </a:glow>
                  <a:outerShdw blurRad="50800" dist="38100" algn="l" rotWithShape="0">
                    <a:prstClr val="black"/>
                  </a:outerShdw>
                </a:effectLst>
                <a:uLnTx/>
                <a:uFillTx/>
                <a:latin typeface="Arial Rounded MT Bold" panose="020F0704030504030204" pitchFamily="34" charset="0"/>
                <a:ea typeface="+mn-ea"/>
                <a:cs typeface="+mn-cs"/>
              </a:rPr>
              <a:t> </a:t>
            </a:r>
            <a:endParaRPr kumimoji="0" lang="es-PE" sz="3200" b="1" i="0" u="none" strike="noStrike" kern="1200" cap="none" spc="0" normalizeH="0" baseline="0" noProof="0" dirty="0">
              <a:ln>
                <a:noFill/>
              </a:ln>
              <a:solidFill>
                <a:srgbClr val="FFFFFF"/>
              </a:solidFill>
              <a:effectLst>
                <a:glow rad="63500">
                  <a:srgbClr val="C00000">
                    <a:alpha val="40000"/>
                  </a:srgbClr>
                </a:glow>
                <a:outerShdw blurRad="50800" dist="38100" algn="l" rotWithShape="0">
                  <a:prstClr val="black"/>
                </a:outerShdw>
              </a:effectLst>
              <a:uLnTx/>
              <a:uFillTx/>
              <a:latin typeface="Arial Rounded MT Bold" panose="020F0704030504030204" pitchFamily="34" charset="0"/>
              <a:ea typeface="+mn-ea"/>
              <a:cs typeface="+mn-cs"/>
            </a:endParaRPr>
          </a:p>
        </p:txBody>
      </p:sp>
      <p:sp>
        <p:nvSpPr>
          <p:cNvPr id="6" name="5 Rectángulo"/>
          <p:cNvSpPr/>
          <p:nvPr/>
        </p:nvSpPr>
        <p:spPr>
          <a:xfrm>
            <a:off x="1763687" y="771258"/>
            <a:ext cx="5488682"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4000" b="1" i="0" u="none" strike="noStrike" kern="1200" cap="none" spc="0" normalizeH="0" baseline="0" noProof="0" dirty="0">
                <a:ln>
                  <a:noFill/>
                </a:ln>
                <a:solidFill>
                  <a:srgbClr val="FFFFFF"/>
                </a:solidFill>
                <a:effectLst>
                  <a:glow rad="63500">
                    <a:srgbClr val="FFADCA">
                      <a:satMod val="175000"/>
                      <a:alpha val="40000"/>
                    </a:srgbClr>
                  </a:glow>
                  <a:outerShdw blurRad="50800" dist="38100" algn="l" rotWithShape="0">
                    <a:prstClr val="black"/>
                  </a:outerShdw>
                </a:effectLst>
                <a:uLnTx/>
                <a:uFillTx/>
                <a:latin typeface="Adobe Garamond Pro" panose="02020502060506020403" pitchFamily="18" charset="0"/>
                <a:ea typeface="+mn-ea"/>
                <a:cs typeface="Aharoni" pitchFamily="2" charset="-79"/>
              </a:rPr>
              <a:t>Preguntas para la lectura:</a:t>
            </a:r>
            <a:endParaRPr kumimoji="0" lang="es-PE" sz="4000" b="0" i="0" u="none" strike="noStrike" kern="1200" cap="none" spc="0" normalizeH="0" baseline="0" noProof="0" dirty="0">
              <a:ln>
                <a:noFill/>
              </a:ln>
              <a:solidFill>
                <a:srgbClr val="FFFFFF"/>
              </a:solidFill>
              <a:effectLst>
                <a:glow rad="63500">
                  <a:srgbClr val="FFADCA">
                    <a:satMod val="175000"/>
                    <a:alpha val="40000"/>
                  </a:srgbClr>
                </a:glow>
                <a:outerShdw blurRad="50800" dist="38100" algn="l" rotWithShape="0">
                  <a:prstClr val="black"/>
                </a:outerShdw>
              </a:effectLst>
              <a:uLnTx/>
              <a:uFillTx/>
              <a:latin typeface="Adobe Garamond Pro" panose="02020502060506020403" pitchFamily="18" charset="0"/>
              <a:ea typeface="+mn-ea"/>
              <a:cs typeface="Aharoni" pitchFamily="2" charset="-79"/>
            </a:endParaRPr>
          </a:p>
        </p:txBody>
      </p:sp>
      <p:pic>
        <p:nvPicPr>
          <p:cNvPr id="6146" name="Picture 2" descr="Por qué Jesús usó parábolas para entregar sus enseñanzas? - Quora"/>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820007" y="2483455"/>
            <a:ext cx="5618285" cy="32289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418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497699" y="4640538"/>
            <a:ext cx="7560840" cy="1993178"/>
          </a:xfrm>
          <a:prstGeom prst="rect">
            <a:avLst/>
          </a:prstGeom>
          <a:noFill/>
          <a:ln>
            <a:noFill/>
          </a:ln>
          <a:effectLst/>
          <a:scene3d>
            <a:camera prst="orthographicFront"/>
            <a:lightRig rig="threePt" dir="t"/>
          </a:scene3d>
          <a:sp3d>
            <a:bevelT w="152400" h="50800" prst="softRound"/>
          </a:sp3d>
          <a:extLst/>
        </p:spPr>
        <p:txBody>
          <a:bodyPr wrap="square">
            <a:prstTxWarp prst="textInflateBottom">
              <a:avLst/>
            </a:prstTxWarp>
            <a:spAutoFit/>
          </a:bodyPr>
          <a:lstStyle/>
          <a:p>
            <a:pPr marL="457200" lvl="0" indent="-457200" algn="ctr" fontAlgn="base">
              <a:spcBef>
                <a:spcPct val="0"/>
              </a:spcBef>
              <a:spcAft>
                <a:spcPct val="0"/>
              </a:spcAft>
              <a:buFont typeface="Wingdings" panose="05000000000000000000" pitchFamily="2" charset="2"/>
              <a:buChar char="v"/>
              <a:defRPr/>
            </a:pPr>
            <a:r>
              <a:rPr kumimoji="0" lang="es-PE" sz="3200" b="1" i="0" u="none" strike="noStrike" kern="1200" cap="none" spc="0" normalizeH="0" baseline="0" noProof="0" dirty="0" smtClean="0">
                <a:ln>
                  <a:noFill/>
                </a:ln>
                <a:solidFill>
                  <a:srgbClr val="FFFFFF"/>
                </a:solidFill>
                <a:effectLst>
                  <a:glow rad="101600">
                    <a:schemeClr val="accent2">
                      <a:lumMod val="10000"/>
                      <a:alpha val="60000"/>
                    </a:schemeClr>
                  </a:glow>
                  <a:outerShdw blurRad="38100" dist="38100" dir="2700000" algn="tl">
                    <a:srgbClr val="000000"/>
                  </a:outerShdw>
                </a:effectLst>
                <a:uLnTx/>
                <a:uFillTx/>
                <a:latin typeface="Arial Rounded MT Bold" panose="020F0704030504030204" pitchFamily="34" charset="0"/>
                <a:ea typeface="+mn-ea"/>
                <a:cs typeface="+mn-cs"/>
              </a:rPr>
              <a:t>¿</a:t>
            </a:r>
            <a:r>
              <a:rPr lang="es-MX" sz="3200" b="1" dirty="0" smtClean="0">
                <a:solidFill>
                  <a:srgbClr val="FFFFFF"/>
                </a:solidFill>
                <a:effectLst>
                  <a:glow rad="101600">
                    <a:schemeClr val="accent2">
                      <a:lumMod val="10000"/>
                      <a:alpha val="60000"/>
                    </a:schemeClr>
                  </a:glow>
                  <a:outerShdw blurRad="38100" dist="38100" dir="2700000" algn="tl">
                    <a:srgbClr val="000000"/>
                  </a:outerShdw>
                </a:effectLst>
                <a:latin typeface="Arial Rounded MT Bold" panose="020F0704030504030204" pitchFamily="34" charset="0"/>
              </a:rPr>
              <a:t>De </a:t>
            </a:r>
            <a:r>
              <a:rPr lang="es-MX" sz="3200" b="1" dirty="0">
                <a:solidFill>
                  <a:srgbClr val="FFFFFF"/>
                </a:solidFill>
                <a:effectLst>
                  <a:glow rad="101600">
                    <a:schemeClr val="accent2">
                      <a:lumMod val="10000"/>
                      <a:alpha val="60000"/>
                    </a:schemeClr>
                  </a:glow>
                  <a:outerShdw blurRad="38100" dist="38100" dir="2700000" algn="tl">
                    <a:srgbClr val="000000"/>
                  </a:outerShdw>
                </a:effectLst>
                <a:latin typeface="Arial Rounded MT Bold" panose="020F0704030504030204" pitchFamily="34" charset="0"/>
              </a:rPr>
              <a:t>qué les acusa Jesús? ¿En qué acciones se manifiesta su criticable actitud?</a:t>
            </a:r>
          </a:p>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s-PE" sz="3200" b="1" i="0" u="none" strike="noStrike" kern="1200" cap="none" spc="0" normalizeH="0" baseline="0" noProof="0" dirty="0">
              <a:ln>
                <a:noFill/>
              </a:ln>
              <a:solidFill>
                <a:srgbClr val="FFFFFF"/>
              </a:solidFill>
              <a:effectLst>
                <a:glow rad="101600">
                  <a:schemeClr val="accent2">
                    <a:lumMod val="10000"/>
                    <a:alpha val="60000"/>
                  </a:schemeClr>
                </a:glow>
                <a:outerShdw blurRad="38100" dist="38100" dir="2700000" algn="tl">
                  <a:srgbClr val="000000"/>
                </a:outerShdw>
              </a:effectLst>
              <a:uLnTx/>
              <a:uFillTx/>
              <a:latin typeface="Arial Rounded MT Bold" panose="020F0704030504030204" pitchFamily="34" charset="0"/>
              <a:ea typeface="+mn-ea"/>
              <a:cs typeface="+mn-cs"/>
            </a:endParaRPr>
          </a:p>
        </p:txBody>
      </p:sp>
      <p:pic>
        <p:nvPicPr>
          <p:cNvPr id="7170" name="Picture 2" descr="Por qué condena Jesús a los fariseos? | La vida de Jesú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3213" y="1125414"/>
            <a:ext cx="6254017" cy="368397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528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4 señales de que estás actuando como un fariseo y cómo detenerte ahora -  SantosdeSion.or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435535" y="1222130"/>
            <a:ext cx="6196187" cy="4670341"/>
          </a:xfrm>
          <a:prstGeom prst="round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642502" y="3492622"/>
            <a:ext cx="7248291" cy="1440160"/>
          </a:xfrm>
          <a:prstGeom prst="rect">
            <a:avLst/>
          </a:prstGeom>
          <a:noFill/>
          <a:ln w="9525">
            <a:noFill/>
            <a:miter lim="800000"/>
            <a:headEnd/>
            <a:tailEnd/>
          </a:ln>
          <a:effectLst/>
          <a:scene3d>
            <a:camera prst="orthographicFront"/>
            <a:lightRig rig="threePt" dir="t"/>
          </a:scene3d>
          <a:sp3d>
            <a:bevelT prst="slope"/>
          </a:sp3d>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lvl="0" indent="-571500" algn="ctr" fontAlgn="base">
              <a:spcBef>
                <a:spcPct val="20000"/>
              </a:spcBef>
              <a:spcAft>
                <a:spcPct val="0"/>
              </a:spcAft>
              <a:buFont typeface="Wingdings" panose="05000000000000000000" pitchFamily="2" charset="2"/>
              <a:buChar char="v"/>
              <a:defRPr/>
            </a:pPr>
            <a:r>
              <a:rPr kumimoji="0" lang="es-PE" sz="3600" b="1" i="0" u="none" strike="noStrike" kern="1200" cap="none" spc="50" normalizeH="0" baseline="0" noProof="0" dirty="0" smtClean="0">
                <a:ln w="11430"/>
                <a:solidFill>
                  <a:srgbClr val="FFFFFF"/>
                </a:solidFill>
                <a:effectLst>
                  <a:glow rad="101600">
                    <a:schemeClr val="accent2">
                      <a:lumMod val="10000"/>
                      <a:alpha val="60000"/>
                    </a:schemeClr>
                  </a:glow>
                  <a:outerShdw blurRad="76200" dist="50800" dir="5400000" algn="tl" rotWithShape="0">
                    <a:srgbClr val="000000">
                      <a:alpha val="65000"/>
                    </a:srgbClr>
                  </a:outerShdw>
                </a:effectLst>
                <a:uLnTx/>
                <a:uFillTx/>
                <a:latin typeface="Bahnschrift Light" panose="020B0502040204020203" pitchFamily="34" charset="0"/>
              </a:rPr>
              <a:t>¿</a:t>
            </a:r>
            <a:r>
              <a:rPr lang="es-MX" sz="3600" b="1" spc="50" dirty="0">
                <a:ln w="11430"/>
                <a:solidFill>
                  <a:srgbClr val="FFFFFF"/>
                </a:solidFill>
                <a:effectLst>
                  <a:glow rad="101600">
                    <a:schemeClr val="accent2">
                      <a:lumMod val="10000"/>
                      <a:alpha val="60000"/>
                    </a:schemeClr>
                  </a:glow>
                  <a:outerShdw blurRad="76200" dist="50800" dir="5400000" algn="tl" rotWithShape="0">
                    <a:srgbClr val="000000">
                      <a:alpha val="65000"/>
                    </a:srgbClr>
                  </a:outerShdw>
                </a:effectLst>
                <a:latin typeface="Bahnschrift Light" panose="020B0502040204020203" pitchFamily="34" charset="0"/>
              </a:rPr>
              <a:t>¿Qué actitudes deben distinguir a los cristianos frente a los letrados y fariseos? ¿Por qué</a:t>
            </a:r>
            <a:r>
              <a:rPr lang="es-MX" sz="3600" b="1" spc="50" dirty="0" smtClean="0">
                <a:ln w="11430"/>
                <a:solidFill>
                  <a:srgbClr val="FFFFFF"/>
                </a:solidFill>
                <a:effectLst>
                  <a:glow rad="101600">
                    <a:schemeClr val="accent2">
                      <a:lumMod val="10000"/>
                      <a:alpha val="60000"/>
                    </a:schemeClr>
                  </a:glow>
                  <a:outerShdw blurRad="76200" dist="50800" dir="5400000" algn="tl" rotWithShape="0">
                    <a:srgbClr val="000000">
                      <a:alpha val="65000"/>
                    </a:srgbClr>
                  </a:outerShdw>
                </a:effectLst>
                <a:latin typeface="Bahnschrift Light" panose="020B0502040204020203" pitchFamily="34" charset="0"/>
              </a:rPr>
              <a:t>?</a:t>
            </a:r>
            <a:endParaRPr lang="es-MX" sz="3600" b="1" spc="50" dirty="0">
              <a:ln w="11430"/>
              <a:solidFill>
                <a:srgbClr val="FFFFFF"/>
              </a:solidFill>
              <a:effectLst>
                <a:glow rad="101600">
                  <a:schemeClr val="accent2">
                    <a:lumMod val="10000"/>
                    <a:alpha val="60000"/>
                  </a:schemeClr>
                </a:glow>
                <a:outerShdw blurRad="76200" dist="50800" dir="5400000" algn="tl" rotWithShape="0">
                  <a:srgbClr val="000000">
                    <a:alpha val="65000"/>
                  </a:srgbClr>
                </a:outerShdw>
              </a:effectLst>
              <a:latin typeface="Bahnschrift Light" panose="020B0502040204020203" pitchFamily="34" charset="0"/>
            </a:endParaRPr>
          </a:p>
        </p:txBody>
      </p:sp>
    </p:spTree>
    <p:extLst>
      <p:ext uri="{BB962C8B-B14F-4D97-AF65-F5344CB8AC3E}">
        <p14:creationId xmlns:p14="http://schemas.microsoft.com/office/powerpoint/2010/main" val="2184057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grandesmedios.com/wp-content/uploads/2016/12/Jes%C3%BAs-y-sus-disc%C3%ADpulos-Los-mayores-mitos-sobre-los-primeros-cristianos-696x4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23" y="562561"/>
            <a:ext cx="8105783" cy="5749533"/>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2" name="AutoShape 2"/>
          <p:cNvSpPr>
            <a:spLocks noChangeArrowheads="1"/>
          </p:cNvSpPr>
          <p:nvPr/>
        </p:nvSpPr>
        <p:spPr bwMode="auto">
          <a:xfrm>
            <a:off x="673613" y="598421"/>
            <a:ext cx="2556271" cy="845244"/>
          </a:xfrm>
          <a:prstGeom prst="roundRect">
            <a:avLst>
              <a:gd name="adj" fmla="val 16667"/>
            </a:avLst>
          </a:prstGeom>
          <a:solidFill>
            <a:srgbClr val="8BE5B6"/>
          </a:solidFill>
          <a:ln w="381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uLnTx/>
                <a:uFillTx/>
                <a:latin typeface="Arial"/>
                <a:ea typeface="+mn-ea"/>
                <a:cs typeface="+mn-cs"/>
              </a:rPr>
              <a:t>MEDITATIO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lumMod val="95000"/>
                    <a:lumOff val="5000"/>
                  </a:srgbClr>
                </a:solidFill>
                <a:effectLst/>
                <a:uLnTx/>
                <a:uFillTx/>
                <a:latin typeface="Arial"/>
                <a:ea typeface="+mn-ea"/>
                <a:cs typeface="+mn-cs"/>
              </a:rPr>
              <a:t>¿Qué ME dice el texto?</a:t>
            </a:r>
            <a:endParaRPr kumimoji="0" lang="es-PE" sz="2800" b="1" i="0" u="none" strike="noStrike" kern="1200" cap="none" spc="0" normalizeH="0" baseline="0" noProof="0" dirty="0">
              <a:ln>
                <a:noFill/>
              </a:ln>
              <a:solidFill>
                <a:srgbClr val="000000">
                  <a:lumMod val="95000"/>
                  <a:lumOff val="5000"/>
                </a:srgbClr>
              </a:solidFill>
              <a:effectLst/>
              <a:uLnTx/>
              <a:uFillTx/>
              <a:latin typeface="Arial"/>
              <a:ea typeface="+mn-ea"/>
              <a:cs typeface="+mn-cs"/>
            </a:endParaRPr>
          </a:p>
        </p:txBody>
      </p:sp>
      <p:sp>
        <p:nvSpPr>
          <p:cNvPr id="5" name="Rectangle 9"/>
          <p:cNvSpPr>
            <a:spLocks noChangeArrowheads="1"/>
          </p:cNvSpPr>
          <p:nvPr/>
        </p:nvSpPr>
        <p:spPr bwMode="auto">
          <a:xfrm>
            <a:off x="3004969" y="598421"/>
            <a:ext cx="5698837" cy="1881010"/>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lvl="0" algn="ctr" fontAlgn="base">
              <a:spcBef>
                <a:spcPct val="0"/>
              </a:spcBef>
              <a:spcAft>
                <a:spcPct val="0"/>
              </a:spcAft>
              <a:defRPr/>
            </a:pPr>
            <a:r>
              <a:rPr kumimoji="0" lang="es-PE" sz="2400" b="1" u="sng" strike="noStrike" kern="1200" cap="none" spc="0" normalizeH="0" baseline="0" noProof="0" dirty="0" smtClean="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rPr>
              <a:t>Motivación</a:t>
            </a:r>
            <a:r>
              <a:rPr kumimoji="0" lang="es-PE" sz="2400" b="1" u="none" strike="noStrike" kern="1200" cap="none" spc="0" normalizeH="0" baseline="0" noProof="0" dirty="0" smtClean="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rPr>
              <a:t>:</a:t>
            </a:r>
            <a:r>
              <a:rPr lang="es-MX" sz="2400" b="1" dirty="0">
                <a:ln w="13462">
                  <a:solidFill>
                    <a:srgbClr val="000099"/>
                  </a:solidFill>
                  <a:prstDash val="solid"/>
                </a:ln>
                <a:solidFill>
                  <a:srgbClr val="FFFFFF">
                    <a:lumMod val="85000"/>
                    <a:lumOff val="15000"/>
                  </a:srgbClr>
                </a:solidFill>
                <a:effectLst>
                  <a:outerShdw blurRad="50800" dist="38100" algn="l" rotWithShape="0">
                    <a:prstClr val="black"/>
                  </a:outerShdw>
                </a:effectLst>
                <a:latin typeface="Arial Black" panose="020B0A04020102020204" pitchFamily="34" charset="0"/>
              </a:rPr>
              <a:t>El texto evangélico mantiene una tremenda vigencia. Jesús nos interpela por la facilidad con que asumimos el  </a:t>
            </a:r>
            <a:r>
              <a:rPr lang="es-MX" sz="2400" b="1" dirty="0" err="1">
                <a:ln w="13462">
                  <a:solidFill>
                    <a:srgbClr val="000099"/>
                  </a:solidFill>
                  <a:prstDash val="solid"/>
                </a:ln>
                <a:solidFill>
                  <a:srgbClr val="FFFFFF">
                    <a:lumMod val="85000"/>
                    <a:lumOff val="15000"/>
                  </a:srgbClr>
                </a:solidFill>
                <a:effectLst>
                  <a:outerShdw blurRad="50800" dist="38100" algn="l" rotWithShape="0">
                    <a:prstClr val="black"/>
                  </a:outerShdw>
                </a:effectLst>
                <a:latin typeface="Arial Black" panose="020B0A04020102020204" pitchFamily="34" charset="0"/>
              </a:rPr>
              <a:t>el</a:t>
            </a:r>
            <a:r>
              <a:rPr lang="es-MX" sz="2400" b="1" dirty="0">
                <a:ln w="13462">
                  <a:solidFill>
                    <a:srgbClr val="000099"/>
                  </a:solidFill>
                  <a:prstDash val="solid"/>
                </a:ln>
                <a:solidFill>
                  <a:srgbClr val="FFFFFF">
                    <a:lumMod val="85000"/>
                    <a:lumOff val="15000"/>
                  </a:srgbClr>
                </a:solidFill>
                <a:effectLst>
                  <a:outerShdw blurRad="50800" dist="38100" algn="l" rotWithShape="0">
                    <a:prstClr val="black"/>
                  </a:outerShdw>
                </a:effectLst>
                <a:latin typeface="Arial Black" panose="020B0A04020102020204" pitchFamily="34" charset="0"/>
              </a:rPr>
              <a:t> pensamiento </a:t>
            </a:r>
            <a:endParaRPr lang="es-MX" sz="2400" b="1" dirty="0" smtClean="0">
              <a:ln w="13462">
                <a:solidFill>
                  <a:srgbClr val="000099"/>
                </a:solidFill>
                <a:prstDash val="solid"/>
              </a:ln>
              <a:solidFill>
                <a:srgbClr val="FFFFFF">
                  <a:lumMod val="85000"/>
                  <a:lumOff val="15000"/>
                </a:srgbClr>
              </a:solidFill>
              <a:effectLst>
                <a:outerShdw blurRad="50800" dist="38100" algn="l" rotWithShape="0">
                  <a:prstClr val="black"/>
                </a:outerShdw>
              </a:effectLst>
              <a:latin typeface="Arial Black" panose="020B0A04020102020204" pitchFamily="34" charset="0"/>
            </a:endParaRPr>
          </a:p>
          <a:p>
            <a:pPr lvl="0" algn="ctr" fontAlgn="base">
              <a:spcBef>
                <a:spcPct val="0"/>
              </a:spcBef>
              <a:spcAft>
                <a:spcPct val="0"/>
              </a:spcAft>
              <a:defRPr/>
            </a:pPr>
            <a:endParaRPr lang="es-MX" sz="2400" b="1" dirty="0">
              <a:ln w="13462">
                <a:solidFill>
                  <a:srgbClr val="000099"/>
                </a:solidFill>
                <a:prstDash val="solid"/>
              </a:ln>
              <a:solidFill>
                <a:srgbClr val="FFFFFF">
                  <a:lumMod val="85000"/>
                  <a:lumOff val="15000"/>
                </a:srgbClr>
              </a:solidFill>
              <a:effectLst>
                <a:outerShdw blurRad="50800" dist="38100" algn="l" rotWithShape="0">
                  <a:prstClr val="black"/>
                </a:outerShdw>
              </a:effectLst>
              <a:latin typeface="Arial Black" panose="020B0A04020102020204" pitchFamily="34" charset="0"/>
            </a:endParaRPr>
          </a:p>
          <a:p>
            <a:pPr lvl="0" algn="ctr" fontAlgn="base">
              <a:spcBef>
                <a:spcPct val="0"/>
              </a:spcBef>
              <a:spcAft>
                <a:spcPct val="0"/>
              </a:spcAft>
              <a:defRPr/>
            </a:pPr>
            <a:endParaRPr lang="es-MX" sz="2400" b="1" dirty="0" smtClean="0">
              <a:ln w="13462">
                <a:solidFill>
                  <a:srgbClr val="000099"/>
                </a:solidFill>
                <a:prstDash val="solid"/>
              </a:ln>
              <a:solidFill>
                <a:srgbClr val="FFFFFF">
                  <a:lumMod val="85000"/>
                  <a:lumOff val="15000"/>
                </a:srgbClr>
              </a:solidFill>
              <a:effectLst>
                <a:outerShdw blurRad="50800" dist="38100" algn="l" rotWithShape="0">
                  <a:prstClr val="black"/>
                </a:outerShdw>
              </a:effectLst>
              <a:latin typeface="Arial Black" panose="020B0A04020102020204" pitchFamily="34" charset="0"/>
            </a:endParaRPr>
          </a:p>
          <a:p>
            <a:pPr lvl="0" algn="ctr" fontAlgn="base">
              <a:spcBef>
                <a:spcPct val="0"/>
              </a:spcBef>
              <a:spcAft>
                <a:spcPct val="0"/>
              </a:spcAft>
              <a:defRPr/>
            </a:pPr>
            <a:endParaRPr lang="es-MX" sz="2400" b="1" dirty="0">
              <a:ln w="13462">
                <a:solidFill>
                  <a:srgbClr val="000099"/>
                </a:solidFill>
                <a:prstDash val="solid"/>
              </a:ln>
              <a:solidFill>
                <a:srgbClr val="FFFFFF">
                  <a:lumMod val="85000"/>
                  <a:lumOff val="15000"/>
                </a:srgbClr>
              </a:solidFill>
              <a:effectLst>
                <a:outerShdw blurRad="50800" dist="38100" algn="l" rotWithShape="0">
                  <a:prstClr val="black"/>
                </a:outerShdw>
              </a:effectLst>
              <a:latin typeface="Arial Black" panose="020B0A04020102020204" pitchFamily="34" charset="0"/>
            </a:endParaRPr>
          </a:p>
          <a:p>
            <a:pPr lvl="0" algn="ctr" fontAlgn="base">
              <a:spcBef>
                <a:spcPct val="0"/>
              </a:spcBef>
              <a:spcAft>
                <a:spcPct val="0"/>
              </a:spcAft>
              <a:defRPr/>
            </a:pPr>
            <a:endParaRPr lang="es-MX" sz="2400" b="1" dirty="0" smtClean="0">
              <a:ln w="13462">
                <a:solidFill>
                  <a:srgbClr val="000099"/>
                </a:solidFill>
                <a:prstDash val="solid"/>
              </a:ln>
              <a:solidFill>
                <a:srgbClr val="FFFFFF">
                  <a:lumMod val="85000"/>
                  <a:lumOff val="15000"/>
                </a:srgbClr>
              </a:solidFill>
              <a:effectLst>
                <a:outerShdw blurRad="50800" dist="38100" algn="l" rotWithShape="0">
                  <a:prstClr val="black"/>
                </a:outerShdw>
              </a:effectLst>
              <a:latin typeface="Arial Black" panose="020B0A04020102020204" pitchFamily="34" charset="0"/>
            </a:endParaRPr>
          </a:p>
          <a:p>
            <a:pPr lvl="0" algn="ctr" fontAlgn="base">
              <a:spcBef>
                <a:spcPct val="0"/>
              </a:spcBef>
              <a:spcAft>
                <a:spcPct val="0"/>
              </a:spcAft>
              <a:defRPr/>
            </a:pPr>
            <a:endParaRPr lang="es-MX" sz="2400" b="1" dirty="0">
              <a:ln w="13462">
                <a:solidFill>
                  <a:srgbClr val="000099"/>
                </a:solidFill>
                <a:prstDash val="solid"/>
              </a:ln>
              <a:solidFill>
                <a:srgbClr val="FFFFFF">
                  <a:lumMod val="85000"/>
                  <a:lumOff val="15000"/>
                </a:srgbClr>
              </a:solidFill>
              <a:effectLst>
                <a:outerShdw blurRad="50800" dist="38100" algn="l" rotWithShape="0">
                  <a:prstClr val="black"/>
                </a:outerShdw>
              </a:effectLst>
              <a:latin typeface="Arial Black" panose="020B0A04020102020204" pitchFamily="34" charset="0"/>
            </a:endParaRPr>
          </a:p>
          <a:p>
            <a:pPr lvl="0" algn="ctr" fontAlgn="base">
              <a:spcBef>
                <a:spcPct val="0"/>
              </a:spcBef>
              <a:spcAft>
                <a:spcPct val="0"/>
              </a:spcAft>
              <a:defRPr/>
            </a:pPr>
            <a:r>
              <a:rPr lang="es-MX" sz="2400" b="1" dirty="0" smtClean="0">
                <a:ln w="13462">
                  <a:solidFill>
                    <a:srgbClr val="000099"/>
                  </a:solidFill>
                  <a:prstDash val="solid"/>
                </a:ln>
                <a:solidFill>
                  <a:srgbClr val="FFFFFF">
                    <a:lumMod val="85000"/>
                    <a:lumOff val="15000"/>
                  </a:srgbClr>
                </a:solidFill>
                <a:effectLst>
                  <a:outerShdw blurRad="50800" dist="38100" algn="l" rotWithShape="0">
                    <a:prstClr val="black"/>
                  </a:outerShdw>
                </a:effectLst>
                <a:latin typeface="Arial Black" panose="020B0A04020102020204" pitchFamily="34" charset="0"/>
              </a:rPr>
              <a:t>del </a:t>
            </a:r>
            <a:r>
              <a:rPr lang="es-MX" sz="2400" b="1" dirty="0">
                <a:ln w="13462">
                  <a:solidFill>
                    <a:srgbClr val="000099"/>
                  </a:solidFill>
                  <a:prstDash val="solid"/>
                </a:ln>
                <a:solidFill>
                  <a:srgbClr val="FFFFFF">
                    <a:lumMod val="85000"/>
                    <a:lumOff val="15000"/>
                  </a:srgbClr>
                </a:solidFill>
                <a:effectLst>
                  <a:outerShdw blurRad="50800" dist="38100" algn="l" rotWithShape="0">
                    <a:prstClr val="black"/>
                  </a:outerShdw>
                </a:effectLst>
                <a:latin typeface="Arial Black" panose="020B0A04020102020204" pitchFamily="34" charset="0"/>
              </a:rPr>
              <a:t>mundo. Nos invita a preguntarnos hasta qué punto vivimos en la Iglesia ese ideal de servicio y fraternidad que él nos plantea.</a:t>
            </a:r>
            <a:endParaRPr kumimoji="0" lang="es-PE" sz="2400" b="1" u="none" strike="noStrike" kern="1200" cap="none" spc="0" normalizeH="0" baseline="0" noProof="0" dirty="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endParaRPr>
          </a:p>
        </p:txBody>
      </p:sp>
      <p:sp>
        <p:nvSpPr>
          <p:cNvPr id="7" name="Rectangle 9"/>
          <p:cNvSpPr>
            <a:spLocks noChangeArrowheads="1"/>
          </p:cNvSpPr>
          <p:nvPr/>
        </p:nvSpPr>
        <p:spPr bwMode="auto">
          <a:xfrm>
            <a:off x="191861" y="2515291"/>
            <a:ext cx="8150908" cy="1806241"/>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lvl="0" algn="ctr" fontAlgn="base">
              <a:spcBef>
                <a:spcPct val="0"/>
              </a:spcBef>
              <a:spcAft>
                <a:spcPct val="0"/>
              </a:spcAft>
              <a:defRPr/>
            </a:pPr>
            <a:endParaRPr kumimoji="0" lang="es-PE" sz="2400" b="1" u="none" strike="noStrike" kern="1200" cap="none" spc="0" normalizeH="0" baseline="0" noProof="0" dirty="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29738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par>
                          <p:cTn id="12" fill="hold">
                            <p:stCondLst>
                              <p:cond delay="62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xEl>
                                              <p:pRg st="6" end="6"/>
                                            </p:txEl>
                                          </p:spTgt>
                                        </p:tgtEl>
                                        <p:attrNameLst>
                                          <p:attrName>style.visibility</p:attrName>
                                        </p:attrNameLst>
                                      </p:cBhvr>
                                      <p:to>
                                        <p:strVal val="visible"/>
                                      </p:to>
                                    </p:set>
                                    <p:anim calcmode="lin" valueType="num">
                                      <p:cBhvr>
                                        <p:cTn id="15" dur="500" fill="hold"/>
                                        <p:tgtEl>
                                          <p:spTgt spid="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pRg st="6" end="6"/>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pRg st="6" end="6"/>
                                            </p:txEl>
                                          </p:spTgt>
                                        </p:tgtEl>
                                      </p:cBhvr>
                                    </p:animEffect>
                                  </p:childTnLst>
                                </p:cTn>
                              </p:par>
                            </p:childTnLst>
                          </p:cTn>
                        </p:par>
                        <p:par>
                          <p:cTn id="20" fill="hold">
                            <p:stCondLst>
                              <p:cond delay="12100"/>
                            </p:stCondLst>
                            <p:childTnLst>
                              <p:par>
                                <p:cTn id="21" presetID="41" presetClass="entr" presetSubtype="0" fill="hold" grpId="0" nodeType="afterEffect" nodePh="1">
                                  <p:stCondLst>
                                    <p:cond delay="0"/>
                                  </p:stCondLst>
                                  <p:endCondLst>
                                    <p:cond evt="begin" delay="0">
                                      <p:tn val="21"/>
                                    </p:cond>
                                  </p:endCondLst>
                                  <p:iterate type="lt">
                                    <p:tmPct val="10000"/>
                                  </p:iterate>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960861" y="1076165"/>
            <a:ext cx="4022553" cy="4524315"/>
          </a:xfrm>
          <a:prstGeom prst="rect">
            <a:avLst/>
          </a:prstGeom>
          <a:noFill/>
          <a:ln w="9525">
            <a:noFill/>
            <a:miter lim="800000"/>
            <a:headEnd/>
            <a:tailEnd/>
          </a:ln>
          <a:effectLst/>
        </p:spPr>
        <p:txBody>
          <a:bodyPr wrap="square">
            <a:spAutoFit/>
          </a:bodyPr>
          <a:lstStyle/>
          <a:p>
            <a:pPr marL="457200" lvl="0" indent="-457200" algn="ctr" fontAlgn="base">
              <a:spcBef>
                <a:spcPct val="0"/>
              </a:spcBef>
              <a:buFont typeface="Wingdings" panose="05000000000000000000" pitchFamily="2" charset="2"/>
              <a:buChar char="Ø"/>
              <a:defRPr/>
            </a:pPr>
            <a:r>
              <a:rPr lang="es-MX" sz="3200" b="1" dirty="0" smtClean="0">
                <a:ln w="0"/>
                <a:solidFill>
                  <a:schemeClr val="tx2">
                    <a:lumMod val="25000"/>
                  </a:schemeClr>
                </a:solidFill>
                <a:effectLst>
                  <a:outerShdw blurRad="38100" dist="19050" dir="2700000" algn="tl" rotWithShape="0">
                    <a:schemeClr val="dk1">
                      <a:alpha val="40000"/>
                    </a:schemeClr>
                  </a:outerShdw>
                </a:effectLst>
                <a:cs typeface="Arial" pitchFamily="34" charset="0"/>
              </a:rPr>
              <a:t>Hemos </a:t>
            </a:r>
            <a:r>
              <a:rPr lang="es-MX" sz="3200" b="1" dirty="0">
                <a:ln w="0"/>
                <a:solidFill>
                  <a:schemeClr val="tx2">
                    <a:lumMod val="25000"/>
                  </a:schemeClr>
                </a:solidFill>
                <a:effectLst>
                  <a:outerShdw blurRad="38100" dist="19050" dir="2700000" algn="tl" rotWithShape="0">
                    <a:schemeClr val="dk1">
                      <a:alpha val="40000"/>
                    </a:schemeClr>
                  </a:outerShdw>
                </a:effectLst>
                <a:cs typeface="Arial" pitchFamily="34" charset="0"/>
              </a:rPr>
              <a:t>de cuidar y vigilar nuestras relaciones con Dios y con los hermanos. ¿Nos acercamos al Señor con el interés de parecernos a Él</a:t>
            </a:r>
            <a:r>
              <a:rPr lang="es-MX" sz="3200" b="1" dirty="0" smtClean="0">
                <a:ln w="0"/>
                <a:solidFill>
                  <a:schemeClr val="tx2">
                    <a:lumMod val="25000"/>
                  </a:schemeClr>
                </a:solidFill>
                <a:effectLst>
                  <a:outerShdw blurRad="38100" dist="19050" dir="2700000" algn="tl" rotWithShape="0">
                    <a:schemeClr val="dk1">
                      <a:alpha val="40000"/>
                    </a:schemeClr>
                  </a:outerShdw>
                </a:effectLst>
                <a:cs typeface="Arial" pitchFamily="34" charset="0"/>
              </a:rPr>
              <a:t>?</a:t>
            </a:r>
            <a:endParaRPr kumimoji="0" lang="es-ES" sz="3200" b="1" i="0" u="none" strike="noStrike" kern="1200" normalizeH="0" baseline="0" noProof="0" dirty="0">
              <a:ln w="0"/>
              <a:solidFill>
                <a:schemeClr val="tx2">
                  <a:lumMod val="25000"/>
                </a:schemeClr>
              </a:solidFill>
              <a:effectLst>
                <a:outerShdw blurRad="38100" dist="19050" dir="2700000" algn="tl" rotWithShape="0">
                  <a:schemeClr val="dk1">
                    <a:alpha val="40000"/>
                  </a:schemeClr>
                </a:outerShdw>
              </a:effectLst>
              <a:uLnTx/>
              <a:uFillTx/>
              <a:latin typeface="Arial"/>
              <a:ea typeface="+mn-ea"/>
              <a:cs typeface="Arial" pitchFamily="34" charset="0"/>
            </a:endParaRPr>
          </a:p>
        </p:txBody>
      </p:sp>
      <p:pic>
        <p:nvPicPr>
          <p:cNvPr id="13314" name="Picture 2" descr="SÉ MI SEGUIDO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80283" y="984897"/>
            <a:ext cx="4019256" cy="490101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6479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02265" y="1011116"/>
            <a:ext cx="6326174" cy="4678260"/>
          </a:xfrm>
          <a:prstGeom prst="rect">
            <a:avLst/>
          </a:prstGeom>
          <a:effectLst>
            <a:softEdge rad="127000"/>
          </a:effectLst>
        </p:spPr>
      </p:pic>
      <p:sp>
        <p:nvSpPr>
          <p:cNvPr id="2" name="1 CuadroTexto"/>
          <p:cNvSpPr txBox="1"/>
          <p:nvPr/>
        </p:nvSpPr>
        <p:spPr>
          <a:xfrm>
            <a:off x="912524" y="3460147"/>
            <a:ext cx="7070891" cy="206210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lvl="0" indent="-457200" algn="ctr" fontAlgn="base">
              <a:spcBef>
                <a:spcPct val="0"/>
              </a:spcBef>
              <a:spcAft>
                <a:spcPct val="0"/>
              </a:spcAft>
              <a:buFont typeface="Wingdings" panose="05000000000000000000" pitchFamily="2" charset="2"/>
              <a:buChar char="Ø"/>
              <a:defRPr/>
            </a:pPr>
            <a:r>
              <a:rPr lang="es-MX" sz="3200" b="1" spc="50" dirty="0">
                <a:ln w="11430"/>
                <a:solidFill>
                  <a:srgbClr val="000086"/>
                </a:solidFill>
                <a:effectLst>
                  <a:glow rad="63500">
                    <a:srgbClr val="FFFFFF"/>
                  </a:glow>
                  <a:outerShdw blurRad="76200" dist="50800" dir="5400000" algn="tl" rotWithShape="0">
                    <a:srgbClr val="000000">
                      <a:alpha val="65000"/>
                    </a:srgbClr>
                  </a:outerShdw>
                </a:effectLst>
                <a:latin typeface="Arial Rounded MT Bold" panose="020F0704030504030204" pitchFamily="34" charset="0"/>
              </a:rPr>
              <a:t>	¿Nos acercamos a los hermanos con la única finalidad de amarlos, </a:t>
            </a:r>
            <a:r>
              <a:rPr lang="es-MX" sz="3200" b="1" spc="50" dirty="0" smtClean="0">
                <a:ln w="11430"/>
                <a:solidFill>
                  <a:srgbClr val="000086"/>
                </a:solidFill>
                <a:effectLst>
                  <a:glow rad="63500">
                    <a:srgbClr val="FFFFFF"/>
                  </a:glow>
                  <a:outerShdw blurRad="76200" dist="50800" dir="5400000" algn="tl" rotWithShape="0">
                    <a:srgbClr val="000000">
                      <a:alpha val="65000"/>
                    </a:srgbClr>
                  </a:outerShdw>
                </a:effectLst>
                <a:latin typeface="Arial Rounded MT Bold" panose="020F0704030504030204" pitchFamily="34" charset="0"/>
              </a:rPr>
              <a:t>       ayudarlos </a:t>
            </a:r>
            <a:r>
              <a:rPr lang="es-MX" sz="3200" b="1" spc="50" dirty="0">
                <a:ln w="11430"/>
                <a:solidFill>
                  <a:srgbClr val="000086"/>
                </a:solidFill>
                <a:effectLst>
                  <a:glow rad="63500">
                    <a:srgbClr val="FFFFFF"/>
                  </a:glow>
                  <a:outerShdw blurRad="76200" dist="50800" dir="5400000" algn="tl" rotWithShape="0">
                    <a:srgbClr val="000000">
                      <a:alpha val="65000"/>
                    </a:srgbClr>
                  </a:outerShdw>
                </a:effectLst>
                <a:latin typeface="Arial Rounded MT Bold" panose="020F0704030504030204" pitchFamily="34" charset="0"/>
              </a:rPr>
              <a:t>y servirlos?</a:t>
            </a:r>
            <a:endParaRPr kumimoji="0" lang="es-ES" sz="3200" b="1" i="0" u="none" strike="noStrike" kern="1200" cap="none" spc="50" normalizeH="0" baseline="0" noProof="0" dirty="0">
              <a:ln w="11430"/>
              <a:solidFill>
                <a:srgbClr val="000086"/>
              </a:solidFill>
              <a:effectLst>
                <a:glow rad="63500">
                  <a:srgbClr val="FFFFFF"/>
                </a:glow>
                <a:outerShdw blurRad="76200" dist="50800" dir="5400000" algn="tl" rotWithShape="0">
                  <a:srgbClr val="000000">
                    <a:alpha val="65000"/>
                  </a:srgbClr>
                </a:outerShdw>
              </a:effectLst>
              <a:uLnTx/>
              <a:uFillTx/>
              <a:latin typeface="Arial Rounded MT Bold" panose="020F0704030504030204" pitchFamily="34" charset="0"/>
            </a:endParaRPr>
          </a:p>
        </p:txBody>
      </p:sp>
    </p:spTree>
    <p:extLst>
      <p:ext uri="{BB962C8B-B14F-4D97-AF65-F5344CB8AC3E}">
        <p14:creationId xmlns:p14="http://schemas.microsoft.com/office/powerpoint/2010/main" val="21280201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612916" y="548680"/>
            <a:ext cx="3625059" cy="649550"/>
            <a:chOff x="922" y="154"/>
            <a:chExt cx="4821" cy="1022"/>
          </a:xfrm>
        </p:grpSpPr>
        <p:sp>
          <p:nvSpPr>
            <p:cNvPr id="7" name="Rectangle 6"/>
            <p:cNvSpPr>
              <a:spLocks noChangeArrowheads="1"/>
            </p:cNvSpPr>
            <p:nvPr/>
          </p:nvSpPr>
          <p:spPr bwMode="auto">
            <a:xfrm>
              <a:off x="922" y="375"/>
              <a:ext cx="4821" cy="801"/>
            </a:xfrm>
            <a:prstGeom prst="rect">
              <a:avLst/>
            </a:prstGeom>
            <a:solidFill>
              <a:srgbClr val="13CF2B"/>
            </a:solidFill>
            <a:ln w="12700">
              <a:solidFill>
                <a:srgbClr val="70AD47"/>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endParaRPr>
            </a:p>
          </p:txBody>
        </p:sp>
        <p:sp>
          <p:nvSpPr>
            <p:cNvPr id="8" name="Text Box 7"/>
            <p:cNvSpPr txBox="1">
              <a:spLocks noChangeArrowheads="1"/>
            </p:cNvSpPr>
            <p:nvPr/>
          </p:nvSpPr>
          <p:spPr bwMode="auto">
            <a:xfrm>
              <a:off x="1821" y="207"/>
              <a:ext cx="3738" cy="744"/>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lvl="0" algn="r" eaLnBrk="0" fontAlgn="base" hangingPunct="0">
                <a:spcBef>
                  <a:spcPct val="0"/>
                </a:spcBef>
                <a:spcAft>
                  <a:spcPct val="0"/>
                </a:spcAft>
                <a:defRPr/>
              </a:pPr>
              <a:r>
                <a:rPr kumimoji="0" lang="es-PE" sz="1100" b="1" i="0" u="none" strike="noStrike" kern="1200" cap="none" spc="0" normalizeH="0" baseline="0" noProof="0" dirty="0">
                  <a:ln>
                    <a:noFill/>
                  </a:ln>
                  <a:solidFill>
                    <a:srgbClr val="1E2F13"/>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LECTIO DIVINA –DOMINGO </a:t>
              </a:r>
              <a:r>
                <a:rPr kumimoji="0" lang="es-PE" sz="1100" b="1" i="0" u="none" strike="noStrike" kern="1200" cap="none" spc="0" normalizeH="0" baseline="0" noProof="0" dirty="0" smtClean="0">
                  <a:ln>
                    <a:noFill/>
                  </a:ln>
                  <a:solidFill>
                    <a:srgbClr val="1E2F13"/>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31° </a:t>
              </a:r>
              <a:r>
                <a:rPr kumimoji="0" lang="es-PE" sz="1100" b="1" i="0" u="none" strike="noStrike" kern="1200" cap="none" spc="0" normalizeH="0" baseline="0" noProof="0" dirty="0">
                  <a:ln>
                    <a:noFill/>
                  </a:ln>
                  <a:solidFill>
                    <a:srgbClr val="1E2F13"/>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TO “A” </a:t>
              </a:r>
              <a:endParaRPr lang="es-MX" sz="1100" b="1" dirty="0">
                <a:solidFill>
                  <a:srgbClr val="1E2F13"/>
                </a:solidFill>
                <a:effectLst>
                  <a:outerShdw blurRad="38100" dist="38100" dir="2700000" algn="tl">
                    <a:srgbClr val="000000">
                      <a:alpha val="43137"/>
                    </a:srgbClr>
                  </a:outerShdw>
                </a:effectLst>
                <a:latin typeface="Arial Rounded MT Bold" panose="020F0704030504030204" pitchFamily="34" charset="0"/>
              </a:endParaRPr>
            </a:p>
            <a:p>
              <a:pPr lvl="0" algn="ctr" eaLnBrk="0" fontAlgn="base" hangingPunct="0">
                <a:spcBef>
                  <a:spcPct val="0"/>
                </a:spcBef>
                <a:spcAft>
                  <a:spcPct val="0"/>
                </a:spcAft>
                <a:defRPr/>
              </a:pPr>
              <a:r>
                <a:rPr lang="es-MX" sz="1100" b="1" dirty="0">
                  <a:solidFill>
                    <a:schemeClr val="accent1">
                      <a:lumMod val="75000"/>
                    </a:schemeClr>
                  </a:solidFill>
                  <a:effectLst>
                    <a:outerShdw blurRad="38100" dist="38100" dir="2700000" algn="tl">
                      <a:srgbClr val="000000">
                        <a:alpha val="43137"/>
                      </a:srgbClr>
                    </a:outerShdw>
                  </a:effectLst>
                  <a:latin typeface="Arial Rounded MT Bold" panose="020F0704030504030204" pitchFamily="34" charset="0"/>
                </a:rPr>
                <a:t>TODOS USTEDES SON </a:t>
              </a:r>
              <a:r>
                <a:rPr lang="es-MX" sz="1100" b="1" dirty="0" smtClean="0">
                  <a:solidFill>
                    <a:schemeClr val="accent1">
                      <a:lumMod val="75000"/>
                    </a:schemeClr>
                  </a:solidFill>
                  <a:effectLst>
                    <a:outerShdw blurRad="38100" dist="38100" dir="2700000" algn="tl">
                      <a:srgbClr val="000000">
                        <a:alpha val="43137"/>
                      </a:srgbClr>
                    </a:outerShdw>
                  </a:effectLst>
                  <a:latin typeface="Arial Rounded MT Bold" panose="020F0704030504030204" pitchFamily="34" charset="0"/>
                </a:rPr>
                <a:t>HERMANOS</a:t>
              </a:r>
              <a:endParaRPr kumimoji="0" lang="es-PE"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endParaRPr>
            </a:p>
          </p:txBody>
        </p:sp>
        <p:pic>
          <p:nvPicPr>
            <p:cNvPr id="9" name="Picture 8" descr="BIBLIA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 y="154"/>
              <a:ext cx="649"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6"/>
          <p:cNvSpPr txBox="1">
            <a:spLocks noChangeArrowheads="1"/>
          </p:cNvSpPr>
          <p:nvPr/>
        </p:nvSpPr>
        <p:spPr bwMode="auto">
          <a:xfrm>
            <a:off x="4237975" y="943685"/>
            <a:ext cx="3500462" cy="523220"/>
          </a:xfrm>
          <a:prstGeom prst="rect">
            <a:avLst/>
          </a:prstGeom>
          <a:noFill/>
          <a:ln>
            <a:noFill/>
          </a:ln>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Arial Unicode MS" pitchFamily="34" charset="-128"/>
                <a:ea typeface="+mn-ea"/>
                <a:cs typeface="+mn-cs"/>
              </a:rPr>
              <a:t>Mateo  </a:t>
            </a:r>
            <a:r>
              <a:rPr kumimoji="0" lang="es-ES" sz="2800" b="1" i="0" u="none" strike="noStrike" kern="1200" cap="none" spc="50" normalizeH="0" baseline="0" noProof="0" dirty="0" smtClean="0">
                <a:ln w="11430"/>
                <a:solidFill>
                  <a:srgbClr val="FF0000"/>
                </a:solidFill>
                <a:effectLst>
                  <a:outerShdw blurRad="76200" dist="50800" dir="5400000" algn="tl" rotWithShape="0">
                    <a:srgbClr val="000000">
                      <a:alpha val="65000"/>
                    </a:srgbClr>
                  </a:outerShdw>
                </a:effectLst>
                <a:uLnTx/>
                <a:uFillTx/>
                <a:latin typeface="Arial Unicode MS" pitchFamily="34" charset="-128"/>
                <a:ea typeface="+mn-ea"/>
                <a:cs typeface="+mn-cs"/>
              </a:rPr>
              <a:t>23 1-12</a:t>
            </a:r>
            <a:endParaRPr kumimoji="0" lang="es-ES" sz="28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Arial Unicode MS" pitchFamily="34" charset="-128"/>
              <a:ea typeface="+mn-ea"/>
              <a:cs typeface="+mn-cs"/>
            </a:endParaRPr>
          </a:p>
        </p:txBody>
      </p:sp>
      <p:sp>
        <p:nvSpPr>
          <p:cNvPr id="11" name="Text Box 9"/>
          <p:cNvSpPr txBox="1">
            <a:spLocks noChangeArrowheads="1"/>
          </p:cNvSpPr>
          <p:nvPr/>
        </p:nvSpPr>
        <p:spPr bwMode="auto">
          <a:xfrm>
            <a:off x="1392427" y="1642884"/>
            <a:ext cx="6337300" cy="1323439"/>
          </a:xfrm>
          <a:prstGeom prst="rect">
            <a:avLst/>
          </a:prstGeom>
          <a:noFill/>
          <a:ln w="76200" cmpd="tri">
            <a:noFill/>
            <a:miter lim="800000"/>
            <a:headEnd/>
            <a:tailEnd/>
          </a:ln>
          <a:effectLst/>
          <a:extLst/>
        </p:spPr>
        <p:txBody>
          <a:bodyPr>
            <a:prstTxWarp prst="textWave2">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fontAlgn="base" hangingPunct="1">
              <a:spcBef>
                <a:spcPct val="0"/>
              </a:spcBef>
              <a:spcAft>
                <a:spcPct val="0"/>
              </a:spcAft>
              <a:defRPr/>
            </a:pPr>
            <a:r>
              <a:rPr lang="es-ES_tradnl" sz="4000" b="1" spc="50" dirty="0">
                <a:ln w="11430"/>
                <a:solidFill>
                  <a:srgbClr val="C00000"/>
                </a:solidFill>
                <a:effectLst>
                  <a:outerShdw blurRad="76200" dist="50800" dir="5400000" algn="tl" rotWithShape="0">
                    <a:srgbClr val="000000">
                      <a:alpha val="65000"/>
                    </a:srgbClr>
                  </a:outerShdw>
                </a:effectLst>
                <a:latin typeface="Arial Rounded MT Bold" panose="020F0704030504030204" pitchFamily="34" charset="0"/>
              </a:rPr>
              <a:t>TODOS USTEDES SON HERMANOS</a:t>
            </a:r>
            <a:endParaRPr kumimoji="0" lang="es-ES_tradnl" sz="4000" b="1" i="0"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Arial Rounded MT Bold" panose="020F0704030504030204" pitchFamily="34" charset="0"/>
            </a:endParaRPr>
          </a:p>
        </p:txBody>
      </p:sp>
      <p:sp>
        <p:nvSpPr>
          <p:cNvPr id="12" name="5 CuadroTexto"/>
          <p:cNvSpPr txBox="1"/>
          <p:nvPr/>
        </p:nvSpPr>
        <p:spPr>
          <a:xfrm>
            <a:off x="3723152" y="5479606"/>
            <a:ext cx="249858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200" normalizeH="0" baseline="0" noProof="0" dirty="0" smtClean="0">
                <a:solidFill>
                  <a:srgbClr val="C00000"/>
                </a:solidFill>
                <a:uLnTx/>
                <a:uFillTx/>
                <a:latin typeface="Arial"/>
                <a:ea typeface="+mn-ea"/>
                <a:cs typeface="+mn-cs"/>
              </a:rPr>
              <a:t>5 noviembre 2023</a:t>
            </a:r>
            <a:endParaRPr kumimoji="0" lang="es-PE" sz="1800" b="1" i="0" u="none" strike="noStrike" kern="1200" normalizeH="0" baseline="0" noProof="0" dirty="0">
              <a:solidFill>
                <a:srgbClr val="C00000"/>
              </a:solidFill>
              <a:uLnTx/>
              <a:uFillTx/>
              <a:latin typeface="Arial"/>
              <a:ea typeface="+mn-ea"/>
              <a:cs typeface="+mn-cs"/>
            </a:endParaRPr>
          </a:p>
        </p:txBody>
      </p:sp>
      <p:pic>
        <p:nvPicPr>
          <p:cNvPr id="1026" name="Picture 2" descr="https://1.bp.blogspot.com/-9q7CtM4z-Bo/VgVGBwLQR8I/AAAAAAAAiqM/JecdAhOz988eERFbdIEKPzHgSpBvvdEpACPcB/s1600/Tu%2BEres%2Bel%2BMes%25C3%25ADas...%2BEl%2BHijo%2Bdel%2BHombre%2Btiene%2Bque%2Bpadecer%2Bmuc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154" y="2749260"/>
            <a:ext cx="4769161" cy="273034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724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21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1750" fill="hold"/>
                                        <p:tgtEl>
                                          <p:spTgt spid="11"/>
                                        </p:tgtEl>
                                        <p:attrNameLst>
                                          <p:attrName>ppt_w</p:attrName>
                                        </p:attrNameLst>
                                      </p:cBhvr>
                                      <p:tavLst>
                                        <p:tav tm="0">
                                          <p:val>
                                            <p:fltVal val="0"/>
                                          </p:val>
                                        </p:tav>
                                        <p:tav tm="100000">
                                          <p:val>
                                            <p:strVal val="#ppt_w"/>
                                          </p:val>
                                        </p:tav>
                                      </p:tavLst>
                                    </p:anim>
                                    <p:anim calcmode="lin" valueType="num">
                                      <p:cBhvr>
                                        <p:cTn id="13" dur="175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437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12"/>
                                        </p:tgtEl>
                                        <p:attrNameLst>
                                          <p:attrName>style.visibility</p:attrName>
                                        </p:attrNameLst>
                                      </p:cBhvr>
                                      <p:to>
                                        <p:strVal val="visible"/>
                                      </p:to>
                                    </p:set>
                                    <p:anim calcmode="lin" valueType="num">
                                      <p:cBhvr>
                                        <p:cTn id="17" dur="1750" fill="hold"/>
                                        <p:tgtEl>
                                          <p:spTgt spid="12"/>
                                        </p:tgtEl>
                                        <p:attrNameLst>
                                          <p:attrName>ppt_w</p:attrName>
                                        </p:attrNameLst>
                                      </p:cBhvr>
                                      <p:tavLst>
                                        <p:tav tm="0">
                                          <p:val>
                                            <p:fltVal val="0"/>
                                          </p:val>
                                        </p:tav>
                                        <p:tav tm="100000">
                                          <p:val>
                                            <p:strVal val="#ppt_w"/>
                                          </p:val>
                                        </p:tav>
                                      </p:tavLst>
                                    </p:anim>
                                    <p:anim calcmode="lin" valueType="num">
                                      <p:cBhvr>
                                        <p:cTn id="18" dur="175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49677" y="1013307"/>
            <a:ext cx="7040302" cy="156966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lvl="0" indent="-342900" algn="ctr" fontAlgn="base">
              <a:spcBef>
                <a:spcPct val="0"/>
              </a:spcBef>
              <a:spcAft>
                <a:spcPct val="0"/>
              </a:spcAft>
              <a:buFont typeface="Wingdings" panose="05000000000000000000" pitchFamily="2" charset="2"/>
              <a:buChar char="Ø"/>
              <a:defRPr/>
            </a:pPr>
            <a:r>
              <a:rPr lang="es-MX" sz="2400" b="1" spc="50" dirty="0">
                <a:ln w="11430"/>
                <a:solidFill>
                  <a:srgbClr val="C00000"/>
                </a:solidFill>
                <a:effectLst>
                  <a:glow rad="63500">
                    <a:srgbClr val="FFFFFF"/>
                  </a:glow>
                  <a:outerShdw blurRad="76200" dist="50800" dir="5400000" algn="tl" rotWithShape="0">
                    <a:srgbClr val="000000">
                      <a:alpha val="65000"/>
                    </a:srgbClr>
                  </a:outerShdw>
                </a:effectLst>
              </a:rPr>
              <a:t>	¿Qué busco cuando me dirijo al Padre o a Jesús en la oración? ¿Ventajas materiales? ¿Consuelos espirituales? ¿Salvarme?</a:t>
            </a:r>
            <a:endParaRPr kumimoji="0" lang="es-ES" sz="24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a:ea typeface="+mn-ea"/>
              <a:cs typeface="+mn-cs"/>
            </a:endParaRPr>
          </a:p>
        </p:txBody>
      </p:sp>
      <p:pic>
        <p:nvPicPr>
          <p:cNvPr id="8194" name="Picture 2" descr="Hechos dolorosos en la Iglesia Católica - InfoVatican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66092" y="2582967"/>
            <a:ext cx="6180987" cy="295868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5850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68206" y="1151544"/>
            <a:ext cx="7376657" cy="830997"/>
          </a:xfrm>
          <a:prstGeom prst="rect">
            <a:avLst/>
          </a:prstGeom>
          <a:noFill/>
        </p:spPr>
        <p:txBody>
          <a:bodyPr wrap="square">
            <a:spAutoFit/>
          </a:bodyPr>
          <a:lstStyle/>
          <a:p>
            <a:pPr marL="342900" lvl="0" indent="-342900" algn="ctr" fontAlgn="base">
              <a:spcBef>
                <a:spcPct val="0"/>
              </a:spcBef>
              <a:spcAft>
                <a:spcPct val="0"/>
              </a:spcAft>
              <a:buFont typeface="Wingdings" panose="05000000000000000000" pitchFamily="2" charset="2"/>
              <a:buChar char="v"/>
              <a:defRPr/>
            </a:pPr>
            <a:r>
              <a:rPr lang="es-MX" sz="2400" b="1" dirty="0" smtClean="0">
                <a:solidFill>
                  <a:schemeClr val="accent5">
                    <a:lumMod val="50000"/>
                  </a:schemeClr>
                </a:solidFill>
                <a:effectLst>
                  <a:glow rad="63500">
                    <a:srgbClr val="DADADA">
                      <a:lumMod val="10000"/>
                      <a:alpha val="40000"/>
                    </a:srgbClr>
                  </a:glow>
                </a:effectLst>
                <a:latin typeface="Arial" panose="020B0604020202020204" pitchFamily="34" charset="0"/>
                <a:cs typeface="Arial" panose="020B0604020202020204" pitchFamily="34" charset="0"/>
              </a:rPr>
              <a:t>¿</a:t>
            </a:r>
            <a:r>
              <a:rPr lang="es-MX" sz="2400" b="1" dirty="0">
                <a:solidFill>
                  <a:schemeClr val="accent5">
                    <a:lumMod val="50000"/>
                  </a:schemeClr>
                </a:solidFill>
                <a:effectLst>
                  <a:glow rad="63500">
                    <a:srgbClr val="DADADA">
                      <a:lumMod val="10000"/>
                      <a:alpha val="40000"/>
                    </a:srgbClr>
                  </a:glow>
                </a:effectLst>
                <a:latin typeface="Arial" panose="020B0604020202020204" pitchFamily="34" charset="0"/>
                <a:cs typeface="Arial" panose="020B0604020202020204" pitchFamily="34" charset="0"/>
              </a:rPr>
              <a:t>En qué sentido este pasaje interpela mi coherencia de vida? </a:t>
            </a:r>
            <a:endParaRPr kumimoji="0" lang="es-ES" sz="2400" b="1" i="0" u="none" strike="noStrike" kern="1200" cap="none" spc="0" normalizeH="0" baseline="0" noProof="0" dirty="0">
              <a:ln>
                <a:noFill/>
              </a:ln>
              <a:solidFill>
                <a:schemeClr val="accent5">
                  <a:lumMod val="50000"/>
                </a:schemeClr>
              </a:solidFill>
              <a:effectLst>
                <a:glow rad="63500">
                  <a:srgbClr val="DADADA">
                    <a:lumMod val="10000"/>
                    <a:alpha val="40000"/>
                  </a:srgbClr>
                </a:glow>
              </a:effectLst>
              <a:uLnTx/>
              <a:uFillTx/>
              <a:latin typeface="Arial" panose="020B0604020202020204" pitchFamily="34" charset="0"/>
              <a:cs typeface="Arial" panose="020B0604020202020204" pitchFamily="34" charset="0"/>
            </a:endParaRPr>
          </a:p>
        </p:txBody>
      </p:sp>
      <p:sp>
        <p:nvSpPr>
          <p:cNvPr id="5" name="3 CuadroTexto"/>
          <p:cNvSpPr txBox="1"/>
          <p:nvPr/>
        </p:nvSpPr>
        <p:spPr>
          <a:xfrm>
            <a:off x="1924621" y="4872085"/>
            <a:ext cx="5263825" cy="830997"/>
          </a:xfrm>
          <a:prstGeom prst="rect">
            <a:avLst/>
          </a:prstGeom>
          <a:noFill/>
        </p:spPr>
        <p:txBody>
          <a:bodyPr wrap="square">
            <a:spAutoFit/>
          </a:bodyPr>
          <a:lstStyle/>
          <a:p>
            <a:pPr marL="342900" lvl="0" indent="-342900" algn="ctr" fontAlgn="base">
              <a:spcBef>
                <a:spcPct val="0"/>
              </a:spcBef>
              <a:spcAft>
                <a:spcPct val="0"/>
              </a:spcAft>
              <a:buFont typeface="Wingdings" panose="05000000000000000000" pitchFamily="2" charset="2"/>
              <a:buChar char="v"/>
              <a:defRPr/>
            </a:pPr>
            <a:r>
              <a:rPr lang="es-MX" sz="2400" b="1" dirty="0" smtClean="0">
                <a:solidFill>
                  <a:schemeClr val="accent5">
                    <a:lumMod val="50000"/>
                  </a:schemeClr>
                </a:solidFill>
                <a:effectLst>
                  <a:glow rad="63500">
                    <a:srgbClr val="DADADA">
                      <a:lumMod val="10000"/>
                      <a:alpha val="40000"/>
                    </a:srgbClr>
                  </a:glow>
                </a:effectLst>
                <a:latin typeface="Arial" panose="020B0604020202020204" pitchFamily="34" charset="0"/>
                <a:cs typeface="Arial" panose="020B0604020202020204" pitchFamily="34" charset="0"/>
              </a:rPr>
              <a:t>¿</a:t>
            </a:r>
            <a:r>
              <a:rPr lang="es-MX" sz="2400" b="1" dirty="0">
                <a:solidFill>
                  <a:schemeClr val="accent5">
                    <a:lumMod val="50000"/>
                  </a:schemeClr>
                </a:solidFill>
                <a:effectLst>
                  <a:glow rad="63500">
                    <a:srgbClr val="DADADA">
                      <a:lumMod val="10000"/>
                      <a:alpha val="40000"/>
                    </a:srgbClr>
                  </a:glow>
                </a:effectLst>
                <a:latin typeface="Arial" panose="020B0604020202020204" pitchFamily="34" charset="0"/>
                <a:cs typeface="Arial" panose="020B0604020202020204" pitchFamily="34" charset="0"/>
              </a:rPr>
              <a:t>Repito algunas actitudes de los fariseos y letrados?</a:t>
            </a:r>
            <a:r>
              <a:rPr kumimoji="0" lang="es-PE" sz="2400" b="1" i="0" u="none" strike="noStrike" kern="1200" cap="none" spc="0" normalizeH="0" baseline="0" noProof="0" dirty="0" smtClean="0">
                <a:ln>
                  <a:noFill/>
                </a:ln>
                <a:solidFill>
                  <a:schemeClr val="accent5">
                    <a:lumMod val="50000"/>
                  </a:schemeClr>
                </a:solidFill>
                <a:effectLst>
                  <a:glow rad="63500">
                    <a:srgbClr val="DADADA">
                      <a:lumMod val="10000"/>
                      <a:alpha val="40000"/>
                    </a:srgbClr>
                  </a:glow>
                </a:effectLst>
                <a:uLnTx/>
                <a:uFillTx/>
                <a:latin typeface="Arial" panose="020B0604020202020204" pitchFamily="34" charset="0"/>
                <a:ea typeface="+mn-ea"/>
                <a:cs typeface="Arial" panose="020B0604020202020204" pitchFamily="34" charset="0"/>
              </a:rPr>
              <a:t> </a:t>
            </a:r>
            <a:endParaRPr kumimoji="0" lang="es-ES" sz="2400" b="1" i="0" u="none" strike="noStrike" kern="1200" cap="none" spc="0" normalizeH="0" baseline="0" noProof="0" dirty="0">
              <a:ln>
                <a:noFill/>
              </a:ln>
              <a:solidFill>
                <a:schemeClr val="accent5">
                  <a:lumMod val="50000"/>
                </a:schemeClr>
              </a:solidFill>
              <a:effectLst>
                <a:glow rad="63500">
                  <a:srgbClr val="DADADA">
                    <a:lumMod val="10000"/>
                    <a:alpha val="40000"/>
                  </a:srgbClr>
                </a:glow>
              </a:effectLst>
              <a:uLnTx/>
              <a:uFillTx/>
              <a:latin typeface="Arial" panose="020B0604020202020204" pitchFamily="34" charset="0"/>
              <a:ea typeface="+mn-ea"/>
              <a:cs typeface="Arial" panose="020B0604020202020204" pitchFamily="34" charset="0"/>
            </a:endParaRPr>
          </a:p>
        </p:txBody>
      </p:sp>
      <p:pic>
        <p:nvPicPr>
          <p:cNvPr id="10242" name="Picture 2" descr="Con qué postura haces tu oración? - Bidaso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38189" y="1982541"/>
            <a:ext cx="5161905" cy="302455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4852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3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02323" y="1142751"/>
            <a:ext cx="6187464" cy="1938992"/>
          </a:xfrm>
          <a:prstGeom prst="rect">
            <a:avLst/>
          </a:prstGeom>
          <a:noFill/>
        </p:spPr>
        <p:txBody>
          <a:bodyPr wrap="square">
            <a:spAutoFit/>
          </a:bodyPr>
          <a:lstStyle/>
          <a:p>
            <a:pPr marL="1257300" lvl="2" indent="-342900" algn="ctr" fontAlgn="base">
              <a:spcBef>
                <a:spcPct val="0"/>
              </a:spcBef>
              <a:spcAft>
                <a:spcPct val="0"/>
              </a:spcAft>
              <a:buFont typeface="Wingdings" panose="05000000000000000000" pitchFamily="2" charset="2"/>
              <a:buChar char="v"/>
              <a:defRPr/>
            </a:pPr>
            <a:r>
              <a:rPr lang="es-MX" sz="2400" b="1" dirty="0" smtClean="0">
                <a:solidFill>
                  <a:schemeClr val="accent5">
                    <a:lumMod val="50000"/>
                  </a:schemeClr>
                </a:solidFill>
                <a:effectLst>
                  <a:glow rad="63500">
                    <a:srgbClr val="DADADA">
                      <a:lumMod val="10000"/>
                      <a:alpha val="40000"/>
                    </a:srgbClr>
                  </a:glow>
                </a:effectLst>
                <a:latin typeface="Arial" panose="020B0604020202020204" pitchFamily="34" charset="0"/>
                <a:cs typeface="Arial" panose="020B0604020202020204" pitchFamily="34" charset="0"/>
              </a:rPr>
              <a:t>¿</a:t>
            </a:r>
            <a:r>
              <a:rPr lang="es-MX" sz="2400" b="1" dirty="0">
                <a:solidFill>
                  <a:schemeClr val="accent5">
                    <a:lumMod val="50000"/>
                  </a:schemeClr>
                </a:solidFill>
                <a:effectLst>
                  <a:glow rad="63500">
                    <a:srgbClr val="DADADA">
                      <a:lumMod val="10000"/>
                      <a:alpha val="40000"/>
                    </a:srgbClr>
                  </a:glow>
                </a:effectLst>
                <a:latin typeface="Arial" panose="020B0604020202020204" pitchFamily="34" charset="0"/>
                <a:cs typeface="Arial" panose="020B0604020202020204" pitchFamily="34" charset="0"/>
              </a:rPr>
              <a:t>Qué nos falta y qué nos sobra como Iglesia para acercarnos más al ideal de servicio y fraternidad que propone Jesús en el Evangelio</a:t>
            </a:r>
            <a:r>
              <a:rPr lang="es-MX" sz="2400" b="1" dirty="0" smtClean="0">
                <a:solidFill>
                  <a:schemeClr val="accent5">
                    <a:lumMod val="50000"/>
                  </a:schemeClr>
                </a:solidFill>
                <a:effectLst>
                  <a:glow rad="63500">
                    <a:srgbClr val="DADADA">
                      <a:lumMod val="10000"/>
                      <a:alpha val="40000"/>
                    </a:srgbClr>
                  </a:glow>
                </a:effectLst>
                <a:latin typeface="Arial" panose="020B0604020202020204" pitchFamily="34" charset="0"/>
                <a:cs typeface="Arial" panose="020B0604020202020204" pitchFamily="34" charset="0"/>
              </a:rPr>
              <a:t>? </a:t>
            </a:r>
            <a:endParaRPr kumimoji="0" lang="es-ES" sz="2400" b="1" i="0" u="none" strike="noStrike" kern="1200" cap="none" spc="0" normalizeH="0" baseline="0" noProof="0" dirty="0">
              <a:ln>
                <a:noFill/>
              </a:ln>
              <a:solidFill>
                <a:schemeClr val="accent5">
                  <a:lumMod val="50000"/>
                </a:schemeClr>
              </a:solidFill>
              <a:effectLst>
                <a:glow rad="63500">
                  <a:srgbClr val="DADADA">
                    <a:lumMod val="10000"/>
                    <a:alpha val="40000"/>
                  </a:srgbClr>
                </a:glow>
              </a:effectLst>
              <a:uLnTx/>
              <a:uFillTx/>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2184710" y="2876536"/>
            <a:ext cx="4761214" cy="3128610"/>
          </a:xfrm>
          <a:prstGeom prst="rect">
            <a:avLst/>
          </a:prstGeom>
          <a:effectLst>
            <a:softEdge rad="317500"/>
          </a:effectLst>
        </p:spPr>
      </p:pic>
    </p:spTree>
    <p:extLst>
      <p:ext uri="{BB962C8B-B14F-4D97-AF65-F5344CB8AC3E}">
        <p14:creationId xmlns:p14="http://schemas.microsoft.com/office/powerpoint/2010/main" val="25563067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b6/47/dd/b647dd83fd5eba57f360fad807fdcf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9053" y="584129"/>
            <a:ext cx="8025396" cy="5766535"/>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8" name="Rectangle 11"/>
          <p:cNvSpPr>
            <a:spLocks noChangeArrowheads="1"/>
          </p:cNvSpPr>
          <p:nvPr/>
        </p:nvSpPr>
        <p:spPr bwMode="auto">
          <a:xfrm>
            <a:off x="1299030" y="3752109"/>
            <a:ext cx="5875493" cy="1710006"/>
          </a:xfrm>
          <a:prstGeom prst="rect">
            <a:avLst/>
          </a:prstGeom>
          <a:noFill/>
          <a:ln w="9525">
            <a:noFill/>
            <a:miter lim="800000"/>
            <a:headEnd/>
            <a:tailEnd/>
          </a:ln>
          <a:effectLst/>
        </p:spPr>
        <p:txBody>
          <a:bodyPr/>
          <a:lstStyle/>
          <a:p>
            <a:pPr marL="342900" lvl="0" indent="-342900" algn="ctr" fontAlgn="base">
              <a:spcBef>
                <a:spcPct val="20000"/>
              </a:spcBef>
              <a:spcAft>
                <a:spcPct val="0"/>
              </a:spcAft>
              <a:defRPr/>
            </a:pPr>
            <a:r>
              <a:rPr lang="es-MX" sz="2600" i="1"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Nos </a:t>
            </a:r>
            <a:r>
              <a:rPr lang="es-MX" sz="2600" i="1" dirty="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sentimos familia de hijos y hermanos reunidos en torno al Padre común. Nos sabemos discípulos del único Maestro, y de él, queremos aprender a valorarlo según los criterios del Reino.</a:t>
            </a:r>
            <a:endParaRPr kumimoji="0" lang="es-PE" sz="2600" b="0" i="1" u="none" strike="noStrike" kern="1200" cap="none" spc="0" normalizeH="0" baseline="0" noProof="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600" b="0" i="1" u="none" strike="noStrike" kern="1200" cap="none" spc="0" normalizeH="0" baseline="0" noProof="0" dirty="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600" b="0" i="1" u="none" strike="noStrike" kern="1200" cap="none" spc="0" normalizeH="0" baseline="0" noProof="0" dirty="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p:txBody>
      </p:sp>
      <p:sp>
        <p:nvSpPr>
          <p:cNvPr id="11" name="10 Rectángulo"/>
          <p:cNvSpPr/>
          <p:nvPr/>
        </p:nvSpPr>
        <p:spPr>
          <a:xfrm>
            <a:off x="1026525" y="3268141"/>
            <a:ext cx="6641819"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800" b="1" i="0" u="none" strike="noStrike" kern="0" cap="none" spc="0" normalizeH="0" baseline="0" noProof="0" dirty="0">
              <a:ln w="11430"/>
              <a:solidFill>
                <a:srgbClr val="FFFF00"/>
              </a:solidFill>
              <a:effectLst>
                <a:outerShdw blurRad="50800" dist="38100" dir="10800000" algn="r" rotWithShape="0">
                  <a:srgbClr val="460000"/>
                </a:outerShdw>
              </a:effectLst>
              <a:uLnTx/>
              <a:uFillTx/>
              <a:latin typeface="Arial"/>
              <a:ea typeface="+mn-ea"/>
              <a:cs typeface="+mn-cs"/>
            </a:endParaRPr>
          </a:p>
        </p:txBody>
      </p:sp>
      <p:sp>
        <p:nvSpPr>
          <p:cNvPr id="4" name="3 Rectángulo"/>
          <p:cNvSpPr/>
          <p:nvPr/>
        </p:nvSpPr>
        <p:spPr>
          <a:xfrm>
            <a:off x="899592" y="4853478"/>
            <a:ext cx="758909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800" b="1" i="0" u="none" strike="noStrike" kern="0" cap="none" spc="0" normalizeH="0" baseline="0" noProof="0" dirty="0">
              <a:ln w="11430"/>
              <a:solidFill>
                <a:srgbClr val="FFFF00"/>
              </a:solidFill>
              <a:effectLst>
                <a:outerShdw blurRad="50800" dist="38100" dir="10800000" algn="r" rotWithShape="0">
                  <a:srgbClr val="460000"/>
                </a:outerShdw>
              </a:effectLst>
              <a:uLnTx/>
              <a:uFillTx/>
              <a:latin typeface="Arial"/>
              <a:ea typeface="+mn-ea"/>
              <a:cs typeface="+mn-cs"/>
            </a:endParaRPr>
          </a:p>
        </p:txBody>
      </p:sp>
      <p:sp>
        <p:nvSpPr>
          <p:cNvPr id="9" name="AutoShape 2"/>
          <p:cNvSpPr>
            <a:spLocks noChangeArrowheads="1"/>
          </p:cNvSpPr>
          <p:nvPr/>
        </p:nvSpPr>
        <p:spPr bwMode="auto">
          <a:xfrm>
            <a:off x="579053" y="584129"/>
            <a:ext cx="2825996" cy="1013258"/>
          </a:xfrm>
          <a:prstGeom prst="roundRect">
            <a:avLst>
              <a:gd name="adj" fmla="val 16667"/>
            </a:avLst>
          </a:prstGeom>
          <a:solidFill>
            <a:srgbClr val="8BE5B6"/>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uLnTx/>
                <a:uFillTx/>
                <a:latin typeface="Times New Roman" pitchFamily="18" charset="0"/>
                <a:ea typeface="+mn-ea"/>
                <a:cs typeface="+mn-cs"/>
              </a:rPr>
              <a:t>ORATIO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000000">
                    <a:lumMod val="95000"/>
                    <a:lumOff val="5000"/>
                  </a:srgbClr>
                </a:solidFill>
                <a:effectLst/>
                <a:uLnTx/>
                <a:uFillTx/>
                <a:latin typeface="Times New Roman" pitchFamily="18" charset="0"/>
                <a:ea typeface="+mn-ea"/>
                <a:cs typeface="+mn-cs"/>
              </a:rPr>
              <a:t>¿Qué le digo al Señor motivado por su Palabra?</a:t>
            </a:r>
            <a:endParaRPr kumimoji="0" lang="es-PE" sz="4000" b="0" i="0" u="none" strike="noStrike" kern="1200" cap="none" spc="0" normalizeH="0" baseline="0" noProof="0" dirty="0">
              <a:ln>
                <a:noFill/>
              </a:ln>
              <a:solidFill>
                <a:srgbClr val="000000">
                  <a:lumMod val="95000"/>
                  <a:lumOff val="5000"/>
                </a:srgbClr>
              </a:solidFill>
              <a:effectLst/>
              <a:uLnTx/>
              <a:uFillTx/>
              <a:latin typeface="Times New Roman" pitchFamily="18" charset="0"/>
              <a:ea typeface="+mn-ea"/>
              <a:cs typeface="+mn-cs"/>
            </a:endParaRPr>
          </a:p>
        </p:txBody>
      </p:sp>
      <p:sp>
        <p:nvSpPr>
          <p:cNvPr id="2" name="CuadroTexto 1"/>
          <p:cNvSpPr txBox="1"/>
          <p:nvPr/>
        </p:nvSpPr>
        <p:spPr>
          <a:xfrm>
            <a:off x="1026525" y="1682804"/>
            <a:ext cx="23399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normalizeH="0" baseline="0" noProof="0" dirty="0" smtClean="0">
                <a:ln w="13462">
                  <a:solidFill>
                    <a:schemeClr val="bg1"/>
                  </a:solidFill>
                  <a:prstDash val="solid"/>
                </a:ln>
                <a:solidFill>
                  <a:schemeClr val="accent1">
                    <a:lumMod val="75000"/>
                  </a:schemeClr>
                </a:solidFill>
                <a:effectLst>
                  <a:outerShdw dist="38100" dir="2700000" algn="bl" rotWithShape="0">
                    <a:schemeClr val="accent5"/>
                  </a:outerShdw>
                </a:effectLst>
                <a:uLnTx/>
                <a:uFillTx/>
                <a:latin typeface="Arial"/>
                <a:ea typeface="+mn-ea"/>
                <a:cs typeface="+mn-cs"/>
              </a:rPr>
              <a:t>Motivación: </a:t>
            </a:r>
            <a:endParaRPr kumimoji="0" lang="en-US" sz="2800" b="1" i="0" u="none" strike="noStrike" kern="1200" normalizeH="0" baseline="0" noProof="0" dirty="0">
              <a:ln w="13462">
                <a:solidFill>
                  <a:schemeClr val="bg1"/>
                </a:solidFill>
                <a:prstDash val="solid"/>
              </a:ln>
              <a:solidFill>
                <a:schemeClr val="accent1">
                  <a:lumMod val="75000"/>
                </a:schemeClr>
              </a:solidFill>
              <a:effectLst>
                <a:outerShdw dist="38100" dir="2700000" algn="bl" rotWithShape="0">
                  <a:schemeClr val="accent5"/>
                </a:outerShdw>
              </a:effectLst>
              <a:uLnTx/>
              <a:uFillTx/>
              <a:latin typeface="Arial"/>
              <a:ea typeface="+mn-ea"/>
              <a:cs typeface="+mn-cs"/>
            </a:endParaRPr>
          </a:p>
        </p:txBody>
      </p:sp>
    </p:spTree>
    <p:extLst>
      <p:ext uri="{BB962C8B-B14F-4D97-AF65-F5344CB8AC3E}">
        <p14:creationId xmlns:p14="http://schemas.microsoft.com/office/powerpoint/2010/main" val="4223304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1"/>
                                          </p:val>
                                        </p:tav>
                                        <p:tav tm="100000">
                                          <p:val>
                                            <p:strVal val="#ppt_x"/>
                                          </p:val>
                                        </p:tav>
                                      </p:tavLst>
                                    </p:anim>
                                    <p:anim calcmode="lin" valueType="num">
                                      <p:cBhvr>
                                        <p:cTn id="9"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80237"/>
            <a:ext cx="8064517" cy="5750835"/>
          </a:xfrm>
          <a:prstGeom prst="rect">
            <a:avLst/>
          </a:prstGeom>
        </p:spPr>
      </p:pic>
      <p:sp>
        <p:nvSpPr>
          <p:cNvPr id="10250" name="Text Box 10"/>
          <p:cNvSpPr txBox="1">
            <a:spLocks noChangeArrowheads="1"/>
          </p:cNvSpPr>
          <p:nvPr/>
        </p:nvSpPr>
        <p:spPr bwMode="auto">
          <a:xfrm>
            <a:off x="8388350" y="6313488"/>
            <a:ext cx="541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FFFFFF"/>
                </a:solidFill>
                <a:effectLst/>
                <a:uLnTx/>
                <a:uFillTx/>
                <a:latin typeface="Papyrus" pitchFamily="66" charset="0"/>
                <a:ea typeface="+mn-ea"/>
                <a:cs typeface="+mn-cs"/>
              </a:rPr>
              <a:t>-J.R-</a:t>
            </a:r>
            <a:endParaRPr kumimoji="0" lang="es-ES" sz="1200" b="0" i="0" u="none" strike="noStrike" kern="1200" cap="none" spc="0" normalizeH="0" baseline="0" noProof="0" dirty="0">
              <a:ln>
                <a:noFill/>
              </a:ln>
              <a:solidFill>
                <a:srgbClr val="FFFFFF"/>
              </a:solidFill>
              <a:effectLst/>
              <a:uLnTx/>
              <a:uFillTx/>
              <a:latin typeface="Papyrus" pitchFamily="66" charset="0"/>
              <a:ea typeface="+mn-ea"/>
              <a:cs typeface="+mn-cs"/>
            </a:endParaRPr>
          </a:p>
        </p:txBody>
      </p:sp>
      <p:sp>
        <p:nvSpPr>
          <p:cNvPr id="8" name="7 Rectángulo"/>
          <p:cNvSpPr/>
          <p:nvPr/>
        </p:nvSpPr>
        <p:spPr>
          <a:xfrm>
            <a:off x="2007868" y="5009907"/>
            <a:ext cx="6010718" cy="1015663"/>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normalizeH="0" baseline="0" noProof="0"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uLnTx/>
                <a:uFillTx/>
                <a:latin typeface="Arial"/>
                <a:ea typeface="+mn-ea"/>
                <a:cs typeface="+mn-cs"/>
              </a:rPr>
              <a:t>• Luego de un tiempo de oración personal, compartimos nuestra oración. Se puede, también, recitar el Salmo </a:t>
            </a:r>
            <a:r>
              <a:rPr kumimoji="0" lang="es-PE" sz="2000" b="1" i="0" u="none" strike="noStrike" kern="1200" normalizeH="0" baseline="0" noProof="0" dirty="0" smtClean="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uLnTx/>
                <a:uFillTx/>
                <a:latin typeface="Arial"/>
                <a:ea typeface="+mn-ea"/>
                <a:cs typeface="+mn-cs"/>
              </a:rPr>
              <a:t>130</a:t>
            </a:r>
            <a:endParaRPr kumimoji="0" lang="es-PE" sz="2000" b="1" i="0" u="none" strike="noStrike" kern="1200" normalizeH="0" baseline="0" noProof="0"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uLnTx/>
              <a:uFillTx/>
              <a:latin typeface="Arial"/>
              <a:ea typeface="+mn-ea"/>
              <a:cs typeface="+mn-cs"/>
            </a:endParaRPr>
          </a:p>
        </p:txBody>
      </p:sp>
    </p:spTree>
    <p:extLst>
      <p:ext uri="{BB962C8B-B14F-4D97-AF65-F5344CB8AC3E}">
        <p14:creationId xmlns:p14="http://schemas.microsoft.com/office/powerpoint/2010/main" val="3767122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10250"/>
                                        </p:tgtEl>
                                        <p:attrNameLst>
                                          <p:attrName>style.visibility</p:attrName>
                                        </p:attrNameLst>
                                      </p:cBhvr>
                                      <p:to>
                                        <p:strVal val="visible"/>
                                      </p:to>
                                    </p:set>
                                    <p:animEffect transition="in" filter="fade">
                                      <p:cBhvr>
                                        <p:cTn id="7" dur="1000"/>
                                        <p:tgtEl>
                                          <p:spTgt spid="10250"/>
                                        </p:tgtEl>
                                      </p:cBhvr>
                                    </p:animEffect>
                                  </p:childTnLst>
                                </p:cTn>
                              </p:par>
                              <p:par>
                                <p:cTn id="8" presetID="36" presetClass="emph" presetSubtype="0" repeatCount="indefinite" fill="hold" grpId="1" nodeType="withEffect">
                                  <p:stCondLst>
                                    <p:cond delay="0"/>
                                  </p:stCondLst>
                                  <p:iterate type="lt">
                                    <p:tmPct val="10000"/>
                                  </p:iterate>
                                  <p:childTnLst>
                                    <p:animScale>
                                      <p:cBhvr>
                                        <p:cTn id="9" dur="500" autoRev="1" fill="hold">
                                          <p:stCondLst>
                                            <p:cond delay="0"/>
                                          </p:stCondLst>
                                        </p:cTn>
                                        <p:tgtEl>
                                          <p:spTgt spid="10250"/>
                                        </p:tgtEl>
                                      </p:cBhvr>
                                      <p:to x="80000" y="100000"/>
                                    </p:animScale>
                                    <p:anim by="(#ppt_w*0.10)" calcmode="lin" valueType="num">
                                      <p:cBhvr>
                                        <p:cTn id="10" dur="500" autoRev="1" fill="hold">
                                          <p:stCondLst>
                                            <p:cond delay="0"/>
                                          </p:stCondLst>
                                        </p:cTn>
                                        <p:tgtEl>
                                          <p:spTgt spid="10250"/>
                                        </p:tgtEl>
                                        <p:attrNameLst>
                                          <p:attrName>ppt_x</p:attrName>
                                        </p:attrNameLst>
                                      </p:cBhvr>
                                    </p:anim>
                                    <p:anim by="(-#ppt_w*0.10)" calcmode="lin" valueType="num">
                                      <p:cBhvr>
                                        <p:cTn id="11" dur="500" autoRev="1" fill="hold">
                                          <p:stCondLst>
                                            <p:cond delay="0"/>
                                          </p:stCondLst>
                                        </p:cTn>
                                        <p:tgtEl>
                                          <p:spTgt spid="10250"/>
                                        </p:tgtEl>
                                        <p:attrNameLst>
                                          <p:attrName>ppt_y</p:attrName>
                                        </p:attrNameLst>
                                      </p:cBhvr>
                                    </p:anim>
                                    <p:animRot by="-480000">
                                      <p:cBhvr>
                                        <p:cTn id="12" dur="500" autoRev="1" fill="hold">
                                          <p:stCondLst>
                                            <p:cond delay="0"/>
                                          </p:stCondLst>
                                        </p:cTn>
                                        <p:tgtEl>
                                          <p:spTgt spid="10250"/>
                                        </p:tgtEl>
                                        <p:attrNameLst>
                                          <p:attrName>r</p:attrName>
                                        </p:attrNameLst>
                                      </p:cBhvr>
                                    </p:animRot>
                                  </p:childTnLst>
                                </p:cTn>
                              </p:par>
                            </p:childTnLst>
                          </p:cTn>
                        </p:par>
                        <p:par>
                          <p:cTn id="13" fill="hold">
                            <p:stCondLst>
                              <p:cond delay="1400"/>
                            </p:stCondLst>
                            <p:childTnLst>
                              <p:par>
                                <p:cTn id="14" presetID="6"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10250" grpId="1"/>
      <p:bldP spid="8" grpId="0"/>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c3/e5/f3/c3e5f301f63462d3d19f726cb281a2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4131" y="538119"/>
            <a:ext cx="8037069" cy="5809928"/>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3"/>
          <p:cNvSpPr txBox="1">
            <a:spLocks noChangeArrowheads="1"/>
          </p:cNvSpPr>
          <p:nvPr/>
        </p:nvSpPr>
        <p:spPr bwMode="auto">
          <a:xfrm>
            <a:off x="508363" y="548680"/>
            <a:ext cx="2282997" cy="584775"/>
          </a:xfrm>
          <a:prstGeom prst="rect">
            <a:avLst/>
          </a:prstGeom>
          <a:noFill/>
          <a:ln>
            <a:noFill/>
          </a:ln>
          <a:effectLst>
            <a:outerShdw dist="45791" dir="3378596" algn="ctr" rotWithShape="0">
              <a:schemeClr val="bg1">
                <a:alpha val="50000"/>
              </a:schemeClr>
            </a:outerShdw>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a-ES" sz="3200" b="1" i="1" u="none" strike="noStrike" kern="1200" cap="none" spc="0" normalizeH="0" baseline="0" noProof="0" dirty="0">
                <a:ln>
                  <a:noFill/>
                </a:ln>
                <a:solidFill>
                  <a:srgbClr val="FFFF00"/>
                </a:solidFill>
                <a:effectLst>
                  <a:outerShdw blurRad="38100" dist="38100" dir="2700000" algn="tl">
                    <a:srgbClr val="C0C0C0"/>
                  </a:outerShdw>
                </a:effectLst>
                <a:uLnTx/>
                <a:uFillTx/>
                <a:latin typeface="Comic Sans MS" pitchFamily="66" charset="0"/>
                <a:ea typeface="+mn-ea"/>
                <a:cs typeface="+mn-cs"/>
              </a:rPr>
              <a:t> </a:t>
            </a:r>
            <a:r>
              <a:rPr kumimoji="0" lang="ca-ES" sz="3200" b="1" i="1" u="none" strike="noStrike" kern="1200" cap="none" spc="0" normalizeH="0" baseline="0" noProof="0" dirty="0" err="1">
                <a:ln>
                  <a:noFill/>
                </a:ln>
                <a:solidFill>
                  <a:srgbClr val="FFFF00"/>
                </a:solidFill>
                <a:effectLst/>
                <a:uLnTx/>
                <a:uFillTx/>
                <a:latin typeface="Comic Sans MS" pitchFamily="66" charset="0"/>
                <a:ea typeface="+mn-ea"/>
                <a:cs typeface="+mn-cs"/>
              </a:rPr>
              <a:t>Salmo</a:t>
            </a:r>
            <a:r>
              <a:rPr kumimoji="0" lang="ca-ES" sz="3200" b="1" i="1" u="none" strike="noStrike" kern="1200" cap="none" spc="0" normalizeH="0" baseline="0" noProof="0" dirty="0">
                <a:ln>
                  <a:noFill/>
                </a:ln>
                <a:solidFill>
                  <a:srgbClr val="FFFF00"/>
                </a:solidFill>
                <a:effectLst/>
                <a:uLnTx/>
                <a:uFillTx/>
                <a:latin typeface="Comic Sans MS" pitchFamily="66" charset="0"/>
                <a:ea typeface="+mn-ea"/>
                <a:cs typeface="+mn-cs"/>
              </a:rPr>
              <a:t> </a:t>
            </a:r>
            <a:r>
              <a:rPr kumimoji="0" lang="ca-ES" sz="2000" b="1" i="1" u="none" strike="noStrike" kern="1200" cap="none" spc="0" normalizeH="0" baseline="0" noProof="0" dirty="0" smtClean="0">
                <a:ln>
                  <a:noFill/>
                </a:ln>
                <a:solidFill>
                  <a:srgbClr val="FFFF00"/>
                </a:solidFill>
                <a:effectLst/>
                <a:uLnTx/>
                <a:uFillTx/>
                <a:latin typeface="Comic Sans MS" pitchFamily="66" charset="0"/>
                <a:ea typeface="+mn-ea"/>
                <a:cs typeface="+mn-cs"/>
              </a:rPr>
              <a:t>130 </a:t>
            </a:r>
            <a:endParaRPr kumimoji="0" lang="ca-ES" sz="4000" b="1" i="1" u="none" strike="noStrike" kern="1200" cap="none" spc="0" normalizeH="0" baseline="0" noProof="0" dirty="0">
              <a:ln>
                <a:noFill/>
              </a:ln>
              <a:solidFill>
                <a:srgbClr val="FFFF00"/>
              </a:solidFill>
              <a:effectLst>
                <a:outerShdw blurRad="38100" dist="38100" dir="2700000" algn="tl">
                  <a:srgbClr val="C0C0C0"/>
                </a:outerShdw>
              </a:effectLst>
              <a:uLnTx/>
              <a:uFillTx/>
              <a:latin typeface="Comic Sans MS" pitchFamily="66" charset="0"/>
              <a:ea typeface="+mn-ea"/>
              <a:cs typeface="+mn-cs"/>
            </a:endParaRPr>
          </a:p>
        </p:txBody>
      </p:sp>
      <p:sp>
        <p:nvSpPr>
          <p:cNvPr id="3077" name="Rectangle 5"/>
          <p:cNvSpPr>
            <a:spLocks noChangeArrowheads="1"/>
          </p:cNvSpPr>
          <p:nvPr/>
        </p:nvSpPr>
        <p:spPr bwMode="auto">
          <a:xfrm>
            <a:off x="402246" y="4766534"/>
            <a:ext cx="6191986" cy="1200329"/>
          </a:xfrm>
          <a:prstGeom prst="rect">
            <a:avLst/>
          </a:prstGeom>
          <a:noFill/>
          <a:ln>
            <a:noFill/>
          </a:ln>
          <a:effectLst/>
          <a:scene3d>
            <a:camera prst="orthographicFront"/>
            <a:lightRig rig="threePt" dir="t"/>
          </a:scene3d>
          <a:sp3d>
            <a:bevelT w="165100" prst="coolSlant"/>
          </a:sp3d>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3600" b="1" i="1" u="none" strike="noStrike" kern="1200" cap="none" spc="0" normalizeH="0" baseline="0" noProof="0" dirty="0" smtClean="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Guarda</a:t>
            </a:r>
            <a:r>
              <a:rPr kumimoji="0" lang="ca-ES" sz="3600" b="1" i="1" u="none" strike="noStrike" kern="1200" cap="none" spc="0" normalizeH="0" noProof="0" dirty="0" smtClean="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 mi </a:t>
            </a:r>
            <a:r>
              <a:rPr kumimoji="0" lang="ca-ES" sz="3600" b="1" i="1" u="none" strike="noStrike" kern="1200" cap="none" spc="0" normalizeH="0" noProof="0" dirty="0" err="1" smtClean="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alma</a:t>
            </a:r>
            <a:r>
              <a:rPr kumimoji="0" lang="ca-ES" sz="3600" b="1" i="1" u="none" strike="noStrike" kern="1200" cap="none" spc="0" normalizeH="0" noProof="0" dirty="0" smtClean="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 en la </a:t>
            </a:r>
            <a:r>
              <a:rPr kumimoji="0" lang="ca-ES" sz="3600" b="1" i="1" u="none" strike="noStrike" kern="1200" cap="none" spc="0" normalizeH="0" noProof="0" dirty="0" err="1" smtClean="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paz</a:t>
            </a:r>
            <a:r>
              <a:rPr kumimoji="0" lang="ca-ES" sz="3600" b="1" i="1" u="none" strike="noStrike" kern="1200" cap="none" spc="0" normalizeH="0" noProof="0" dirty="0" smtClean="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 </a:t>
            </a:r>
            <a:r>
              <a:rPr kumimoji="0" lang="ca-ES" sz="3600" b="1" i="1" u="none" strike="noStrike" kern="1200" cap="none" spc="0" normalizeH="0" noProof="0" dirty="0" err="1" smtClean="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junto</a:t>
            </a:r>
            <a:r>
              <a:rPr kumimoji="0" lang="ca-ES" sz="3600" b="1" i="1" u="none" strike="noStrike" kern="1200" cap="none" spc="0" normalizeH="0" noProof="0" dirty="0" smtClean="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 a </a:t>
            </a:r>
            <a:r>
              <a:rPr kumimoji="0" lang="ca-ES" sz="3600" b="1" i="1" u="none" strike="noStrike" kern="1200" cap="none" spc="0" normalizeH="0" noProof="0" dirty="0" err="1" smtClean="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ti</a:t>
            </a:r>
            <a:r>
              <a:rPr kumimoji="0" lang="ca-ES" sz="3600" b="1" i="1" u="none" strike="noStrike" kern="1200" cap="none" spc="0" normalizeH="0" noProof="0" dirty="0" smtClean="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 </a:t>
            </a:r>
            <a:r>
              <a:rPr kumimoji="0" lang="ca-ES" sz="3600" b="1" i="1" u="none" strike="noStrike" kern="1200" cap="none" spc="0" normalizeH="0" noProof="0" dirty="0" err="1" smtClean="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Señor</a:t>
            </a:r>
            <a:r>
              <a:rPr kumimoji="0" lang="ca-ES" sz="3600" b="1" i="1" u="none" strike="noStrike" kern="1200" cap="none" spc="0" normalizeH="0" noProof="0" dirty="0" smtClean="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a:t>
            </a:r>
            <a:endParaRPr kumimoji="0" lang="ca-ES" sz="3600" b="1" i="1" u="none" strike="noStrike" kern="1200" cap="none" spc="0" normalizeH="0" baseline="0" noProof="0" dirty="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endParaRPr>
          </a:p>
        </p:txBody>
      </p:sp>
      <p:sp>
        <p:nvSpPr>
          <p:cNvPr id="3078" name="Rectangle 6"/>
          <p:cNvSpPr>
            <a:spLocks noChangeArrowheads="1"/>
          </p:cNvSpPr>
          <p:nvPr/>
        </p:nvSpPr>
        <p:spPr bwMode="auto">
          <a:xfrm>
            <a:off x="3974124" y="546910"/>
            <a:ext cx="4597078" cy="2246769"/>
          </a:xfrm>
          <a:prstGeom prst="rect">
            <a:avLst/>
          </a:prstGeom>
          <a:noFill/>
          <a:ln>
            <a:noFill/>
          </a:ln>
          <a:effectLst/>
          <a:ex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ca-ES" sz="2800" b="1" i="1" u="none" strike="noStrike" kern="1200" cap="none" spc="0" normalizeH="0" baseline="0" noProof="0" dirty="0" err="1"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rPr>
              <a:t>Señormi</a:t>
            </a:r>
            <a:r>
              <a:rPr kumimoji="0" lang="ca-ES" sz="2800" b="1" i="1" u="none" strike="noStrike" kern="1200" cap="none" spc="0" normalizeH="0" baseline="0" noProof="0" dirty="0"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rPr>
              <a:t> </a:t>
            </a:r>
            <a:r>
              <a:rPr kumimoji="0" lang="ca-ES" sz="2800" b="1" i="1" u="none" strike="noStrike" kern="1200" cap="none" spc="0" normalizeH="0" baseline="0" noProof="0" dirty="0" err="1"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rPr>
              <a:t>corazon</a:t>
            </a:r>
            <a:r>
              <a:rPr kumimoji="0" lang="ca-ES" sz="2800" b="1" i="1" u="none" strike="noStrike" kern="1200" cap="none" spc="0" normalizeH="0" baseline="0" noProof="0" dirty="0"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rPr>
              <a:t> no es </a:t>
            </a:r>
            <a:r>
              <a:rPr kumimoji="0" lang="ca-ES" sz="2800" b="1" i="1" u="none" strike="noStrike" kern="1200" cap="none" spc="0" normalizeH="0" baseline="0" noProof="0" dirty="0" err="1"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rPr>
              <a:t>ambicioso</a:t>
            </a:r>
            <a:r>
              <a:rPr kumimoji="0" lang="ca-ES" sz="2800" b="1" i="1" u="none" strike="noStrike" kern="1200" cap="none" spc="0" normalizeH="0" baseline="0" noProof="0" dirty="0"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rPr>
              <a:t>, ni mis </a:t>
            </a:r>
            <a:r>
              <a:rPr kumimoji="0" lang="ca-ES" sz="2800" b="1" i="1" u="none" strike="noStrike" kern="1200" cap="none" spc="0" normalizeH="0" baseline="0" noProof="0" dirty="0" err="1"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rPr>
              <a:t>ojos</a:t>
            </a:r>
            <a:r>
              <a:rPr kumimoji="0" lang="ca-ES" sz="2800" b="1" i="1" u="none" strike="noStrike" kern="1200" cap="none" spc="0" normalizeH="0" baseline="0" noProof="0" dirty="0"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rPr>
              <a:t> </a:t>
            </a:r>
            <a:r>
              <a:rPr kumimoji="0" lang="ca-ES" sz="2800" b="1" i="1" u="none" strike="noStrike" kern="1200" cap="none" spc="0" normalizeH="0" baseline="0" noProof="0" dirty="0" err="1"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rPr>
              <a:t>altaneros</a:t>
            </a:r>
            <a:r>
              <a:rPr kumimoji="0" lang="ca-ES" sz="2800" b="1" i="1" u="none" strike="noStrike" kern="1200" cap="none" spc="0" normalizeH="0" baseline="0" noProof="0" dirty="0"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rPr>
              <a:t>; no </a:t>
            </a:r>
            <a:r>
              <a:rPr kumimoji="0" lang="ca-ES" sz="2800" b="1" i="1" u="none" strike="noStrike" kern="1200" cap="none" spc="0" normalizeH="0" baseline="0" noProof="0" dirty="0" err="1"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rPr>
              <a:t>pretendo</a:t>
            </a:r>
            <a:r>
              <a:rPr kumimoji="0" lang="ca-ES" sz="2800" b="1" i="1" u="none" strike="noStrike" kern="1200" cap="none" spc="0" normalizeH="0" baseline="0" noProof="0" dirty="0"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rPr>
              <a:t> </a:t>
            </a:r>
            <a:r>
              <a:rPr kumimoji="0" lang="ca-ES" sz="2800" b="1" i="1" u="none" strike="noStrike" kern="1200" cap="none" spc="0" normalizeH="0" baseline="0" noProof="0" dirty="0" err="1"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rPr>
              <a:t>grandezas</a:t>
            </a:r>
            <a:r>
              <a:rPr kumimoji="0" lang="ca-ES" sz="2800" b="1" i="1" u="none" strike="noStrike" kern="1200" cap="none" spc="0" normalizeH="0" baseline="0" noProof="0"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rPr>
              <a:t> que </a:t>
            </a:r>
            <a:r>
              <a:rPr kumimoji="0" lang="ca-ES" sz="2800" b="1" i="1" u="none" strike="noStrike" kern="1200" cap="none" spc="0" normalizeH="0" baseline="0" noProof="0" dirty="0"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rPr>
              <a:t>superen mi </a:t>
            </a:r>
            <a:r>
              <a:rPr kumimoji="0" lang="ca-ES" sz="2800" b="1" i="1" u="none" strike="noStrike" kern="1200" cap="none" spc="0" normalizeH="0" baseline="0" noProof="0" dirty="0" err="1"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rPr>
              <a:t>capacidad</a:t>
            </a:r>
            <a:r>
              <a:rPr kumimoji="0" lang="ca-ES" sz="2800" b="1" i="1" u="none" strike="noStrike" kern="1200" cap="none" spc="0" normalizeH="0" baseline="0" noProof="0" dirty="0"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rPr>
              <a:t>.</a:t>
            </a:r>
            <a:endParaRPr kumimoji="0" lang="ca-ES" sz="2800" b="1" i="1" u="none" strike="noStrike" kern="1200" cap="none" spc="0" normalizeH="0" baseline="0" noProof="0" dirty="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3298752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078"/>
                                        </p:tgtEl>
                                        <p:attrNameLst>
                                          <p:attrName>style.visibility</p:attrName>
                                        </p:attrNameLst>
                                      </p:cBhvr>
                                      <p:to>
                                        <p:strVal val="visible"/>
                                      </p:to>
                                    </p:set>
                                    <p:anim calcmode="lin" valueType="num">
                                      <p:cBhvr>
                                        <p:cTn id="7" dur="750" fill="hold"/>
                                        <p:tgtEl>
                                          <p:spTgt spid="3078"/>
                                        </p:tgtEl>
                                        <p:attrNameLst>
                                          <p:attrName>ppt_w</p:attrName>
                                        </p:attrNameLst>
                                      </p:cBhvr>
                                      <p:tavLst>
                                        <p:tav tm="0">
                                          <p:val>
                                            <p:fltVal val="0"/>
                                          </p:val>
                                        </p:tav>
                                        <p:tav tm="100000">
                                          <p:val>
                                            <p:strVal val="#ppt_w"/>
                                          </p:val>
                                        </p:tav>
                                      </p:tavLst>
                                    </p:anim>
                                    <p:anim calcmode="lin" valueType="num">
                                      <p:cBhvr>
                                        <p:cTn id="8" dur="750" fill="hold"/>
                                        <p:tgtEl>
                                          <p:spTgt spid="3078"/>
                                        </p:tgtEl>
                                        <p:attrNameLst>
                                          <p:attrName>ppt_h</p:attrName>
                                        </p:attrNameLst>
                                      </p:cBhvr>
                                      <p:tavLst>
                                        <p:tav tm="0">
                                          <p:val>
                                            <p:fltVal val="0"/>
                                          </p:val>
                                        </p:tav>
                                        <p:tav tm="100000">
                                          <p:val>
                                            <p:strVal val="#ppt_h"/>
                                          </p:val>
                                        </p:tav>
                                      </p:tavLst>
                                    </p:anim>
                                    <p:anim calcmode="lin" valueType="num">
                                      <p:cBhvr>
                                        <p:cTn id="9" dur="750" fill="hold"/>
                                        <p:tgtEl>
                                          <p:spTgt spid="3078"/>
                                        </p:tgtEl>
                                        <p:attrNameLst>
                                          <p:attrName>ppt_x</p:attrName>
                                        </p:attrNameLst>
                                      </p:cBhvr>
                                      <p:tavLst>
                                        <p:tav tm="0">
                                          <p:val>
                                            <p:fltVal val="0.5"/>
                                          </p:val>
                                        </p:tav>
                                        <p:tav tm="100000">
                                          <p:val>
                                            <p:strVal val="#ppt_x"/>
                                          </p:val>
                                        </p:tav>
                                      </p:tavLst>
                                    </p:anim>
                                    <p:anim calcmode="lin" valueType="num">
                                      <p:cBhvr>
                                        <p:cTn id="10" dur="750" fill="hold"/>
                                        <p:tgtEl>
                                          <p:spTgt spid="3078"/>
                                        </p:tgtEl>
                                        <p:attrNameLst>
                                          <p:attrName>ppt_y</p:attrName>
                                        </p:attrNameLst>
                                      </p:cBhvr>
                                      <p:tavLst>
                                        <p:tav tm="0">
                                          <p:val>
                                            <p:fltVal val="0.5"/>
                                          </p:val>
                                        </p:tav>
                                        <p:tav tm="100000">
                                          <p:val>
                                            <p:strVal val="#ppt_y"/>
                                          </p:val>
                                        </p:tav>
                                      </p:tavLst>
                                    </p:anim>
                                  </p:childTnLst>
                                </p:cTn>
                              </p:par>
                            </p:childTnLst>
                          </p:cTn>
                        </p:par>
                        <p:par>
                          <p:cTn id="11" fill="hold">
                            <p:stCondLst>
                              <p:cond delay="7275"/>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3077"/>
                                        </p:tgtEl>
                                        <p:attrNameLst>
                                          <p:attrName>style.visibility</p:attrName>
                                        </p:attrNameLst>
                                      </p:cBhvr>
                                      <p:to>
                                        <p:strVal val="visible"/>
                                      </p:to>
                                    </p:set>
                                    <p:anim calcmode="lin" valueType="num">
                                      <p:cBhvr>
                                        <p:cTn id="14" dur="750" fill="hold"/>
                                        <p:tgtEl>
                                          <p:spTgt spid="3077"/>
                                        </p:tgtEl>
                                        <p:attrNameLst>
                                          <p:attrName>ppt_w</p:attrName>
                                        </p:attrNameLst>
                                      </p:cBhvr>
                                      <p:tavLst>
                                        <p:tav tm="0">
                                          <p:val>
                                            <p:fltVal val="0"/>
                                          </p:val>
                                        </p:tav>
                                        <p:tav tm="100000">
                                          <p:val>
                                            <p:strVal val="#ppt_w"/>
                                          </p:val>
                                        </p:tav>
                                      </p:tavLst>
                                    </p:anim>
                                    <p:anim calcmode="lin" valueType="num">
                                      <p:cBhvr>
                                        <p:cTn id="15" dur="750" fill="hold"/>
                                        <p:tgtEl>
                                          <p:spTgt spid="3077"/>
                                        </p:tgtEl>
                                        <p:attrNameLst>
                                          <p:attrName>ppt_h</p:attrName>
                                        </p:attrNameLst>
                                      </p:cBhvr>
                                      <p:tavLst>
                                        <p:tav tm="0">
                                          <p:val>
                                            <p:fltVal val="0"/>
                                          </p:val>
                                        </p:tav>
                                        <p:tav tm="100000">
                                          <p:val>
                                            <p:strVal val="#ppt_h"/>
                                          </p:val>
                                        </p:tav>
                                      </p:tavLst>
                                    </p:anim>
                                    <p:anim calcmode="lin" valueType="num">
                                      <p:cBhvr>
                                        <p:cTn id="16" dur="750" fill="hold"/>
                                        <p:tgtEl>
                                          <p:spTgt spid="3077"/>
                                        </p:tgtEl>
                                        <p:attrNameLst>
                                          <p:attrName>ppt_x</p:attrName>
                                        </p:attrNameLst>
                                      </p:cBhvr>
                                      <p:tavLst>
                                        <p:tav tm="0">
                                          <p:val>
                                            <p:fltVal val="0.5"/>
                                          </p:val>
                                        </p:tav>
                                        <p:tav tm="100000">
                                          <p:val>
                                            <p:strVal val="#ppt_x"/>
                                          </p:val>
                                        </p:tav>
                                      </p:tavLst>
                                    </p:anim>
                                    <p:anim calcmode="lin" valueType="num">
                                      <p:cBhvr>
                                        <p:cTn id="17" dur="750" fill="hold"/>
                                        <p:tgtEl>
                                          <p:spTgt spid="30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04/e8/ab/04e8abf0d1a3ebf4ab5fb04241bf02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62" y="580294"/>
            <a:ext cx="8040429" cy="572379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123" name="Rectangle 3"/>
          <p:cNvSpPr>
            <a:spLocks noChangeArrowheads="1"/>
          </p:cNvSpPr>
          <p:nvPr/>
        </p:nvSpPr>
        <p:spPr bwMode="auto">
          <a:xfrm>
            <a:off x="686540" y="3934206"/>
            <a:ext cx="8061343" cy="1815882"/>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El Señor es clemente y </a:t>
            </a:r>
            <a:r>
              <a:rPr kumimoji="0" lang="es-ES" sz="2800" b="1" i="1" u="none" strike="noStrike" kern="1200" cap="none" spc="0" normalizeH="0" baseline="0" noProof="0" dirty="0" smtClean="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misericordioso</a:t>
            </a:r>
            <a:r>
              <a:rPr kumimoji="0" lang="es-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 lento a la cólera </a:t>
            </a:r>
            <a:r>
              <a:rPr kumimoji="0" lang="es-ES" sz="2800" b="1" i="1" u="none" strike="noStrike" kern="1200" cap="none" spc="0" normalizeH="0" baseline="0" noProof="0" dirty="0" smtClean="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y </a:t>
            </a:r>
            <a:r>
              <a:rPr kumimoji="0" lang="es-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rico en piedad; </a:t>
            </a:r>
            <a:r>
              <a:rPr kumimoji="0" lang="es-ES" sz="2800" b="1" i="1" u="none" strike="noStrike" kern="1200" cap="none" spc="0" normalizeH="0" baseline="0" noProof="0" dirty="0" smtClean="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el </a:t>
            </a:r>
            <a:r>
              <a:rPr kumimoji="0" lang="es-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Señor es </a:t>
            </a:r>
            <a:r>
              <a:rPr kumimoji="0" lang="es-ES" sz="2800" b="1" i="1" u="none" strike="noStrike" kern="1200" cap="none" spc="0" normalizeH="0" baseline="0" noProof="0" dirty="0" smtClean="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bueno </a:t>
            </a:r>
            <a:r>
              <a:rPr kumimoji="0" lang="es-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con todos, es cariñoso con </a:t>
            </a:r>
            <a:r>
              <a:rPr kumimoji="0" lang="es-ES" sz="2800" b="1" i="1" u="none" strike="noStrike" kern="1200" cap="none" spc="0" normalizeH="0" baseline="0" noProof="0" dirty="0" smtClean="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todas </a:t>
            </a:r>
            <a:r>
              <a:rPr kumimoji="0" lang="es-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sus criaturas.</a:t>
            </a:r>
            <a:endParaRPr kumimoji="0" lang="ca-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endParaRPr>
          </a:p>
        </p:txBody>
      </p:sp>
      <p:sp>
        <p:nvSpPr>
          <p:cNvPr id="5125" name="Rectangle 5"/>
          <p:cNvSpPr>
            <a:spLocks noChangeArrowheads="1"/>
          </p:cNvSpPr>
          <p:nvPr/>
        </p:nvSpPr>
        <p:spPr bwMode="auto">
          <a:xfrm>
            <a:off x="374270" y="5750088"/>
            <a:ext cx="8774728" cy="553998"/>
          </a:xfrm>
          <a:prstGeom prst="rect">
            <a:avLst/>
          </a:prstGeom>
          <a:noFill/>
          <a:ln>
            <a:noFill/>
          </a:ln>
          <a:effectLst/>
          <a:scene3d>
            <a:camera prst="orthographicFront"/>
            <a:lightRig rig="threePt" dir="t"/>
          </a:scene3d>
          <a:sp3d>
            <a:bevelT prst="relaxedInset"/>
          </a:sp3d>
          <a:extLst/>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ca-ES" sz="30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 Cerca </a:t>
            </a:r>
            <a:r>
              <a:rPr kumimoji="0" lang="ca-ES" sz="3000" b="1" i="1" u="none" strike="noStrike" kern="1200" cap="none" spc="0" normalizeH="0" baseline="0" noProof="0" dirty="0" err="1">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está</a:t>
            </a:r>
            <a:r>
              <a:rPr kumimoji="0" lang="ca-ES" sz="30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 el </a:t>
            </a:r>
            <a:r>
              <a:rPr kumimoji="0" lang="ca-ES" sz="3000" b="1" i="1" u="none" strike="noStrike" kern="1200" cap="none" spc="0" normalizeH="0" baseline="0" noProof="0" dirty="0" err="1">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Señor</a:t>
            </a:r>
            <a:r>
              <a:rPr kumimoji="0" lang="ca-ES" sz="30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 de los que lo </a:t>
            </a:r>
            <a:r>
              <a:rPr kumimoji="0" lang="ca-ES" sz="3000" b="1" i="1" u="none" strike="noStrike" kern="1200" cap="none" spc="0" normalizeH="0" baseline="0" noProof="0" dirty="0" err="1">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invocan</a:t>
            </a:r>
            <a:r>
              <a:rPr kumimoji="0" lang="ca-ES" sz="30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a:t>
            </a:r>
          </a:p>
        </p:txBody>
      </p:sp>
    </p:spTree>
    <p:extLst>
      <p:ext uri="{BB962C8B-B14F-4D97-AF65-F5344CB8AC3E}">
        <p14:creationId xmlns:p14="http://schemas.microsoft.com/office/powerpoint/2010/main" val="3185753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5123"/>
                                        </p:tgtEl>
                                        <p:attrNameLst>
                                          <p:attrName>style.visibility</p:attrName>
                                        </p:attrNameLst>
                                      </p:cBhvr>
                                      <p:to>
                                        <p:strVal val="visible"/>
                                      </p:to>
                                    </p:set>
                                    <p:anim calcmode="lin" valueType="num">
                                      <p:cBhvr>
                                        <p:cTn id="7" dur="750" fill="hold"/>
                                        <p:tgtEl>
                                          <p:spTgt spid="5123"/>
                                        </p:tgtEl>
                                        <p:attrNameLst>
                                          <p:attrName>ppt_w</p:attrName>
                                        </p:attrNameLst>
                                      </p:cBhvr>
                                      <p:tavLst>
                                        <p:tav tm="0">
                                          <p:val>
                                            <p:fltVal val="0"/>
                                          </p:val>
                                        </p:tav>
                                        <p:tav tm="100000">
                                          <p:val>
                                            <p:strVal val="#ppt_w"/>
                                          </p:val>
                                        </p:tav>
                                      </p:tavLst>
                                    </p:anim>
                                    <p:anim calcmode="lin" valueType="num">
                                      <p:cBhvr>
                                        <p:cTn id="8" dur="750" fill="hold"/>
                                        <p:tgtEl>
                                          <p:spTgt spid="5123"/>
                                        </p:tgtEl>
                                        <p:attrNameLst>
                                          <p:attrName>ppt_h</p:attrName>
                                        </p:attrNameLst>
                                      </p:cBhvr>
                                      <p:tavLst>
                                        <p:tav tm="0">
                                          <p:val>
                                            <p:fltVal val="0"/>
                                          </p:val>
                                        </p:tav>
                                        <p:tav tm="100000">
                                          <p:val>
                                            <p:strVal val="#ppt_h"/>
                                          </p:val>
                                        </p:tav>
                                      </p:tavLst>
                                    </p:anim>
                                    <p:anim calcmode="lin" valueType="num">
                                      <p:cBhvr>
                                        <p:cTn id="9" dur="750" fill="hold"/>
                                        <p:tgtEl>
                                          <p:spTgt spid="5123"/>
                                        </p:tgtEl>
                                        <p:attrNameLst>
                                          <p:attrName>ppt_x</p:attrName>
                                        </p:attrNameLst>
                                      </p:cBhvr>
                                      <p:tavLst>
                                        <p:tav tm="0">
                                          <p:val>
                                            <p:fltVal val="0.5"/>
                                          </p:val>
                                        </p:tav>
                                        <p:tav tm="100000">
                                          <p:val>
                                            <p:strVal val="#ppt_x"/>
                                          </p:val>
                                        </p:tav>
                                      </p:tavLst>
                                    </p:anim>
                                    <p:anim calcmode="lin" valueType="num">
                                      <p:cBhvr>
                                        <p:cTn id="10" dur="750" fill="hold"/>
                                        <p:tgtEl>
                                          <p:spTgt spid="5123"/>
                                        </p:tgtEl>
                                        <p:attrNameLst>
                                          <p:attrName>ppt_y</p:attrName>
                                        </p:attrNameLst>
                                      </p:cBhvr>
                                      <p:tavLst>
                                        <p:tav tm="0">
                                          <p:val>
                                            <p:fltVal val="0.5"/>
                                          </p:val>
                                        </p:tav>
                                        <p:tav tm="100000">
                                          <p:val>
                                            <p:strVal val="#ppt_y"/>
                                          </p:val>
                                        </p:tav>
                                      </p:tavLst>
                                    </p:anim>
                                  </p:childTnLst>
                                </p:cTn>
                              </p:par>
                            </p:childTnLst>
                          </p:cTn>
                        </p:par>
                        <p:par>
                          <p:cTn id="11" fill="hold">
                            <p:stCondLst>
                              <p:cond delay="930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5125"/>
                                        </p:tgtEl>
                                        <p:attrNameLst>
                                          <p:attrName>style.visibility</p:attrName>
                                        </p:attrNameLst>
                                      </p:cBhvr>
                                      <p:to>
                                        <p:strVal val="visible"/>
                                      </p:to>
                                    </p:set>
                                    <p:anim calcmode="lin" valueType="num">
                                      <p:cBhvr>
                                        <p:cTn id="14" dur="750" fill="hold"/>
                                        <p:tgtEl>
                                          <p:spTgt spid="5125"/>
                                        </p:tgtEl>
                                        <p:attrNameLst>
                                          <p:attrName>ppt_w</p:attrName>
                                        </p:attrNameLst>
                                      </p:cBhvr>
                                      <p:tavLst>
                                        <p:tav tm="0">
                                          <p:val>
                                            <p:fltVal val="0"/>
                                          </p:val>
                                        </p:tav>
                                        <p:tav tm="100000">
                                          <p:val>
                                            <p:strVal val="#ppt_w"/>
                                          </p:val>
                                        </p:tav>
                                      </p:tavLst>
                                    </p:anim>
                                    <p:anim calcmode="lin" valueType="num">
                                      <p:cBhvr>
                                        <p:cTn id="15" dur="750" fill="hold"/>
                                        <p:tgtEl>
                                          <p:spTgt spid="5125"/>
                                        </p:tgtEl>
                                        <p:attrNameLst>
                                          <p:attrName>ppt_h</p:attrName>
                                        </p:attrNameLst>
                                      </p:cBhvr>
                                      <p:tavLst>
                                        <p:tav tm="0">
                                          <p:val>
                                            <p:fltVal val="0"/>
                                          </p:val>
                                        </p:tav>
                                        <p:tav tm="100000">
                                          <p:val>
                                            <p:strVal val="#ppt_h"/>
                                          </p:val>
                                        </p:tav>
                                      </p:tavLst>
                                    </p:anim>
                                    <p:anim calcmode="lin" valueType="num">
                                      <p:cBhvr>
                                        <p:cTn id="16" dur="750" fill="hold"/>
                                        <p:tgtEl>
                                          <p:spTgt spid="5125"/>
                                        </p:tgtEl>
                                        <p:attrNameLst>
                                          <p:attrName>ppt_x</p:attrName>
                                        </p:attrNameLst>
                                      </p:cBhvr>
                                      <p:tavLst>
                                        <p:tav tm="0">
                                          <p:val>
                                            <p:fltVal val="0.5"/>
                                          </p:val>
                                        </p:tav>
                                        <p:tav tm="100000">
                                          <p:val>
                                            <p:strVal val="#ppt_x"/>
                                          </p:val>
                                        </p:tav>
                                      </p:tavLst>
                                    </p:anim>
                                    <p:anim calcmode="lin" valueType="num">
                                      <p:cBhvr>
                                        <p:cTn id="17" dur="750" fill="hold"/>
                                        <p:tgtEl>
                                          <p:spTgt spid="51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6b/2e/7c/6b2e7ce9bfa6fdd99b4979e44fc745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61" y="589085"/>
            <a:ext cx="8091607" cy="575212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56992" y="501165"/>
            <a:ext cx="8194636" cy="2246769"/>
          </a:xfrm>
          <a:prstGeom prst="rect">
            <a:avLst/>
          </a:prstGeom>
          <a:noFill/>
          <a:ln>
            <a:noFill/>
          </a:ln>
          <a:effectLst/>
          <a:extLst/>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El Señor es justo en todos sus caminos, es bondadoso en todas sus acciones. Cerca está el Señor de los que lo invocan, de los que lo invocan </a:t>
            </a:r>
            <a:endParaRPr kumimoji="0" lang="es-ES" sz="2800" b="1" i="1" u="none" strike="noStrike" kern="1200" cap="none" spc="0" normalizeH="0" baseline="0" noProof="0" dirty="0" smtClean="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s-ES" sz="2800" b="1" i="1" u="none" strike="noStrike" kern="1200" cap="none" spc="0" normalizeH="0" baseline="0" noProof="0" dirty="0" smtClean="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sinceramente</a:t>
            </a:r>
            <a:r>
              <a:rPr kumimoji="0" lang="es-ES" sz="28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a:t>
            </a:r>
            <a:endParaRPr kumimoji="0" lang="ca-ES" sz="28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endParaRPr>
          </a:p>
        </p:txBody>
      </p:sp>
      <p:sp>
        <p:nvSpPr>
          <p:cNvPr id="4" name="Rectangle 4"/>
          <p:cNvSpPr>
            <a:spLocks noChangeArrowheads="1"/>
          </p:cNvSpPr>
          <p:nvPr/>
        </p:nvSpPr>
        <p:spPr bwMode="auto">
          <a:xfrm>
            <a:off x="4476187" y="4656989"/>
            <a:ext cx="3888432" cy="1569660"/>
          </a:xfrm>
          <a:prstGeom prst="rect">
            <a:avLst/>
          </a:prstGeom>
          <a:noFill/>
          <a:ln>
            <a:noFill/>
          </a:ln>
          <a:effectLst/>
          <a:scene3d>
            <a:camera prst="orthographicFront"/>
            <a:lightRig rig="threePt" dir="t"/>
          </a:scene3d>
          <a:sp3d>
            <a:bevelT w="152400" h="50800" prst="softRound"/>
          </a:sp3d>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1600" b="1" i="1" u="none" strike="noStrike" kern="1200" cap="none" spc="0" normalizeH="0" baseline="0" noProof="0" dirty="0">
                <a:ln>
                  <a:noFill/>
                </a:ln>
                <a:solidFill>
                  <a:srgbClr val="000000"/>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 </a:t>
            </a:r>
            <a:r>
              <a:rPr kumimoji="0" lang="ca-ES" sz="32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Cerca </a:t>
            </a:r>
            <a:r>
              <a:rPr kumimoji="0" lang="ca-ES" sz="3200" b="1" i="1" u="none" strike="noStrike" kern="1200" cap="none" spc="0" normalizeH="0" baseline="0" noProof="0" dirty="0" err="1">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está</a:t>
            </a:r>
            <a:r>
              <a:rPr kumimoji="0" lang="ca-ES" sz="32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 el </a:t>
            </a:r>
            <a:r>
              <a:rPr kumimoji="0" lang="ca-ES" sz="3200" b="1" i="1" u="none" strike="noStrike" kern="1200" cap="none" spc="0" normalizeH="0" baseline="0" noProof="0" dirty="0" err="1">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Señor</a:t>
            </a:r>
            <a:r>
              <a:rPr kumimoji="0" lang="ca-ES" sz="32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 de los que lo </a:t>
            </a:r>
            <a:r>
              <a:rPr kumimoji="0" lang="ca-ES" sz="3200" b="1" i="1" u="none" strike="noStrike" kern="1200" cap="none" spc="0" normalizeH="0" baseline="0" noProof="0" dirty="0" err="1">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invocan</a:t>
            </a:r>
            <a:r>
              <a:rPr kumimoji="0" lang="ca-ES" sz="32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a:t>
            </a:r>
          </a:p>
        </p:txBody>
      </p:sp>
    </p:spTree>
    <p:extLst>
      <p:ext uri="{BB962C8B-B14F-4D97-AF65-F5344CB8AC3E}">
        <p14:creationId xmlns:p14="http://schemas.microsoft.com/office/powerpoint/2010/main" val="2447967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10125"/>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 calcmode="lin" valueType="num">
                                      <p:cBhvr>
                                        <p:cTn id="16" dur="750" fill="hold"/>
                                        <p:tgtEl>
                                          <p:spTgt spid="4"/>
                                        </p:tgtEl>
                                        <p:attrNameLst>
                                          <p:attrName>ppt_x</p:attrName>
                                        </p:attrNameLst>
                                      </p:cBhvr>
                                      <p:tavLst>
                                        <p:tav tm="0">
                                          <p:val>
                                            <p:fltVal val="0.5"/>
                                          </p:val>
                                        </p:tav>
                                        <p:tav tm="100000">
                                          <p:val>
                                            <p:strVal val="#ppt_x"/>
                                          </p:val>
                                        </p:tav>
                                      </p:tavLst>
                                    </p:anim>
                                    <p:anim calcmode="lin" valueType="num">
                                      <p:cBhvr>
                                        <p:cTn id="17"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89464" y="637988"/>
            <a:ext cx="8047099" cy="580365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p:cNvSpPr>
            <a:spLocks noChangeArrowheads="1"/>
          </p:cNvSpPr>
          <p:nvPr/>
        </p:nvSpPr>
        <p:spPr bwMode="auto">
          <a:xfrm>
            <a:off x="743881" y="1241578"/>
            <a:ext cx="2365079" cy="857188"/>
          </a:xfrm>
          <a:prstGeom prst="roundRect">
            <a:avLst>
              <a:gd name="adj" fmla="val 16667"/>
            </a:avLst>
          </a:prstGeom>
          <a:solidFill>
            <a:srgbClr val="8BE5B6"/>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mn-cs"/>
              </a:rPr>
              <a:t>CONTEMPLATIO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imes New Roman" pitchFamily="18" charset="0"/>
                <a:ea typeface="+mn-ea"/>
                <a:cs typeface="+mn-cs"/>
              </a:rPr>
              <a:t>¿Qué me lleva a hacer el texto?</a:t>
            </a:r>
            <a:endParaRPr kumimoji="0" lang="es-PE" sz="36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Rectángulo 4"/>
          <p:cNvSpPr/>
          <p:nvPr/>
        </p:nvSpPr>
        <p:spPr>
          <a:xfrm>
            <a:off x="435050" y="3060807"/>
            <a:ext cx="8047098" cy="3139321"/>
          </a:xfrm>
          <a:prstGeom prst="rect">
            <a:avLst/>
          </a:prstGeom>
        </p:spPr>
        <p:txBody>
          <a:bodyPr wrap="square">
            <a:spAutoFit/>
          </a:bodyPr>
          <a:lstStyle/>
          <a:p>
            <a:pPr lvl="0" algn="ctr" fontAlgn="base">
              <a:spcBef>
                <a:spcPct val="0"/>
              </a:spcBef>
              <a:defRPr/>
            </a:pPr>
            <a:r>
              <a:rPr lang="es-MX" b="1" dirty="0">
                <a:solidFill>
                  <a:srgbClr val="FFFFFF"/>
                </a:solidFill>
                <a:effectLst>
                  <a:glow rad="63500">
                    <a:srgbClr val="FFADCA">
                      <a:lumMod val="10000"/>
                      <a:alpha val="40000"/>
                    </a:srgbClr>
                  </a:glow>
                  <a:outerShdw blurRad="50800" dist="38100" algn="l" rotWithShape="0">
                    <a:prstClr val="black"/>
                  </a:outerShdw>
                </a:effectLst>
                <a:ea typeface="Times New Roman" panose="02020603050405020304" pitchFamily="18" charset="0"/>
              </a:rPr>
              <a:t>“Es preciso confesar que todos sentimos un extraño atractivo hacia el vicio contrario y que hay en el hombre una fuerza secreta y muy poderosa del espíritu maligno que nos obliga, a pesar del conocimiento que tenemos de la belleza y de la santidad de la humildad, a que nos dejemos llevar por la violencia del orgullo. Pero, ¡oh Salvador!, hermanos míos, ¿no va siendo ya tiempo de resistirla? El Hijo de Dios nos ha dicho que seamos humildes, y nos ha asegurado, además: “El que se humille, será ensalzado”. Se trata de una doctrina de salvación venida del cielo; ¿y no es acaso un prodigio y un motivo de extrañeza que creamos en la verdad de estas palabras, pero nos neguemos a concurrir a sus efectos? (XI, 486</a:t>
            </a:r>
            <a:r>
              <a:rPr lang="es-MX" b="1" dirty="0" smtClean="0">
                <a:solidFill>
                  <a:srgbClr val="FFFFFF"/>
                </a:solidFill>
                <a:effectLst>
                  <a:glow rad="63500">
                    <a:srgbClr val="FFADCA">
                      <a:lumMod val="10000"/>
                      <a:alpha val="40000"/>
                    </a:srgbClr>
                  </a:glow>
                  <a:outerShdw blurRad="50800" dist="38100" algn="l" rotWithShape="0">
                    <a:prstClr val="black"/>
                  </a:outerShdw>
                </a:effectLst>
                <a:ea typeface="Times New Roman" panose="02020603050405020304" pitchFamily="18" charset="0"/>
              </a:rPr>
              <a:t>)</a:t>
            </a:r>
            <a:endParaRPr kumimoji="0" lang="es-PE" sz="2800" b="0" i="0"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endParaRPr>
          </a:p>
        </p:txBody>
      </p:sp>
      <p:pic>
        <p:nvPicPr>
          <p:cNvPr id="1028" name="Picture 4" descr="https://1.bp.blogspot.com/-dBBTvQgTgRY/VB_I9L9zd6I/AAAAAAAAYf8/2toCajKjoPQ/s1600/San%2BVicente%2Bde%2BPaul.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flipH="1">
            <a:off x="6731726" y="555062"/>
            <a:ext cx="1750422" cy="2264229"/>
          </a:xfrm>
          <a:prstGeom prst="ellipse">
            <a:avLst/>
          </a:prstGeom>
          <a:noFill/>
          <a:ln w="28575">
            <a:solidFill>
              <a:srgbClr val="FFFF00"/>
            </a:solidFill>
          </a:ln>
          <a:extLst>
            <a:ext uri="{909E8E84-426E-40DD-AFC4-6F175D3DCCD1}">
              <a14:hiddenFill xmlns:a14="http://schemas.microsoft.com/office/drawing/2010/main">
                <a:solidFill>
                  <a:srgbClr val="FFFFFF"/>
                </a:solidFill>
              </a14:hiddenFill>
            </a:ext>
          </a:extLst>
        </p:spPr>
      </p:pic>
      <p:sp>
        <p:nvSpPr>
          <p:cNvPr id="9" name="Rectángulo 8"/>
          <p:cNvSpPr/>
          <p:nvPr/>
        </p:nvSpPr>
        <p:spPr>
          <a:xfrm>
            <a:off x="3024554" y="1204553"/>
            <a:ext cx="3552757" cy="1200329"/>
          </a:xfrm>
          <a:prstGeom prst="rect">
            <a:avLst/>
          </a:prstGeom>
        </p:spPr>
        <p:txBody>
          <a:bodyPr wrap="square">
            <a:spAutoFit/>
          </a:bodyPr>
          <a:lstStyle/>
          <a:p>
            <a:pPr lvl="0" algn="ctr" fontAlgn="base">
              <a:spcBef>
                <a:spcPct val="0"/>
              </a:spcBef>
              <a:defRPr/>
            </a:pPr>
            <a:r>
              <a:rPr lang="es-MX" b="1" dirty="0">
                <a:solidFill>
                  <a:srgbClr val="FFFFFF"/>
                </a:solidFill>
                <a:effectLst>
                  <a:glow rad="63500">
                    <a:srgbClr val="FFADCA">
                      <a:lumMod val="10000"/>
                      <a:alpha val="40000"/>
                    </a:srgbClr>
                  </a:glow>
                  <a:outerShdw blurRad="50800" dist="38100" algn="l" rotWithShape="0">
                    <a:prstClr val="black"/>
                  </a:outerShdw>
                </a:effectLst>
                <a:ea typeface="Times New Roman" panose="02020603050405020304" pitchFamily="18" charset="0"/>
              </a:rPr>
              <a:t>Motivación: San Vicente hablando sobre la humildad, habla sobre </a:t>
            </a:r>
            <a:r>
              <a:rPr lang="es-MX" b="1" dirty="0" smtClean="0">
                <a:solidFill>
                  <a:srgbClr val="FFFFFF"/>
                </a:solidFill>
                <a:effectLst>
                  <a:glow rad="63500">
                    <a:srgbClr val="FFADCA">
                      <a:lumMod val="10000"/>
                      <a:alpha val="40000"/>
                    </a:srgbClr>
                  </a:glow>
                  <a:outerShdw blurRad="50800" dist="38100" algn="l" rotWithShape="0">
                    <a:prstClr val="black"/>
                  </a:outerShdw>
                </a:effectLst>
                <a:ea typeface="Times New Roman" panose="02020603050405020304" pitchFamily="18" charset="0"/>
              </a:rPr>
              <a:t>la belleza de esta virtud:</a:t>
            </a:r>
            <a:endParaRPr kumimoji="0" lang="es-PE" sz="2800" b="0" i="0"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349766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ppt_x</p:attrName>
                                        </p:attrNameLst>
                                      </p:cBhvr>
                                      <p:tavLst>
                                        <p:tav tm="0">
                                          <p:val>
                                            <p:fltVal val="0.5"/>
                                          </p:val>
                                        </p:tav>
                                        <p:tav tm="100000">
                                          <p:val>
                                            <p:strVal val="#ppt_x"/>
                                          </p:val>
                                        </p:tav>
                                      </p:tavLst>
                                    </p:anim>
                                    <p:anim calcmode="lin" valueType="num">
                                      <p:cBhvr>
                                        <p:cTn id="10" dur="75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645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ppt_w</p:attrName>
                                        </p:attrNameLst>
                                      </p:cBhvr>
                                      <p:tavLst>
                                        <p:tav tm="0">
                                          <p:val>
                                            <p:fltVal val="0"/>
                                          </p:val>
                                        </p:tav>
                                        <p:tav tm="100000">
                                          <p:val>
                                            <p:strVal val="#ppt_w"/>
                                          </p:val>
                                        </p:tav>
                                      </p:tavLst>
                                    </p:anim>
                                    <p:anim calcmode="lin" valueType="num">
                                      <p:cBhvr>
                                        <p:cTn id="15" dur="750" fill="hold"/>
                                        <p:tgtEl>
                                          <p:spTgt spid="5"/>
                                        </p:tgtEl>
                                        <p:attrNameLst>
                                          <p:attrName>ppt_h</p:attrName>
                                        </p:attrNameLst>
                                      </p:cBhvr>
                                      <p:tavLst>
                                        <p:tav tm="0">
                                          <p:val>
                                            <p:fltVal val="0"/>
                                          </p:val>
                                        </p:tav>
                                        <p:tav tm="100000">
                                          <p:val>
                                            <p:strVal val="#ppt_h"/>
                                          </p:val>
                                        </p:tav>
                                      </p:tavLst>
                                    </p:anim>
                                    <p:anim calcmode="lin" valueType="num">
                                      <p:cBhvr>
                                        <p:cTn id="16" dur="750" fill="hold"/>
                                        <p:tgtEl>
                                          <p:spTgt spid="5"/>
                                        </p:tgtEl>
                                        <p:attrNameLst>
                                          <p:attrName>ppt_x</p:attrName>
                                        </p:attrNameLst>
                                      </p:cBhvr>
                                      <p:tavLst>
                                        <p:tav tm="0">
                                          <p:val>
                                            <p:fltVal val="0.5"/>
                                          </p:val>
                                        </p:tav>
                                        <p:tav tm="100000">
                                          <p:val>
                                            <p:strVal val="#ppt_x"/>
                                          </p:val>
                                        </p:tav>
                                      </p:tavLst>
                                    </p:anim>
                                    <p:anim calcmode="lin" valueType="num">
                                      <p:cBhvr>
                                        <p:cTn id="17"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أبو عبد الله  عبدالرحمن بن أبي شعيب  عفا الله عنه وعن والدي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09" y="553759"/>
            <a:ext cx="8117567" cy="57686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p:cNvSpPr txBox="1">
            <a:spLocks noChangeArrowheads="1"/>
          </p:cNvSpPr>
          <p:nvPr/>
        </p:nvSpPr>
        <p:spPr bwMode="auto">
          <a:xfrm>
            <a:off x="3204118" y="405962"/>
            <a:ext cx="3312368" cy="684076"/>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PE" sz="4400" b="1" i="0" u="none" strike="noStrike" kern="0" cap="none" spc="50" normalizeH="0" baseline="0" noProof="0" dirty="0">
                <a:ln w="11430"/>
                <a:effectLst>
                  <a:outerShdw blurRad="76200" dist="50800" dir="5400000" algn="tl" rotWithShape="0">
                    <a:srgbClr val="000000">
                      <a:alpha val="65000"/>
                    </a:srgbClr>
                  </a:outerShdw>
                </a:effectLst>
                <a:uLnTx/>
                <a:uFillTx/>
                <a:latin typeface="Adobe Gothic Std B" pitchFamily="34" charset="-128"/>
                <a:ea typeface="Adobe Gothic Std B" pitchFamily="34" charset="-128"/>
                <a:cs typeface="+mn-cs"/>
              </a:rPr>
              <a:t>Compromiso</a:t>
            </a:r>
            <a:r>
              <a:rPr kumimoji="0" lang="es-PE" sz="3600" b="1" i="0" u="none" strike="noStrike" kern="0" cap="none" spc="50" normalizeH="0" baseline="0" noProof="0" dirty="0">
                <a:ln w="11430"/>
                <a:solidFill>
                  <a:srgbClr val="FFFF00"/>
                </a:solidFill>
                <a:effectLst>
                  <a:outerShdw blurRad="76200" dist="50800" dir="5400000" algn="tl" rotWithShape="0">
                    <a:srgbClr val="000000">
                      <a:alpha val="65000"/>
                    </a:srgbClr>
                  </a:outerShdw>
                </a:effectLst>
                <a:uLnTx/>
                <a:uFillTx/>
                <a:latin typeface="Adobe Gothic Std B" pitchFamily="34" charset="-128"/>
                <a:ea typeface="Adobe Gothic Std B" pitchFamily="34" charset="-128"/>
                <a:cs typeface="+mn-cs"/>
              </a:rPr>
              <a:t>:</a:t>
            </a:r>
            <a:endParaRPr kumimoji="0" lang="es-ES" sz="3600" b="1" i="0" u="none" strike="noStrike" kern="0" cap="none" spc="50" normalizeH="0" baseline="0" noProof="0" dirty="0">
              <a:ln w="11430"/>
              <a:solidFill>
                <a:srgbClr val="FFFF00"/>
              </a:solidFill>
              <a:effectLst>
                <a:outerShdw blurRad="76200" dist="50800" dir="5400000" algn="tl" rotWithShape="0">
                  <a:srgbClr val="000000">
                    <a:alpha val="65000"/>
                  </a:srgbClr>
                </a:outerShdw>
              </a:effectLst>
              <a:uLnTx/>
              <a:uFillTx/>
              <a:latin typeface="Adobe Gothic Std B" pitchFamily="34" charset="-128"/>
              <a:ea typeface="Adobe Gothic Std B" pitchFamily="34" charset="-128"/>
              <a:cs typeface="+mn-cs"/>
            </a:endParaRPr>
          </a:p>
        </p:txBody>
      </p:sp>
      <p:sp>
        <p:nvSpPr>
          <p:cNvPr id="2" name="Rectángulo 1"/>
          <p:cNvSpPr/>
          <p:nvPr/>
        </p:nvSpPr>
        <p:spPr>
          <a:xfrm>
            <a:off x="495209" y="2614042"/>
            <a:ext cx="7989368" cy="1569660"/>
          </a:xfrm>
          <a:prstGeom prst="rect">
            <a:avLst/>
          </a:prstGeom>
        </p:spPr>
        <p:txBody>
          <a:bodyPr wrap="square">
            <a:spAutoFit/>
          </a:bodyPr>
          <a:lstStyle/>
          <a:p>
            <a:pPr marL="457200" lvl="0" indent="-457200" algn="ctr" fontAlgn="base">
              <a:spcBef>
                <a:spcPct val="0"/>
              </a:spcBef>
              <a:buFont typeface="Wingdings" panose="05000000000000000000" pitchFamily="2" charset="2"/>
              <a:buChar char="v"/>
              <a:defRPr/>
            </a:pPr>
            <a:r>
              <a:rPr lang="es-MX" sz="3200" b="1" dirty="0" smtClean="0">
                <a:solidFill>
                  <a:srgbClr val="FFFFFF"/>
                </a:solidFill>
                <a:effectLst>
                  <a:glow rad="101600">
                    <a:schemeClr val="accent2">
                      <a:lumMod val="25000"/>
                      <a:alpha val="60000"/>
                    </a:schemeClr>
                  </a:glow>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Arial" panose="020B0604020202020204" pitchFamily="34" charset="0"/>
              </a:rPr>
              <a:t>¿</a:t>
            </a:r>
            <a:r>
              <a:rPr lang="es-MX" sz="3200" b="1" dirty="0">
                <a:solidFill>
                  <a:srgbClr val="FFFFFF"/>
                </a:solidFill>
                <a:effectLst>
                  <a:glow rad="101600">
                    <a:schemeClr val="accent2">
                      <a:lumMod val="25000"/>
                      <a:alpha val="60000"/>
                    </a:schemeClr>
                  </a:glow>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Arial" panose="020B0604020202020204" pitchFamily="34" charset="0"/>
              </a:rPr>
              <a:t>Qué actitudes cultivaré para ser auténtico y transparente en mi vida, expresando aquello que creo</a:t>
            </a:r>
            <a:r>
              <a:rPr lang="es-MX" sz="3200" b="1" dirty="0" smtClean="0">
                <a:solidFill>
                  <a:srgbClr val="FFFFFF"/>
                </a:solidFill>
                <a:effectLst>
                  <a:glow rad="101600">
                    <a:schemeClr val="accent2">
                      <a:lumMod val="25000"/>
                      <a:alpha val="60000"/>
                    </a:schemeClr>
                  </a:glow>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Arial" panose="020B0604020202020204" pitchFamily="34" charset="0"/>
              </a:rPr>
              <a:t>?</a:t>
            </a:r>
            <a:endParaRPr kumimoji="0" lang="es-PE" sz="4400" b="0" i="0" u="none" strike="noStrike" kern="1200" cap="none" spc="0" normalizeH="0" baseline="0" noProof="0" dirty="0">
              <a:ln>
                <a:noFill/>
              </a:ln>
              <a:solidFill>
                <a:srgbClr val="FFFFFF"/>
              </a:solidFill>
              <a:effectLst>
                <a:glow rad="101600">
                  <a:schemeClr val="accent2">
                    <a:lumMod val="25000"/>
                    <a:alpha val="60000"/>
                  </a:schemeClr>
                </a:glow>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652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548950" y="909316"/>
            <a:ext cx="8238308" cy="559676"/>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lvl="0" algn="ctr" fontAlgn="base">
              <a:spcBef>
                <a:spcPct val="0"/>
              </a:spcBef>
              <a:defRPr/>
            </a:pPr>
            <a:r>
              <a:rPr kumimoji="0" lang="es-ES_tradnl" sz="2800" b="0" i="0" u="none" strike="noStrike" kern="0" cap="none" spc="0" normalizeH="0" baseline="0" noProof="0" dirty="0">
                <a:ln w="18415" cmpd="sng">
                  <a:solidFill>
                    <a:srgbClr val="FFFFFF"/>
                  </a:solidFill>
                  <a:prstDash val="solid"/>
                </a:ln>
                <a:solidFill>
                  <a:srgbClr val="FFFF00"/>
                </a:solidFill>
                <a:effectLst>
                  <a:glow rad="63500">
                    <a:srgbClr val="FFADCA">
                      <a:lumMod val="10000"/>
                      <a:alpha val="40000"/>
                    </a:srgbClr>
                  </a:glow>
                  <a:outerShdw blurRad="50800" dist="38100" algn="l" rotWithShape="0">
                    <a:prstClr val="black"/>
                  </a:outerShdw>
                </a:effectLst>
                <a:uLnTx/>
                <a:uFillTx/>
                <a:latin typeface="Times New Roman"/>
                <a:ea typeface="+mn-ea"/>
                <a:cs typeface="+mn-cs"/>
              </a:rPr>
              <a:t> </a:t>
            </a:r>
            <a:r>
              <a:rPr kumimoji="0" lang="es-ES_tradnl" sz="2800" b="0" i="0" u="none" strike="noStrike" kern="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Times New Roman"/>
                <a:ea typeface="+mn-ea"/>
                <a:cs typeface="+mn-cs"/>
              </a:rPr>
              <a:t>Ambientación</a:t>
            </a:r>
            <a:r>
              <a:rPr kumimoji="0" lang="es-ES_tradnl" sz="1800" b="0" i="0" u="none" strike="noStrike" kern="0" cap="none" spc="0" normalizeH="0" baseline="0" noProof="0" dirty="0">
                <a:ln w="18415" cmpd="sng">
                  <a:solidFill>
                    <a:srgbClr val="FFFFFF"/>
                  </a:solidFill>
                  <a:prstDash val="solid"/>
                </a:ln>
                <a:solidFill>
                  <a:srgbClr val="FFFFFF"/>
                </a:solidFill>
                <a:effectLst>
                  <a:glow rad="63500">
                    <a:srgbClr val="FFADCA">
                      <a:lumMod val="10000"/>
                      <a:alpha val="40000"/>
                    </a:srgbClr>
                  </a:glow>
                  <a:outerShdw blurRad="50800" dist="38100" algn="l" rotWithShape="0">
                    <a:prstClr val="black"/>
                  </a:outerShdw>
                </a:effectLst>
                <a:uLnTx/>
                <a:uFillTx/>
                <a:latin typeface="Times New Roman"/>
                <a:ea typeface="+mn-ea"/>
                <a:cs typeface="+mn-cs"/>
              </a:rPr>
              <a:t>: </a:t>
            </a:r>
            <a:r>
              <a:rPr lang="es-MX" sz="2000" b="1" dirty="0" smtClean="0">
                <a:solidFill>
                  <a:srgbClr val="FFFFFF"/>
                </a:solidFill>
                <a:effectLst>
                  <a:glow rad="63500">
                    <a:srgbClr val="FFADCA">
                      <a:lumMod val="10000"/>
                      <a:alpha val="40000"/>
                    </a:srgbClr>
                  </a:glow>
                  <a:outerShdw blurRad="50800" dist="38100" algn="l" rotWithShape="0">
                    <a:prstClr val="black"/>
                  </a:outerShdw>
                </a:effectLst>
              </a:rPr>
              <a:t>Una </a:t>
            </a:r>
            <a:r>
              <a:rPr lang="es-MX" sz="2000" b="1" dirty="0">
                <a:solidFill>
                  <a:srgbClr val="FFFFFF"/>
                </a:solidFill>
                <a:effectLst>
                  <a:glow rad="63500">
                    <a:srgbClr val="FFADCA">
                      <a:lumMod val="10000"/>
                      <a:alpha val="40000"/>
                    </a:srgbClr>
                  </a:glow>
                  <a:outerShdw blurRad="50800" dist="38100" algn="l" rotWithShape="0">
                    <a:prstClr val="black"/>
                  </a:outerShdw>
                </a:effectLst>
              </a:rPr>
              <a:t>jarra, un lavatorio y una toalla; </a:t>
            </a:r>
            <a:r>
              <a:rPr lang="es-MX" sz="2000" b="1" dirty="0" smtClean="0">
                <a:solidFill>
                  <a:srgbClr val="FFFFFF"/>
                </a:solidFill>
                <a:effectLst>
                  <a:glow rad="63500">
                    <a:srgbClr val="FFADCA">
                      <a:lumMod val="10000"/>
                      <a:alpha val="40000"/>
                    </a:srgbClr>
                  </a:glow>
                  <a:outerShdw blurRad="50800" dist="38100" algn="l" rotWithShape="0">
                    <a:prstClr val="black"/>
                  </a:outerShdw>
                </a:effectLst>
              </a:rPr>
              <a:t>                                  frase</a:t>
            </a:r>
            <a:r>
              <a:rPr lang="es-MX" sz="2000" b="1" dirty="0">
                <a:solidFill>
                  <a:srgbClr val="FFFFFF"/>
                </a:solidFill>
                <a:effectLst>
                  <a:glow rad="63500">
                    <a:srgbClr val="FFADCA">
                      <a:lumMod val="10000"/>
                      <a:alpha val="40000"/>
                    </a:srgbClr>
                  </a:glow>
                  <a:outerShdw blurRad="50800" dist="38100" algn="l" rotWithShape="0">
                    <a:prstClr val="black"/>
                  </a:outerShdw>
                </a:effectLst>
              </a:rPr>
              <a:t>: </a:t>
            </a:r>
            <a:r>
              <a:rPr lang="es-MX" sz="2000" b="1" dirty="0" smtClean="0">
                <a:solidFill>
                  <a:srgbClr val="FFFFFF"/>
                </a:solidFill>
                <a:effectLst>
                  <a:glow rad="63500">
                    <a:srgbClr val="FFADCA">
                      <a:lumMod val="10000"/>
                      <a:alpha val="40000"/>
                    </a:srgbClr>
                  </a:glow>
                  <a:outerShdw blurRad="50800" dist="38100" algn="l" rotWithShape="0">
                    <a:prstClr val="black"/>
                  </a:outerShdw>
                </a:effectLst>
              </a:rPr>
              <a:t>Todos somos hermanos.</a:t>
            </a:r>
            <a:endParaRPr kumimoji="0" lang="es-ES_tradnl" sz="2000" b="1" i="0" u="none" strike="noStrike" kern="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Times New Roman"/>
              <a:ea typeface="+mn-ea"/>
              <a:cs typeface="+mn-cs"/>
            </a:endParaRPr>
          </a:p>
        </p:txBody>
      </p:sp>
      <p:sp>
        <p:nvSpPr>
          <p:cNvPr id="3" name="2 CuadroTexto"/>
          <p:cNvSpPr txBox="1"/>
          <p:nvPr/>
        </p:nvSpPr>
        <p:spPr>
          <a:xfrm>
            <a:off x="1349681" y="5426805"/>
            <a:ext cx="7929201" cy="461665"/>
          </a:xfrm>
          <a:prstGeom prst="rect">
            <a:avLst/>
          </a:prstGeom>
          <a:noFill/>
          <a:scene3d>
            <a:camera prst="orthographicFront"/>
            <a:lightRig rig="threePt" dir="t"/>
          </a:scene3d>
          <a:sp3d>
            <a:bevelT prst="angle"/>
          </a:sp3d>
        </p:spPr>
        <p:txBody>
          <a:bodyPr wrap="square" rtlCol="0">
            <a:spAutoFit/>
          </a:bodyPr>
          <a:lstStyle/>
          <a:p>
            <a:pPr lvl="0" fontAlgn="base">
              <a:spcBef>
                <a:spcPct val="0"/>
              </a:spcBef>
              <a:spcAft>
                <a:spcPct val="0"/>
              </a:spcAft>
              <a:defRPr/>
            </a:pPr>
            <a:r>
              <a:rPr kumimoji="0" lang="es-ES_tradnl" sz="2400" u="none" strike="noStrike" kern="0" cap="none" spc="0" normalizeH="0" baseline="0" noProof="0" dirty="0" smtClean="0">
                <a:ln>
                  <a:noFill/>
                </a:ln>
                <a:solidFill>
                  <a:srgbClr val="C00000"/>
                </a:solidFill>
                <a:effectLst>
                  <a:glow rad="63500">
                    <a:srgbClr val="DADADA">
                      <a:lumMod val="10000"/>
                      <a:alpha val="40000"/>
                    </a:srgbClr>
                  </a:glow>
                  <a:outerShdw blurRad="50800" dist="38100" algn="l" rotWithShape="0">
                    <a:prstClr val="black"/>
                  </a:outerShdw>
                </a:effectLst>
                <a:uLnTx/>
                <a:uFillTx/>
                <a:latin typeface="Arial"/>
              </a:rPr>
              <a:t>Cantos sugeridos:  </a:t>
            </a:r>
            <a:r>
              <a:rPr lang="es-MX" sz="2400" kern="0" dirty="0">
                <a:solidFill>
                  <a:srgbClr val="C00000"/>
                </a:solidFill>
                <a:effectLst>
                  <a:glow rad="63500">
                    <a:srgbClr val="DADADA">
                      <a:lumMod val="10000"/>
                      <a:alpha val="40000"/>
                    </a:srgbClr>
                  </a:glow>
                  <a:outerShdw blurRad="50800" dist="38100" algn="l" rotWithShape="0">
                    <a:prstClr val="black"/>
                  </a:outerShdw>
                </a:effectLst>
              </a:rPr>
              <a:t>Donde hay caridad y </a:t>
            </a:r>
            <a:r>
              <a:rPr lang="es-MX" sz="2400" kern="0" dirty="0" smtClean="0">
                <a:solidFill>
                  <a:srgbClr val="C00000"/>
                </a:solidFill>
                <a:effectLst>
                  <a:glow rad="63500">
                    <a:srgbClr val="DADADA">
                      <a:lumMod val="10000"/>
                      <a:alpha val="40000"/>
                    </a:srgbClr>
                  </a:glow>
                  <a:outerShdw blurRad="50800" dist="38100" algn="l" rotWithShape="0">
                    <a:prstClr val="black"/>
                  </a:outerShdw>
                </a:effectLst>
              </a:rPr>
              <a:t>amor</a:t>
            </a:r>
            <a:endParaRPr kumimoji="0" lang="es-PE" sz="2400" u="none" strike="noStrike" kern="0" cap="none" spc="0" normalizeH="0" baseline="0" noProof="0" dirty="0">
              <a:ln>
                <a:noFill/>
              </a:ln>
              <a:solidFill>
                <a:srgbClr val="C00000"/>
              </a:solidFill>
              <a:effectLst>
                <a:glow rad="63500">
                  <a:srgbClr val="DADADA">
                    <a:lumMod val="10000"/>
                    <a:alpha val="40000"/>
                  </a:srgbClr>
                </a:glow>
                <a:outerShdw blurRad="50800" dist="38100" algn="l" rotWithShape="0">
                  <a:prstClr val="black"/>
                </a:outerShdw>
              </a:effectLst>
              <a:uLnTx/>
              <a:uFillTx/>
              <a:latin typeface="Arial"/>
            </a:endParaRPr>
          </a:p>
        </p:txBody>
      </p:sp>
      <p:sp>
        <p:nvSpPr>
          <p:cNvPr id="4" name="3 Rectángulo"/>
          <p:cNvSpPr/>
          <p:nvPr/>
        </p:nvSpPr>
        <p:spPr>
          <a:xfrm>
            <a:off x="2378381" y="1990672"/>
            <a:ext cx="4138644" cy="144655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4400" b="1" i="1" u="none" strike="noStrike" kern="1200" normalizeH="0" baseline="0" noProof="0" dirty="0" smtClean="0">
                <a:solidFill>
                  <a:schemeClr val="accent5">
                    <a:lumMod val="50000"/>
                  </a:schemeClr>
                </a:solidFill>
                <a:effectLst>
                  <a:outerShdw blurRad="38100" dist="38100" dir="2700000" algn="tl">
                    <a:srgbClr val="000000">
                      <a:alpha val="43137"/>
                    </a:srgbClr>
                  </a:outerShdw>
                </a:effectLst>
                <a:uLnTx/>
                <a:uFillTx/>
                <a:latin typeface="Arial"/>
                <a:ea typeface="+mn-ea"/>
                <a:cs typeface="+mn-cs"/>
              </a:rPr>
              <a:t>Todos somos Hermanos</a:t>
            </a:r>
            <a:endParaRPr kumimoji="0" lang="es-ES_tradnl" sz="4400" b="1" i="0" u="none" strike="noStrike" kern="0" normalizeH="0" baseline="0" noProof="0" dirty="0">
              <a:solidFill>
                <a:schemeClr val="accent5">
                  <a:lumMod val="50000"/>
                </a:schemeClr>
              </a:solidFill>
              <a:effectLst>
                <a:outerShdw blurRad="38100" dist="38100" dir="2700000" algn="tl">
                  <a:srgbClr val="000000">
                    <a:alpha val="43137"/>
                  </a:srgbClr>
                </a:outerShdw>
              </a:effectLst>
              <a:uLnTx/>
              <a:uFillTx/>
              <a:latin typeface="Times New Roman"/>
              <a:ea typeface="+mn-ea"/>
              <a:cs typeface="+mn-cs"/>
            </a:endParaRPr>
          </a:p>
        </p:txBody>
      </p:sp>
      <p:pic>
        <p:nvPicPr>
          <p:cNvPr id="2052" name="Picture 4" descr="Diseño PNG Y SVG De Icono De Jarra De Hanukkah Para Camiseta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95586" y="3255312"/>
            <a:ext cx="1980956" cy="19809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VATORIO CAPACIDAD 10 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37898" y="3776992"/>
            <a:ext cx="2381250" cy="20445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oalla png imágenes | PNGWi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80504" y="3750054"/>
            <a:ext cx="1814512" cy="122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526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78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500"/>
                            </p:stCondLst>
                            <p:childTnLst>
                              <p:par>
                                <p:cTn id="19" presetID="15" presetClass="entr" presetSubtype="0" fill="hold" grpId="0" nodeType="after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rame Tarjeta Decoracion Grunge Antecede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29" y="539931"/>
            <a:ext cx="8066514" cy="57737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8"/>
          <p:cNvSpPr txBox="1">
            <a:spLocks noChangeArrowheads="1"/>
          </p:cNvSpPr>
          <p:nvPr/>
        </p:nvSpPr>
        <p:spPr bwMode="auto">
          <a:xfrm>
            <a:off x="2321868" y="662193"/>
            <a:ext cx="2592288" cy="684076"/>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400" b="1" i="0" u="none" strike="noStrike" kern="1200" cap="none" spc="0" normalizeH="0" baseline="0" noProof="0" dirty="0">
                <a:ln>
                  <a:noFill/>
                </a:ln>
                <a:solidFill>
                  <a:srgbClr val="FFFF00"/>
                </a:solidFill>
                <a:effectLst/>
                <a:uLnTx/>
                <a:uFillTx/>
                <a:latin typeface="Kristen ITC"/>
                <a:ea typeface="Times New Roman"/>
                <a:cs typeface="Arial"/>
              </a:rPr>
              <a:t>Oración final </a:t>
            </a:r>
            <a:endParaRPr kumimoji="0" lang="es-PE" sz="2000" b="0" i="0" u="none" strike="noStrike" kern="1200" cap="none" spc="0" normalizeH="0" baseline="0" noProof="0" dirty="0">
              <a:ln>
                <a:noFill/>
              </a:ln>
              <a:solidFill>
                <a:srgbClr val="FFFF00"/>
              </a:solidFill>
              <a:effectLst/>
              <a:uLnTx/>
              <a:uFillTx/>
              <a:latin typeface="Times New Roman"/>
              <a:ea typeface="Times New Roman"/>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2400" b="1" i="0" u="none" strike="noStrike" kern="0" cap="none" spc="50" normalizeH="0" baseline="0" noProof="0" dirty="0">
              <a:ln w="11430"/>
              <a:solidFill>
                <a:srgbClr val="FFFF00"/>
              </a:solidFill>
              <a:effectLst>
                <a:glow rad="228600">
                  <a:srgbClr val="FFFF21">
                    <a:alpha val="40000"/>
                  </a:srgbClr>
                </a:glow>
                <a:outerShdw blurRad="76200" dist="50800" dir="5400000" algn="tl" rotWithShape="0">
                  <a:srgbClr val="000000">
                    <a:alpha val="65000"/>
                  </a:srgbClr>
                </a:outerShdw>
              </a:effectLst>
              <a:uLnTx/>
              <a:uFillTx/>
              <a:latin typeface="Adobe Gothic Std B" pitchFamily="34" charset="-128"/>
              <a:ea typeface="Adobe Gothic Std B" pitchFamily="34" charset="-128"/>
              <a:cs typeface="+mn-cs"/>
            </a:endParaRPr>
          </a:p>
        </p:txBody>
      </p:sp>
      <p:pic>
        <p:nvPicPr>
          <p:cNvPr id="8196" name="Picture 4" descr="® Gifs y Fondos Paz enla Tormenta ®: SAGRADO CORAZÓN DE JESÚ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163" y="496386"/>
            <a:ext cx="2960914" cy="57737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bwMode="auto">
          <a:xfrm>
            <a:off x="1086998" y="1081669"/>
            <a:ext cx="4768677" cy="3926870"/>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lvl="0" algn="ctr" fontAlgn="base">
              <a:spcBef>
                <a:spcPct val="0"/>
              </a:spcBef>
              <a:spcAft>
                <a:spcPct val="0"/>
              </a:spcAft>
              <a:defRPr/>
            </a:pPr>
            <a:r>
              <a:rPr lang="es-MX" sz="2400" kern="0" dirty="0" smtClean="0">
                <a:solidFill>
                  <a:srgbClr val="CCECFF">
                    <a:lumMod val="10000"/>
                    <a:lumOff val="90000"/>
                  </a:srgbClr>
                </a:solidFill>
                <a:effectLst>
                  <a:glow rad="101600">
                    <a:srgbClr val="FFADCA">
                      <a:lumMod val="10000"/>
                      <a:alpha val="40000"/>
                    </a:srgbClr>
                  </a:glow>
                  <a:outerShdw blurRad="50800" dist="38100" algn="l" rotWithShape="0">
                    <a:prstClr val="black"/>
                  </a:outerShdw>
                </a:effectLst>
              </a:rPr>
              <a:t>Me </a:t>
            </a:r>
            <a:r>
              <a:rPr lang="es-MX" sz="2400" kern="0" dirty="0">
                <a:solidFill>
                  <a:srgbClr val="CCECFF">
                    <a:lumMod val="10000"/>
                    <a:lumOff val="90000"/>
                  </a:srgbClr>
                </a:solidFill>
                <a:effectLst>
                  <a:glow rad="101600">
                    <a:srgbClr val="FFADCA">
                      <a:lumMod val="10000"/>
                      <a:alpha val="40000"/>
                    </a:srgbClr>
                  </a:glow>
                  <a:outerShdw blurRad="50800" dist="38100" algn="l" rotWithShape="0">
                    <a:prstClr val="black"/>
                  </a:outerShdw>
                </a:effectLst>
              </a:rPr>
              <a:t>has puesto en guardia, Señor, </a:t>
            </a:r>
          </a:p>
          <a:p>
            <a:pPr lvl="0" algn="ctr" fontAlgn="base">
              <a:spcBef>
                <a:spcPct val="0"/>
              </a:spcBef>
              <a:spcAft>
                <a:spcPct val="0"/>
              </a:spcAft>
              <a:defRPr/>
            </a:pPr>
            <a:r>
              <a:rPr lang="es-MX" sz="2400" kern="0" dirty="0">
                <a:solidFill>
                  <a:srgbClr val="CCECFF">
                    <a:lumMod val="10000"/>
                    <a:lumOff val="90000"/>
                  </a:srgbClr>
                </a:solidFill>
                <a:effectLst>
                  <a:glow rad="101600">
                    <a:srgbClr val="FFADCA">
                      <a:lumMod val="10000"/>
                      <a:alpha val="40000"/>
                    </a:srgbClr>
                  </a:glow>
                  <a:outerShdw blurRad="50800" dist="38100" algn="l" rotWithShape="0">
                    <a:prstClr val="black"/>
                  </a:outerShdw>
                </a:effectLst>
              </a:rPr>
              <a:t>de un comportamiento hipócrita, que no refleja la novedad de vida que anima la comunidad de tus discípulos.</a:t>
            </a:r>
          </a:p>
          <a:p>
            <a:pPr lvl="0" algn="ctr" fontAlgn="base">
              <a:spcBef>
                <a:spcPct val="0"/>
              </a:spcBef>
              <a:spcAft>
                <a:spcPct val="0"/>
              </a:spcAft>
              <a:defRPr/>
            </a:pPr>
            <a:r>
              <a:rPr lang="es-MX" sz="2400" kern="0" dirty="0">
                <a:solidFill>
                  <a:srgbClr val="CCECFF">
                    <a:lumMod val="10000"/>
                    <a:lumOff val="90000"/>
                  </a:srgbClr>
                </a:solidFill>
                <a:effectLst>
                  <a:glow rad="101600">
                    <a:srgbClr val="FFADCA">
                      <a:lumMod val="10000"/>
                      <a:alpha val="40000"/>
                    </a:srgbClr>
                  </a:glow>
                  <a:outerShdw blurRad="50800" dist="38100" algn="l" rotWithShape="0">
                    <a:prstClr val="black"/>
                  </a:outerShdw>
                </a:effectLst>
              </a:rPr>
              <a:t>¡Cómo es fácil volver a colocar en el centro a nosotros mismos, aferrarse a las usanzas, a permanecer inmóviles, escuchando tu Palabra! </a:t>
            </a:r>
          </a:p>
          <a:p>
            <a:pPr lvl="0" algn="ctr" fontAlgn="base">
              <a:spcBef>
                <a:spcPct val="0"/>
              </a:spcBef>
              <a:spcAft>
                <a:spcPct val="0"/>
              </a:spcAft>
              <a:defRPr/>
            </a:pPr>
            <a:r>
              <a:rPr lang="es-MX" sz="2400" kern="0" dirty="0">
                <a:solidFill>
                  <a:srgbClr val="CCECFF">
                    <a:lumMod val="10000"/>
                    <a:lumOff val="90000"/>
                  </a:srgbClr>
                </a:solidFill>
                <a:effectLst>
                  <a:glow rad="101600">
                    <a:srgbClr val="FFADCA">
                      <a:lumMod val="10000"/>
                      <a:alpha val="40000"/>
                    </a:srgbClr>
                  </a:glow>
                  <a:outerShdw blurRad="50800" dist="38100" algn="l" rotWithShape="0">
                    <a:prstClr val="black"/>
                  </a:outerShdw>
                </a:effectLst>
              </a:rPr>
              <a:t>Sí, yo también estoy entre aquéllos que “dicen y no hacen”; tu Palabra me cuestiona.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endParaRPr>
          </a:p>
        </p:txBody>
      </p:sp>
    </p:spTree>
    <p:extLst>
      <p:ext uri="{BB962C8B-B14F-4D97-AF65-F5344CB8AC3E}">
        <p14:creationId xmlns:p14="http://schemas.microsoft.com/office/powerpoint/2010/main" val="257683202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 "/>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47463" y="557347"/>
            <a:ext cx="8056606" cy="57563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bwMode="auto">
          <a:xfrm>
            <a:off x="3552741" y="1670839"/>
            <a:ext cx="4871232" cy="2841408"/>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lvl="0" algn="ctr" fontAlgn="base">
              <a:spcBef>
                <a:spcPct val="0"/>
              </a:spcBef>
              <a:spcAft>
                <a:spcPct val="0"/>
              </a:spcAft>
              <a:defRPr/>
            </a:pPr>
            <a:r>
              <a:rPr lang="es-MX" sz="2400" kern="0" dirty="0" smtClean="0">
                <a:solidFill>
                  <a:srgbClr val="FFFFFF"/>
                </a:solidFill>
                <a:effectLst>
                  <a:glow rad="101600">
                    <a:srgbClr val="221100">
                      <a:alpha val="40000"/>
                    </a:srgbClr>
                  </a:glow>
                  <a:outerShdw blurRad="50800" dist="38100" algn="l" rotWithShape="0">
                    <a:prstClr val="black"/>
                  </a:outerShdw>
                </a:effectLst>
              </a:rPr>
              <a:t>La </a:t>
            </a:r>
            <a:r>
              <a:rPr lang="es-MX" sz="2400" kern="0" dirty="0">
                <a:solidFill>
                  <a:srgbClr val="FFFFFF"/>
                </a:solidFill>
                <a:effectLst>
                  <a:glow rad="101600">
                    <a:srgbClr val="221100">
                      <a:alpha val="40000"/>
                    </a:srgbClr>
                  </a:glow>
                  <a:outerShdw blurRad="50800" dist="38100" algn="l" rotWithShape="0">
                    <a:prstClr val="black"/>
                  </a:outerShdw>
                </a:effectLst>
              </a:rPr>
              <a:t>búsqueda de signos </a:t>
            </a:r>
            <a:r>
              <a:rPr lang="es-MX" sz="2400" kern="0" dirty="0" smtClean="0">
                <a:solidFill>
                  <a:srgbClr val="FFFFFF"/>
                </a:solidFill>
                <a:effectLst>
                  <a:glow rad="101600">
                    <a:srgbClr val="221100">
                      <a:alpha val="40000"/>
                    </a:srgbClr>
                  </a:glow>
                  <a:outerShdw blurRad="50800" dist="38100" algn="l" rotWithShape="0">
                    <a:prstClr val="black"/>
                  </a:outerShdw>
                </a:effectLst>
              </a:rPr>
              <a:t>      exteriores</a:t>
            </a:r>
            <a:r>
              <a:rPr lang="es-MX" sz="2400" kern="0" dirty="0">
                <a:solidFill>
                  <a:srgbClr val="FFFFFF"/>
                </a:solidFill>
                <a:effectLst>
                  <a:glow rad="101600">
                    <a:srgbClr val="221100">
                      <a:alpha val="40000"/>
                    </a:srgbClr>
                  </a:glow>
                  <a:outerShdw blurRad="50800" dist="38100" algn="l" rotWithShape="0">
                    <a:prstClr val="black"/>
                  </a:outerShdw>
                </a:effectLst>
              </a:rPr>
              <a:t>, de alabanzas, </a:t>
            </a:r>
          </a:p>
          <a:p>
            <a:pPr lvl="0" algn="ctr" fontAlgn="base">
              <a:spcBef>
                <a:spcPct val="0"/>
              </a:spcBef>
              <a:spcAft>
                <a:spcPct val="0"/>
              </a:spcAft>
              <a:defRPr/>
            </a:pPr>
            <a:r>
              <a:rPr lang="es-MX" sz="2400" kern="0" dirty="0">
                <a:solidFill>
                  <a:srgbClr val="FFFFFF"/>
                </a:solidFill>
                <a:effectLst>
                  <a:glow rad="101600">
                    <a:srgbClr val="221100">
                      <a:alpha val="40000"/>
                    </a:srgbClr>
                  </a:glow>
                  <a:outerShdw blurRad="50800" dist="38100" algn="l" rotWithShape="0">
                    <a:prstClr val="black"/>
                  </a:outerShdw>
                </a:effectLst>
              </a:rPr>
              <a:t>de títulos y honores turba mis pensamientos </a:t>
            </a:r>
          </a:p>
          <a:p>
            <a:pPr lvl="0" algn="ctr" fontAlgn="base">
              <a:spcBef>
                <a:spcPct val="0"/>
              </a:spcBef>
              <a:spcAft>
                <a:spcPct val="0"/>
              </a:spcAft>
              <a:defRPr/>
            </a:pPr>
            <a:r>
              <a:rPr lang="es-MX" sz="2400" kern="0" dirty="0">
                <a:solidFill>
                  <a:srgbClr val="FFFFFF"/>
                </a:solidFill>
                <a:effectLst>
                  <a:glow rad="101600">
                    <a:srgbClr val="221100">
                      <a:alpha val="40000"/>
                    </a:srgbClr>
                  </a:glow>
                  <a:outerShdw blurRad="50800" dist="38100" algn="l" rotWithShape="0">
                    <a:prstClr val="black"/>
                  </a:outerShdw>
                </a:effectLst>
              </a:rPr>
              <a:t>y debilita la fraternidad. </a:t>
            </a:r>
          </a:p>
          <a:p>
            <a:pPr lvl="0" algn="ctr" fontAlgn="base">
              <a:spcBef>
                <a:spcPct val="0"/>
              </a:spcBef>
              <a:spcAft>
                <a:spcPct val="0"/>
              </a:spcAft>
              <a:defRPr/>
            </a:pPr>
            <a:r>
              <a:rPr lang="es-MX" sz="2400" kern="0" dirty="0">
                <a:solidFill>
                  <a:srgbClr val="FFFFFF"/>
                </a:solidFill>
                <a:effectLst>
                  <a:glow rad="101600">
                    <a:srgbClr val="221100">
                      <a:alpha val="40000"/>
                    </a:srgbClr>
                  </a:glow>
                  <a:outerShdw blurRad="50800" dist="38100" algn="l" rotWithShape="0">
                    <a:prstClr val="black"/>
                  </a:outerShdw>
                </a:effectLst>
              </a:rPr>
              <a:t>Como era pura de corazón tu Madre, María, </a:t>
            </a:r>
          </a:p>
          <a:p>
            <a:pPr lvl="0" algn="ctr" fontAlgn="base">
              <a:spcBef>
                <a:spcPct val="0"/>
              </a:spcBef>
              <a:spcAft>
                <a:spcPct val="0"/>
              </a:spcAft>
              <a:defRPr/>
            </a:pPr>
            <a:r>
              <a:rPr lang="es-MX" sz="2400" kern="0" dirty="0">
                <a:solidFill>
                  <a:srgbClr val="FFFFFF"/>
                </a:solidFill>
                <a:effectLst>
                  <a:glow rad="101600">
                    <a:srgbClr val="221100">
                      <a:alpha val="40000"/>
                    </a:srgbClr>
                  </a:glow>
                  <a:outerShdw blurRad="50800" dist="38100" algn="l" rotWithShape="0">
                    <a:prstClr val="black"/>
                  </a:outerShdw>
                </a:effectLst>
              </a:rPr>
              <a:t>sean así mis intenciones y conducta de modo que pueda construir una comunidad según tus sentimientos con tu misma compasión para con todos. Amén.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endParaRPr>
          </a:p>
        </p:txBody>
      </p:sp>
      <p:pic>
        <p:nvPicPr>
          <p:cNvPr id="9220" name="Picture 4" descr="® Blog Católico Gotitas Espirituales  ®: DULCÍSIMO CORAZÓN DE JESÚ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47463" y="557348"/>
            <a:ext cx="3545566" cy="506839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47092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2064" y="545124"/>
            <a:ext cx="8129016" cy="5813040"/>
          </a:xfrm>
          <a:prstGeom prst="rect">
            <a:avLst/>
          </a:prstGeom>
        </p:spPr>
      </p:pic>
      <p:sp>
        <p:nvSpPr>
          <p:cNvPr id="11" name="Text Box 7"/>
          <p:cNvSpPr txBox="1">
            <a:spLocks noChangeArrowheads="1"/>
          </p:cNvSpPr>
          <p:nvPr/>
        </p:nvSpPr>
        <p:spPr bwMode="auto">
          <a:xfrm>
            <a:off x="1947600" y="6358749"/>
            <a:ext cx="5576552" cy="423193"/>
          </a:xfrm>
          <a:prstGeom prst="rect">
            <a:avLst/>
          </a:prstGeom>
          <a:solidFill>
            <a:srgbClr val="467C1E"/>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050" b="0" i="0" u="none" strike="noStrike" kern="1200" cap="none" spc="0" normalizeH="0" baseline="0" noProof="0" dirty="0">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rPr>
              <a:t>Texto de Lectio Divina:     Padre César Chávez  Alva (Chuno) Congregación de la Misión.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050" b="0" i="0" u="none" strike="noStrike" kern="1200" cap="none" spc="0" normalizeH="0" baseline="0" noProof="0" dirty="0">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1050" b="0" i="0" u="none" strike="noStrike" kern="1200" cap="none" spc="0" normalizeH="0" baseline="0" noProof="0" dirty="0" err="1">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1050" b="0" i="0" u="none" strike="noStrike" kern="1200" cap="none" spc="0" normalizeH="0" baseline="0" noProof="0" dirty="0">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rPr>
              <a:t> Point :  Sor Pilar Caycho Vela  - Hija de la Caridad de San Vicente de Paúl</a:t>
            </a:r>
            <a:r>
              <a:rPr kumimoji="0" lang="es-PE" sz="1100" b="0" i="0" u="none" strike="noStrike" kern="1200" cap="none" spc="0" normalizeH="0" baseline="0" noProof="0" dirty="0">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rPr>
              <a:t>            www.cm.peru.com.pe</a:t>
            </a:r>
            <a:endParaRPr kumimoji="0" lang="es-PE" sz="1050" b="0" i="0" u="none" strike="noStrike" kern="1200" cap="none" spc="0" normalizeH="0" baseline="0" noProof="0" dirty="0">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endParaRPr>
          </a:p>
        </p:txBody>
      </p:sp>
    </p:spTree>
    <p:extLst>
      <p:ext uri="{BB962C8B-B14F-4D97-AF65-F5344CB8AC3E}">
        <p14:creationId xmlns:p14="http://schemas.microsoft.com/office/powerpoint/2010/main" val="2572370941"/>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5796136" y="5361167"/>
            <a:ext cx="5040560" cy="720081"/>
          </a:xfrm>
          <a:prstGeom prst="rect">
            <a:avLst/>
          </a:prstGeom>
          <a:noFill/>
          <a:ln w="9525">
            <a:noFill/>
            <a:miter lim="800000"/>
            <a:headEnd/>
            <a:tailEnd/>
          </a:ln>
          <a:effec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PE" sz="3200" b="0" i="0" u="none" strike="noStrike" kern="0" cap="none" spc="0" normalizeH="0" baseline="0" noProof="0" dirty="0">
              <a:ln w="18415" cmpd="sng">
                <a:solidFill>
                  <a:srgbClr val="FFFFFF"/>
                </a:solidFill>
                <a:prstDash val="solid"/>
              </a:ln>
              <a:solidFill>
                <a:srgbClr val="FFFFFF"/>
              </a:solidFill>
              <a:effectLst>
                <a:outerShdw blurRad="50800" dist="38100" dir="10800000" sx="101000" sy="101000" algn="r" rotWithShape="0">
                  <a:srgbClr val="FFADCA">
                    <a:lumMod val="10000"/>
                  </a:srgbClr>
                </a:outerShdw>
              </a:effectLst>
              <a:uLnTx/>
              <a:uFillTx/>
              <a:latin typeface="Tekton Pro" pitchFamily="34" charset="0"/>
              <a:ea typeface="+mn-ea"/>
              <a:cs typeface="+mn-cs"/>
            </a:endParaRPr>
          </a:p>
        </p:txBody>
      </p:sp>
      <p:pic>
        <p:nvPicPr>
          <p:cNvPr id="4098" name="Picture 2" descr="REPUBLICAN JESUS SAYS: HAVE ONE - DONALD SAYS THEY'RE ANTI-VIRAL GRAP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4479" y="1265319"/>
            <a:ext cx="3648808" cy="473183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4111020" y="1019109"/>
            <a:ext cx="3573445" cy="4893647"/>
          </a:xfrm>
          <a:prstGeom prst="rect">
            <a:avLst/>
          </a:prstGeom>
          <a:noFill/>
        </p:spPr>
        <p:txBody>
          <a:bodyPr wrap="square">
            <a:spAutoFit/>
          </a:bodyPr>
          <a:lstStyle/>
          <a:p>
            <a:pPr lvl="0" algn="ctr" fontAlgn="base">
              <a:spcBef>
                <a:spcPct val="0"/>
              </a:spcBef>
              <a:defRPr/>
            </a:pPr>
            <a:r>
              <a:rPr lang="es-MX" sz="2400" i="1" dirty="0" smtClean="0">
                <a:solidFill>
                  <a:srgbClr val="FFFFFF"/>
                </a:solidFill>
                <a:effectLst>
                  <a:glow rad="63500">
                    <a:srgbClr val="000000">
                      <a:alpha val="40000"/>
                    </a:srgbClr>
                  </a:glow>
                  <a:outerShdw blurRad="76200" dist="76200" algn="l" rotWithShape="0">
                    <a:prstClr val="black"/>
                  </a:outerShdw>
                </a:effectLst>
                <a:latin typeface="Tekton Pro" pitchFamily="34" charset="0"/>
              </a:rPr>
              <a:t>Jesús </a:t>
            </a:r>
            <a:r>
              <a:rPr lang="es-MX" sz="2400" i="1" dirty="0">
                <a:solidFill>
                  <a:srgbClr val="FFFFFF"/>
                </a:solidFill>
                <a:effectLst>
                  <a:glow rad="63500">
                    <a:srgbClr val="000000">
                      <a:alpha val="40000"/>
                    </a:srgbClr>
                  </a:glow>
                  <a:outerShdw blurRad="76200" dist="76200" algn="l" rotWithShape="0">
                    <a:prstClr val="black"/>
                  </a:outerShdw>
                </a:effectLst>
                <a:latin typeface="Tekton Pro" pitchFamily="34" charset="0"/>
              </a:rPr>
              <a:t>advierte en el evangelio sobre el mal ejemplo que dan los</a:t>
            </a:r>
          </a:p>
          <a:p>
            <a:pPr lvl="0" algn="ctr" fontAlgn="base">
              <a:spcBef>
                <a:spcPct val="0"/>
              </a:spcBef>
              <a:defRPr/>
            </a:pPr>
            <a:r>
              <a:rPr lang="es-MX" sz="2400" i="1" dirty="0">
                <a:solidFill>
                  <a:srgbClr val="FFFFFF"/>
                </a:solidFill>
                <a:effectLst>
                  <a:glow rad="63500">
                    <a:srgbClr val="000000">
                      <a:alpha val="40000"/>
                    </a:srgbClr>
                  </a:glow>
                  <a:outerShdw blurRad="76200" dist="76200" algn="l" rotWithShape="0">
                    <a:prstClr val="black"/>
                  </a:outerShdw>
                </a:effectLst>
                <a:latin typeface="Tekton Pro" pitchFamily="34" charset="0"/>
              </a:rPr>
              <a:t>maestros de la ley y los fariseos con su conducta incoherente.</a:t>
            </a:r>
          </a:p>
          <a:p>
            <a:pPr lvl="0" algn="ctr" fontAlgn="base">
              <a:spcBef>
                <a:spcPct val="0"/>
              </a:spcBef>
              <a:defRPr/>
            </a:pPr>
            <a:r>
              <a:rPr lang="es-MX" sz="2400" i="1" dirty="0">
                <a:solidFill>
                  <a:srgbClr val="FFFFFF"/>
                </a:solidFill>
                <a:effectLst>
                  <a:glow rad="63500">
                    <a:srgbClr val="000000">
                      <a:alpha val="40000"/>
                    </a:srgbClr>
                  </a:glow>
                  <a:outerShdw blurRad="76200" dist="76200" algn="l" rotWithShape="0">
                    <a:prstClr val="black"/>
                  </a:outerShdw>
                </a:effectLst>
                <a:latin typeface="Tekton Pro" pitchFamily="34" charset="0"/>
              </a:rPr>
              <a:t>Frente a su orgullo de clase y afán de distinguirse, los cristianos</a:t>
            </a:r>
          </a:p>
          <a:p>
            <a:pPr lvl="0" algn="ctr" fontAlgn="base">
              <a:spcBef>
                <a:spcPct val="0"/>
              </a:spcBef>
              <a:defRPr/>
            </a:pPr>
            <a:r>
              <a:rPr lang="es-MX" sz="2400" i="1" dirty="0">
                <a:solidFill>
                  <a:srgbClr val="FFFFFF"/>
                </a:solidFill>
                <a:effectLst>
                  <a:glow rad="63500">
                    <a:srgbClr val="000000">
                      <a:alpha val="40000"/>
                    </a:srgbClr>
                  </a:glow>
                  <a:outerShdw blurRad="76200" dist="76200" algn="l" rotWithShape="0">
                    <a:prstClr val="black"/>
                  </a:outerShdw>
                </a:effectLst>
                <a:latin typeface="Tekton Pro" pitchFamily="34" charset="0"/>
              </a:rPr>
              <a:t>deben cultivar la fraternidad y la capacidad de servicio.</a:t>
            </a:r>
            <a:r>
              <a:rPr kumimoji="0" lang="es-PE" sz="2400" b="0" i="1" u="none" strike="noStrike" kern="1200" cap="none" spc="0" normalizeH="0" baseline="0" noProof="0" dirty="0" smtClean="0">
                <a:ln>
                  <a:noFill/>
                </a:ln>
                <a:solidFill>
                  <a:srgbClr val="FFFFFF"/>
                </a:solidFill>
                <a:effectLst>
                  <a:glow rad="63500">
                    <a:srgbClr val="000000">
                      <a:alpha val="40000"/>
                    </a:srgbClr>
                  </a:glow>
                  <a:outerShdw blurRad="76200" dist="76200" algn="l" rotWithShape="0">
                    <a:prstClr val="black"/>
                  </a:outerShdw>
                </a:effectLst>
                <a:uLnTx/>
                <a:uFillTx/>
                <a:latin typeface="Tekton Pro" pitchFamily="34" charset="0"/>
                <a:ea typeface="+mn-ea"/>
                <a:cs typeface="+mn-cs"/>
              </a:rPr>
              <a:t>.</a:t>
            </a:r>
            <a:endParaRPr kumimoji="0" lang="es-PE" sz="3200" b="0" i="1" u="none" strike="noStrike" kern="1200" cap="none" spc="0" normalizeH="0" baseline="0" noProof="0" dirty="0">
              <a:ln>
                <a:noFill/>
              </a:ln>
              <a:solidFill>
                <a:srgbClr val="FFFFFF"/>
              </a:solidFill>
              <a:effectLst>
                <a:glow rad="63500">
                  <a:srgbClr val="000000">
                    <a:alpha val="40000"/>
                  </a:srgbClr>
                </a:glow>
                <a:outerShdw blurRad="76200" dist="76200" algn="l" rotWithShape="0">
                  <a:prstClr val="black"/>
                </a:outerShdw>
              </a:effectLst>
              <a:uLnTx/>
              <a:uFillTx/>
              <a:latin typeface="Tekton Pro" pitchFamily="34" charset="0"/>
              <a:ea typeface="+mn-ea"/>
              <a:cs typeface="+mn-cs"/>
            </a:endParaRPr>
          </a:p>
        </p:txBody>
      </p:sp>
      <p:sp>
        <p:nvSpPr>
          <p:cNvPr id="2" name="Rectángulo 1"/>
          <p:cNvSpPr/>
          <p:nvPr/>
        </p:nvSpPr>
        <p:spPr>
          <a:xfrm>
            <a:off x="1731872" y="1019109"/>
            <a:ext cx="2673745" cy="461665"/>
          </a:xfrm>
          <a:prstGeom prst="rect">
            <a:avLst/>
          </a:prstGeom>
        </p:spPr>
        <p:txBody>
          <a:bodyPr wrap="none">
            <a:spAutoFit/>
          </a:bodyPr>
          <a:lstStyle/>
          <a:p>
            <a:r>
              <a:rPr lang="es-PE" sz="2400" u="sng" dirty="0">
                <a:solidFill>
                  <a:schemeClr val="bg1"/>
                </a:solidFill>
                <a:effectLst>
                  <a:glow rad="63500">
                    <a:srgbClr val="000000">
                      <a:alpha val="40000"/>
                    </a:srgbClr>
                  </a:glow>
                </a:effectLst>
                <a:latin typeface="Tekton Pro" pitchFamily="34" charset="0"/>
              </a:rPr>
              <a:t>AMBIENTACIÓN</a:t>
            </a:r>
            <a:r>
              <a:rPr lang="es-PE" sz="2400" dirty="0">
                <a:solidFill>
                  <a:schemeClr val="bg1"/>
                </a:solidFill>
                <a:effectLst>
                  <a:glow rad="63500">
                    <a:srgbClr val="000000">
                      <a:alpha val="40000"/>
                    </a:srgbClr>
                  </a:glow>
                </a:effectLst>
                <a:latin typeface="Tekton Pro" pitchFamily="34" charset="0"/>
              </a:rPr>
              <a:t>: </a:t>
            </a:r>
            <a:endParaRPr lang="es-PE" sz="2400" dirty="0">
              <a:solidFill>
                <a:schemeClr val="bg1"/>
              </a:solidFill>
              <a:effectLst>
                <a:glow rad="63500">
                  <a:srgbClr val="000000">
                    <a:alpha val="40000"/>
                  </a:srgbClr>
                </a:glow>
              </a:effectLst>
            </a:endParaRPr>
          </a:p>
        </p:txBody>
      </p:sp>
    </p:spTree>
    <p:extLst>
      <p:ext uri="{BB962C8B-B14F-4D97-AF65-F5344CB8AC3E}">
        <p14:creationId xmlns:p14="http://schemas.microsoft.com/office/powerpoint/2010/main" val="3818918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g;base64,/9j/4AAQSkZJRgABAQAAAQABAAD/2wBDAAkGBwgHBgkIBwgKCgkLDRYPDQwMDRsUFRAWIB0iIiAdHx8kKDQsJCYxJx8fLT0tMTU3Ojo6Iys/RD84QzQ5Ojf/2wBDAQoKCg0MDRoPDxo3JR8lNzc3Nzc3Nzc3Nzc3Nzc3Nzc3Nzc3Nzc3Nzc3Nzc3Nzc3Nzc3Nzc3Nzc3Nzc3Nzc3Nzf/wAARCAB4AMADASIAAhEBAxEB/8QAGwAAAgIDAQAAAAAAAAAAAAAABAUDBgABAgf/xAA3EAACAQMDAgQFAgQFBQAAAAABAgMABBESITEFQRMiUWEGMnGBkRRCFSOhsTNSYuHxcoLB0fD/xAAZAQADAQEBAAAAAAAAAAAAAAABAgMABAX/xAAeEQADAQADAQEBAQAAAAAAAAAAAQIRAxIhMUETBP/aAAwDAQACEQMRAD8Ap4VqkCnYahUix5/4qaK2MjYwQKo7IKDq3hMzHT+aLXpbnDFifrR1nAEUBRgfWmaICo4qLsqoEsnTmYDQdx61w3THWPKyEnvT9YgTx/SpvBXTxSvkGnjKc6lSwJb3rUWQeW/NPOoWO5eMDJ5B70r0aD5lxWmx3BJCdu/5o233PB/NDxjPfHtRluCTjBouxegdDEW4X+9Fx2r7HA+1SWMDHAxtTyC1G3GK565cZeePz0W29qWYCjm6cNOQBk+tMYbQBtWAPtRZRdIqfd74FrEIB07B2UfitSWqhSGXerJHCr8bVBdWYRCwGc+tWlskym3cAGcKTQ1ujGUBYzz3NNupMyA/tH0pNa3kc12kaOWYk57YxzVdE8Ld0qBgoLBMU6SJR/xQPSEyi43p6sG+9TctjKgFohjj+tQNC2e2KaPCAdhioZEwOKRrB09AYxobejYboDyqce9BSrlscVGW0cGmnkwznTxAbLsaY2aZAJG9ARpqfFPbSFVTLED709USmdJ4Y9hsM0dCvFQRtChw0gpjCEwMEGpOmWUm1i2GK6MeBzRcSKQNwKGvep2Ft5JJ1L+i1J0yqkEli1bEUp6jaeTYDOc0zk6rZHcFsGh5pUuN43DL7U000apFluMjDAZHfFNLRRnOc0N+m0sCPtvTG2hK6T60asCgddOTUBtTiFD22pd05cAdqbYwuRXO36MyeMADcipAinvml0k5GccioHvmTg5qsTpKmOwujfIqOS4jKlXbeq9J1dhnJ2oK56oWBKscj0FdUzhBsk+ICjIy4yDz7VS1jVerRaZNQPJU4NH3l1dzyDwi5XO4Ow/OK29jFIY5WDeKmc+fAo/pi+/DrYjTfCgY3q0LNHjGoV5H0/r1zbYUQyhM4yd6fxfEEjAHBwfzTpoBfTLGf3Ch55IyOaqsXV3fnNFC9LJ5s5NT5Pg0/RhOBk6TzQkxONqyOYSAY711IoIO/auKnh0I8fhiAYDk80W0qrjxWJHZFrVso8UZPNMxZRSAME8w3zVXfoJnBFczqzhBE4b0Jpv0eSRZShDheCp7Gp36fqnWURrr5JNNLaFV2PLHJNB0sKKTi5m8G3bORtVQZDd9REVrAXmkO2o7VburgGID1OKE6ZYIutlyH5DUs0kUabRXI7yeK5NsqAupwfKMUwgkUvhkCODvp4prL0ctKXU+c96JtOnpAPMAWPJxRdoVSwWFcFWYZwaPh822d87VxKoGwoq0ClQW5pUmwP6MrAHbANOUQmOk0Myx4GST6UwgvduNh6mt/Ni0zb25OSBQdxauRsKaRXcbk5otI4ZhkMD7VeK6/TnpMptxZStnApXPbyRA8H2xtV/ubEMDpO1KJOmIJz4h8unOKp/VC9Tzi/nufGIclF4Gnk1zH1N4Ci4JA7Of/s01+KisRdY1ORxtxVIjmdrkF2JY9jRT/TFzt4Jrpi4VgW3wfWmlrZXP7xvW/g6XXgSrkf5qvMNpCy5UCsuSQYytQWsirk8VP5iuO9OLpEiBB4pa6qQSDzXNzf6F8RWIOLWYoW1YAGwouS4BdMZK75pVOCmTnjtQkl6IhjURgetefXM2zqjjKfDJiVWHAp7byjAqtQNlTq+YU16fNqABPFd9InI9BGM8V3GwzseKDWUYAJzXSXaQP/OwFIzqzxUymYRdalZFj27130u5SQ6M4b3pX17rdsZUjRs/9O9BW3U1F2pBxtjPrT9HgVaLxkDduajmmRVJ4PvS1L8FMnGcbUFc37knSR996nj0PwMnlDfu2JqSKQKAADildvcR+IzyRlyecNxUtn1+C46h+mOUB2RiRyOx9Kt7gmaO4Zxq9qYQOWXOftQC3EisrFIjEE8wPzZoqLw2cyCbwwceXSaD5M+mchoc8p35oyCVotIzgGlysu2mRSPrvXTXGpA2CAPXtRmkxKllghuFBBYZBqLqZWSMvH82KTR3mgqXbY7D61u9ulZWRmx5TnfFG2vwRRpSPiqRVV2BDOe9eewz6rsAHOTuRV161iQOvIyd6qsFrGsoZcc9qrxrwSp9PR/hadEgUZA2q3WnUABjUBXmHSbo2x0sdqewX5Kkg/Subk7JlZlNF1ubiOZcFuKUSz+c77c4pTH1AqMMx5qCa+Iyc7E4FcfJ2LRKQwubrbGeTVd6ld514Nbub8am34FVvqV/pBBPekiG2UbSJBJhs5xR1nMFPP3pD+owwycURHddwcmvUcnGqLK98EHk3bHNJ571rmXQxZl76aC8ZppAgYn1xTSKLwI9SJn6UOqQ6bYLcwWrY8PUjfTNCeZDhsaRtkU5Etyyf4OFoSa31qdW2qml/jM14d2l6VAjYk+5ooyDGpjzxSVA0BIIOOBTW2t0mgXU8gON9K6qDlJhltgvULswIX1+uxFV1upsk6yWYy530kb570d8QL4ErwFmI0ZViukn7Uv+HIfGuXIZRKB5NRxkd6ulKjRdrthYel9TlvR/JfzgeZScEU2j6jcIAJZDnj5qVW9hJFOJv08RbPm0gEN9RmiB0+VzsZFHpucfY/8Aio0pZZbno/gv848+f+6rPb2kIQC5uYxKd9AIyu2ao3T7QrcNk5WBDLKDnzAdh9dqrfWep3a9UnYytrfJJB7ECkXHrBXiPSL7q3S7eXw471mIOSwTUufzSy761aXBVDeqTq2JiP8AevPEvmkGgsdWdq5e6YsQTsoorhwVUi9XtpO8eYnhkB4wTg0l/QXocEW67caTSu063dwogikYBAds5G/tW5fiO/KFfEVSdshBn81RS0K8YXLL4cpt5wI3BGrfenFpNIUABYqBzjJqlvKW1M51SE5Z2O5ruz6jNatKYTklDkk/KBvmhcNmVYXX9SjBtLnAIyTXEl0R5lAI9Aapn8UeREVj8rE57nNEy9YLghUCDHINRriY6tDy8kDRMwJUtVW6lcHOnVnLUcL0yQqxbk70p6gQ7Ie5OaEceP0FUGat+cmpElY96gAOc81gJz/f2rsOVMa9OcBgewqyW90jREbGqhbyMm/OaYQ3LaCTttzip1GlYrB/+uVdI2oe7nV1+XT70tW4DkaRuBWXEo5Y/TFKowd2aZ8k7D6VPbyL2JHuKBUljlvwKY2CKXBKa1A+XitRpF3XoGuDEE87swGo7mg3s26VcQXdu2rRIA2sbH/anPhG4u2lICwxe1QwvHLei2OJ43VgR6Ebg/0rdnmFVKbLQvUbO5OJ7NNZ21RMRj3xUMUUbyjw7xgvfKEn6DFL7KCR7vDnQkY8zkYXGPWioLpLBnNspklIwsrftB7qO31qXz4VS1D+8tTZ2TWyzxS3M2CQ5C6UHY5qt9V+ELq9khnRY4yVPi6DsFHBHr6V0L+4U4BUEnLOYwW/JzTaw66lvb24EjTPKBrLMGxknNPLaEpL4ed9e6JN0aZR4olhc5WRRjB9D70llnbV33q//GJjmkdTnwtGr03z2qmx2ERdVk1ljjC5wTkZq03q9I1L3wHhuDkewzXTSZyc+9Wn+H2l50ae1s+nEX+kyLJ3GnG3vneqdNFdxAiSF19crjFPLTFaaNyv/rJyKyB9MgOxGNweCKDVix71efhTpHR16S1/8QwXJilJWORchE7Z23/O1amkLO0yorxgVIqSuMRqzYG+BnFXrpvwr0WeOaeG8NzGWKxhf2fU9zUf8PHSta2iK2v5mJySKm+SX4h+hUYmKgoVYDG+3BoC+fTKoB7VbLi7QxuJYsZ9BVd6lFC7Ex4GB2rStYteDYWrackVGU0nYU0yueTXBRHxsM1tJ4BpEVO+cUTGupMDPvRyRLJGFI8wFcLbmNx334pew2EOhkQY2z3rWhpOBgYpmIkaMBj9q1+m1YxsK3YKQFbRnUFQZPcmnCRxCMKSMd8HBrmGFIlOBRKpEBg8n2qNVpaJwjNpbXK478+/5NCjocbSl55lJ3CjUc57ZpgqJhjrwtdLBE0mtWYEDIweTSayoDb9KlLhb26aXTsi6iQR/wC66trC6hkd3lLFl04wNsHkUyUyhdQ+YdsVMjFotTr5xzg0OzDoruoohbuQx1rkealvTrEwxB2XIcFtj82e1PJVikQRSo2XO5K1EYxHGI43wFGAGPFFUxWyqdRgnjuFDs/gtwpbP2qOcFruKURklGG/qKf9Qs0aNifNtz6HtSVo7qEaSMkfKc5+1Xl6iTbIr+/urCFZLOeSJixDYPIpZcdRMiJcSZdm2dc7VK1rPeSETEhd+OxoK8iwvhhflOARxVpSzCTb3TdxHb+AjRRBHlIB3zpFXrpvxFAnT0sJ7ZHt1Twzjuv0rz+PS/mOfKCTntUiSg4KyuO/FC5VfRprCz2txF0fquqym1WFwcFGO6Htkf2NH3V0Hc5NU8Rm4AVroDfAyeaKNxJFGIvG16Mhm71NwN20NvmZlIBHOd6RXhjJ2XB7kVPL1F1jGsByfbGKWSXWVJKkEniqwmiNsuCsORU0RUt/vWVlIwINQ4OxyKnyudk+9ZWVNjo3vniuWkOdOn74rKygUJI3GPmNb/UaW0upb2xzWVlI/oyJopNW+iQbdsYNSrcOIx5D5j3ABrKylKGzO6o2VOcftP8ASuDdkrlWBOMYyDg1lZWSFZFkksNRZeTgnOfvUTRM7qSZCo7BTj81lZRQGyJpHEYDKNQJ2OdvShLmSTSCpGAeAaysqsk2yOOSMsqyFQD78fWouow2obTEEO2cjG5rKymXjC/ULYbaN3c+CEB+Y5zmoWWEyEIi5Xsds1lZVEKaFqhkAaJQBxpNcSxRRfKGJJO1ZWUpmByRjdWdAx7d6WXDaSwU6s7CsrKrH0jfw//Z"/>
          <p:cNvSpPr>
            <a:spLocks noChangeAspect="1" noChangeArrowheads="1"/>
          </p:cNvSpPr>
          <p:nvPr/>
        </p:nvSpPr>
        <p:spPr bwMode="auto">
          <a:xfrm>
            <a:off x="117475" y="-561975"/>
            <a:ext cx="18288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AutoShape 4" descr="data:image/jpg;base64,/9j/4AAQSkZJRgABAQAAAQABAAD/2wBDAAkGBwgHBgkIBwgKCgkLDRYPDQwMDRsUFRAWIB0iIiAdHx8kKDQsJCYxJx8fLT0tMTU3Ojo6Iys/RD84QzQ5Ojf/2wBDAQoKCg0MDRoPDxo3JR8lNzc3Nzc3Nzc3Nzc3Nzc3Nzc3Nzc3Nzc3Nzc3Nzc3Nzc3Nzc3Nzc3Nzc3Nzc3Nzc3Nzf/wAARCAB4AMADASIAAhEBAxEB/8QAGwAAAgIDAQAAAAAAAAAAAAAABAUDBgABAgf/xAA3EAACAQMDAgQFAgQFBQAAAAABAgMABBESITEFQRMiUWEGMnGBkRRCFSOhsTNSYuHxcoLB0fD/xAAZAQADAQEBAAAAAAAAAAAAAAABAgMABAX/xAAeEQADAQADAQEBAQAAAAAAAAAAAQIRAxIhMUETBP/aAAwDAQACEQMRAD8Ap4VqkCnYahUix5/4qaK2MjYwQKo7IKDq3hMzHT+aLXpbnDFifrR1nAEUBRgfWmaICo4qLsqoEsnTmYDQdx61w3THWPKyEnvT9YgTx/SpvBXTxSvkGnjKc6lSwJb3rUWQeW/NPOoWO5eMDJ5B70r0aD5lxWmx3BJCdu/5o233PB/NDxjPfHtRluCTjBouxegdDEW4X+9Fx2r7HA+1SWMDHAxtTyC1G3GK565cZeePz0W29qWYCjm6cNOQBk+tMYbQBtWAPtRZRdIqfd74FrEIB07B2UfitSWqhSGXerJHCr8bVBdWYRCwGc+tWlskym3cAGcKTQ1ujGUBYzz3NNupMyA/tH0pNa3kc12kaOWYk57YxzVdE8Ld0qBgoLBMU6SJR/xQPSEyi43p6sG+9TctjKgFohjj+tQNC2e2KaPCAdhioZEwOKRrB09AYxobejYboDyqce9BSrlscVGW0cGmnkwznTxAbLsaY2aZAJG9ARpqfFPbSFVTLED709USmdJ4Y9hsM0dCvFQRtChw0gpjCEwMEGpOmWUm1i2GK6MeBzRcSKQNwKGvep2Ft5JJ1L+i1J0yqkEli1bEUp6jaeTYDOc0zk6rZHcFsGh5pUuN43DL7U000apFluMjDAZHfFNLRRnOc0N+m0sCPtvTG2hK6T60asCgddOTUBtTiFD22pd05cAdqbYwuRXO36MyeMADcipAinvml0k5GccioHvmTg5qsTpKmOwujfIqOS4jKlXbeq9J1dhnJ2oK56oWBKscj0FdUzhBsk+ICjIy4yDz7VS1jVerRaZNQPJU4NH3l1dzyDwi5XO4Ow/OK29jFIY5WDeKmc+fAo/pi+/DrYjTfCgY3q0LNHjGoV5H0/r1zbYUQyhM4yd6fxfEEjAHBwfzTpoBfTLGf3Ch55IyOaqsXV3fnNFC9LJ5s5NT5Pg0/RhOBk6TzQkxONqyOYSAY711IoIO/auKnh0I8fhiAYDk80W0qrjxWJHZFrVso8UZPNMxZRSAME8w3zVXfoJnBFczqzhBE4b0Jpv0eSRZShDheCp7Gp36fqnWURrr5JNNLaFV2PLHJNB0sKKTi5m8G3bORtVQZDd9REVrAXmkO2o7VburgGID1OKE6ZYIutlyH5DUs0kUabRXI7yeK5NsqAupwfKMUwgkUvhkCODvp4prL0ctKXU+c96JtOnpAPMAWPJxRdoVSwWFcFWYZwaPh822d87VxKoGwoq0ClQW5pUmwP6MrAHbANOUQmOk0Myx4GST6UwgvduNh6mt/Ni0zb25OSBQdxauRsKaRXcbk5otI4ZhkMD7VeK6/TnpMptxZStnApXPbyRA8H2xtV/ubEMDpO1KJOmIJz4h8unOKp/VC9Tzi/nufGIclF4Gnk1zH1N4Ci4JA7Of/s01+KisRdY1ORxtxVIjmdrkF2JY9jRT/TFzt4Jrpi4VgW3wfWmlrZXP7xvW/g6XXgSrkf5qvMNpCy5UCsuSQYytQWsirk8VP5iuO9OLpEiBB4pa6qQSDzXNzf6F8RWIOLWYoW1YAGwouS4BdMZK75pVOCmTnjtQkl6IhjURgetefXM2zqjjKfDJiVWHAp7byjAqtQNlTq+YU16fNqABPFd9InI9BGM8V3GwzseKDWUYAJzXSXaQP/OwFIzqzxUymYRdalZFj27130u5SQ6M4b3pX17rdsZUjRs/9O9BW3U1F2pBxtjPrT9HgVaLxkDduajmmRVJ4PvS1L8FMnGcbUFc37knSR996nj0PwMnlDfu2JqSKQKAADildvcR+IzyRlyecNxUtn1+C46h+mOUB2RiRyOx9Kt7gmaO4Zxq9qYQOWXOftQC3EisrFIjEE8wPzZoqLw2cyCbwwceXSaD5M+mchoc8p35oyCVotIzgGlysu2mRSPrvXTXGpA2CAPXtRmkxKllghuFBBYZBqLqZWSMvH82KTR3mgqXbY7D61u9ulZWRmx5TnfFG2vwRRpSPiqRVV2BDOe9eewz6rsAHOTuRV161iQOvIyd6qsFrGsoZcc9qrxrwSp9PR/hadEgUZA2q3WnUABjUBXmHSbo2x0sdqewX5Kkg/Subk7JlZlNF1ubiOZcFuKUSz+c77c4pTH1AqMMx5qCa+Iyc7E4FcfJ2LRKQwubrbGeTVd6ld514Nbub8am34FVvqV/pBBPekiG2UbSJBJhs5xR1nMFPP3pD+owwycURHddwcmvUcnGqLK98EHk3bHNJ571rmXQxZl76aC8ZppAgYn1xTSKLwI9SJn6UOqQ6bYLcwWrY8PUjfTNCeZDhsaRtkU5Etyyf4OFoSa31qdW2qml/jM14d2l6VAjYk+5ooyDGpjzxSVA0BIIOOBTW2t0mgXU8gON9K6qDlJhltgvULswIX1+uxFV1upsk6yWYy530kb570d8QL4ErwFmI0ZViukn7Uv+HIfGuXIZRKB5NRxkd6ulKjRdrthYel9TlvR/JfzgeZScEU2j6jcIAJZDnj5qVW9hJFOJv08RbPm0gEN9RmiB0+VzsZFHpucfY/8Aio0pZZbno/gv848+f+6rPb2kIQC5uYxKd9AIyu2ao3T7QrcNk5WBDLKDnzAdh9dqrfWep3a9UnYytrfJJB7ECkXHrBXiPSL7q3S7eXw471mIOSwTUufzSy761aXBVDeqTq2JiP8AevPEvmkGgsdWdq5e6YsQTsoorhwVUi9XtpO8eYnhkB4wTg0l/QXocEW67caTSu063dwogikYBAds5G/tW5fiO/KFfEVSdshBn81RS0K8YXLL4cpt5wI3BGrfenFpNIUABYqBzjJqlvKW1M51SE5Z2O5ruz6jNatKYTklDkk/KBvmhcNmVYXX9SjBtLnAIyTXEl0R5lAI9Aapn8UeREVj8rE57nNEy9YLghUCDHINRriY6tDy8kDRMwJUtVW6lcHOnVnLUcL0yQqxbk70p6gQ7Ie5OaEceP0FUGat+cmpElY96gAOc81gJz/f2rsOVMa9OcBgewqyW90jREbGqhbyMm/OaYQ3LaCTttzip1GlYrB/+uVdI2oe7nV1+XT70tW4DkaRuBWXEo5Y/TFKowd2aZ8k7D6VPbyL2JHuKBUljlvwKY2CKXBKa1A+XitRpF3XoGuDEE87swGo7mg3s26VcQXdu2rRIA2sbH/anPhG4u2lICwxe1QwvHLei2OJ43VgR6Ebg/0rdnmFVKbLQvUbO5OJ7NNZ21RMRj3xUMUUbyjw7xgvfKEn6DFL7KCR7vDnQkY8zkYXGPWioLpLBnNspklIwsrftB7qO31qXz4VS1D+8tTZ2TWyzxS3M2CQ5C6UHY5qt9V+ELq9khnRY4yVPi6DsFHBHr6V0L+4U4BUEnLOYwW/JzTaw66lvb24EjTPKBrLMGxknNPLaEpL4ed9e6JN0aZR4olhc5WRRjB9D70llnbV33q//GJjmkdTnwtGr03z2qmx2ERdVk1ljjC5wTkZq03q9I1L3wHhuDkewzXTSZyc+9Wn+H2l50ae1s+nEX+kyLJ3GnG3vneqdNFdxAiSF19crjFPLTFaaNyv/rJyKyB9MgOxGNweCKDVix71efhTpHR16S1/8QwXJilJWORchE7Z23/O1amkLO0yorxgVIqSuMRqzYG+BnFXrpvwr0WeOaeG8NzGWKxhf2fU9zUf8PHSta2iK2v5mJySKm+SX4h+hUYmKgoVYDG+3BoC+fTKoB7VbLi7QxuJYsZ9BVd6lFC7Ex4GB2rStYteDYWrackVGU0nYU0yueTXBRHxsM1tJ4BpEVO+cUTGupMDPvRyRLJGFI8wFcLbmNx334pew2EOhkQY2z3rWhpOBgYpmIkaMBj9q1+m1YxsK3YKQFbRnUFQZPcmnCRxCMKSMd8HBrmGFIlOBRKpEBg8n2qNVpaJwjNpbXK478+/5NCjocbSl55lJ3CjUc57ZpgqJhjrwtdLBE0mtWYEDIweTSayoDb9KlLhb26aXTsi6iQR/wC66trC6hkd3lLFl04wNsHkUyUyhdQ+YdsVMjFotTr5xzg0OzDoruoohbuQx1rkealvTrEwxB2XIcFtj82e1PJVikQRSo2XO5K1EYxHGI43wFGAGPFFUxWyqdRgnjuFDs/gtwpbP2qOcFruKURklGG/qKf9Qs0aNifNtz6HtSVo7qEaSMkfKc5+1Xl6iTbIr+/urCFZLOeSJixDYPIpZcdRMiJcSZdm2dc7VK1rPeSETEhd+OxoK8iwvhhflOARxVpSzCTb3TdxHb+AjRRBHlIB3zpFXrpvxFAnT0sJ7ZHt1Twzjuv0rz+PS/mOfKCTntUiSg4KyuO/FC5VfRprCz2txF0fquqym1WFwcFGO6Htkf2NH3V0Hc5NU8Rm4AVroDfAyeaKNxJFGIvG16Mhm71NwN20NvmZlIBHOd6RXhjJ2XB7kVPL1F1jGsByfbGKWSXWVJKkEniqwmiNsuCsORU0RUt/vWVlIwINQ4OxyKnyudk+9ZWVNjo3vniuWkOdOn74rKygUJI3GPmNb/UaW0upb2xzWVlI/oyJopNW+iQbdsYNSrcOIx5D5j3ABrKylKGzO6o2VOcftP8ASuDdkrlWBOMYyDg1lZWSFZFkksNRZeTgnOfvUTRM7qSZCo7BTj81lZRQGyJpHEYDKNQJ2OdvShLmSTSCpGAeAaysqsk2yOOSMsqyFQD78fWouow2obTEEO2cjG5rKymXjC/ULYbaN3c+CEB+Y5zmoWWEyEIi5Xsds1lZVEKaFqhkAaJQBxpNcSxRRfKGJJO1ZWUpmByRjdWdAx7d6WXDaSwU6s7CsrKrH0jfw//Z"/>
          <p:cNvSpPr>
            <a:spLocks noChangeAspect="1" noChangeArrowheads="1"/>
          </p:cNvSpPr>
          <p:nvPr/>
        </p:nvSpPr>
        <p:spPr bwMode="auto">
          <a:xfrm>
            <a:off x="269875" y="-409575"/>
            <a:ext cx="18288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AutoShape 6" descr="data:image/jpg;base64,/9j/4AAQSkZJRgABAQAAAQABAAD/2wBDAAkGBwgHBgkIBwgKCgkLDRYPDQwMDRsUFRAWIB0iIiAdHx8kKDQsJCYxJx8fLT0tMTU3Ojo6Iys/RD84QzQ5Ojf/2wBDAQoKCg0MDRoPDxo3JR8lNzc3Nzc3Nzc3Nzc3Nzc3Nzc3Nzc3Nzc3Nzc3Nzc3Nzc3Nzc3Nzc3Nzc3Nzc3Nzc3Nzf/wAARCAB4AMADASIAAhEBAxEB/8QAGwAAAgIDAQAAAAAAAAAAAAAABAUDBgABAgf/xAA3EAACAQMDAgQFAgQFBQAAAAABAgMABBESITEFQRMiUWEGMnGBkRRCFSOhsTNSYuHxcoLB0fD/xAAZAQADAQEBAAAAAAAAAAAAAAABAgMABAX/xAAeEQADAQADAQEBAQAAAAAAAAAAAQIRAxIhMUETBP/aAAwDAQACEQMRAD8Ap4VqkCnYahUix5/4qaK2MjYwQKo7IKDq3hMzHT+aLXpbnDFifrR1nAEUBRgfWmaICo4qLsqoEsnTmYDQdx61w3THWPKyEnvT9YgTx/SpvBXTxSvkGnjKc6lSwJb3rUWQeW/NPOoWO5eMDJ5B70r0aD5lxWmx3BJCdu/5o233PB/NDxjPfHtRluCTjBouxegdDEW4X+9Fx2r7HA+1SWMDHAxtTyC1G3GK565cZeePz0W29qWYCjm6cNOQBk+tMYbQBtWAPtRZRdIqfd74FrEIB07B2UfitSWqhSGXerJHCr8bVBdWYRCwGc+tWlskym3cAGcKTQ1ujGUBYzz3NNupMyA/tH0pNa3kc12kaOWYk57YxzVdE8Ld0qBgoLBMU6SJR/xQPSEyi43p6sG+9TctjKgFohjj+tQNC2e2KaPCAdhioZEwOKRrB09AYxobejYboDyqce9BSrlscVGW0cGmnkwznTxAbLsaY2aZAJG9ARpqfFPbSFVTLED709USmdJ4Y9hsM0dCvFQRtChw0gpjCEwMEGpOmWUm1i2GK6MeBzRcSKQNwKGvep2Ft5JJ1L+i1J0yqkEli1bEUp6jaeTYDOc0zk6rZHcFsGh5pUuN43DL7U000apFluMjDAZHfFNLRRnOc0N+m0sCPtvTG2hK6T60asCgddOTUBtTiFD22pd05cAdqbYwuRXO36MyeMADcipAinvml0k5GccioHvmTg5qsTpKmOwujfIqOS4jKlXbeq9J1dhnJ2oK56oWBKscj0FdUzhBsk+ICjIy4yDz7VS1jVerRaZNQPJU4NH3l1dzyDwi5XO4Ow/OK29jFIY5WDeKmc+fAo/pi+/DrYjTfCgY3q0LNHjGoV5H0/r1zbYUQyhM4yd6fxfEEjAHBwfzTpoBfTLGf3Ch55IyOaqsXV3fnNFC9LJ5s5NT5Pg0/RhOBk6TzQkxONqyOYSAY711IoIO/auKnh0I8fhiAYDk80W0qrjxWJHZFrVso8UZPNMxZRSAME8w3zVXfoJnBFczqzhBE4b0Jpv0eSRZShDheCp7Gp36fqnWURrr5JNNLaFV2PLHJNB0sKKTi5m8G3bORtVQZDd9REVrAXmkO2o7VburgGID1OKE6ZYIutlyH5DUs0kUabRXI7yeK5NsqAupwfKMUwgkUvhkCODvp4prL0ctKXU+c96JtOnpAPMAWPJxRdoVSwWFcFWYZwaPh822d87VxKoGwoq0ClQW5pUmwP6MrAHbANOUQmOk0Myx4GST6UwgvduNh6mt/Ni0zb25OSBQdxauRsKaRXcbk5otI4ZhkMD7VeK6/TnpMptxZStnApXPbyRA8H2xtV/ubEMDpO1KJOmIJz4h8unOKp/VC9Tzi/nufGIclF4Gnk1zH1N4Ci4JA7Of/s01+KisRdY1ORxtxVIjmdrkF2JY9jRT/TFzt4Jrpi4VgW3wfWmlrZXP7xvW/g6XXgSrkf5qvMNpCy5UCsuSQYytQWsirk8VP5iuO9OLpEiBB4pa6qQSDzXNzf6F8RWIOLWYoW1YAGwouS4BdMZK75pVOCmTnjtQkl6IhjURgetefXM2zqjjKfDJiVWHAp7byjAqtQNlTq+YU16fNqABPFd9InI9BGM8V3GwzseKDWUYAJzXSXaQP/OwFIzqzxUymYRdalZFj27130u5SQ6M4b3pX17rdsZUjRs/9O9BW3U1F2pBxtjPrT9HgVaLxkDduajmmRVJ4PvS1L8FMnGcbUFc37knSR996nj0PwMnlDfu2JqSKQKAADildvcR+IzyRlyecNxUtn1+C46h+mOUB2RiRyOx9Kt7gmaO4Zxq9qYQOWXOftQC3EisrFIjEE8wPzZoqLw2cyCbwwceXSaD5M+mchoc8p35oyCVotIzgGlysu2mRSPrvXTXGpA2CAPXtRmkxKllghuFBBYZBqLqZWSMvH82KTR3mgqXbY7D61u9ulZWRmx5TnfFG2vwRRpSPiqRVV2BDOe9eewz6rsAHOTuRV161iQOvIyd6qsFrGsoZcc9qrxrwSp9PR/hadEgUZA2q3WnUABjUBXmHSbo2x0sdqewX5Kkg/Subk7JlZlNF1ubiOZcFuKUSz+c77c4pTH1AqMMx5qCa+Iyc7E4FcfJ2LRKQwubrbGeTVd6ld514Nbub8am34FVvqV/pBBPekiG2UbSJBJhs5xR1nMFPP3pD+owwycURHddwcmvUcnGqLK98EHk3bHNJ571rmXQxZl76aC8ZppAgYn1xTSKLwI9SJn6UOqQ6bYLcwWrY8PUjfTNCeZDhsaRtkU5Etyyf4OFoSa31qdW2qml/jM14d2l6VAjYk+5ooyDGpjzxSVA0BIIOOBTW2t0mgXU8gON9K6qDlJhltgvULswIX1+uxFV1upsk6yWYy530kb570d8QL4ErwFmI0ZViukn7Uv+HIfGuXIZRKB5NRxkd6ulKjRdrthYel9TlvR/JfzgeZScEU2j6jcIAJZDnj5qVW9hJFOJv08RbPm0gEN9RmiB0+VzsZFHpucfY/8Aio0pZZbno/gv848+f+6rPb2kIQC5uYxKd9AIyu2ao3T7QrcNk5WBDLKDnzAdh9dqrfWep3a9UnYytrfJJB7ECkXHrBXiPSL7q3S7eXw471mIOSwTUufzSy761aXBVDeqTq2JiP8AevPEvmkGgsdWdq5e6YsQTsoorhwVUi9XtpO8eYnhkB4wTg0l/QXocEW67caTSu063dwogikYBAds5G/tW5fiO/KFfEVSdshBn81RS0K8YXLL4cpt5wI3BGrfenFpNIUABYqBzjJqlvKW1M51SE5Z2O5ruz6jNatKYTklDkk/KBvmhcNmVYXX9SjBtLnAIyTXEl0R5lAI9Aapn8UeREVj8rE57nNEy9YLghUCDHINRriY6tDy8kDRMwJUtVW6lcHOnVnLUcL0yQqxbk70p6gQ7Ie5OaEceP0FUGat+cmpElY96gAOc81gJz/f2rsOVMa9OcBgewqyW90jREbGqhbyMm/OaYQ3LaCTttzip1GlYrB/+uVdI2oe7nV1+XT70tW4DkaRuBWXEo5Y/TFKowd2aZ8k7D6VPbyL2JHuKBUljlvwKY2CKXBKa1A+XitRpF3XoGuDEE87swGo7mg3s26VcQXdu2rRIA2sbH/anPhG4u2lICwxe1QwvHLei2OJ43VgR6Ebg/0rdnmFVKbLQvUbO5OJ7NNZ21RMRj3xUMUUbyjw7xgvfKEn6DFL7KCR7vDnQkY8zkYXGPWioLpLBnNspklIwsrftB7qO31qXz4VS1D+8tTZ2TWyzxS3M2CQ5C6UHY5qt9V+ELq9khnRY4yVPi6DsFHBHr6V0L+4U4BUEnLOYwW/JzTaw66lvb24EjTPKBrLMGxknNPLaEpL4ed9e6JN0aZR4olhc5WRRjB9D70llnbV33q//GJjmkdTnwtGr03z2qmx2ERdVk1ljjC5wTkZq03q9I1L3wHhuDkewzXTSZyc+9Wn+H2l50ae1s+nEX+kyLJ3GnG3vneqdNFdxAiSF19crjFPLTFaaNyv/rJyKyB9MgOxGNweCKDVix71efhTpHR16S1/8QwXJilJWORchE7Z23/O1amkLO0yorxgVIqSuMRqzYG+BnFXrpvwr0WeOaeG8NzGWKxhf2fU9zUf8PHSta2iK2v5mJySKm+SX4h+hUYmKgoVYDG+3BoC+fTKoB7VbLi7QxuJYsZ9BVd6lFC7Ex4GB2rStYteDYWrackVGU0nYU0yueTXBRHxsM1tJ4BpEVO+cUTGupMDPvRyRLJGFI8wFcLbmNx334pew2EOhkQY2z3rWhpOBgYpmIkaMBj9q1+m1YxsK3YKQFbRnUFQZPcmnCRxCMKSMd8HBrmGFIlOBRKpEBg8n2qNVpaJwjNpbXK478+/5NCjocbSl55lJ3CjUc57ZpgqJhjrwtdLBE0mtWYEDIweTSayoDb9KlLhb26aXTsi6iQR/wC66trC6hkd3lLFl04wNsHkUyUyhdQ+YdsVMjFotTr5xzg0OzDoruoohbuQx1rkealvTrEwxB2XIcFtj82e1PJVikQRSo2XO5K1EYxHGI43wFGAGPFFUxWyqdRgnjuFDs/gtwpbP2qOcFruKURklGG/qKf9Qs0aNifNtz6HtSVo7qEaSMkfKc5+1Xl6iTbIr+/urCFZLOeSJixDYPIpZcdRMiJcSZdm2dc7VK1rPeSETEhd+OxoK8iwvhhflOARxVpSzCTb3TdxHb+AjRRBHlIB3zpFXrpvxFAnT0sJ7ZHt1Twzjuv0rz+PS/mOfKCTntUiSg4KyuO/FC5VfRprCz2txF0fquqym1WFwcFGO6Htkf2NH3V0Hc5NU8Rm4AVroDfAyeaKNxJFGIvG16Mhm71NwN20NvmZlIBHOd6RXhjJ2XB7kVPL1F1jGsByfbGKWSXWVJKkEniqwmiNsuCsORU0RUt/vWVlIwINQ4OxyKnyudk+9ZWVNjo3vniuWkOdOn74rKygUJI3GPmNb/UaW0upb2xzWVlI/oyJopNW+iQbdsYNSrcOIx5D5j3ABrKylKGzO6o2VOcftP8ASuDdkrlWBOMYyDg1lZWSFZFkksNRZeTgnOfvUTRM7qSZCo7BTj81lZRQGyJpHEYDKNQJ2OdvShLmSTSCpGAeAaysqsk2yOOSMsqyFQD78fWouow2obTEEO2cjG5rKymXjC/ULYbaN3c+CEB+Y5zmoWWEyEIi5Xsds1lZVEKaFqhkAaJQBxpNcSxRRfKGJJO1ZWUpmByRjdWdAx7d6WXDaSwU6s7CsrKrH0jfw//Z"/>
          <p:cNvSpPr>
            <a:spLocks noChangeAspect="1" noChangeArrowheads="1"/>
          </p:cNvSpPr>
          <p:nvPr/>
        </p:nvSpPr>
        <p:spPr bwMode="auto">
          <a:xfrm>
            <a:off x="422275" y="-257175"/>
            <a:ext cx="18288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122" name="Picture 2" descr="Imágenes religiosas de Galilea: Jesús Buen Pasto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1071801" y="885825"/>
            <a:ext cx="3258781" cy="515156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7 Rectángulo"/>
          <p:cNvSpPr/>
          <p:nvPr/>
        </p:nvSpPr>
        <p:spPr>
          <a:xfrm>
            <a:off x="422275" y="796721"/>
            <a:ext cx="3778353"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0" cap="none" spc="50" normalizeH="0" baseline="0" noProof="0" dirty="0">
                <a:ln w="9525" cmpd="sng">
                  <a:solidFill>
                    <a:srgbClr val="FF3399"/>
                  </a:solidFill>
                  <a:prstDash val="solid"/>
                </a:ln>
                <a:solidFill>
                  <a:srgbClr val="70AD47">
                    <a:tint val="1000"/>
                  </a:srgbClr>
                </a:solidFill>
                <a:effectLst>
                  <a:glow rad="38100">
                    <a:schemeClr val="accent4">
                      <a:lumMod val="10000"/>
                      <a:alpha val="40000"/>
                    </a:schemeClr>
                  </a:glow>
                  <a:outerShdw blurRad="50800" dist="38100" algn="l" rotWithShape="0">
                    <a:prstClr val="black">
                      <a:alpha val="40000"/>
                    </a:prstClr>
                  </a:outerShdw>
                </a:effectLst>
                <a:uLnTx/>
                <a:uFillTx/>
                <a:latin typeface="Kristen ITC" panose="03050502040202030202" pitchFamily="66" charset="0"/>
                <a:ea typeface="+mn-ea"/>
                <a:cs typeface="+mn-cs"/>
              </a:rPr>
              <a:t>1.- Oración inicial</a:t>
            </a:r>
            <a:endParaRPr kumimoji="0" lang="es-PE" sz="2800" b="1" i="0" u="none" strike="noStrike" kern="0" cap="none" spc="50" normalizeH="0" baseline="0" noProof="0" dirty="0">
              <a:ln w="9525" cmpd="sng">
                <a:solidFill>
                  <a:srgbClr val="FF3399"/>
                </a:solidFill>
                <a:prstDash val="solid"/>
              </a:ln>
              <a:solidFill>
                <a:srgbClr val="70AD47">
                  <a:tint val="1000"/>
                </a:srgbClr>
              </a:solidFill>
              <a:effectLst>
                <a:glow rad="38100">
                  <a:schemeClr val="accent4">
                    <a:lumMod val="10000"/>
                    <a:alpha val="40000"/>
                  </a:schemeClr>
                </a:glow>
                <a:outerShdw blurRad="50800" dist="38100" algn="l" rotWithShape="0">
                  <a:prstClr val="black">
                    <a:alpha val="40000"/>
                  </a:prstClr>
                </a:outerShdw>
              </a:effectLst>
              <a:uLnTx/>
              <a:uFillTx/>
              <a:latin typeface="Kristen ITC" panose="03050502040202030202" pitchFamily="66" charset="0"/>
              <a:ea typeface="+mn-ea"/>
              <a:cs typeface="+mn-cs"/>
            </a:endParaRPr>
          </a:p>
        </p:txBody>
      </p:sp>
      <p:sp>
        <p:nvSpPr>
          <p:cNvPr id="9" name="Rectangle 5"/>
          <p:cNvSpPr>
            <a:spLocks noChangeArrowheads="1"/>
          </p:cNvSpPr>
          <p:nvPr/>
        </p:nvSpPr>
        <p:spPr bwMode="auto">
          <a:xfrm>
            <a:off x="3499340" y="942641"/>
            <a:ext cx="4755900" cy="4893647"/>
          </a:xfrm>
          <a:prstGeom prst="rect">
            <a:avLst/>
          </a:prstGeom>
          <a:noFill/>
          <a:ln w="9525">
            <a:noFill/>
            <a:miter lim="800000"/>
            <a:headEnd/>
            <a:tailEnd/>
          </a:ln>
        </p:spPr>
        <p:txBody>
          <a:bodyPr wrap="square">
            <a:spAutoFit/>
          </a:bodyPr>
          <a:lstStyle/>
          <a:p>
            <a:pPr lvl="0" algn="ctr" fontAlgn="base">
              <a:spcBef>
                <a:spcPct val="0"/>
              </a:spcBef>
              <a:spcAft>
                <a:spcPct val="0"/>
              </a:spcAft>
              <a:defRPr/>
            </a:pPr>
            <a:r>
              <a:rPr lang="es-MX" sz="2400" i="1" dirty="0" smtClean="0">
                <a:solidFill>
                  <a:srgbClr val="FFFFFF"/>
                </a:solidFill>
                <a:effectLst>
                  <a:glow rad="139700">
                    <a:srgbClr val="000000">
                      <a:alpha val="40000"/>
                    </a:srgbClr>
                  </a:glow>
                  <a:outerShdw blurRad="50800" dist="38100" algn="l" rotWithShape="0">
                    <a:srgbClr val="000000"/>
                  </a:outerShdw>
                </a:effectLst>
                <a:latin typeface="Tekton Pro Ext" pitchFamily="34" charset="0"/>
              </a:rPr>
              <a:t>Señor </a:t>
            </a:r>
            <a:r>
              <a:rPr lang="es-MX" sz="2400"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Jesús,</a:t>
            </a:r>
          </a:p>
          <a:p>
            <a:pPr lvl="0" algn="ctr" fontAlgn="base">
              <a:spcBef>
                <a:spcPct val="0"/>
              </a:spcBef>
              <a:spcAft>
                <a:spcPct val="0"/>
              </a:spcAft>
              <a:defRPr/>
            </a:pPr>
            <a:r>
              <a:rPr lang="es-MX" sz="2400"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Tú que nos dices de </a:t>
            </a:r>
            <a:r>
              <a:rPr lang="es-MX" sz="2400" i="1" dirty="0" smtClean="0">
                <a:solidFill>
                  <a:srgbClr val="FFFFFF"/>
                </a:solidFill>
                <a:effectLst>
                  <a:glow rad="139700">
                    <a:srgbClr val="000000">
                      <a:alpha val="40000"/>
                    </a:srgbClr>
                  </a:glow>
                  <a:outerShdw blurRad="50800" dist="38100" algn="l" rotWithShape="0">
                    <a:srgbClr val="000000"/>
                  </a:outerShdw>
                </a:effectLst>
                <a:latin typeface="Tekton Pro Ext" pitchFamily="34" charset="0"/>
              </a:rPr>
              <a:t>hacer             </a:t>
            </a:r>
            <a:r>
              <a:rPr lang="es-MX" sz="2400"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lo que dicen los fariseos,</a:t>
            </a:r>
          </a:p>
          <a:p>
            <a:pPr lvl="0" algn="ctr" fontAlgn="base">
              <a:spcBef>
                <a:spcPct val="0"/>
              </a:spcBef>
              <a:spcAft>
                <a:spcPct val="0"/>
              </a:spcAft>
              <a:defRPr/>
            </a:pPr>
            <a:r>
              <a:rPr lang="es-MX" sz="2400"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pero no imitarlos, porque </a:t>
            </a:r>
            <a:r>
              <a:rPr lang="es-MX" sz="2400" i="1" dirty="0" smtClean="0">
                <a:solidFill>
                  <a:srgbClr val="FFFFFF"/>
                </a:solidFill>
                <a:effectLst>
                  <a:glow rad="139700">
                    <a:srgbClr val="000000">
                      <a:alpha val="40000"/>
                    </a:srgbClr>
                  </a:glow>
                  <a:outerShdw blurRad="50800" dist="38100" algn="l" rotWithShape="0">
                    <a:srgbClr val="000000"/>
                  </a:outerShdw>
                </a:effectLst>
                <a:latin typeface="Tekton Pro Ext" pitchFamily="34" charset="0"/>
              </a:rPr>
              <a:t>                           dicen </a:t>
            </a:r>
            <a:r>
              <a:rPr lang="es-MX" sz="2400"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y no viven,</a:t>
            </a:r>
          </a:p>
          <a:p>
            <a:pPr lvl="0" algn="ctr" fontAlgn="base">
              <a:spcBef>
                <a:spcPct val="0"/>
              </a:spcBef>
              <a:spcAft>
                <a:spcPct val="0"/>
              </a:spcAft>
              <a:defRPr/>
            </a:pPr>
            <a:r>
              <a:rPr lang="es-MX" sz="2400"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instruyen pero no cumplen,</a:t>
            </a:r>
          </a:p>
          <a:p>
            <a:pPr lvl="0" algn="ctr" fontAlgn="base">
              <a:spcBef>
                <a:spcPct val="0"/>
              </a:spcBef>
              <a:spcAft>
                <a:spcPct val="0"/>
              </a:spcAft>
              <a:defRPr/>
            </a:pPr>
            <a:r>
              <a:rPr lang="es-MX" sz="2400"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porque viven una fe doble,</a:t>
            </a:r>
          </a:p>
          <a:p>
            <a:pPr lvl="0" algn="ctr" fontAlgn="base">
              <a:spcBef>
                <a:spcPct val="0"/>
              </a:spcBef>
              <a:spcAft>
                <a:spcPct val="0"/>
              </a:spcAft>
              <a:defRPr/>
            </a:pPr>
            <a:r>
              <a:rPr lang="es-MX" sz="2400"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de apariencias y no de actitudes.</a:t>
            </a:r>
          </a:p>
          <a:p>
            <a:pPr lvl="0" algn="ctr" fontAlgn="base">
              <a:spcBef>
                <a:spcPct val="0"/>
              </a:spcBef>
              <a:spcAft>
                <a:spcPct val="0"/>
              </a:spcAft>
              <a:defRPr/>
            </a:pPr>
            <a:r>
              <a:rPr lang="es-MX" sz="2400"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Ante tu advertencia, es que</a:t>
            </a:r>
          </a:p>
          <a:p>
            <a:pPr lvl="0" algn="ctr" fontAlgn="base">
              <a:spcBef>
                <a:spcPct val="0"/>
              </a:spcBef>
              <a:spcAft>
                <a:spcPct val="0"/>
              </a:spcAft>
              <a:defRPr/>
            </a:pPr>
            <a:r>
              <a:rPr lang="es-MX" sz="2400"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te pedimos la gracia de conocer</a:t>
            </a:r>
          </a:p>
          <a:p>
            <a:pPr lvl="0" algn="ctr" fontAlgn="base">
              <a:spcBef>
                <a:spcPct val="0"/>
              </a:spcBef>
              <a:spcAft>
                <a:spcPct val="0"/>
              </a:spcAft>
              <a:defRPr/>
            </a:pPr>
            <a:r>
              <a:rPr lang="es-MX" sz="2400"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y profundizar tus enseñanzas,</a:t>
            </a:r>
          </a:p>
          <a:p>
            <a:pPr lvl="0" algn="ctr" fontAlgn="base">
              <a:spcBef>
                <a:spcPct val="0"/>
              </a:spcBef>
              <a:spcAft>
                <a:spcPct val="0"/>
              </a:spcAft>
              <a:defRPr/>
            </a:pPr>
            <a:r>
              <a:rPr lang="es-MX" sz="2400"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de darnos cuenta lo que quieres y </a:t>
            </a:r>
            <a:r>
              <a:rPr lang="es-MX" sz="2400" i="1" dirty="0" smtClean="0">
                <a:solidFill>
                  <a:srgbClr val="FFFFFF"/>
                </a:solidFill>
                <a:effectLst>
                  <a:glow rad="139700">
                    <a:srgbClr val="000000">
                      <a:alpha val="40000"/>
                    </a:srgbClr>
                  </a:glow>
                  <a:outerShdw blurRad="50800" dist="38100" algn="l" rotWithShape="0">
                    <a:srgbClr val="000000"/>
                  </a:outerShdw>
                </a:effectLst>
                <a:latin typeface="Tekton Pro Ext" pitchFamily="34" charset="0"/>
              </a:rPr>
              <a:t>esperas de nosotros</a:t>
            </a:r>
            <a:endParaRPr lang="es-MX" sz="2400" i="1" dirty="0">
              <a:solidFill>
                <a:srgbClr val="FFFFFF"/>
              </a:solidFill>
              <a:effectLst>
                <a:glow rad="139700">
                  <a:srgbClr val="000000">
                    <a:alpha val="40000"/>
                  </a:srgbClr>
                </a:glow>
                <a:outerShdw blurRad="50800" dist="38100" algn="l" rotWithShape="0">
                  <a:srgbClr val="000000"/>
                </a:outerShdw>
              </a:effectLst>
              <a:latin typeface="Tekton Pro Ext" pitchFamily="34" charset="0"/>
            </a:endParaRPr>
          </a:p>
        </p:txBody>
      </p:sp>
    </p:spTree>
    <p:extLst>
      <p:ext uri="{BB962C8B-B14F-4D97-AF65-F5344CB8AC3E}">
        <p14:creationId xmlns:p14="http://schemas.microsoft.com/office/powerpoint/2010/main" val="11627911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ppt_x</p:attrName>
                                        </p:attrNameLst>
                                      </p:cBhvr>
                                      <p:tavLst>
                                        <p:tav tm="0">
                                          <p:val>
                                            <p:fltVal val="0.5"/>
                                          </p:val>
                                        </p:tav>
                                        <p:tav tm="100000">
                                          <p:val>
                                            <p:strVal val="#ppt_x"/>
                                          </p:val>
                                        </p:tav>
                                      </p:tavLst>
                                    </p:anim>
                                    <p:anim calcmode="lin" valueType="num">
                                      <p:cBhvr>
                                        <p:cTn id="10" dur="2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61137" y="592335"/>
            <a:ext cx="8082533" cy="5711750"/>
          </a:xfrm>
          <a:prstGeom prst="rect">
            <a:avLst/>
          </a:prstGeom>
        </p:spPr>
      </p:pic>
      <p:sp>
        <p:nvSpPr>
          <p:cNvPr id="5" name="Rectangle 5"/>
          <p:cNvSpPr>
            <a:spLocks noChangeArrowheads="1"/>
          </p:cNvSpPr>
          <p:nvPr/>
        </p:nvSpPr>
        <p:spPr bwMode="auto">
          <a:xfrm>
            <a:off x="844062" y="567682"/>
            <a:ext cx="7516684" cy="1938992"/>
          </a:xfrm>
          <a:prstGeom prst="rect">
            <a:avLst/>
          </a:prstGeom>
          <a:noFill/>
          <a:ln w="9525">
            <a:noFill/>
            <a:miter lim="800000"/>
            <a:headEnd/>
            <a:tailEnd/>
          </a:ln>
        </p:spPr>
        <p:txBody>
          <a:bodyPr wrap="square">
            <a:spAutoFit/>
          </a:bodyPr>
          <a:lstStyle/>
          <a:p>
            <a:pPr lvl="0" algn="ctr" fontAlgn="base">
              <a:spcBef>
                <a:spcPct val="0"/>
              </a:spcBef>
              <a:spcAft>
                <a:spcPct val="0"/>
              </a:spcAft>
              <a:defRPr/>
            </a:pPr>
            <a:r>
              <a:rPr lang="es-MX" sz="2400" b="1" i="1" dirty="0" smtClean="0">
                <a:solidFill>
                  <a:srgbClr val="FFFFFF"/>
                </a:solidFill>
                <a:effectLst>
                  <a:glow rad="139700">
                    <a:srgbClr val="000000">
                      <a:alpha val="40000"/>
                    </a:srgbClr>
                  </a:glow>
                  <a:outerShdw blurRad="50800" dist="38100" algn="l" rotWithShape="0">
                    <a:srgbClr val="000000"/>
                  </a:outerShdw>
                </a:effectLst>
                <a:latin typeface="Tekton Pro Ext" pitchFamily="34" charset="0"/>
              </a:rPr>
              <a:t>para </a:t>
            </a:r>
            <a:r>
              <a:rPr lang="es-MX" sz="2400" b="1"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que conociéndote cada vez más,</a:t>
            </a:r>
          </a:p>
          <a:p>
            <a:pPr lvl="0" algn="ctr" fontAlgn="base">
              <a:spcBef>
                <a:spcPct val="0"/>
              </a:spcBef>
              <a:spcAft>
                <a:spcPct val="0"/>
              </a:spcAft>
              <a:defRPr/>
            </a:pPr>
            <a:r>
              <a:rPr lang="es-MX" sz="2400" b="1"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aprendamos de ti y te imitemos</a:t>
            </a:r>
          </a:p>
          <a:p>
            <a:pPr lvl="0" algn="ctr" fontAlgn="base">
              <a:spcBef>
                <a:spcPct val="0"/>
              </a:spcBef>
              <a:spcAft>
                <a:spcPct val="0"/>
              </a:spcAft>
              <a:defRPr/>
            </a:pPr>
            <a:r>
              <a:rPr lang="es-MX" sz="2400" b="1"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el arte de vivir de acuerdo a la voluntad del Padre,</a:t>
            </a:r>
          </a:p>
          <a:p>
            <a:pPr lvl="0" algn="ctr" fontAlgn="base">
              <a:spcBef>
                <a:spcPct val="0"/>
              </a:spcBef>
              <a:spcAft>
                <a:spcPct val="0"/>
              </a:spcAft>
              <a:defRPr/>
            </a:pPr>
            <a:r>
              <a:rPr lang="es-MX" sz="2400" b="1"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haciendo de tu estilo y tus actitudes,</a:t>
            </a:r>
          </a:p>
          <a:p>
            <a:pPr lvl="0" algn="ctr" fontAlgn="base">
              <a:spcBef>
                <a:spcPct val="0"/>
              </a:spcBef>
              <a:spcAft>
                <a:spcPct val="0"/>
              </a:spcAft>
              <a:defRPr/>
            </a:pPr>
            <a:r>
              <a:rPr lang="es-MX" sz="2400" b="1"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nuestra manera de ser y de actuar</a:t>
            </a:r>
            <a:r>
              <a:rPr lang="es-MX" sz="2400" b="1" i="1" dirty="0" smtClean="0">
                <a:solidFill>
                  <a:srgbClr val="FFFFFF"/>
                </a:solidFill>
                <a:effectLst>
                  <a:glow rad="139700">
                    <a:srgbClr val="000000">
                      <a:alpha val="40000"/>
                    </a:srgbClr>
                  </a:glow>
                  <a:outerShdw blurRad="50800" dist="38100" algn="l" rotWithShape="0">
                    <a:srgbClr val="000000"/>
                  </a:outerShdw>
                </a:effectLst>
                <a:latin typeface="Tekton Pro Ext" pitchFamily="34" charset="0"/>
              </a:rPr>
              <a:t>.</a:t>
            </a:r>
            <a:endParaRPr lang="es-MX" sz="2400" b="1" i="1" dirty="0">
              <a:solidFill>
                <a:srgbClr val="FFFFFF"/>
              </a:solidFill>
              <a:effectLst>
                <a:glow rad="139700">
                  <a:srgbClr val="000000">
                    <a:alpha val="40000"/>
                  </a:srgbClr>
                </a:glow>
                <a:outerShdw blurRad="50800" dist="38100" algn="l" rotWithShape="0">
                  <a:srgbClr val="000000"/>
                </a:outerShdw>
              </a:effectLst>
              <a:latin typeface="Tekton Pro Ext" pitchFamily="34" charset="0"/>
            </a:endParaRPr>
          </a:p>
        </p:txBody>
      </p:sp>
      <p:sp>
        <p:nvSpPr>
          <p:cNvPr id="6" name="Rectangle 5"/>
          <p:cNvSpPr>
            <a:spLocks noChangeArrowheads="1"/>
          </p:cNvSpPr>
          <p:nvPr/>
        </p:nvSpPr>
        <p:spPr bwMode="auto">
          <a:xfrm>
            <a:off x="4602403" y="2584049"/>
            <a:ext cx="4239464" cy="3785652"/>
          </a:xfrm>
          <a:prstGeom prst="rect">
            <a:avLst/>
          </a:prstGeom>
          <a:noFill/>
          <a:ln w="9525">
            <a:noFill/>
            <a:miter lim="800000"/>
            <a:headEnd/>
            <a:tailEnd/>
          </a:ln>
        </p:spPr>
        <p:txBody>
          <a:bodyPr wrap="square">
            <a:spAutoFit/>
          </a:bodyPr>
          <a:lstStyle/>
          <a:p>
            <a:pPr lvl="0" algn="ctr" fontAlgn="base">
              <a:spcBef>
                <a:spcPct val="0"/>
              </a:spcBef>
              <a:spcAft>
                <a:spcPct val="0"/>
              </a:spcAft>
              <a:defRPr/>
            </a:pPr>
            <a:r>
              <a:rPr lang="es-MX" sz="2400" b="1" i="1" dirty="0" smtClean="0">
                <a:solidFill>
                  <a:srgbClr val="FFFFFF"/>
                </a:solidFill>
                <a:effectLst>
                  <a:glow rad="139700">
                    <a:srgbClr val="000000">
                      <a:alpha val="40000"/>
                    </a:srgbClr>
                  </a:glow>
                  <a:outerShdw blurRad="50800" dist="38100" algn="l" rotWithShape="0">
                    <a:srgbClr val="000000"/>
                  </a:outerShdw>
                </a:effectLst>
                <a:latin typeface="Tekton Pro Ext" pitchFamily="34" charset="0"/>
              </a:rPr>
              <a:t>Danos</a:t>
            </a:r>
            <a:r>
              <a:rPr lang="es-MX" sz="2400" b="1"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 Señor, la gracia de que nuestra vida</a:t>
            </a:r>
          </a:p>
          <a:p>
            <a:pPr lvl="0" algn="ctr" fontAlgn="base">
              <a:spcBef>
                <a:spcPct val="0"/>
              </a:spcBef>
              <a:spcAft>
                <a:spcPct val="0"/>
              </a:spcAft>
              <a:defRPr/>
            </a:pPr>
            <a:r>
              <a:rPr lang="es-MX" sz="2400" b="1"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refleje y manifieste </a:t>
            </a:r>
            <a:r>
              <a:rPr lang="es-MX" sz="2400" b="1" i="1" dirty="0" smtClean="0">
                <a:solidFill>
                  <a:srgbClr val="FFFFFF"/>
                </a:solidFill>
                <a:effectLst>
                  <a:glow rad="139700">
                    <a:srgbClr val="000000">
                      <a:alpha val="40000"/>
                    </a:srgbClr>
                  </a:glow>
                  <a:outerShdw blurRad="50800" dist="38100" algn="l" rotWithShape="0">
                    <a:srgbClr val="000000"/>
                  </a:outerShdw>
                </a:effectLst>
                <a:latin typeface="Tekton Pro Ext" pitchFamily="34" charset="0"/>
              </a:rPr>
              <a:t>                 aquello </a:t>
            </a:r>
            <a:r>
              <a:rPr lang="es-MX" sz="2400" b="1"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que creemos,</a:t>
            </a:r>
          </a:p>
          <a:p>
            <a:pPr lvl="0" algn="ctr" fontAlgn="base">
              <a:spcBef>
                <a:spcPct val="0"/>
              </a:spcBef>
              <a:spcAft>
                <a:spcPct val="0"/>
              </a:spcAft>
              <a:defRPr/>
            </a:pPr>
            <a:r>
              <a:rPr lang="es-MX" sz="2400" b="1"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siendo auténticos y veraces</a:t>
            </a:r>
          </a:p>
          <a:p>
            <a:pPr lvl="0" algn="ctr" fontAlgn="base">
              <a:spcBef>
                <a:spcPct val="0"/>
              </a:spcBef>
              <a:spcAft>
                <a:spcPct val="0"/>
              </a:spcAft>
              <a:defRPr/>
            </a:pPr>
            <a:r>
              <a:rPr lang="es-MX" sz="2400" b="1"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en todo lo que hagamos y digamos,</a:t>
            </a:r>
          </a:p>
          <a:p>
            <a:pPr lvl="0" algn="ctr" fontAlgn="base">
              <a:spcBef>
                <a:spcPct val="0"/>
              </a:spcBef>
              <a:spcAft>
                <a:spcPct val="0"/>
              </a:spcAft>
              <a:defRPr/>
            </a:pPr>
            <a:r>
              <a:rPr lang="es-MX" sz="2400" b="1"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como lo fuiste Tú.</a:t>
            </a:r>
          </a:p>
          <a:p>
            <a:pPr lvl="0" algn="ctr" fontAlgn="base">
              <a:spcBef>
                <a:spcPct val="0"/>
              </a:spcBef>
              <a:spcAft>
                <a:spcPct val="0"/>
              </a:spcAft>
              <a:defRPr/>
            </a:pPr>
            <a:r>
              <a:rPr lang="es-MX" sz="2400" b="1" i="1" dirty="0">
                <a:solidFill>
                  <a:srgbClr val="FFFFFF"/>
                </a:solidFill>
                <a:effectLst>
                  <a:glow rad="139700">
                    <a:srgbClr val="000000">
                      <a:alpha val="40000"/>
                    </a:srgbClr>
                  </a:glow>
                  <a:outerShdw blurRad="50800" dist="38100" algn="l" rotWithShape="0">
                    <a:srgbClr val="000000"/>
                  </a:outerShdw>
                </a:effectLst>
                <a:latin typeface="Tekton Pro Ext" pitchFamily="34" charset="0"/>
              </a:rPr>
              <a:t>Que así sea.</a:t>
            </a:r>
            <a:endParaRPr kumimoji="0" lang="es-PE" sz="2400" b="1" i="1" u="none" strike="noStrike" kern="1200" cap="none" spc="0" normalizeH="0" baseline="0" noProof="0" dirty="0">
              <a:ln>
                <a:noFill/>
              </a:ln>
              <a:solidFill>
                <a:srgbClr val="FFFFFF"/>
              </a:solidFill>
              <a:effectLst>
                <a:glow rad="139700">
                  <a:srgbClr val="000000">
                    <a:alpha val="40000"/>
                  </a:srgbClr>
                </a:glow>
                <a:outerShdw blurRad="50800" dist="38100" algn="l" rotWithShape="0">
                  <a:srgbClr val="000000"/>
                </a:outerShdw>
              </a:effectLst>
              <a:uLnTx/>
              <a:uFillTx/>
              <a:latin typeface="Tekton Pro Ext" pitchFamily="34" charset="0"/>
            </a:endParaRPr>
          </a:p>
        </p:txBody>
      </p:sp>
    </p:spTree>
    <p:extLst>
      <p:ext uri="{BB962C8B-B14F-4D97-AF65-F5344CB8AC3E}">
        <p14:creationId xmlns:p14="http://schemas.microsoft.com/office/powerpoint/2010/main" val="17508861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 calcmode="lin" valueType="num">
                                      <p:cBhvr>
                                        <p:cTn id="9" dur="250" fill="hold"/>
                                        <p:tgtEl>
                                          <p:spTgt spid="5"/>
                                        </p:tgtEl>
                                        <p:attrNameLst>
                                          <p:attrName>ppt_x</p:attrName>
                                        </p:attrNameLst>
                                      </p:cBhvr>
                                      <p:tavLst>
                                        <p:tav tm="0">
                                          <p:val>
                                            <p:fltVal val="0.5"/>
                                          </p:val>
                                        </p:tav>
                                        <p:tav tm="100000">
                                          <p:val>
                                            <p:strVal val="#ppt_x"/>
                                          </p:val>
                                        </p:tav>
                                      </p:tavLst>
                                    </p:anim>
                                    <p:anim calcmode="lin" valueType="num">
                                      <p:cBhvr>
                                        <p:cTn id="10" dur="25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1025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50" fill="hold"/>
                                        <p:tgtEl>
                                          <p:spTgt spid="6"/>
                                        </p:tgtEl>
                                        <p:attrNameLst>
                                          <p:attrName>ppt_w</p:attrName>
                                        </p:attrNameLst>
                                      </p:cBhvr>
                                      <p:tavLst>
                                        <p:tav tm="0">
                                          <p:val>
                                            <p:fltVal val="0"/>
                                          </p:val>
                                        </p:tav>
                                        <p:tav tm="100000">
                                          <p:val>
                                            <p:strVal val="#ppt_w"/>
                                          </p:val>
                                        </p:tav>
                                      </p:tavLst>
                                    </p:anim>
                                    <p:anim calcmode="lin" valueType="num">
                                      <p:cBhvr>
                                        <p:cTn id="15" dur="250" fill="hold"/>
                                        <p:tgtEl>
                                          <p:spTgt spid="6"/>
                                        </p:tgtEl>
                                        <p:attrNameLst>
                                          <p:attrName>ppt_h</p:attrName>
                                        </p:attrNameLst>
                                      </p:cBhvr>
                                      <p:tavLst>
                                        <p:tav tm="0">
                                          <p:val>
                                            <p:fltVal val="0"/>
                                          </p:val>
                                        </p:tav>
                                        <p:tav tm="100000">
                                          <p:val>
                                            <p:strVal val="#ppt_h"/>
                                          </p:val>
                                        </p:tav>
                                      </p:tavLst>
                                    </p:anim>
                                    <p:anim calcmode="lin" valueType="num">
                                      <p:cBhvr>
                                        <p:cTn id="16" dur="250" fill="hold"/>
                                        <p:tgtEl>
                                          <p:spTgt spid="6"/>
                                        </p:tgtEl>
                                        <p:attrNameLst>
                                          <p:attrName>ppt_x</p:attrName>
                                        </p:attrNameLst>
                                      </p:cBhvr>
                                      <p:tavLst>
                                        <p:tav tm="0">
                                          <p:val>
                                            <p:fltVal val="0.5"/>
                                          </p:val>
                                        </p:tav>
                                        <p:tav tm="100000">
                                          <p:val>
                                            <p:strVal val="#ppt_x"/>
                                          </p:val>
                                        </p:tav>
                                      </p:tavLst>
                                    </p:anim>
                                    <p:anim calcmode="lin" valueType="num">
                                      <p:cBhvr>
                                        <p:cTn id="17" dur="2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493538" y="6212917"/>
            <a:ext cx="184731" cy="523220"/>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s-ES_tradnl" sz="2800" b="0" i="1" u="none" strike="noStrike" kern="0" cap="none" spc="0" normalizeH="0" baseline="0" noProof="0" dirty="0">
              <a:ln w="18415" cmpd="sng">
                <a:solidFill>
                  <a:srgbClr val="FFFFFF"/>
                </a:solidFill>
                <a:prstDash val="solid"/>
              </a:ln>
              <a:solidFill>
                <a:srgbClr val="FFFFFF"/>
              </a:solidFill>
              <a:effectLst>
                <a:outerShdw blurRad="50800" dist="38100" dir="10800000" sx="102000" sy="102000" algn="r" rotWithShape="0">
                  <a:srgbClr val="FFADCA">
                    <a:lumMod val="10000"/>
                  </a:srgbClr>
                </a:outerShdw>
              </a:effectLst>
              <a:uLnTx/>
              <a:uFillTx/>
              <a:latin typeface="Arial"/>
              <a:ea typeface="+mn-ea"/>
              <a:cs typeface="Times New Roman" pitchFamily="18" charset="0"/>
            </a:endParaRPr>
          </a:p>
        </p:txBody>
      </p:sp>
      <p:pic>
        <p:nvPicPr>
          <p:cNvPr id="1026" name="Picture 2" descr="Formación Pastoral para Laicos: Jesús reprocha a los farise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028" y="1134207"/>
            <a:ext cx="6535371" cy="477422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3552667" y="829721"/>
            <a:ext cx="3283131" cy="46166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 </a:t>
            </a:r>
            <a:r>
              <a:rPr kumimoji="0" lang="es-ES_tradnl" sz="2400" b="1" i="0" u="none" strike="noStrike" kern="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mn-ea"/>
                <a:cs typeface="+mn-cs"/>
              </a:rPr>
              <a:t>Motivación</a:t>
            </a:r>
            <a:r>
              <a:rPr kumimoji="0" lang="es-ES_tradnl" sz="2400" b="1" i="0" u="none" strike="noStrike" kern="0" cap="none" spc="50" normalizeH="0" baseline="0" noProof="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mn-ea"/>
                <a:cs typeface="+mn-cs"/>
              </a:rPr>
              <a:t>:</a:t>
            </a:r>
            <a:endPar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endParaRPr>
          </a:p>
        </p:txBody>
      </p:sp>
      <p:sp>
        <p:nvSpPr>
          <p:cNvPr id="7" name="Text Box 4"/>
          <p:cNvSpPr txBox="1">
            <a:spLocks noChangeArrowheads="1"/>
          </p:cNvSpPr>
          <p:nvPr/>
        </p:nvSpPr>
        <p:spPr bwMode="auto">
          <a:xfrm>
            <a:off x="1353996" y="1471164"/>
            <a:ext cx="6728803" cy="830997"/>
          </a:xfrm>
          <a:prstGeom prst="rect">
            <a:avLst/>
          </a:prstGeom>
          <a:noFill/>
          <a:ln w="9525">
            <a:noFill/>
            <a:miter lim="800000"/>
            <a:headEnd/>
            <a:tailEnd/>
          </a:ln>
        </p:spPr>
        <p:txBody>
          <a:bodyPr wrap="square">
            <a:spAutoFit/>
          </a:bodyPr>
          <a:lstStyle/>
          <a:p>
            <a:pPr lvl="0" algn="ctr" fontAlgn="base">
              <a:spcBef>
                <a:spcPct val="0"/>
              </a:spcBef>
              <a:spcAft>
                <a:spcPct val="0"/>
              </a:spcAft>
              <a:defRPr/>
            </a:pPr>
            <a:r>
              <a:rPr lang="es-MX" sz="2400" b="1" kern="0" spc="5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latin typeface="Arial Black" panose="020B0A04020102020204" pitchFamily="34" charset="0"/>
              </a:rPr>
              <a:t>Nos </a:t>
            </a:r>
            <a:r>
              <a:rPr lang="es-MX" sz="2400" b="1" kern="0" spc="5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latin typeface="Arial Black" panose="020B0A04020102020204" pitchFamily="34" charset="0"/>
              </a:rPr>
              <a:t>encontramos hoy con un severo reproche de Jesús a la </a:t>
            </a:r>
            <a:r>
              <a:rPr lang="es-MX" sz="2400" b="1" kern="0" spc="5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latin typeface="Arial Black" panose="020B0A04020102020204" pitchFamily="34" charset="0"/>
              </a:rPr>
              <a:t>conducta</a:t>
            </a:r>
            <a:endPar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Black" panose="020B0A04020102020204" pitchFamily="34" charset="0"/>
              <a:ea typeface="Verdana" pitchFamily="34" charset="0"/>
              <a:cs typeface="Verdana" pitchFamily="34" charset="0"/>
            </a:endParaRPr>
          </a:p>
        </p:txBody>
      </p:sp>
      <p:sp>
        <p:nvSpPr>
          <p:cNvPr id="9" name="Text Box 4"/>
          <p:cNvSpPr txBox="1">
            <a:spLocks noChangeArrowheads="1"/>
          </p:cNvSpPr>
          <p:nvPr/>
        </p:nvSpPr>
        <p:spPr bwMode="auto">
          <a:xfrm>
            <a:off x="1353996" y="3749911"/>
            <a:ext cx="6418403" cy="2308324"/>
          </a:xfrm>
          <a:prstGeom prst="rect">
            <a:avLst/>
          </a:prstGeom>
          <a:noFill/>
          <a:ln w="9525">
            <a:noFill/>
            <a:miter lim="800000"/>
            <a:headEnd/>
            <a:tailEnd/>
          </a:ln>
        </p:spPr>
        <p:txBody>
          <a:bodyPr wrap="square">
            <a:spAutoFit/>
          </a:bodyPr>
          <a:lstStyle/>
          <a:p>
            <a:pPr lvl="0" algn="ctr" fontAlgn="base">
              <a:spcBef>
                <a:spcPct val="0"/>
              </a:spcBef>
              <a:spcAft>
                <a:spcPct val="0"/>
              </a:spcAft>
              <a:defRPr/>
            </a:pPr>
            <a:r>
              <a:rPr lang="es-MX" sz="2400" b="1" kern="0" spc="5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latin typeface="Arial Black" panose="020B0A04020102020204" pitchFamily="34" charset="0"/>
              </a:rPr>
              <a:t>falsa </a:t>
            </a:r>
            <a:r>
              <a:rPr lang="es-MX" sz="2400" b="1" kern="0" spc="5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latin typeface="Arial Black" panose="020B0A04020102020204" pitchFamily="34" charset="0"/>
              </a:rPr>
              <a:t>e hipócrita de los escribas y los fariseos. Es un reclamo a la identidad misma de sus discípulos, a la novedad que ellos están llamados a testimoniar.  </a:t>
            </a:r>
            <a:r>
              <a:rPr lang="es-MX" sz="2400" b="1" kern="0" spc="5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latin typeface="Arial Black" panose="020B0A04020102020204" pitchFamily="34" charset="0"/>
              </a:rPr>
              <a:t>                                        Escuchemos</a:t>
            </a:r>
            <a:r>
              <a:rPr lang="es-MX" sz="2400" b="1" kern="0" spc="5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latin typeface="Arial Black" panose="020B0A04020102020204" pitchFamily="34" charset="0"/>
              </a:rPr>
              <a:t>.</a:t>
            </a:r>
            <a:endPar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Black" panose="020B0A04020102020204" pitchFamily="34" charset="0"/>
              <a:ea typeface="Verdana" pitchFamily="34" charset="0"/>
              <a:cs typeface="Verdana" pitchFamily="34" charset="0"/>
            </a:endParaRPr>
          </a:p>
        </p:txBody>
      </p:sp>
      <p:sp>
        <p:nvSpPr>
          <p:cNvPr id="11" name="AutoShape 2"/>
          <p:cNvSpPr>
            <a:spLocks noChangeArrowheads="1"/>
          </p:cNvSpPr>
          <p:nvPr/>
        </p:nvSpPr>
        <p:spPr bwMode="auto">
          <a:xfrm>
            <a:off x="595144" y="564133"/>
            <a:ext cx="2191097" cy="898239"/>
          </a:xfrm>
          <a:prstGeom prst="roundRect">
            <a:avLst>
              <a:gd name="adj" fmla="val 16667"/>
            </a:avLst>
          </a:prstGeom>
          <a:solidFill>
            <a:srgbClr val="8BE5B6"/>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mn-cs"/>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b="1" i="0" u="none" strike="noStrike" kern="1200" cap="none" spc="0" normalizeH="0" baseline="0" noProof="0" dirty="0">
                <a:ln>
                  <a:noFill/>
                </a:ln>
                <a:solidFill>
                  <a:srgbClr val="1A0000"/>
                </a:solidFill>
                <a:effectLst>
                  <a:outerShdw blurRad="38100" dist="38100" dir="2700000" algn="tl">
                    <a:srgbClr val="000000">
                      <a:alpha val="43137"/>
                    </a:srgbClr>
                  </a:outerShdw>
                </a:effectLst>
                <a:uLnTx/>
                <a:uFillTx/>
                <a:latin typeface="Times New Roman" pitchFamily="18" charset="0"/>
                <a:ea typeface="+mn-ea"/>
                <a:cs typeface="+mn-cs"/>
              </a:rPr>
              <a:t>¿Qué dice el texto?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b="1" i="0" u="none" strike="noStrike" kern="1200" cap="none" spc="0" normalizeH="0" baseline="0" noProof="0" dirty="0">
                <a:ln>
                  <a:noFill/>
                </a:ln>
                <a:solidFill>
                  <a:srgbClr val="1A0000"/>
                </a:solidFill>
                <a:effectLst>
                  <a:outerShdw blurRad="38100" dist="38100" dir="2700000" algn="tl">
                    <a:srgbClr val="000000">
                      <a:alpha val="43137"/>
                    </a:srgbClr>
                  </a:outerShdw>
                </a:effectLst>
                <a:uLnTx/>
                <a:uFillTx/>
                <a:latin typeface="Times New Roman" pitchFamily="18" charset="0"/>
                <a:ea typeface="+mn-ea"/>
                <a:cs typeface="+mn-cs"/>
              </a:rPr>
              <a:t>    Mateo </a:t>
            </a:r>
            <a:r>
              <a:rPr kumimoji="0" lang="es-PE" b="1" i="0" u="none" strike="noStrike" kern="1200" cap="none" spc="0" normalizeH="0" baseline="0" noProof="0" dirty="0" smtClean="0">
                <a:ln>
                  <a:noFill/>
                </a:ln>
                <a:solidFill>
                  <a:srgbClr val="1A0000"/>
                </a:solidFill>
                <a:effectLst>
                  <a:outerShdw blurRad="38100" dist="38100" dir="2700000" algn="tl">
                    <a:srgbClr val="000000">
                      <a:alpha val="43137"/>
                    </a:srgbClr>
                  </a:outerShdw>
                </a:effectLst>
                <a:uLnTx/>
                <a:uFillTx/>
                <a:latin typeface="Times New Roman" pitchFamily="18" charset="0"/>
                <a:ea typeface="+mn-ea"/>
                <a:cs typeface="+mn-cs"/>
              </a:rPr>
              <a:t>23, 1-12</a:t>
            </a:r>
            <a:endParaRPr kumimoji="0" lang="es-PE" b="1" i="0" u="none" strike="noStrike" kern="1200" cap="none" spc="0" normalizeH="0" baseline="0" noProof="0" dirty="0">
              <a:ln>
                <a:noFill/>
              </a:ln>
              <a:solidFill>
                <a:srgbClr val="1A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455478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strVal val="2/3*#ppt_w"/>
                                          </p:val>
                                        </p:tav>
                                        <p:tav tm="100000">
                                          <p:val>
                                            <p:strVal val="#ppt_w"/>
                                          </p:val>
                                        </p:tav>
                                      </p:tavLst>
                                    </p:anim>
                                    <p:anim calcmode="lin" valueType="num">
                                      <p:cBhvr>
                                        <p:cTn id="8" dur="1750" fill="hold"/>
                                        <p:tgtEl>
                                          <p:spTgt spid="6"/>
                                        </p:tgtEl>
                                        <p:attrNameLst>
                                          <p:attrName>ppt_h</p:attrName>
                                        </p:attrNameLst>
                                      </p:cBhvr>
                                      <p:tavLst>
                                        <p:tav tm="0">
                                          <p:val>
                                            <p:strVal val="2/3*#ppt_h"/>
                                          </p:val>
                                        </p:tav>
                                        <p:tav tm="100000">
                                          <p:val>
                                            <p:strVal val="#ppt_h"/>
                                          </p:val>
                                        </p:tav>
                                      </p:tavLst>
                                    </p:anim>
                                  </p:childTnLst>
                                </p:cTn>
                              </p:par>
                            </p:childTnLst>
                          </p:cTn>
                        </p:par>
                        <p:par>
                          <p:cTn id="9" fill="hold">
                            <p:stCondLst>
                              <p:cond delay="210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strVal val="2/3*#ppt_w"/>
                                          </p:val>
                                        </p:tav>
                                        <p:tav tm="100000">
                                          <p:val>
                                            <p:strVal val="#ppt_w"/>
                                          </p:val>
                                        </p:tav>
                                      </p:tavLst>
                                    </p:anim>
                                    <p:anim calcmode="lin" valueType="num">
                                      <p:cBhvr>
                                        <p:cTn id="13" dur="1750" fill="hold"/>
                                        <p:tgtEl>
                                          <p:spTgt spid="7"/>
                                        </p:tgtEl>
                                        <p:attrNameLst>
                                          <p:attrName>ppt_h</p:attrName>
                                        </p:attrNameLst>
                                      </p:cBhvr>
                                      <p:tavLst>
                                        <p:tav tm="0">
                                          <p:val>
                                            <p:strVal val="2/3*#ppt_h"/>
                                          </p:val>
                                        </p:tav>
                                        <p:tav tm="100000">
                                          <p:val>
                                            <p:strVal val="#ppt_h"/>
                                          </p:val>
                                        </p:tav>
                                      </p:tavLst>
                                    </p:anim>
                                  </p:childTnLst>
                                </p:cTn>
                              </p:par>
                            </p:childTnLst>
                          </p:cTn>
                        </p:par>
                        <p:par>
                          <p:cTn id="14" fill="hold">
                            <p:stCondLst>
                              <p:cond delay="5775"/>
                            </p:stCondLst>
                            <p:childTnLst>
                              <p:par>
                                <p:cTn id="15" presetID="23" presetClass="entr" presetSubtype="272" fill="hold" grpId="0" nodeType="afterEffect">
                                  <p:stCondLst>
                                    <p:cond delay="0"/>
                                  </p:stCondLst>
                                  <p:iterate type="wd">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1750" fill="hold"/>
                                        <p:tgtEl>
                                          <p:spTgt spid="9"/>
                                        </p:tgtEl>
                                        <p:attrNameLst>
                                          <p:attrName>ppt_w</p:attrName>
                                        </p:attrNameLst>
                                      </p:cBhvr>
                                      <p:tavLst>
                                        <p:tav tm="0">
                                          <p:val>
                                            <p:strVal val="2/3*#ppt_w"/>
                                          </p:val>
                                        </p:tav>
                                        <p:tav tm="100000">
                                          <p:val>
                                            <p:strVal val="#ppt_w"/>
                                          </p:val>
                                        </p:tav>
                                      </p:tavLst>
                                    </p:anim>
                                    <p:anim calcmode="lin" valueType="num">
                                      <p:cBhvr>
                                        <p:cTn id="18" dur="1750" fill="hold"/>
                                        <p:tgtEl>
                                          <p:spTgt spid="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9/17/c2/0917c26c51a9b1de6b0813165ab8bf2a.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80292" y="587490"/>
            <a:ext cx="8000999" cy="569021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Lucas 12:13–34, Los presentes se sientan alrededor de Jesús en una col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044" y="813927"/>
            <a:ext cx="3154102" cy="4540585"/>
          </a:xfrm>
          <a:prstGeom prst="round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3076" name="Picture 2" descr="http://www.lacasadelabiblia.es/img/pixeltrans.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30178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1289691" y="1563584"/>
            <a:ext cx="3381353" cy="3703578"/>
          </a:xfrm>
          <a:prstGeom prst="rect">
            <a:avLst/>
          </a:prstGeom>
          <a:noFill/>
          <a:ln>
            <a:noFill/>
          </a:ln>
          <a:effectLst/>
          <a:extLst/>
        </p:spPr>
        <p:txBody>
          <a:bodyPr wrap="square">
            <a:spAutoFit/>
          </a:bodyPr>
          <a:lstStyle/>
          <a:p>
            <a:pPr lvl="0" algn="ctr" fontAlgn="base">
              <a:spcBef>
                <a:spcPct val="0"/>
              </a:spcBef>
              <a:spcAft>
                <a:spcPct val="0"/>
              </a:spcAft>
              <a:defRPr/>
            </a:pPr>
            <a:r>
              <a:rPr lang="es-MX" sz="3200" b="1" baseline="30000" dirty="0" smtClean="0">
                <a:solidFill>
                  <a:schemeClr val="bg1">
                    <a:lumMod val="50000"/>
                  </a:schemeClr>
                </a:solidFill>
                <a:latin typeface="Arial" panose="020B0604020202020204" pitchFamily="34" charset="0"/>
                <a:cs typeface="Arial" panose="020B0604020202020204" pitchFamily="34" charset="0"/>
              </a:rPr>
              <a:t>En </a:t>
            </a:r>
            <a:r>
              <a:rPr lang="es-MX" sz="3200" b="1" baseline="30000" dirty="0">
                <a:solidFill>
                  <a:schemeClr val="bg1">
                    <a:lumMod val="50000"/>
                  </a:schemeClr>
                </a:solidFill>
                <a:latin typeface="Arial" panose="020B0604020202020204" pitchFamily="34" charset="0"/>
                <a:cs typeface="Arial" panose="020B0604020202020204" pitchFamily="34" charset="0"/>
              </a:rPr>
              <a:t>aquel tiempo, Jesús habló a la gente y a sus discípulos</a:t>
            </a:r>
            <a:r>
              <a:rPr lang="es-MX" sz="3200" b="1" baseline="30000" dirty="0" smtClean="0">
                <a:solidFill>
                  <a:schemeClr val="bg1">
                    <a:lumMod val="50000"/>
                  </a:schemeClr>
                </a:solidFill>
                <a:latin typeface="Arial" panose="020B0604020202020204" pitchFamily="34" charset="0"/>
                <a:cs typeface="Arial" panose="020B0604020202020204" pitchFamily="34" charset="0"/>
              </a:rPr>
              <a:t>, diciendo</a:t>
            </a:r>
            <a:r>
              <a:rPr lang="es-MX" sz="3200" b="1" baseline="30000" dirty="0">
                <a:solidFill>
                  <a:schemeClr val="bg1">
                    <a:lumMod val="50000"/>
                  </a:schemeClr>
                </a:solidFill>
                <a:latin typeface="Arial" panose="020B0604020202020204" pitchFamily="34" charset="0"/>
                <a:cs typeface="Arial" panose="020B0604020202020204" pitchFamily="34" charset="0"/>
              </a:rPr>
              <a:t>:</a:t>
            </a:r>
          </a:p>
          <a:p>
            <a:pPr lvl="0" algn="ctr" fontAlgn="base">
              <a:spcBef>
                <a:spcPct val="0"/>
              </a:spcBef>
              <a:spcAft>
                <a:spcPct val="0"/>
              </a:spcAft>
              <a:defRPr/>
            </a:pPr>
            <a:r>
              <a:rPr lang="es-MX" sz="3200" b="1" baseline="30000" dirty="0">
                <a:solidFill>
                  <a:schemeClr val="bg1">
                    <a:lumMod val="50000"/>
                  </a:schemeClr>
                </a:solidFill>
                <a:latin typeface="Arial" panose="020B0604020202020204" pitchFamily="34" charset="0"/>
                <a:cs typeface="Arial" panose="020B0604020202020204" pitchFamily="34" charset="0"/>
              </a:rPr>
              <a:t>En la cátedra de Moisés se han sentado los escribas y </a:t>
            </a:r>
            <a:r>
              <a:rPr lang="es-MX" sz="3200" b="1" baseline="30000" dirty="0" smtClean="0">
                <a:solidFill>
                  <a:schemeClr val="bg1">
                    <a:lumMod val="50000"/>
                  </a:schemeClr>
                </a:solidFill>
                <a:latin typeface="Arial" panose="020B0604020202020204" pitchFamily="34" charset="0"/>
                <a:cs typeface="Arial" panose="020B0604020202020204" pitchFamily="34" charset="0"/>
              </a:rPr>
              <a:t>los fariseos</a:t>
            </a:r>
            <a:r>
              <a:rPr lang="es-MX" sz="3200" b="1" baseline="30000" dirty="0">
                <a:solidFill>
                  <a:schemeClr val="bg1">
                    <a:lumMod val="50000"/>
                  </a:schemeClr>
                </a:solidFill>
                <a:latin typeface="Arial" panose="020B0604020202020204" pitchFamily="34" charset="0"/>
                <a:cs typeface="Arial" panose="020B0604020202020204" pitchFamily="34" charset="0"/>
              </a:rPr>
              <a:t>. Hagan y cumplan lo que les digan; pero no hagan lo </a:t>
            </a:r>
            <a:r>
              <a:rPr lang="es-MX" sz="3200" b="1" baseline="30000" dirty="0" err="1" smtClean="0">
                <a:solidFill>
                  <a:schemeClr val="bg1">
                    <a:lumMod val="50000"/>
                  </a:schemeClr>
                </a:solidFill>
                <a:latin typeface="Arial" panose="020B0604020202020204" pitchFamily="34" charset="0"/>
                <a:cs typeface="Arial" panose="020B0604020202020204" pitchFamily="34" charset="0"/>
              </a:rPr>
              <a:t>queellos</a:t>
            </a:r>
            <a:r>
              <a:rPr lang="es-MX" sz="3200" b="1" baseline="30000" dirty="0" smtClean="0">
                <a:solidFill>
                  <a:schemeClr val="bg1">
                    <a:lumMod val="50000"/>
                  </a:schemeClr>
                </a:solidFill>
                <a:latin typeface="Arial" panose="020B0604020202020204" pitchFamily="34" charset="0"/>
                <a:cs typeface="Arial" panose="020B0604020202020204" pitchFamily="34" charset="0"/>
              </a:rPr>
              <a:t> </a:t>
            </a:r>
            <a:r>
              <a:rPr lang="es-MX" sz="3200" b="1" baseline="30000" dirty="0">
                <a:solidFill>
                  <a:schemeClr val="bg1">
                    <a:lumMod val="50000"/>
                  </a:schemeClr>
                </a:solidFill>
                <a:latin typeface="Arial" panose="020B0604020202020204" pitchFamily="34" charset="0"/>
                <a:cs typeface="Arial" panose="020B0604020202020204" pitchFamily="34" charset="0"/>
              </a:rPr>
              <a:t>hacen, porque ellos no hacen lo que dicen</a:t>
            </a:r>
            <a:endParaRPr kumimoji="0" lang="es-PE" sz="3200" b="1" i="0" u="none" strike="noStrike" kern="1200" normalizeH="0" baseline="30000" noProof="0" dirty="0">
              <a:solidFill>
                <a:schemeClr val="bg1">
                  <a:lumMod val="50000"/>
                </a:schemeClr>
              </a:solidFill>
              <a:uLnTx/>
              <a:uFillTx/>
              <a:latin typeface="Arial" panose="020B0604020202020204" pitchFamily="34" charset="0"/>
              <a:cs typeface="Arial" panose="020B0604020202020204" pitchFamily="34" charset="0"/>
            </a:endParaRPr>
          </a:p>
        </p:txBody>
      </p:sp>
      <p:sp>
        <p:nvSpPr>
          <p:cNvPr id="2" name="Rectángulo 1"/>
          <p:cNvSpPr/>
          <p:nvPr/>
        </p:nvSpPr>
        <p:spPr>
          <a:xfrm>
            <a:off x="1446723" y="813927"/>
            <a:ext cx="2468176"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smtClean="0">
                <a:ln>
                  <a:noFill/>
                </a:ln>
                <a:solidFill>
                  <a:srgbClr val="FFFF00"/>
                </a:solidFill>
                <a:effectLst>
                  <a:glow rad="63500">
                    <a:srgbClr val="FFADCA">
                      <a:lumMod val="10000"/>
                      <a:alpha val="40000"/>
                    </a:srgbClr>
                  </a:glow>
                  <a:outerShdw blurRad="50800" dist="38100" algn="l" rotWithShape="0">
                    <a:prstClr val="black"/>
                  </a:outerShdw>
                </a:effectLst>
                <a:uLnTx/>
                <a:uFillTx/>
                <a:latin typeface="Franklin Gothic Heavy" panose="020B0903020102020204" pitchFamily="34" charset="0"/>
                <a:ea typeface="+mn-ea"/>
                <a:cs typeface="+mn-cs"/>
              </a:rPr>
              <a:t>Mateo  </a:t>
            </a:r>
            <a:r>
              <a:rPr kumimoji="0" lang="es-ES" sz="2800" b="0" i="0" u="none" strike="noStrike" kern="1200" cap="none" spc="0" normalizeH="0" baseline="0" noProof="0" dirty="0" smtClean="0">
                <a:ln>
                  <a:noFill/>
                </a:ln>
                <a:solidFill>
                  <a:srgbClr val="FFFF00"/>
                </a:solidFill>
                <a:effectLst>
                  <a:glow rad="63500">
                    <a:srgbClr val="FFADCA">
                      <a:lumMod val="10000"/>
                      <a:alpha val="40000"/>
                    </a:srgbClr>
                  </a:glow>
                  <a:outerShdw blurRad="50800" dist="38100" algn="l" rotWithShape="0">
                    <a:prstClr val="black"/>
                  </a:outerShdw>
                </a:effectLst>
                <a:uLnTx/>
                <a:uFillTx/>
                <a:latin typeface="Franklin Gothic Heavy" panose="020B0903020102020204" pitchFamily="34" charset="0"/>
                <a:ea typeface="+mn-ea"/>
                <a:cs typeface="+mn-cs"/>
              </a:rPr>
              <a:t>23</a:t>
            </a:r>
            <a:r>
              <a:rPr kumimoji="0" lang="es-ES" sz="2400" b="0" i="0" u="none" strike="noStrike" kern="1200" cap="none" spc="0" normalizeH="0" baseline="0" noProof="0" dirty="0" smtClean="0">
                <a:ln>
                  <a:noFill/>
                </a:ln>
                <a:solidFill>
                  <a:srgbClr val="FFFF00"/>
                </a:solidFill>
                <a:effectLst>
                  <a:glow rad="63500">
                    <a:srgbClr val="FFADCA">
                      <a:lumMod val="10000"/>
                      <a:alpha val="40000"/>
                    </a:srgbClr>
                  </a:glow>
                  <a:outerShdw blurRad="50800" dist="38100" algn="l" rotWithShape="0">
                    <a:prstClr val="black"/>
                  </a:outerShdw>
                </a:effectLst>
                <a:uLnTx/>
                <a:uFillTx/>
                <a:latin typeface="Franklin Gothic Heavy" panose="020B0903020102020204" pitchFamily="34" charset="0"/>
                <a:ea typeface="+mn-ea"/>
                <a:cs typeface="+mn-cs"/>
              </a:rPr>
              <a:t>, 1-12</a:t>
            </a:r>
            <a:endParaRPr kumimoji="0" lang="es-ES" sz="1800" b="0" i="0"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Franklin Gothic Heavy" panose="020B0903020102020204" pitchFamily="34" charset="0"/>
              <a:ea typeface="+mn-ea"/>
              <a:cs typeface="+mn-cs"/>
            </a:endParaRPr>
          </a:p>
        </p:txBody>
      </p:sp>
    </p:spTree>
    <p:extLst>
      <p:ext uri="{BB962C8B-B14F-4D97-AF65-F5344CB8AC3E}">
        <p14:creationId xmlns:p14="http://schemas.microsoft.com/office/powerpoint/2010/main" val="23084940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i.pinimg.com/564x/09/17/c2/0917c26c51a9b1de6b0813165ab8bf2a.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19584" y="613385"/>
            <a:ext cx="8062546" cy="57237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712677" y="1521069"/>
            <a:ext cx="3200400" cy="3416320"/>
          </a:xfrm>
          <a:prstGeom prst="rect">
            <a:avLst/>
          </a:prstGeom>
          <a:noFill/>
          <a:ln>
            <a:noFill/>
          </a:ln>
          <a:effectLst/>
          <a:extLst/>
        </p:spPr>
        <p:txBody>
          <a:bodyPr wrap="square">
            <a:spAutoFit/>
          </a:bodyPr>
          <a:lstStyle/>
          <a:p>
            <a:pPr lvl="0" algn="ctr" fontAlgn="base">
              <a:spcBef>
                <a:spcPct val="0"/>
              </a:spcBef>
              <a:spcAft>
                <a:spcPct val="0"/>
              </a:spcAft>
              <a:defRPr/>
            </a:pPr>
            <a:r>
              <a:rPr lang="es-MX" sz="3600" b="1" baseline="30000" dirty="0" smtClean="0">
                <a:solidFill>
                  <a:schemeClr val="bg1">
                    <a:lumMod val="50000"/>
                  </a:schemeClr>
                </a:solidFill>
                <a:latin typeface="Arial" panose="020B0604020202020204" pitchFamily="34" charset="0"/>
                <a:cs typeface="Arial" panose="020B0604020202020204" pitchFamily="34" charset="0"/>
              </a:rPr>
              <a:t>Ellos </a:t>
            </a:r>
            <a:r>
              <a:rPr lang="es-MX" sz="3600" b="1" baseline="30000" dirty="0">
                <a:solidFill>
                  <a:schemeClr val="bg1">
                    <a:lumMod val="50000"/>
                  </a:schemeClr>
                </a:solidFill>
                <a:latin typeface="Arial" panose="020B0604020202020204" pitchFamily="34" charset="0"/>
                <a:cs typeface="Arial" panose="020B0604020202020204" pitchFamily="34" charset="0"/>
              </a:rPr>
              <a:t>hacen fardos pesados e insoportables y se los cargan a la gente en los hombros, pero ellos no están dispuestos ni siquiera a moverlos con un dedo</a:t>
            </a:r>
            <a:r>
              <a:rPr lang="es-MX" sz="3600" b="1" baseline="30000" dirty="0" smtClean="0">
                <a:solidFill>
                  <a:schemeClr val="bg1">
                    <a:lumMod val="50000"/>
                  </a:schemeClr>
                </a:solidFill>
                <a:latin typeface="Arial" panose="020B0604020202020204" pitchFamily="34" charset="0"/>
                <a:cs typeface="Arial" panose="020B0604020202020204" pitchFamily="34" charset="0"/>
              </a:rPr>
              <a:t>.</a:t>
            </a:r>
            <a:endParaRPr lang="es-MX" sz="3600" b="1" baseline="30000" dirty="0">
              <a:solidFill>
                <a:schemeClr val="bg1">
                  <a:lumMod val="50000"/>
                </a:schemeClr>
              </a:solidFill>
              <a:latin typeface="Arial" panose="020B0604020202020204" pitchFamily="34" charset="0"/>
              <a:cs typeface="Arial" panose="020B0604020202020204" pitchFamily="34" charset="0"/>
            </a:endParaRPr>
          </a:p>
        </p:txBody>
      </p:sp>
      <p:pic>
        <p:nvPicPr>
          <p:cNvPr id="17410" name="Picture 2" descr="Lían fardos pesados y se los cargan a la gente"/>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389185" y="723900"/>
            <a:ext cx="3024553" cy="4656992"/>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25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3_square bevel">
  <a:themeElements>
    <a:clrScheme name="squar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squar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quar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quar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quar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quar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quar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quar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quar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quar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quar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quar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quar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quar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quar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quar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quar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quar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573</TotalTime>
  <Words>1288</Words>
  <Application>Microsoft Office PowerPoint</Application>
  <PresentationFormat>Presentación en pantalla (4:3)</PresentationFormat>
  <Paragraphs>111</Paragraphs>
  <Slides>32</Slides>
  <Notes>6</Notes>
  <HiddenSlides>0</HiddenSlides>
  <MMClips>0</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32</vt:i4>
      </vt:variant>
    </vt:vector>
  </HeadingPairs>
  <TitlesOfParts>
    <vt:vector size="54" baseType="lpstr">
      <vt:lpstr>Adobe Garamond Pro</vt:lpstr>
      <vt:lpstr>Adobe Gothic Std B</vt:lpstr>
      <vt:lpstr>Aharoni</vt:lpstr>
      <vt:lpstr>Arial</vt:lpstr>
      <vt:lpstr>Arial Black</vt:lpstr>
      <vt:lpstr>Arial Narrow</vt:lpstr>
      <vt:lpstr>Arial Rounded MT Bold</vt:lpstr>
      <vt:lpstr>Arial Unicode MS</vt:lpstr>
      <vt:lpstr>Bahnschrift Light</vt:lpstr>
      <vt:lpstr>BookmanITC Lt BT</vt:lpstr>
      <vt:lpstr>Calibri</vt:lpstr>
      <vt:lpstr>Comic Sans MS</vt:lpstr>
      <vt:lpstr>Franklin Gothic Heavy</vt:lpstr>
      <vt:lpstr>Kristen ITC</vt:lpstr>
      <vt:lpstr>Papyrus</vt:lpstr>
      <vt:lpstr>Poor Richard</vt:lpstr>
      <vt:lpstr>Tekton Pro</vt:lpstr>
      <vt:lpstr>Tekton Pro Ext</vt:lpstr>
      <vt:lpstr>Times New Roman</vt:lpstr>
      <vt:lpstr>Verdana</vt:lpstr>
      <vt:lpstr>Wingdings</vt:lpstr>
      <vt:lpstr>3_square bevel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Admin</cp:lastModifiedBy>
  <cp:revision>63</cp:revision>
  <dcterms:created xsi:type="dcterms:W3CDTF">2020-09-14T14:39:19Z</dcterms:created>
  <dcterms:modified xsi:type="dcterms:W3CDTF">2023-11-01T23:58:40Z</dcterms:modified>
</cp:coreProperties>
</file>