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1" r:id="rId7"/>
    <p:sldId id="295"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FF"/>
    <a:srgbClr val="1C58E1"/>
    <a:srgbClr val="FFFF99"/>
    <a:srgbClr val="FFFFCC"/>
    <a:srgbClr val="31177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87" d="100"/>
          <a:sy n="87" d="100"/>
        </p:scale>
        <p:origin x="11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8DE4F-747C-49DE-9EA8-22FA1D58C77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4072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73517E-31B9-4148-8867-A9A185A261D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3774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DD26EB-1FD4-45D3-A661-3E3E3BBB4DB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44072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133600" y="3276600"/>
            <a:ext cx="4495800" cy="990600"/>
          </a:xfrm>
        </p:spPr>
        <p:txBody>
          <a:bodyPr/>
          <a:lstStyle>
            <a:lvl1pPr>
              <a:defRPr/>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2133600" y="4191000"/>
            <a:ext cx="4495800" cy="1447800"/>
          </a:xfrm>
        </p:spPr>
        <p:txBody>
          <a:bodyPr/>
          <a:lstStyle>
            <a:lvl1pPr marL="0" indent="0">
              <a:buFontTx/>
              <a:buNone/>
              <a:defRPr sz="2000">
                <a:solidFill>
                  <a:schemeClr val="bg1"/>
                </a:solidFill>
              </a:defRPr>
            </a:lvl1pPr>
          </a:lstStyle>
          <a:p>
            <a:pPr lvl="0"/>
            <a:r>
              <a:rPr 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173" name="Rectangle 5"/>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174" name="Rectangle 6"/>
          <p:cNvSpPr>
            <a:spLocks noGrp="1" noChangeArrowheads="1"/>
          </p:cNvSpPr>
          <p:nvPr>
            <p:ph type="sldNum" sz="quarter" idx="4"/>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B6C174-B73C-47EF-B011-4949F2381CC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5013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1FBB2-A4F4-4068-803D-2559845C09E2}"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91876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7C15EF-B38E-422C-A9F2-096ED126848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0383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828800" y="1219200"/>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410200" y="1219200"/>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8F911F-6125-4137-A3FB-3ACD3DD5883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60183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14938-E6C1-42C8-B37E-D61EE45B712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80432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9DB099-2852-4124-84AD-F15EF9DC820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66586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AA20C9-BF01-42E1-BFD0-64DCAEB4B7A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1658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1664CB-8E6D-474E-BB01-9D1A6718A08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8951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0C186A-6BA9-4105-9E84-3C9805B6362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4461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B39349-CB4F-4AA3-B4D5-BCD1C4B03617}"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20971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E0B4AB-5177-4CDF-8E9A-58D96D731A7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57484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67550" y="76200"/>
            <a:ext cx="1847850" cy="57150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1524000" y="76200"/>
            <a:ext cx="539115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DB45-3DE2-4528-BBD2-FA03F981CB7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7103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9FC085-59A9-4220-BAA8-0BD555A6117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150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5010F9-88C4-46C9-866F-3656162AA2F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5459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C77356-308B-48CC-B5F1-1018DA6084C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916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1576D4-2045-4AD0-94CA-65D6F90B991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0387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DAA279-EC70-4F6C-AE88-181274F7784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1905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C8F7B3-BF6A-4627-A880-D6E60328607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9539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9A52F2-9B31-433E-9EB7-3F158E839BA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6508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BB0A6F-891A-42D9-A748-8D2CCF39AD1D}" type="slidenum">
              <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1270618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762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28800" y="1219200"/>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975410-A823-429F-A545-A6D906CBCA22}" type="slidenum">
              <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18586191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4400">
          <a:solidFill>
            <a:srgbClr val="E1D4BD"/>
          </a:solidFill>
          <a:latin typeface="+mj-lt"/>
          <a:ea typeface="+mj-ea"/>
          <a:cs typeface="+mj-cs"/>
        </a:defRPr>
      </a:lvl1pPr>
      <a:lvl2pPr algn="l" rtl="0" fontAlgn="base">
        <a:spcBef>
          <a:spcPct val="0"/>
        </a:spcBef>
        <a:spcAft>
          <a:spcPct val="0"/>
        </a:spcAft>
        <a:defRPr sz="4400">
          <a:solidFill>
            <a:srgbClr val="E1D4BD"/>
          </a:solidFill>
          <a:latin typeface="Times New Roman" pitchFamily="18" charset="0"/>
        </a:defRPr>
      </a:lvl2pPr>
      <a:lvl3pPr algn="l" rtl="0" fontAlgn="base">
        <a:spcBef>
          <a:spcPct val="0"/>
        </a:spcBef>
        <a:spcAft>
          <a:spcPct val="0"/>
        </a:spcAft>
        <a:defRPr sz="4400">
          <a:solidFill>
            <a:srgbClr val="E1D4BD"/>
          </a:solidFill>
          <a:latin typeface="Times New Roman" pitchFamily="18" charset="0"/>
        </a:defRPr>
      </a:lvl3pPr>
      <a:lvl4pPr algn="l" rtl="0" fontAlgn="base">
        <a:spcBef>
          <a:spcPct val="0"/>
        </a:spcBef>
        <a:spcAft>
          <a:spcPct val="0"/>
        </a:spcAft>
        <a:defRPr sz="4400">
          <a:solidFill>
            <a:srgbClr val="E1D4BD"/>
          </a:solidFill>
          <a:latin typeface="Times New Roman" pitchFamily="18" charset="0"/>
        </a:defRPr>
      </a:lvl4pPr>
      <a:lvl5pPr algn="l" rtl="0" fontAlgn="base">
        <a:spcBef>
          <a:spcPct val="0"/>
        </a:spcBef>
        <a:spcAft>
          <a:spcPct val="0"/>
        </a:spcAft>
        <a:defRPr sz="4400">
          <a:solidFill>
            <a:srgbClr val="E1D4BD"/>
          </a:solidFill>
          <a:latin typeface="Times New Roman" pitchFamily="18" charset="0"/>
        </a:defRPr>
      </a:lvl5pPr>
      <a:lvl6pPr marL="457200" algn="l" rtl="0" fontAlgn="base">
        <a:spcBef>
          <a:spcPct val="0"/>
        </a:spcBef>
        <a:spcAft>
          <a:spcPct val="0"/>
        </a:spcAft>
        <a:defRPr sz="4400">
          <a:solidFill>
            <a:srgbClr val="E1D4BD"/>
          </a:solidFill>
          <a:latin typeface="Times New Roman" pitchFamily="18" charset="0"/>
        </a:defRPr>
      </a:lvl6pPr>
      <a:lvl7pPr marL="914400" algn="l" rtl="0" fontAlgn="base">
        <a:spcBef>
          <a:spcPct val="0"/>
        </a:spcBef>
        <a:spcAft>
          <a:spcPct val="0"/>
        </a:spcAft>
        <a:defRPr sz="4400">
          <a:solidFill>
            <a:srgbClr val="E1D4BD"/>
          </a:solidFill>
          <a:latin typeface="Times New Roman" pitchFamily="18" charset="0"/>
        </a:defRPr>
      </a:lvl7pPr>
      <a:lvl8pPr marL="1371600" algn="l" rtl="0" fontAlgn="base">
        <a:spcBef>
          <a:spcPct val="0"/>
        </a:spcBef>
        <a:spcAft>
          <a:spcPct val="0"/>
        </a:spcAft>
        <a:defRPr sz="4400">
          <a:solidFill>
            <a:srgbClr val="E1D4BD"/>
          </a:solidFill>
          <a:latin typeface="Times New Roman" pitchFamily="18" charset="0"/>
        </a:defRPr>
      </a:lvl8pPr>
      <a:lvl9pPr marL="1828800" algn="l" rtl="0" fontAlgn="base">
        <a:spcBef>
          <a:spcPct val="0"/>
        </a:spcBef>
        <a:spcAft>
          <a:spcPct val="0"/>
        </a:spcAft>
        <a:defRPr sz="4400">
          <a:solidFill>
            <a:srgbClr val="E1D4BD"/>
          </a:solidFill>
          <a:latin typeface="Times New Roman" pitchFamily="18"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1070" y="419478"/>
            <a:ext cx="8193024" cy="6035040"/>
          </a:xfrm>
          <a:prstGeom prst="rect">
            <a:avLst/>
          </a:prstGeom>
        </p:spPr>
      </p:pic>
      <p:pic>
        <p:nvPicPr>
          <p:cNvPr id="4" name="201. Cristo esta conmi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
        <p:nvSpPr>
          <p:cNvPr id="2" name="Rectángulo 1"/>
          <p:cNvSpPr/>
          <p:nvPr/>
        </p:nvSpPr>
        <p:spPr>
          <a:xfrm>
            <a:off x="689429" y="5673052"/>
            <a:ext cx="805029" cy="20255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PE" sz="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 Érick Félix, CM</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9429" y="6024571"/>
            <a:ext cx="4633362" cy="219475"/>
          </a:xfrm>
          <a:prstGeom prst="rect">
            <a:avLst/>
          </a:prstGeom>
        </p:spPr>
      </p:pic>
      <p:sp>
        <p:nvSpPr>
          <p:cNvPr id="6" name="CuadroTexto 5"/>
          <p:cNvSpPr txBox="1"/>
          <p:nvPr/>
        </p:nvSpPr>
        <p:spPr>
          <a:xfrm>
            <a:off x="461939" y="6193715"/>
            <a:ext cx="44232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smtClean="0">
                <a:ln>
                  <a:noFill/>
                </a:ln>
                <a:solidFill>
                  <a:srgbClr val="000000"/>
                </a:solidFill>
                <a:effectLst/>
                <a:uLnTx/>
                <a:uFillTx/>
                <a:latin typeface="Arial"/>
                <a:ea typeface="+mn-ea"/>
                <a:cs typeface="+mn-cs"/>
              </a:rPr>
              <a:t>Imagen de  </a:t>
            </a:r>
            <a:r>
              <a:rPr kumimoji="0" lang="es-PE" sz="1100" b="0" i="0" u="none" strike="noStrike" kern="1200" cap="none" spc="0" normalizeH="0" baseline="0" noProof="0" dirty="0" err="1" smtClean="0">
                <a:ln>
                  <a:noFill/>
                </a:ln>
                <a:solidFill>
                  <a:srgbClr val="000000"/>
                </a:solidFill>
                <a:effectLst/>
                <a:uLnTx/>
                <a:uFillTx/>
                <a:latin typeface="Arial"/>
                <a:ea typeface="+mn-ea"/>
                <a:cs typeface="+mn-cs"/>
              </a:rPr>
              <a:t>Portada:Padre</a:t>
            </a:r>
            <a:r>
              <a:rPr kumimoji="0" lang="es-PE" sz="1100" b="0" i="0" u="none" strike="noStrike" kern="1200" cap="none" spc="0" normalizeH="0" baseline="0" noProof="0" dirty="0" smtClean="0">
                <a:ln>
                  <a:noFill/>
                </a:ln>
                <a:solidFill>
                  <a:srgbClr val="000000"/>
                </a:solidFill>
                <a:effectLst/>
                <a:uLnTx/>
                <a:uFillTx/>
                <a:latin typeface="Arial"/>
                <a:ea typeface="+mn-ea"/>
                <a:cs typeface="+mn-cs"/>
              </a:rPr>
              <a:t> Erick</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81311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01161" y="448407"/>
            <a:ext cx="8229601" cy="5987562"/>
          </a:xfrm>
          <a:prstGeom prst="rect">
            <a:avLst/>
          </a:prstGeom>
          <a:scene3d>
            <a:camera prst="orthographicFront"/>
            <a:lightRig rig="threePt" dir="t"/>
          </a:scene3d>
          <a:sp3d>
            <a:bevelT/>
          </a:sp3d>
        </p:spPr>
      </p:pic>
      <p:sp>
        <p:nvSpPr>
          <p:cNvPr id="3" name="Rectangle 5"/>
          <p:cNvSpPr>
            <a:spLocks noChangeArrowheads="1"/>
          </p:cNvSpPr>
          <p:nvPr/>
        </p:nvSpPr>
        <p:spPr bwMode="auto">
          <a:xfrm>
            <a:off x="1213339" y="2911024"/>
            <a:ext cx="6645332" cy="1815882"/>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News701 BT" panose="02040603040505090204" pitchFamily="18" charset="0"/>
                <a:cs typeface="Times New Roman" pitchFamily="18" charset="0"/>
              </a:rPr>
              <a:t>y</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News701 BT" panose="02040603040505090204" pitchFamily="18" charset="0"/>
                <a:cs typeface="Times New Roman" pitchFamily="18" charset="0"/>
              </a:rPr>
              <a:t>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News701 BT" panose="02040603040505090204" pitchFamily="18" charset="0"/>
                <a:cs typeface="Times New Roman" pitchFamily="18" charset="0"/>
              </a:rPr>
              <a:t>serán reunidas ante él  todas las naciones</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News701 BT" panose="02040603040505090204" pitchFamily="18" charset="0"/>
                <a:cs typeface="Times New Roman" pitchFamily="18" charset="0"/>
              </a:rPr>
              <a:t>. Él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News701 BT" panose="02040603040505090204" pitchFamily="18" charset="0"/>
                <a:cs typeface="Times New Roman" pitchFamily="18" charset="0"/>
              </a:rPr>
              <a:t>separará a unos de otros, como el pastor separa las ovejas de los cabras.</a:t>
            </a:r>
          </a:p>
        </p:txBody>
      </p:sp>
    </p:spTree>
    <p:extLst>
      <p:ext uri="{BB962C8B-B14F-4D97-AF65-F5344CB8AC3E}">
        <p14:creationId xmlns:p14="http://schemas.microsoft.com/office/powerpoint/2010/main" val="9452190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esus pastor de ovejas fotografías e imágenes de alta resolución - Alamy"/>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6912" y="477418"/>
            <a:ext cx="8272001" cy="602889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96292" name="Text Box 4"/>
          <p:cNvSpPr txBox="1">
            <a:spLocks noChangeArrowheads="1"/>
          </p:cNvSpPr>
          <p:nvPr/>
        </p:nvSpPr>
        <p:spPr bwMode="auto">
          <a:xfrm>
            <a:off x="5020407" y="923711"/>
            <a:ext cx="3859823" cy="3785652"/>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Y </a:t>
            </a:r>
            <a:r>
              <a:rPr kumimoji="0" lang="es-ES" sz="24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pondrá las ovejas a </a:t>
            </a:r>
            <a:r>
              <a:rPr kumimoji="0" lang="es-ES" sz="2400" b="1" i="0"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su derecha </a:t>
            </a:r>
            <a:r>
              <a:rPr kumimoji="0" lang="es-ES" sz="24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y </a:t>
            </a:r>
            <a:r>
              <a:rPr kumimoji="0" lang="es-ES" sz="2400" b="1" i="0"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las cabras a su izquierda. </a:t>
            </a:r>
            <a:r>
              <a:rPr kumimoji="0" lang="es-ES" sz="24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Entonces dirá el rey a los de su derecha</a:t>
            </a:r>
            <a:r>
              <a:rPr kumimoji="0" lang="es-ES" sz="2400" b="1" i="0"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 </a:t>
            </a:r>
            <a:r>
              <a:rPr kumimoji="0" lang="es-PE" sz="2400" b="1" i="0"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a:t>
            </a:r>
            <a:r>
              <a:rPr kumimoji="0" lang="es-PE" sz="24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Vengan ustedes, benditos de mi Padre, hereden el reino preparado para ustedes desde la creación del mundo</a:t>
            </a:r>
            <a:r>
              <a:rPr kumimoji="0" lang="es-PE" sz="2400" b="1" i="0"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a:t>
            </a:r>
            <a:endParaRPr kumimoji="0" lang="es-ES" sz="24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endParaRPr>
          </a:p>
        </p:txBody>
      </p:sp>
      <p:pic>
        <p:nvPicPr>
          <p:cNvPr id="3076" name="Picture 4" descr="https://i.pinimg.com/564x/e6/a8/19/e6a819ccdb9bd8b511f36a4bbe87192c.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7649" y="3917290"/>
            <a:ext cx="2132798" cy="23867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110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6292"/>
                                        </p:tgtEl>
                                        <p:attrNameLst>
                                          <p:attrName>style.visibility</p:attrName>
                                        </p:attrNameLst>
                                      </p:cBhvr>
                                      <p:to>
                                        <p:strVal val="visible"/>
                                      </p:to>
                                    </p:set>
                                    <p:animEffect transition="in" filter="wipe(up)">
                                      <p:cBhvr>
                                        <p:cTn id="7" dur="5000"/>
                                        <p:tgtEl>
                                          <p:spTgt spid="396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5d/be/05/5dbe05e9cd31cb47131e697772cc0f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98" y="446331"/>
            <a:ext cx="8285040" cy="5945677"/>
          </a:xfrm>
          <a:prstGeom prst="rect">
            <a:avLst/>
          </a:prstGeom>
          <a:noFill/>
          <a:extLst>
            <a:ext uri="{909E8E84-426E-40DD-AFC4-6F175D3DCCD1}">
              <a14:hiddenFill xmlns:a14="http://schemas.microsoft.com/office/drawing/2010/main">
                <a:solidFill>
                  <a:srgbClr val="FFFFFF"/>
                </a:solidFill>
              </a14:hiddenFill>
            </a:ext>
          </a:extLst>
        </p:spPr>
      </p:pic>
      <p:sp>
        <p:nvSpPr>
          <p:cNvPr id="398339" name="Rectangle 3"/>
          <p:cNvSpPr>
            <a:spLocks noChangeArrowheads="1"/>
          </p:cNvSpPr>
          <p:nvPr/>
        </p:nvSpPr>
        <p:spPr bwMode="auto">
          <a:xfrm>
            <a:off x="965915" y="324298"/>
            <a:ext cx="7589000" cy="2246769"/>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Porque tuve </a:t>
            </a:r>
            <a:r>
              <a:rPr kumimoji="0" lang="es-ES" sz="2800" b="1" i="0"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hambre </a:t>
            </a:r>
            <a:r>
              <a:rPr kumimoji="0" lang="es-ES" sz="28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y ustedes me dieron de </a:t>
            </a:r>
            <a:r>
              <a:rPr kumimoji="0" lang="es-ES" sz="2800" b="1" i="0"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comer, tuve sed </a:t>
            </a:r>
            <a:r>
              <a:rPr kumimoji="0" lang="es-ES" sz="28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y me dieron de </a:t>
            </a:r>
            <a:r>
              <a:rPr kumimoji="0" lang="es-ES" sz="2800" b="1" i="0"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beber, fui </a:t>
            </a:r>
            <a:r>
              <a:rPr kumimoji="0" lang="es-ES" sz="28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forastero y me dieron hospedaje, estuve desnudo y ustedes me vistieron, enfermo y me visitaron, estuve en la cárcel y vinieron  a verme». </a:t>
            </a:r>
          </a:p>
        </p:txBody>
      </p:sp>
    </p:spTree>
    <p:extLst>
      <p:ext uri="{BB962C8B-B14F-4D97-AF65-F5344CB8AC3E}">
        <p14:creationId xmlns:p14="http://schemas.microsoft.com/office/powerpoint/2010/main" val="2392911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8339"/>
                                        </p:tgtEl>
                                        <p:attrNameLst>
                                          <p:attrName>style.visibility</p:attrName>
                                        </p:attrNameLst>
                                      </p:cBhvr>
                                      <p:to>
                                        <p:strVal val="visible"/>
                                      </p:to>
                                    </p:set>
                                    <p:animEffect transition="in" filter="wipe(up)">
                                      <p:cBhvr>
                                        <p:cTn id="7" dur="5000"/>
                                        <p:tgtEl>
                                          <p:spTgt spid="398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discípulo que escucha - Somos Vicenciano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8748" y="427664"/>
            <a:ext cx="8212016" cy="600075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00387" name="Rectangle 3"/>
          <p:cNvSpPr>
            <a:spLocks noChangeArrowheads="1"/>
          </p:cNvSpPr>
          <p:nvPr/>
        </p:nvSpPr>
        <p:spPr bwMode="auto">
          <a:xfrm>
            <a:off x="395656" y="427664"/>
            <a:ext cx="8335107" cy="52322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Entonces los justos le </a:t>
            </a:r>
            <a:r>
              <a:rPr kumimoji="0" lang="es-ES" sz="2800" b="1" i="0" u="none" strike="noStrike" kern="1200" cap="none" spc="0" normalizeH="0" baseline="0" noProof="0" dirty="0" smtClean="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contestarán: </a:t>
            </a:r>
            <a:endParaRPr kumimoji="0" lang="es-ES" sz="2800" b="1" i="0" u="none" strike="noStrike" kern="1200" cap="none" spc="0" normalizeH="0" baseline="0" noProof="0" dirty="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endParaRPr>
          </a:p>
        </p:txBody>
      </p:sp>
      <p:sp>
        <p:nvSpPr>
          <p:cNvPr id="5" name="Rectangle 3"/>
          <p:cNvSpPr>
            <a:spLocks noChangeArrowheads="1"/>
          </p:cNvSpPr>
          <p:nvPr/>
        </p:nvSpPr>
        <p:spPr bwMode="auto">
          <a:xfrm>
            <a:off x="545123" y="4677280"/>
            <a:ext cx="8335107" cy="1815882"/>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a:t>
            </a:r>
            <a:r>
              <a:rPr kumimoji="0" lang="es-ES" sz="2800" b="1" i="0" u="none" strike="noStrike" kern="1200" cap="none" spc="0" normalizeH="0" baseline="0" noProof="0" dirty="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Señor, ¿cuándo te </a:t>
            </a:r>
            <a:r>
              <a:rPr kumimoji="0" lang="es-ES" sz="2800" b="1" i="0" u="none" strike="noStrike" kern="1200" cap="none" spc="0" normalizeH="0" baseline="0" noProof="0" dirty="0" smtClean="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vimos </a:t>
            </a:r>
            <a:r>
              <a:rPr kumimoji="0" lang="es-ES" sz="2800" b="1" i="0" u="none" strike="noStrike" kern="1200" cap="none" spc="0" normalizeH="0" baseline="0" noProof="0" dirty="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con hambre y 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 alimentamos, o con sed y te dimos de beber?</a:t>
            </a:r>
            <a:r>
              <a:rPr kumimoji="0" lang="es-PE" sz="2800" b="1" i="0" u="none" strike="noStrike" kern="1200" cap="none" spc="0" normalizeH="0" baseline="0" noProof="0" dirty="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 ¿Cuándo te vimos forastero y te hospedamos, o desnudo y te vestimos</a:t>
            </a:r>
            <a:r>
              <a:rPr kumimoji="0" lang="es-PE" sz="2800" b="1" i="0" u="none" strike="noStrike" kern="1200" cap="none" spc="0" normalizeH="0" baseline="0" noProof="0" dirty="0" smtClean="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a:t>
            </a:r>
            <a:r>
              <a:rPr kumimoji="0" lang="es-ES" sz="2800" b="1" i="0" u="none" strike="noStrike" kern="1200" cap="none" spc="0" normalizeH="0" baseline="0" noProof="0" dirty="0" smtClean="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 </a:t>
            </a:r>
            <a:endParaRPr kumimoji="0" lang="es-ES" sz="2800" b="1" i="0" u="none" strike="noStrike" kern="1200" cap="none" spc="0" normalizeH="0" baseline="0" noProof="0" dirty="0">
              <a:ln>
                <a:noFill/>
              </a:ln>
              <a:solidFill>
                <a:srgbClr val="FFFFCC"/>
              </a:solidFill>
              <a:effectLst>
                <a:glow rad="1397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endParaRPr>
          </a:p>
        </p:txBody>
      </p:sp>
    </p:spTree>
    <p:extLst>
      <p:ext uri="{BB962C8B-B14F-4D97-AF65-F5344CB8AC3E}">
        <p14:creationId xmlns:p14="http://schemas.microsoft.com/office/powerpoint/2010/main" val="117080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0387"/>
                                        </p:tgtEl>
                                        <p:attrNameLst>
                                          <p:attrName>style.visibility</p:attrName>
                                        </p:attrNameLst>
                                      </p:cBhvr>
                                      <p:to>
                                        <p:strVal val="visible"/>
                                      </p:to>
                                    </p:set>
                                    <p:animEffect transition="in" filter="wipe(up)">
                                      <p:cBhvr>
                                        <p:cTn id="7" dur="5000"/>
                                        <p:tgtEl>
                                          <p:spTgt spid="400387"/>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4.bp.blogspot.com/_CDun2FYANHw/S_1zdp7moiI/AAAAAAAAEeg/uAjrTFpRUS0/s320/AsforOthers_6PE.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91472" y="448774"/>
            <a:ext cx="8248081" cy="5952025"/>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402435" name="Rectangle 3"/>
          <p:cNvSpPr>
            <a:spLocks noChangeArrowheads="1"/>
          </p:cNvSpPr>
          <p:nvPr/>
        </p:nvSpPr>
        <p:spPr bwMode="auto">
          <a:xfrm>
            <a:off x="737656" y="325037"/>
            <a:ext cx="7905181" cy="2246769"/>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¿cuándo </a:t>
            </a:r>
            <a:r>
              <a:rPr kumimoji="0" lang="es-ES" sz="2800" b="1" i="0" u="none" strike="noStrike" kern="1200" cap="none" spc="0" normalizeH="0" baseline="0" noProof="0" dirty="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te vimos enfermo o en la cárcel y fuimos a verte?». </a:t>
            </a:r>
            <a:endParaRPr kumimoji="0" lang="es-ES" sz="2800" b="1" i="0" u="none" strike="noStrike" kern="1200" cap="none" spc="0" normalizeH="0" baseline="0" noProof="0" dirty="0" smtClean="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Y </a:t>
            </a:r>
            <a:r>
              <a:rPr kumimoji="0" lang="es-PE" sz="2800" b="1" i="0" u="none" strike="noStrike" kern="1200" cap="none" spc="0" normalizeH="0" baseline="0" noProof="0" dirty="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el rey les dirá: «Les aseguro que cada vez que lo hicieron con el más  pequeño de mis hermanos, conmigo lo hicieron». </a:t>
            </a:r>
            <a:endParaRPr kumimoji="0" lang="es-ES" sz="2800" b="1" i="0" u="none" strike="noStrike" kern="1200" cap="none" spc="0" normalizeH="0" baseline="0" noProof="0" dirty="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endParaRPr>
          </a:p>
        </p:txBody>
      </p:sp>
    </p:spTree>
    <p:extLst>
      <p:ext uri="{BB962C8B-B14F-4D97-AF65-F5344CB8AC3E}">
        <p14:creationId xmlns:p14="http://schemas.microsoft.com/office/powerpoint/2010/main" val="1925326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2435"/>
                                        </p:tgtEl>
                                        <p:attrNameLst>
                                          <p:attrName>style.visibility</p:attrName>
                                        </p:attrNameLst>
                                      </p:cBhvr>
                                      <p:to>
                                        <p:strVal val="visible"/>
                                      </p:to>
                                    </p:set>
                                    <p:animEffect transition="in" filter="wipe(up)">
                                      <p:cBhvr>
                                        <p:cTn id="7" dur="5000"/>
                                        <p:tgtEl>
                                          <p:spTgt spid="402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s almas de la metáfora del infierno del infierno que entran al infierno  hipnotizan el movimiento fluido con el fuego y el humo del infierno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69" y="451339"/>
            <a:ext cx="8205908" cy="595825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04483" name="Rectangle 3"/>
          <p:cNvSpPr>
            <a:spLocks noChangeArrowheads="1"/>
          </p:cNvSpPr>
          <p:nvPr/>
        </p:nvSpPr>
        <p:spPr bwMode="auto">
          <a:xfrm>
            <a:off x="721454" y="531097"/>
            <a:ext cx="8065930" cy="2246769"/>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chemeClr val="bg1">
                    <a:lumMod val="20000"/>
                    <a:lumOff val="80000"/>
                  </a:schemeClr>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Y entonces dirá a los de su izquierda: «Apártense  de mí, malditos, váyanse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chemeClr val="bg1">
                    <a:lumMod val="20000"/>
                    <a:lumOff val="80000"/>
                  </a:schemeClr>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al fuego eterno, preparado para el diablo y sus ángeles. Porque tuve </a:t>
            </a:r>
            <a:r>
              <a:rPr kumimoji="0" lang="es-ES" sz="2800" b="1" i="0" u="none" strike="noStrike" kern="1200" cap="none" spc="0" normalizeH="0" baseline="0" noProof="0" dirty="0" smtClean="0">
                <a:ln>
                  <a:noFill/>
                </a:ln>
                <a:solidFill>
                  <a:schemeClr val="bg1">
                    <a:lumMod val="20000"/>
                    <a:lumOff val="80000"/>
                  </a:schemeClr>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hambre </a:t>
            </a:r>
            <a:r>
              <a:rPr kumimoji="0" lang="es-ES" sz="2800" b="1" i="0" u="none" strike="noStrike" kern="1200" cap="none" spc="0" normalizeH="0" baseline="0" noProof="0" dirty="0">
                <a:ln>
                  <a:noFill/>
                </a:ln>
                <a:solidFill>
                  <a:schemeClr val="bg1">
                    <a:lumMod val="20000"/>
                    <a:lumOff val="80000"/>
                  </a:schemeClr>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y ustedes no me dieron de </a:t>
            </a:r>
            <a:r>
              <a:rPr kumimoji="0" lang="es-ES" sz="2800" b="1" i="0" u="none" strike="noStrike" kern="1200" cap="none" spc="0" normalizeH="0" baseline="0" noProof="0" dirty="0" smtClean="0">
                <a:ln>
                  <a:noFill/>
                </a:ln>
                <a:solidFill>
                  <a:schemeClr val="bg1">
                    <a:lumMod val="20000"/>
                    <a:lumOff val="80000"/>
                  </a:schemeClr>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comer, </a:t>
            </a:r>
            <a:r>
              <a:rPr kumimoji="0" lang="es-ES" sz="2800" b="1" i="0" u="none" strike="noStrike" kern="1200" cap="none" spc="0" normalizeH="0" baseline="0" noProof="0" dirty="0">
                <a:ln>
                  <a:noFill/>
                </a:ln>
                <a:solidFill>
                  <a:schemeClr val="bg1">
                    <a:lumMod val="20000"/>
                    <a:lumOff val="80000"/>
                  </a:schemeClr>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tuve sed, y no me dieron de </a:t>
            </a:r>
            <a:r>
              <a:rPr kumimoji="0" lang="es-ES" sz="2800" b="1" i="0" u="none" strike="noStrike" kern="1200" cap="none" spc="0" normalizeH="0" baseline="0" noProof="0" dirty="0" smtClean="0">
                <a:ln>
                  <a:noFill/>
                </a:ln>
                <a:solidFill>
                  <a:schemeClr val="bg1">
                    <a:lumMod val="20000"/>
                    <a:lumOff val="80000"/>
                  </a:schemeClr>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rPr>
              <a:t>beber, </a:t>
            </a:r>
            <a:endParaRPr kumimoji="0" lang="es-ES" sz="2800" b="1" i="0" u="none" strike="noStrike" kern="1200" cap="none" spc="0" normalizeH="0" baseline="0" noProof="0" dirty="0">
              <a:ln>
                <a:noFill/>
              </a:ln>
              <a:solidFill>
                <a:schemeClr val="bg1">
                  <a:lumMod val="20000"/>
                  <a:lumOff val="80000"/>
                </a:schemeClr>
              </a:solidFill>
              <a:effectLst>
                <a:glow rad="101600">
                  <a:schemeClr val="accent4">
                    <a:satMod val="175000"/>
                    <a:alpha val="40000"/>
                  </a:schemeClr>
                </a:glow>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Times New Roman" pitchFamily="18" charset="0"/>
            </a:endParaRPr>
          </a:p>
        </p:txBody>
      </p:sp>
    </p:spTree>
    <p:extLst>
      <p:ext uri="{BB962C8B-B14F-4D97-AF65-F5344CB8AC3E}">
        <p14:creationId xmlns:p14="http://schemas.microsoft.com/office/powerpoint/2010/main" val="1601016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4483"/>
                                        </p:tgtEl>
                                        <p:attrNameLst>
                                          <p:attrName>style.visibility</p:attrName>
                                        </p:attrNameLst>
                                      </p:cBhvr>
                                      <p:to>
                                        <p:strVal val="visible"/>
                                      </p:to>
                                    </p:set>
                                    <p:animEffect transition="in" filter="wipe(up)">
                                      <p:cBhvr>
                                        <p:cTn id="7" dur="5000"/>
                                        <p:tgtEl>
                                          <p:spTgt spid="404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esús tocando, tocando, cristo, puerta, jesús, noche, Fondo de pantalla HD  | Smart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52" y="457199"/>
            <a:ext cx="8214702" cy="5978769"/>
          </a:xfrm>
          <a:prstGeom prst="rect">
            <a:avLst/>
          </a:prstGeom>
          <a:noFill/>
          <a:extLst>
            <a:ext uri="{909E8E84-426E-40DD-AFC4-6F175D3DCCD1}">
              <a14:hiddenFill xmlns:a14="http://schemas.microsoft.com/office/drawing/2010/main">
                <a:solidFill>
                  <a:srgbClr val="FFFFFF"/>
                </a:solidFill>
              </a14:hiddenFill>
            </a:ext>
          </a:extLst>
        </p:spPr>
      </p:pic>
      <p:sp>
        <p:nvSpPr>
          <p:cNvPr id="406531" name="Rectangle 3"/>
          <p:cNvSpPr>
            <a:spLocks noChangeArrowheads="1"/>
          </p:cNvSpPr>
          <p:nvPr/>
        </p:nvSpPr>
        <p:spPr bwMode="auto">
          <a:xfrm>
            <a:off x="633046" y="4127645"/>
            <a:ext cx="8106508" cy="2308324"/>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chemeClr val="bg1">
                    <a:lumMod val="20000"/>
                    <a:lumOff val="80000"/>
                  </a:schemeClr>
                </a:solidFill>
                <a:effectLst>
                  <a:glow rad="228600">
                    <a:schemeClr val="accent4">
                      <a:satMod val="175000"/>
                      <a:alpha val="40000"/>
                    </a:schemeClr>
                  </a:glow>
                  <a:outerShdw blurRad="38100" dist="38100" dir="2700000" algn="tl">
                    <a:srgbClr val="000000">
                      <a:alpha val="43137"/>
                    </a:srgbClr>
                  </a:outerShdw>
                </a:effectLst>
                <a:uLnTx/>
                <a:uFillTx/>
                <a:cs typeface="Times New Roman" pitchFamily="18" charset="0"/>
              </a:rPr>
              <a:t>fui </a:t>
            </a:r>
            <a:r>
              <a:rPr kumimoji="0" lang="es-ES" sz="2400" b="1" i="0" u="none" strike="noStrike" kern="1200" cap="none" spc="0" normalizeH="0" baseline="0" noProof="0" dirty="0" smtClean="0">
                <a:ln>
                  <a:noFill/>
                </a:ln>
                <a:solidFill>
                  <a:schemeClr val="bg1">
                    <a:lumMod val="20000"/>
                    <a:lumOff val="80000"/>
                  </a:schemeClr>
                </a:solidFill>
                <a:effectLst>
                  <a:glow rad="228600">
                    <a:schemeClr val="accent4">
                      <a:satMod val="175000"/>
                      <a:alpha val="40000"/>
                    </a:schemeClr>
                  </a:glow>
                  <a:outerShdw blurRad="38100" dist="38100" dir="2700000" algn="tl">
                    <a:srgbClr val="000000">
                      <a:alpha val="43137"/>
                    </a:srgbClr>
                  </a:outerShdw>
                </a:effectLst>
                <a:uLnTx/>
                <a:uFillTx/>
                <a:cs typeface="Times New Roman" pitchFamily="18" charset="0"/>
              </a:rPr>
              <a:t>forastero </a:t>
            </a:r>
            <a:r>
              <a:rPr kumimoji="0" lang="es-ES" sz="2400" b="1" i="0" u="none" strike="noStrike" kern="1200" cap="none" spc="0" normalizeH="0" baseline="0" noProof="0" dirty="0">
                <a:ln>
                  <a:noFill/>
                </a:ln>
                <a:solidFill>
                  <a:schemeClr val="bg1">
                    <a:lumMod val="20000"/>
                    <a:lumOff val="80000"/>
                  </a:schemeClr>
                </a:solidFill>
                <a:effectLst>
                  <a:glow rad="228600">
                    <a:schemeClr val="accent4">
                      <a:satMod val="175000"/>
                      <a:alpha val="40000"/>
                    </a:schemeClr>
                  </a:glow>
                  <a:outerShdw blurRad="38100" dist="38100" dir="2700000" algn="tl">
                    <a:srgbClr val="000000">
                      <a:alpha val="43137"/>
                    </a:srgbClr>
                  </a:outerShdw>
                </a:effectLst>
                <a:uLnTx/>
                <a:uFillTx/>
                <a:cs typeface="Times New Roman" pitchFamily="18" charset="0"/>
              </a:rPr>
              <a:t>y no me </a:t>
            </a:r>
            <a:r>
              <a:rPr kumimoji="0" lang="es-ES" sz="2400" b="1" i="0" u="none" strike="noStrike" kern="1200" cap="none" spc="0" normalizeH="0" baseline="0" noProof="0" dirty="0" smtClean="0">
                <a:ln>
                  <a:noFill/>
                </a:ln>
                <a:solidFill>
                  <a:schemeClr val="bg1">
                    <a:lumMod val="20000"/>
                    <a:lumOff val="80000"/>
                  </a:schemeClr>
                </a:solidFill>
                <a:effectLst>
                  <a:glow rad="228600">
                    <a:schemeClr val="accent4">
                      <a:satMod val="175000"/>
                      <a:alpha val="40000"/>
                    </a:schemeClr>
                  </a:glow>
                  <a:outerShdw blurRad="38100" dist="38100" dir="2700000" algn="tl">
                    <a:srgbClr val="000000">
                      <a:alpha val="43137"/>
                    </a:srgbClr>
                  </a:outerShdw>
                </a:effectLst>
                <a:uLnTx/>
                <a:uFillTx/>
                <a:cs typeface="Times New Roman" pitchFamily="18" charset="0"/>
              </a:rPr>
              <a:t>hospedaron, </a:t>
            </a:r>
            <a:r>
              <a:rPr kumimoji="0" lang="es-ES" sz="2400" b="1" i="0" u="none" strike="noStrike" kern="1200" cap="none" spc="0" normalizeH="0" baseline="0" noProof="0" dirty="0">
                <a:ln>
                  <a:noFill/>
                </a:ln>
                <a:solidFill>
                  <a:schemeClr val="bg1">
                    <a:lumMod val="20000"/>
                    <a:lumOff val="80000"/>
                  </a:schemeClr>
                </a:solidFill>
                <a:effectLst>
                  <a:glow rad="228600">
                    <a:schemeClr val="accent4">
                      <a:satMod val="175000"/>
                      <a:alpha val="40000"/>
                    </a:schemeClr>
                  </a:glow>
                  <a:outerShdw blurRad="38100" dist="38100" dir="2700000" algn="tl">
                    <a:srgbClr val="000000">
                      <a:alpha val="43137"/>
                    </a:srgbClr>
                  </a:outerShdw>
                </a:effectLst>
                <a:uLnTx/>
                <a:uFillTx/>
                <a:cs typeface="Times New Roman" pitchFamily="18" charset="0"/>
              </a:rPr>
              <a:t>estuve desnudo y ustedes no me vistieron, enfermo y en la cárcel, y no me visitaron”. </a:t>
            </a:r>
            <a:r>
              <a:rPr kumimoji="0" lang="es-PE" sz="2400" b="1" i="0" u="none" strike="noStrike" kern="1200" cap="none" spc="0" normalizeH="0" baseline="0" noProof="0" dirty="0">
                <a:ln>
                  <a:noFill/>
                </a:ln>
                <a:solidFill>
                  <a:schemeClr val="bg1">
                    <a:lumMod val="20000"/>
                    <a:lumOff val="80000"/>
                  </a:schemeClr>
                </a:solidFill>
                <a:effectLst>
                  <a:glow rad="228600">
                    <a:schemeClr val="accent4">
                      <a:satMod val="175000"/>
                      <a:alpha val="40000"/>
                    </a:schemeClr>
                  </a:glow>
                  <a:outerShdw blurRad="38100" dist="38100" dir="2700000" algn="tl">
                    <a:srgbClr val="000000">
                      <a:alpha val="43137"/>
                    </a:srgbClr>
                  </a:outerShdw>
                </a:effectLst>
                <a:uLnTx/>
                <a:uFillTx/>
                <a:cs typeface="Times New Roman" pitchFamily="18" charset="0"/>
              </a:rPr>
              <a:t>Entonces éstos también </a:t>
            </a:r>
            <a:r>
              <a:rPr kumimoji="0" lang="es-PE" sz="2400" b="1" i="0" u="none" strike="noStrike" kern="1200" cap="none" spc="0" normalizeH="0" baseline="0" noProof="0" dirty="0" smtClean="0">
                <a:ln>
                  <a:noFill/>
                </a:ln>
                <a:solidFill>
                  <a:schemeClr val="bg1">
                    <a:lumMod val="20000"/>
                    <a:lumOff val="80000"/>
                  </a:schemeClr>
                </a:solidFill>
                <a:effectLst>
                  <a:glow rad="228600">
                    <a:schemeClr val="accent4">
                      <a:satMod val="175000"/>
                      <a:alpha val="40000"/>
                    </a:schemeClr>
                  </a:glow>
                  <a:outerShdw blurRad="38100" dist="38100" dir="2700000" algn="tl">
                    <a:srgbClr val="000000">
                      <a:alpha val="43137"/>
                    </a:srgbClr>
                  </a:outerShdw>
                </a:effectLst>
                <a:uLnTx/>
                <a:uFillTx/>
                <a:cs typeface="Times New Roman" pitchFamily="18" charset="0"/>
              </a:rPr>
              <a:t>contestarán</a:t>
            </a:r>
            <a:r>
              <a:rPr kumimoji="0" lang="es-PE" sz="2400" b="1" i="0" u="none" strike="noStrike" kern="1200" cap="none" spc="0" normalizeH="0" baseline="0" noProof="0" dirty="0">
                <a:ln>
                  <a:noFill/>
                </a:ln>
                <a:solidFill>
                  <a:schemeClr val="bg1">
                    <a:lumMod val="20000"/>
                    <a:lumOff val="80000"/>
                  </a:schemeClr>
                </a:solidFill>
                <a:effectLst>
                  <a:glow rad="228600">
                    <a:schemeClr val="accent4">
                      <a:satMod val="175000"/>
                      <a:alpha val="40000"/>
                    </a:schemeClr>
                  </a:glow>
                  <a:outerShdw blurRad="38100" dist="38100" dir="2700000" algn="tl">
                    <a:srgbClr val="000000">
                      <a:alpha val="43137"/>
                    </a:srgbClr>
                  </a:outerShdw>
                </a:effectLst>
                <a:uLnTx/>
                <a:uFillTx/>
                <a:cs typeface="Times New Roman" pitchFamily="18" charset="0"/>
              </a:rPr>
              <a:t>: «Señor, ¿cuándo te vimos con hambre o con sed, o forastero o desnudo, o enfermo o en la cárcel, y no te asistimos?». </a:t>
            </a:r>
            <a:endParaRPr kumimoji="0" lang="es-ES" sz="2400" b="1" i="0" u="none" strike="noStrike" kern="1200" cap="none" spc="0" normalizeH="0" baseline="0" noProof="0" dirty="0">
              <a:ln>
                <a:noFill/>
              </a:ln>
              <a:solidFill>
                <a:schemeClr val="bg1">
                  <a:lumMod val="20000"/>
                  <a:lumOff val="80000"/>
                </a:schemeClr>
              </a:solidFill>
              <a:effectLst>
                <a:glow rad="228600">
                  <a:schemeClr val="accent4">
                    <a:satMod val="175000"/>
                    <a:alpha val="40000"/>
                  </a:schemeClr>
                </a:glow>
                <a:outerShdw blurRad="38100" dist="38100" dir="2700000" algn="tl">
                  <a:srgbClr val="000000">
                    <a:alpha val="43137"/>
                  </a:srgbClr>
                </a:outerShdw>
              </a:effectLst>
              <a:uLnTx/>
              <a:uFillTx/>
              <a:cs typeface="Times New Roman" pitchFamily="18" charset="0"/>
            </a:endParaRPr>
          </a:p>
        </p:txBody>
      </p:sp>
    </p:spTree>
    <p:extLst>
      <p:ext uri="{BB962C8B-B14F-4D97-AF65-F5344CB8AC3E}">
        <p14:creationId xmlns:p14="http://schemas.microsoft.com/office/powerpoint/2010/main" val="17420164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6531"/>
                                        </p:tgtEl>
                                        <p:attrNameLst>
                                          <p:attrName>style.visibility</p:attrName>
                                        </p:attrNameLst>
                                      </p:cBhvr>
                                      <p:to>
                                        <p:strVal val="visible"/>
                                      </p:to>
                                    </p:set>
                                    <p:animEffect transition="in" filter="wipe(up)">
                                      <p:cBhvr>
                                        <p:cTn id="7" dur="5000"/>
                                        <p:tgtEl>
                                          <p:spTgt spid="406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nfoNativa | Los pobres en tiempos de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89" y="427037"/>
            <a:ext cx="8232287" cy="5947309"/>
          </a:xfrm>
          <a:prstGeom prst="rect">
            <a:avLst/>
          </a:prstGeom>
          <a:noFill/>
          <a:extLst>
            <a:ext uri="{909E8E84-426E-40DD-AFC4-6F175D3DCCD1}">
              <a14:hiddenFill xmlns:a14="http://schemas.microsoft.com/office/drawing/2010/main">
                <a:solidFill>
                  <a:srgbClr val="FFFFFF"/>
                </a:solidFill>
              </a14:hiddenFill>
            </a:ext>
          </a:extLst>
        </p:spPr>
      </p:pic>
      <p:sp>
        <p:nvSpPr>
          <p:cNvPr id="408579" name="Rectangle 3"/>
          <p:cNvSpPr>
            <a:spLocks noChangeArrowheads="1"/>
          </p:cNvSpPr>
          <p:nvPr/>
        </p:nvSpPr>
        <p:spPr bwMode="auto">
          <a:xfrm>
            <a:off x="5108331" y="427037"/>
            <a:ext cx="3604846" cy="5693866"/>
          </a:xfrm>
          <a:prstGeom prst="rect">
            <a:avLst/>
          </a:prstGeom>
          <a:noFill/>
          <a:ln>
            <a:noFill/>
          </a:ln>
          <a:effectLs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uLnTx/>
                <a:uFillTx/>
                <a:latin typeface="MS Reference Sans Serif" panose="020B0604030504040204" pitchFamily="34" charset="0"/>
                <a:cs typeface="Times New Roman" pitchFamily="18" charset="0"/>
              </a:rPr>
              <a:t>Y él les responderá: «Les aseguro que cada vez que no lo hicieron con el más pequeño de mis hermanos, tampoco lo hicieron conmigo”. </a:t>
            </a:r>
            <a:r>
              <a:rPr kumimoji="0" lang="es-PE" sz="2800" b="1" i="0" u="none" strike="noStrike" kern="1200" cap="none" spc="0" normalizeH="0" baseline="0" noProof="0" dirty="0">
                <a:ln>
                  <a:noFill/>
                </a:ln>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uLnTx/>
                <a:uFillTx/>
                <a:latin typeface="MS Reference Sans Serif" panose="020B0604030504040204" pitchFamily="34" charset="0"/>
                <a:cs typeface="Times New Roman" pitchFamily="18" charset="0"/>
              </a:rPr>
              <a:t>Y éstos irán al castigo eterno, y los justos a la vida eterna”.</a:t>
            </a:r>
            <a:endParaRPr kumimoji="0" lang="es-ES" sz="2800" b="1" i="0" u="none" strike="noStrike" kern="1200" cap="none" spc="0" normalizeH="0" baseline="0" noProof="0" dirty="0">
              <a:ln>
                <a:noFill/>
              </a:ln>
              <a:solidFill>
                <a:schemeClr val="bg1">
                  <a:lumMod val="20000"/>
                  <a:lumOff val="80000"/>
                </a:schemeClr>
              </a:solidFill>
              <a:effectLst>
                <a:glow rad="139700">
                  <a:schemeClr val="accent4">
                    <a:satMod val="175000"/>
                    <a:alpha val="40000"/>
                  </a:schemeClr>
                </a:glow>
                <a:outerShdw blurRad="38100" dist="38100" dir="2700000" algn="tl">
                  <a:srgbClr val="000000">
                    <a:alpha val="43137"/>
                  </a:srgbClr>
                </a:outerShdw>
              </a:effectLst>
              <a:uLnTx/>
              <a:uFillTx/>
              <a:latin typeface="MS Reference Sans Serif" panose="020B0604030504040204" pitchFamily="34" charset="0"/>
              <a:cs typeface="Times New Roman" pitchFamily="18" charset="0"/>
            </a:endParaRPr>
          </a:p>
        </p:txBody>
      </p:sp>
    </p:spTree>
    <p:extLst>
      <p:ext uri="{BB962C8B-B14F-4D97-AF65-F5344CB8AC3E}">
        <p14:creationId xmlns:p14="http://schemas.microsoft.com/office/powerpoint/2010/main" val="13802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8579"/>
                                        </p:tgtEl>
                                        <p:attrNameLst>
                                          <p:attrName>style.visibility</p:attrName>
                                        </p:attrNameLst>
                                      </p:cBhvr>
                                      <p:to>
                                        <p:strVal val="visible"/>
                                      </p:to>
                                    </p:set>
                                    <p:animEffect transition="in" filter="wipe(up)">
                                      <p:cBhvr>
                                        <p:cTn id="7" dur="5000"/>
                                        <p:tgtEl>
                                          <p:spTgt spid="408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872" y="430030"/>
            <a:ext cx="8182473" cy="6023524"/>
          </a:xfrm>
          <a:prstGeom prst="rect">
            <a:avLst/>
          </a:prstGeom>
          <a:scene3d>
            <a:camera prst="orthographicFront"/>
            <a:lightRig rig="threePt" dir="t"/>
          </a:scene3d>
          <a:sp3d>
            <a:bevelT/>
          </a:sp3d>
        </p:spPr>
      </p:pic>
      <p:sp>
        <p:nvSpPr>
          <p:cNvPr id="6" name="WordArt 9"/>
          <p:cNvSpPr>
            <a:spLocks noChangeArrowheads="1" noChangeShapeType="1" noTextEdit="1"/>
          </p:cNvSpPr>
          <p:nvPr/>
        </p:nvSpPr>
        <p:spPr bwMode="auto">
          <a:xfrm>
            <a:off x="1042557" y="3724334"/>
            <a:ext cx="2897850" cy="1652380"/>
          </a:xfrm>
          <a:prstGeom prst="rect">
            <a:avLst/>
          </a:prstGeom>
        </p:spPr>
        <p:txBody>
          <a:bodyPr wrap="none" fromWordArt="1"/>
          <a:lstStyle/>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3200" i="0" u="none" strike="noStrike" kern="10" normalizeH="0" baseline="0" noProof="0" dirty="0">
                <a:solidFill>
                  <a:schemeClr val="bg1">
                    <a:lumMod val="20000"/>
                    <a:lumOff val="80000"/>
                  </a:schemeClr>
                </a:solidFill>
                <a:effectLst>
                  <a:glow rad="228600">
                    <a:schemeClr val="accent4">
                      <a:satMod val="175000"/>
                      <a:alpha val="40000"/>
                    </a:schemeClr>
                  </a:glow>
                </a:effectLst>
                <a:uLnTx/>
                <a:uFillTx/>
                <a:latin typeface="News706 BT" panose="02040804060705020204" pitchFamily="18" charset="0"/>
                <a:cs typeface="Times New Roman" pitchFamily="18" charset="0"/>
              </a:rPr>
              <a:t>¿Qué </a:t>
            </a:r>
            <a:r>
              <a:rPr kumimoji="0" lang="es-PE" sz="3200" i="0" u="none" strike="noStrike" kern="10" normalizeH="0" baseline="0" noProof="0" dirty="0" smtClean="0">
                <a:solidFill>
                  <a:schemeClr val="bg1">
                    <a:lumMod val="20000"/>
                    <a:lumOff val="80000"/>
                  </a:schemeClr>
                </a:solidFill>
                <a:effectLst>
                  <a:glow rad="228600">
                    <a:schemeClr val="accent4">
                      <a:satMod val="175000"/>
                      <a:alpha val="40000"/>
                    </a:schemeClr>
                  </a:glow>
                </a:effectLst>
                <a:uLnTx/>
                <a:uFillTx/>
                <a:latin typeface="News706 BT" panose="02040804060705020204" pitchFamily="18" charset="0"/>
                <a:cs typeface="Times New Roman" pitchFamily="18" charset="0"/>
              </a:rPr>
              <a:t>imágenes</a:t>
            </a:r>
          </a:p>
          <a:p>
            <a:pPr marR="0" lvl="0" defTabSz="914400" rtl="0" eaLnBrk="1" fontAlgn="base" latinLnBrk="0" hangingPunct="1">
              <a:lnSpc>
                <a:spcPct val="100000"/>
              </a:lnSpc>
              <a:spcBef>
                <a:spcPct val="0"/>
              </a:spcBef>
              <a:spcAft>
                <a:spcPct val="0"/>
              </a:spcAft>
              <a:buClrTx/>
              <a:buSzTx/>
              <a:tabLst/>
              <a:defRPr/>
            </a:pPr>
            <a:r>
              <a:rPr kumimoji="0" lang="es-PE" sz="3200" i="0" u="none" strike="noStrike" kern="10" normalizeH="0" baseline="0" noProof="0" dirty="0" smtClean="0">
                <a:solidFill>
                  <a:schemeClr val="bg1">
                    <a:lumMod val="20000"/>
                    <a:lumOff val="80000"/>
                  </a:schemeClr>
                </a:solidFill>
                <a:effectLst>
                  <a:glow rad="228600">
                    <a:schemeClr val="accent4">
                      <a:satMod val="175000"/>
                      <a:alpha val="40000"/>
                    </a:schemeClr>
                  </a:glow>
                </a:effectLst>
                <a:uLnTx/>
                <a:uFillTx/>
                <a:latin typeface="News706 BT" panose="02040804060705020204" pitchFamily="18" charset="0"/>
                <a:cs typeface="Times New Roman" pitchFamily="18" charset="0"/>
              </a:rPr>
              <a:t>se </a:t>
            </a:r>
            <a:r>
              <a:rPr kumimoji="0" lang="es-PE" sz="3200" i="0" u="none" strike="noStrike" kern="10" normalizeH="0" baseline="0" noProof="0" dirty="0">
                <a:solidFill>
                  <a:schemeClr val="bg1">
                    <a:lumMod val="20000"/>
                    <a:lumOff val="80000"/>
                  </a:schemeClr>
                </a:solidFill>
                <a:effectLst>
                  <a:glow rad="228600">
                    <a:schemeClr val="accent4">
                      <a:satMod val="175000"/>
                      <a:alpha val="40000"/>
                    </a:schemeClr>
                  </a:glow>
                </a:effectLst>
                <a:uLnTx/>
                <a:uFillTx/>
                <a:latin typeface="News706 BT" panose="02040804060705020204" pitchFamily="18" charset="0"/>
                <a:cs typeface="Times New Roman" pitchFamily="18" charset="0"/>
              </a:rPr>
              <a:t>utilizan </a:t>
            </a:r>
            <a:r>
              <a:rPr kumimoji="0" lang="es-PE" sz="3200" i="0" u="none" strike="noStrike" kern="10" normalizeH="0" baseline="0" noProof="0" dirty="0" smtClean="0">
                <a:solidFill>
                  <a:schemeClr val="bg1">
                    <a:lumMod val="20000"/>
                    <a:lumOff val="80000"/>
                  </a:schemeClr>
                </a:solidFill>
                <a:effectLst>
                  <a:glow rad="228600">
                    <a:schemeClr val="accent4">
                      <a:satMod val="175000"/>
                      <a:alpha val="40000"/>
                    </a:schemeClr>
                  </a:glow>
                </a:effectLst>
                <a:uLnTx/>
                <a:uFillTx/>
                <a:latin typeface="News706 BT" panose="02040804060705020204" pitchFamily="18" charset="0"/>
                <a:cs typeface="Times New Roman" pitchFamily="18" charset="0"/>
              </a:rPr>
              <a:t>para                        </a:t>
            </a:r>
          </a:p>
          <a:p>
            <a:pPr marR="0" lvl="0" defTabSz="914400" rtl="0" eaLnBrk="1" fontAlgn="base" latinLnBrk="0" hangingPunct="1">
              <a:lnSpc>
                <a:spcPct val="100000"/>
              </a:lnSpc>
              <a:spcBef>
                <a:spcPct val="0"/>
              </a:spcBef>
              <a:spcAft>
                <a:spcPct val="0"/>
              </a:spcAft>
              <a:buClrTx/>
              <a:buSzTx/>
              <a:tabLst/>
              <a:defRPr/>
            </a:pPr>
            <a:r>
              <a:rPr kumimoji="0" lang="es-PE" sz="3200" i="0" u="none" strike="noStrike" kern="10" normalizeH="0" baseline="0" noProof="0" dirty="0" smtClean="0">
                <a:solidFill>
                  <a:schemeClr val="bg1">
                    <a:lumMod val="20000"/>
                    <a:lumOff val="80000"/>
                  </a:schemeClr>
                </a:solidFill>
                <a:effectLst>
                  <a:glow rad="228600">
                    <a:schemeClr val="accent4">
                      <a:satMod val="175000"/>
                      <a:alpha val="40000"/>
                    </a:schemeClr>
                  </a:glow>
                </a:effectLst>
                <a:uLnTx/>
                <a:uFillTx/>
                <a:latin typeface="News706 BT" panose="02040804060705020204" pitchFamily="18" charset="0"/>
                <a:cs typeface="Times New Roman" pitchFamily="18" charset="0"/>
              </a:rPr>
              <a:t>describir el</a:t>
            </a:r>
          </a:p>
          <a:p>
            <a:pPr marR="0" lvl="0" defTabSz="914400" rtl="0" eaLnBrk="1" fontAlgn="base" latinLnBrk="0" hangingPunct="1">
              <a:lnSpc>
                <a:spcPct val="100000"/>
              </a:lnSpc>
              <a:spcBef>
                <a:spcPct val="0"/>
              </a:spcBef>
              <a:spcAft>
                <a:spcPct val="0"/>
              </a:spcAft>
              <a:buClrTx/>
              <a:buSzTx/>
              <a:tabLst/>
              <a:defRPr/>
            </a:pPr>
            <a:r>
              <a:rPr kumimoji="0" lang="es-PE" sz="3200" i="0" u="none" strike="noStrike" kern="10" normalizeH="0" baseline="0" noProof="0" dirty="0" smtClean="0">
                <a:solidFill>
                  <a:schemeClr val="bg1">
                    <a:lumMod val="20000"/>
                    <a:lumOff val="80000"/>
                  </a:schemeClr>
                </a:solidFill>
                <a:effectLst>
                  <a:glow rad="228600">
                    <a:schemeClr val="accent4">
                      <a:satMod val="175000"/>
                      <a:alpha val="40000"/>
                    </a:schemeClr>
                  </a:glow>
                </a:effectLst>
                <a:uLnTx/>
                <a:uFillTx/>
                <a:latin typeface="News706 BT" panose="02040804060705020204" pitchFamily="18" charset="0"/>
                <a:cs typeface="Times New Roman" pitchFamily="18" charset="0"/>
              </a:rPr>
              <a:t> </a:t>
            </a:r>
            <a:r>
              <a:rPr kumimoji="0" lang="es-PE" sz="3200" i="0" u="none" strike="noStrike" kern="10" normalizeH="0" baseline="0" noProof="0" dirty="0">
                <a:solidFill>
                  <a:schemeClr val="bg1">
                    <a:lumMod val="20000"/>
                    <a:lumOff val="80000"/>
                  </a:schemeClr>
                </a:solidFill>
                <a:effectLst>
                  <a:glow rad="228600">
                    <a:schemeClr val="accent4">
                      <a:satMod val="175000"/>
                      <a:alpha val="40000"/>
                    </a:schemeClr>
                  </a:glow>
                </a:effectLst>
                <a:uLnTx/>
                <a:uFillTx/>
                <a:latin typeface="News706 BT" panose="02040804060705020204" pitchFamily="18" charset="0"/>
                <a:cs typeface="Times New Roman" pitchFamily="18" charset="0"/>
              </a:rPr>
              <a:t>juicio final</a:t>
            </a:r>
            <a:r>
              <a:rPr kumimoji="0" lang="es-PE" sz="3200" i="0" u="none" strike="noStrike" kern="10" normalizeH="0" baseline="0" noProof="0" dirty="0" smtClean="0">
                <a:solidFill>
                  <a:schemeClr val="bg1">
                    <a:lumMod val="20000"/>
                    <a:lumOff val="80000"/>
                  </a:schemeClr>
                </a:solidFill>
                <a:effectLst>
                  <a:glow rad="228600">
                    <a:schemeClr val="accent4">
                      <a:satMod val="175000"/>
                      <a:alpha val="40000"/>
                    </a:schemeClr>
                  </a:glow>
                </a:effectLst>
                <a:uLnTx/>
                <a:uFillTx/>
                <a:latin typeface="News706 BT" panose="02040804060705020204" pitchFamily="18" charset="0"/>
                <a:cs typeface="Times New Roman" pitchFamily="18" charset="0"/>
              </a:rPr>
              <a:t>?</a:t>
            </a:r>
            <a:endParaRPr kumimoji="0" lang="es-PE" sz="3200" i="0" u="none" strike="noStrike" kern="10" normalizeH="0" baseline="0" noProof="0" dirty="0">
              <a:solidFill>
                <a:schemeClr val="bg1">
                  <a:lumMod val="20000"/>
                  <a:lumOff val="80000"/>
                </a:schemeClr>
              </a:solidFill>
              <a:effectLst>
                <a:glow rad="228600">
                  <a:schemeClr val="accent4">
                    <a:satMod val="175000"/>
                    <a:alpha val="40000"/>
                  </a:schemeClr>
                </a:glow>
              </a:effectLst>
              <a:uLnTx/>
              <a:uFillTx/>
              <a:latin typeface="News706 BT" panose="02040804060705020204" pitchFamily="18" charset="0"/>
              <a:cs typeface="Times New Roman" pitchFamily="18" charset="0"/>
            </a:endParaRPr>
          </a:p>
        </p:txBody>
      </p:sp>
      <p:sp>
        <p:nvSpPr>
          <p:cNvPr id="11" name="WordArt 9"/>
          <p:cNvSpPr>
            <a:spLocks noChangeArrowheads="1" noChangeShapeType="1" noTextEdit="1"/>
          </p:cNvSpPr>
          <p:nvPr/>
        </p:nvSpPr>
        <p:spPr bwMode="auto">
          <a:xfrm>
            <a:off x="1392963" y="1341560"/>
            <a:ext cx="2197038" cy="169670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0" cap="none" spc="0" normalizeH="0" baseline="0" noProof="0" dirty="0" smtClean="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a:t>
            </a:r>
            <a:r>
              <a:rPr kumimoji="0" lang="es-PE" sz="1800" b="0" i="0" u="none" strike="noStrike" kern="10" cap="none" spc="0" normalizeH="0" baseline="0" noProof="0" dirty="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Quién </a:t>
            </a:r>
            <a:endParaRPr kumimoji="0" lang="es-PE" sz="1800" b="0" i="0" u="none" strike="noStrike" kern="10" cap="none" spc="0" normalizeH="0" baseline="0" noProof="0" dirty="0" smtClean="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0" cap="none" spc="0" normalizeH="0" baseline="0" noProof="0" dirty="0" smtClean="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es </a:t>
            </a:r>
            <a:r>
              <a:rPr kumimoji="0" lang="es-PE" sz="1800" b="0" i="0" u="none" strike="noStrike" kern="10" cap="none" spc="0" normalizeH="0" baseline="0" noProof="0" dirty="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el </a:t>
            </a:r>
            <a:endParaRPr kumimoji="0" lang="es-PE" sz="1800" b="0" i="0" u="none" strike="noStrike" kern="10" cap="none" spc="0" normalizeH="0" baseline="0" noProof="0" dirty="0" smtClean="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0" cap="none" spc="0" normalizeH="0" baseline="0" noProof="0" dirty="0" smtClean="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juez</a:t>
            </a:r>
            <a:r>
              <a:rPr kumimoji="0" lang="es-PE" sz="1800" b="0" i="0" u="none" strike="noStrike" kern="10" cap="none" spc="0" normalizeH="0" baseline="0" noProof="0" dirty="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0" cap="none" spc="50" normalizeH="0" baseline="0" noProof="0" dirty="0">
                <a:ln w="11430"/>
                <a:solidFill>
                  <a:srgbClr val="FF9966">
                    <a:lumMod val="20000"/>
                    <a:lumOff val="80000"/>
                  </a:srgbClr>
                </a:solidFill>
                <a:effectLst>
                  <a:outerShdw blurRad="76200" dist="50800" dir="5400000" algn="tl" rotWithShape="0">
                    <a:srgbClr val="000000">
                      <a:alpha val="65000"/>
                    </a:srgbClr>
                  </a:outerShdw>
                </a:effectLst>
                <a:uLnTx/>
                <a:uFillTx/>
                <a:latin typeface="Arial Black"/>
                <a:ea typeface="+mn-ea"/>
                <a:cs typeface="Times New Roman" pitchFamily="18" charset="0"/>
              </a:rPr>
              <a:t> </a:t>
            </a:r>
          </a:p>
        </p:txBody>
      </p:sp>
      <p:sp>
        <p:nvSpPr>
          <p:cNvPr id="5" name="4 Rectángulo"/>
          <p:cNvSpPr/>
          <p:nvPr/>
        </p:nvSpPr>
        <p:spPr>
          <a:xfrm>
            <a:off x="718347" y="415252"/>
            <a:ext cx="7783815" cy="5847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all" spc="0" normalizeH="0" baseline="0" noProof="0" dirty="0">
                <a:ln/>
                <a:solidFill>
                  <a:schemeClr val="bg1">
                    <a:lumMod val="20000"/>
                    <a:lumOff val="80000"/>
                  </a:schemeClr>
                </a:solidFill>
                <a:effectLst>
                  <a:outerShdw blurRad="19685" dist="12700" dir="5400000" algn="tl" rotWithShape="0">
                    <a:srgbClr val="FF0000">
                      <a:satMod val="130000"/>
                      <a:alpha val="60000"/>
                    </a:srgbClr>
                  </a:outerShdw>
                </a:effectLst>
                <a:uLnTx/>
                <a:uFillTx/>
                <a:latin typeface="Arial Black" panose="020B0A04020102020204" pitchFamily="34" charset="0"/>
                <a:cs typeface="Times New Roman" pitchFamily="18" charset="0"/>
              </a:rPr>
              <a:t>Preguntas </a:t>
            </a:r>
            <a:r>
              <a:rPr kumimoji="0" lang="es-ES" sz="3200" b="1" i="0" u="none" strike="noStrike" kern="1200" cap="all" spc="0" normalizeH="0" baseline="0" noProof="0" dirty="0" smtClean="0">
                <a:ln/>
                <a:solidFill>
                  <a:schemeClr val="bg1">
                    <a:lumMod val="20000"/>
                    <a:lumOff val="80000"/>
                  </a:schemeClr>
                </a:solidFill>
                <a:effectLst>
                  <a:outerShdw blurRad="19685" dist="12700" dir="5400000" algn="tl" rotWithShape="0">
                    <a:srgbClr val="FF0000">
                      <a:satMod val="130000"/>
                      <a:alpha val="60000"/>
                    </a:srgbClr>
                  </a:outerShdw>
                </a:effectLst>
                <a:uLnTx/>
                <a:uFillTx/>
                <a:latin typeface="Arial Black" panose="020B0A04020102020204" pitchFamily="34" charset="0"/>
                <a:cs typeface="Times New Roman" pitchFamily="18" charset="0"/>
              </a:rPr>
              <a:t>para la </a:t>
            </a:r>
            <a:r>
              <a:rPr kumimoji="0" lang="es-ES" sz="3200" b="1" i="0" u="none" strike="noStrike" kern="1200" cap="all" spc="0" normalizeH="0" baseline="0" noProof="0" dirty="0">
                <a:ln/>
                <a:solidFill>
                  <a:schemeClr val="bg1">
                    <a:lumMod val="20000"/>
                    <a:lumOff val="80000"/>
                  </a:schemeClr>
                </a:solidFill>
                <a:effectLst>
                  <a:outerShdw blurRad="19685" dist="12700" dir="5400000" algn="tl" rotWithShape="0">
                    <a:srgbClr val="FF0000">
                      <a:satMod val="130000"/>
                      <a:alpha val="60000"/>
                    </a:srgbClr>
                  </a:outerShdw>
                </a:effectLst>
                <a:uLnTx/>
                <a:uFillTx/>
                <a:latin typeface="Arial Black" panose="020B0A04020102020204" pitchFamily="34" charset="0"/>
                <a:cs typeface="Times New Roman" pitchFamily="18" charset="0"/>
              </a:rPr>
              <a:t>Lectura</a:t>
            </a:r>
          </a:p>
        </p:txBody>
      </p:sp>
      <p:sp>
        <p:nvSpPr>
          <p:cNvPr id="7" name="WordArt 9"/>
          <p:cNvSpPr>
            <a:spLocks noChangeArrowheads="1" noChangeShapeType="1" noTextEdit="1"/>
          </p:cNvSpPr>
          <p:nvPr/>
        </p:nvSpPr>
        <p:spPr bwMode="auto">
          <a:xfrm>
            <a:off x="3473772" y="4914221"/>
            <a:ext cx="2591892" cy="648097"/>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0" cap="none" spc="0" normalizeH="0" baseline="0" noProof="0" dirty="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endParaRPr>
          </a:p>
        </p:txBody>
      </p:sp>
    </p:spTree>
    <p:extLst>
      <p:ext uri="{BB962C8B-B14F-4D97-AF65-F5344CB8AC3E}">
        <p14:creationId xmlns:p14="http://schemas.microsoft.com/office/powerpoint/2010/main" val="24057302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par>
                          <p:cTn id="8" fill="hold">
                            <p:stCondLst>
                              <p:cond delay="1000"/>
                            </p:stCondLst>
                            <p:childTnLst>
                              <p:par>
                                <p:cTn id="9" presetID="23" presetClass="entr" presetSubtype="272"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750" fill="hold"/>
                                        <p:tgtEl>
                                          <p:spTgt spid="6"/>
                                        </p:tgtEl>
                                        <p:attrNameLst>
                                          <p:attrName>ppt_w</p:attrName>
                                        </p:attrNameLst>
                                      </p:cBhvr>
                                      <p:tavLst>
                                        <p:tav tm="0">
                                          <p:val>
                                            <p:strVal val="2/3*#ppt_w"/>
                                          </p:val>
                                        </p:tav>
                                        <p:tav tm="100000">
                                          <p:val>
                                            <p:strVal val="#ppt_w"/>
                                          </p:val>
                                        </p:tav>
                                      </p:tavLst>
                                    </p:anim>
                                    <p:anim calcmode="lin" valueType="num">
                                      <p:cBhvr>
                                        <p:cTn id="12" dur="1750" fill="hold"/>
                                        <p:tgtEl>
                                          <p:spTgt spid="6"/>
                                        </p:tgtEl>
                                        <p:attrNameLst>
                                          <p:attrName>ppt_h</p:attrName>
                                        </p:attrNameLst>
                                      </p:cBhvr>
                                      <p:tavLst>
                                        <p:tav tm="0">
                                          <p:val>
                                            <p:strVal val="2/3*#ppt_h"/>
                                          </p:val>
                                        </p:tav>
                                        <p:tav tm="100000">
                                          <p:val>
                                            <p:strVal val="#ppt_h"/>
                                          </p:val>
                                        </p:tav>
                                      </p:tavLst>
                                    </p:anim>
                                  </p:childTnLst>
                                </p:cTn>
                              </p:par>
                            </p:childTnLst>
                          </p:cTn>
                        </p:par>
                        <p:par>
                          <p:cTn id="13" fill="hold">
                            <p:stCondLst>
                              <p:cond delay="4675"/>
                            </p:stCondLst>
                            <p:childTnLst>
                              <p:par>
                                <p:cTn id="14" presetID="23" presetClass="entr" presetSubtype="272" fill="hold" grpId="0" nodeType="after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1750" fill="hold"/>
                                        <p:tgtEl>
                                          <p:spTgt spid="11"/>
                                        </p:tgtEl>
                                        <p:attrNameLst>
                                          <p:attrName>ppt_w</p:attrName>
                                        </p:attrNameLst>
                                      </p:cBhvr>
                                      <p:tavLst>
                                        <p:tav tm="0">
                                          <p:val>
                                            <p:strVal val="2/3*#ppt_w"/>
                                          </p:val>
                                        </p:tav>
                                        <p:tav tm="100000">
                                          <p:val>
                                            <p:strVal val="#ppt_w"/>
                                          </p:val>
                                        </p:tav>
                                      </p:tavLst>
                                    </p:anim>
                                    <p:anim calcmode="lin" valueType="num">
                                      <p:cBhvr>
                                        <p:cTn id="17" dur="175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0443" y="415582"/>
            <a:ext cx="8261370" cy="5994010"/>
          </a:xfrm>
          <a:prstGeom prst="rect">
            <a:avLst/>
          </a:prstGeom>
        </p:spPr>
      </p:pic>
      <p:sp>
        <p:nvSpPr>
          <p:cNvPr id="386053" name="WordArt 5"/>
          <p:cNvSpPr>
            <a:spLocks noChangeArrowheads="1" noChangeShapeType="1" noTextEdit="1"/>
          </p:cNvSpPr>
          <p:nvPr/>
        </p:nvSpPr>
        <p:spPr bwMode="auto">
          <a:xfrm>
            <a:off x="1090240" y="415582"/>
            <a:ext cx="7121776" cy="2162261"/>
          </a:xfrm>
          <a:prstGeom prst="rect">
            <a:avLst/>
          </a:prstGeom>
        </p:spPr>
        <p:txBody>
          <a:bodyPr wrap="none" fromWordArt="1">
            <a:scene3d>
              <a:camera prst="orthographicFront"/>
              <a:lightRig rig="threePt" dir="t"/>
            </a:scene3d>
            <a:sp3d extrusionH="57150">
              <a:bevelT w="50800" h="38100" prst="riblet"/>
            </a:sp3d>
          </a:bodyPr>
          <a:lstStyle/>
          <a:p>
            <a:pPr lvl="0" algn="ctr" fontAlgn="base">
              <a:spcBef>
                <a:spcPct val="0"/>
              </a:spcBef>
              <a:spcAft>
                <a:spcPct val="0"/>
              </a:spcAft>
              <a:defRPr/>
            </a:pPr>
            <a:r>
              <a:rPr kumimoji="0" lang="es-PE" sz="3200" b="0" i="0" u="none" strike="noStrike" kern="10" cap="none" spc="0" normalizeH="0" baseline="0" noProof="0" dirty="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rPr>
              <a:t>¿Cuál es </a:t>
            </a:r>
            <a:r>
              <a:rPr kumimoji="0" lang="es-PE" sz="3200" b="0" i="0" u="none" strike="noStrike" kern="10" cap="none" spc="0" normalizeH="0" baseline="0" noProof="0" dirty="0" smtClean="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rPr>
              <a:t>el </a:t>
            </a:r>
          </a:p>
          <a:p>
            <a:pPr lvl="0" algn="ctr" fontAlgn="base">
              <a:spcBef>
                <a:spcPct val="0"/>
              </a:spcBef>
              <a:spcAft>
                <a:spcPct val="0"/>
              </a:spcAft>
              <a:defRPr/>
            </a:pPr>
            <a:r>
              <a:rPr lang="es-PE" sz="3200" kern="10" dirty="0" smtClean="0">
                <a:solidFill>
                  <a:srgbClr val="FFFF00"/>
                </a:solidFill>
                <a:effectLst>
                  <a:outerShdw blurRad="50800" dist="76200" dir="18900000" algn="bl" rotWithShape="0">
                    <a:prstClr val="black"/>
                  </a:outerShdw>
                </a:effectLst>
                <a:latin typeface="Arial Black"/>
                <a:cs typeface="Times New Roman" pitchFamily="18" charset="0"/>
              </a:rPr>
              <a:t>criterio </a:t>
            </a:r>
            <a:r>
              <a:rPr lang="es-PE" sz="3200" kern="10" dirty="0">
                <a:solidFill>
                  <a:srgbClr val="FFFF00"/>
                </a:solidFill>
                <a:effectLst>
                  <a:outerShdw blurRad="50800" dist="76200" dir="18900000" algn="bl" rotWithShape="0">
                    <a:prstClr val="black"/>
                  </a:outerShdw>
                </a:effectLst>
                <a:latin typeface="Arial Black"/>
                <a:cs typeface="Times New Roman" pitchFamily="18" charset="0"/>
              </a:rPr>
              <a:t>que utiliza el </a:t>
            </a:r>
            <a:endParaRPr lang="es-PE" sz="3200" kern="10" dirty="0" smtClean="0">
              <a:solidFill>
                <a:srgbClr val="FFFF00"/>
              </a:solidFill>
              <a:effectLst>
                <a:outerShdw blurRad="50800" dist="76200" dir="18900000" algn="bl" rotWithShape="0">
                  <a:prstClr val="black"/>
                </a:outerShdw>
              </a:effectLst>
              <a:latin typeface="Arial Black"/>
              <a:cs typeface="Times New Roman" pitchFamily="18" charset="0"/>
            </a:endParaRPr>
          </a:p>
          <a:p>
            <a:pPr lvl="0" algn="ctr" fontAlgn="base">
              <a:spcBef>
                <a:spcPct val="0"/>
              </a:spcBef>
              <a:spcAft>
                <a:spcPct val="0"/>
              </a:spcAft>
              <a:defRPr/>
            </a:pPr>
            <a:r>
              <a:rPr lang="es-PE" sz="3200" kern="10" dirty="0" smtClean="0">
                <a:solidFill>
                  <a:srgbClr val="FFFF00"/>
                </a:solidFill>
                <a:effectLst>
                  <a:outerShdw blurRad="50800" dist="76200" dir="18900000" algn="bl" rotWithShape="0">
                    <a:prstClr val="black"/>
                  </a:outerShdw>
                </a:effectLst>
                <a:latin typeface="Arial Black"/>
                <a:cs typeface="Times New Roman" pitchFamily="18" charset="0"/>
              </a:rPr>
              <a:t>rey </a:t>
            </a:r>
            <a:r>
              <a:rPr lang="es-PE" sz="3200" kern="10" dirty="0">
                <a:solidFill>
                  <a:srgbClr val="FFFF00"/>
                </a:solidFill>
                <a:effectLst>
                  <a:outerShdw blurRad="50800" dist="76200" dir="18900000" algn="bl" rotWithShape="0">
                    <a:prstClr val="black"/>
                  </a:outerShdw>
                </a:effectLst>
                <a:latin typeface="Arial Black"/>
                <a:cs typeface="Times New Roman" pitchFamily="18" charset="0"/>
              </a:rPr>
              <a:t>para </a:t>
            </a:r>
            <a:r>
              <a:rPr lang="es-PE" sz="3200" kern="10" dirty="0" smtClean="0">
                <a:solidFill>
                  <a:srgbClr val="FFFF00"/>
                </a:solidFill>
                <a:effectLst>
                  <a:outerShdw blurRad="50800" dist="76200" dir="18900000" algn="bl" rotWithShape="0">
                    <a:prstClr val="black"/>
                  </a:outerShdw>
                </a:effectLst>
                <a:latin typeface="Arial Black"/>
                <a:cs typeface="Times New Roman" pitchFamily="18" charset="0"/>
              </a:rPr>
              <a:t>separar </a:t>
            </a:r>
            <a:r>
              <a:rPr lang="es-PE" sz="3200" kern="10" dirty="0">
                <a:solidFill>
                  <a:srgbClr val="FFFF00"/>
                </a:solidFill>
                <a:effectLst>
                  <a:outerShdw blurRad="50800" dist="76200" dir="18900000" algn="bl" rotWithShape="0">
                    <a:prstClr val="black"/>
                  </a:outerShdw>
                </a:effectLst>
                <a:latin typeface="Arial Black"/>
                <a:cs typeface="Times New Roman" pitchFamily="18" charset="0"/>
              </a:rPr>
              <a:t>a unos </a:t>
            </a:r>
            <a:r>
              <a:rPr lang="es-PE" sz="3200" kern="10" dirty="0" smtClean="0">
                <a:solidFill>
                  <a:srgbClr val="FFFF00"/>
                </a:solidFill>
                <a:effectLst>
                  <a:outerShdw blurRad="50800" dist="76200" dir="18900000" algn="bl" rotWithShape="0">
                    <a:prstClr val="black"/>
                  </a:outerShdw>
                </a:effectLst>
                <a:latin typeface="Arial Black"/>
                <a:cs typeface="Times New Roman" pitchFamily="18" charset="0"/>
              </a:rPr>
              <a:t>de</a:t>
            </a:r>
            <a:endParaRPr lang="es-PE" sz="3200" kern="10" dirty="0">
              <a:solidFill>
                <a:srgbClr val="FFFF00"/>
              </a:solidFill>
              <a:effectLst>
                <a:outerShdw blurRad="50800" dist="76200" dir="18900000" algn="bl" rotWithShape="0">
                  <a:prstClr val="black"/>
                </a:outerShdw>
              </a:effectLst>
              <a:latin typeface="Arial Black"/>
              <a:cs typeface="Times New Roman" pitchFamily="18" charset="0"/>
            </a:endParaRPr>
          </a:p>
          <a:p>
            <a:pPr lvl="0" algn="ctr" fontAlgn="base">
              <a:spcBef>
                <a:spcPct val="0"/>
              </a:spcBef>
              <a:spcAft>
                <a:spcPct val="0"/>
              </a:spcAft>
              <a:defRPr/>
            </a:pPr>
            <a:r>
              <a:rPr lang="es-PE" sz="3200" kern="10" dirty="0" smtClean="0">
                <a:solidFill>
                  <a:srgbClr val="FFFF00"/>
                </a:solidFill>
                <a:effectLst>
                  <a:outerShdw blurRad="50800" dist="76200" dir="18900000" algn="bl" rotWithShape="0">
                    <a:prstClr val="black"/>
                  </a:outerShdw>
                </a:effectLst>
                <a:latin typeface="Arial Black"/>
                <a:cs typeface="Times New Roman" pitchFamily="18" charset="0"/>
              </a:rPr>
              <a:t> </a:t>
            </a:r>
            <a:r>
              <a:rPr lang="es-PE" sz="3200" kern="10" dirty="0">
                <a:solidFill>
                  <a:srgbClr val="FFFF00"/>
                </a:solidFill>
                <a:effectLst>
                  <a:outerShdw blurRad="50800" dist="76200" dir="18900000" algn="bl" rotWithShape="0">
                    <a:prstClr val="black"/>
                  </a:outerShdw>
                </a:effectLst>
                <a:latin typeface="Arial Black"/>
                <a:cs typeface="Times New Roman" pitchFamily="18" charset="0"/>
              </a:rPr>
              <a:t>otros</a:t>
            </a:r>
            <a:r>
              <a:rPr lang="es-PE" sz="3200" kern="10" dirty="0" smtClean="0">
                <a:solidFill>
                  <a:srgbClr val="FFFF00"/>
                </a:solidFill>
                <a:effectLst>
                  <a:outerShdw blurRad="50800" dist="76200" dir="18900000" algn="bl" rotWithShape="0">
                    <a:prstClr val="black"/>
                  </a:outerShdw>
                </a:effectLst>
                <a:latin typeface="Arial Black"/>
                <a:cs typeface="Times New Roman" pitchFamily="18" charset="0"/>
              </a:rPr>
              <a:t>?</a:t>
            </a:r>
            <a:endParaRPr kumimoji="0" lang="es-PE" sz="3200" b="0" i="0" u="none" strike="noStrike" kern="10" cap="none" spc="0" normalizeH="0" baseline="0" noProof="0" dirty="0" smtClean="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endParaRPr>
          </a:p>
        </p:txBody>
      </p:sp>
    </p:spTree>
    <p:extLst>
      <p:ext uri="{BB962C8B-B14F-4D97-AF65-F5344CB8AC3E}">
        <p14:creationId xmlns:p14="http://schemas.microsoft.com/office/powerpoint/2010/main" val="21751403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86053"/>
                                        </p:tgtEl>
                                        <p:attrNameLst>
                                          <p:attrName>style.visibility</p:attrName>
                                        </p:attrNameLst>
                                      </p:cBhvr>
                                      <p:to>
                                        <p:strVal val="visible"/>
                                      </p:to>
                                    </p:set>
                                    <p:anim calcmode="lin" valueType="num">
                                      <p:cBhvr>
                                        <p:cTn id="7" dur="1750" fill="hold"/>
                                        <p:tgtEl>
                                          <p:spTgt spid="386053"/>
                                        </p:tgtEl>
                                        <p:attrNameLst>
                                          <p:attrName>ppt_w</p:attrName>
                                        </p:attrNameLst>
                                      </p:cBhvr>
                                      <p:tavLst>
                                        <p:tav tm="0">
                                          <p:val>
                                            <p:fltVal val="0"/>
                                          </p:val>
                                        </p:tav>
                                        <p:tav tm="100000">
                                          <p:val>
                                            <p:strVal val="#ppt_w"/>
                                          </p:val>
                                        </p:tav>
                                      </p:tavLst>
                                    </p:anim>
                                    <p:anim calcmode="lin" valueType="num">
                                      <p:cBhvr>
                                        <p:cTn id="8" dur="1750" fill="hold"/>
                                        <p:tgtEl>
                                          <p:spTgt spid="386053"/>
                                        </p:tgtEl>
                                        <p:attrNameLst>
                                          <p:attrName>ppt_h</p:attrName>
                                        </p:attrNameLst>
                                      </p:cBhvr>
                                      <p:tavLst>
                                        <p:tav tm="0">
                                          <p:val>
                                            <p:fltVal val="0"/>
                                          </p:val>
                                        </p:tav>
                                        <p:tav tm="100000">
                                          <p:val>
                                            <p:strVal val="#ppt_h"/>
                                          </p:val>
                                        </p:tav>
                                      </p:tavLst>
                                    </p:anim>
                                    <p:anim calcmode="lin" valueType="num">
                                      <p:cBhvr>
                                        <p:cTn id="9" dur="1750" fill="hold"/>
                                        <p:tgtEl>
                                          <p:spTgt spid="386053"/>
                                        </p:tgtEl>
                                        <p:attrNameLst>
                                          <p:attrName>ppt_x</p:attrName>
                                        </p:attrNameLst>
                                      </p:cBhvr>
                                      <p:tavLst>
                                        <p:tav tm="0">
                                          <p:val>
                                            <p:fltVal val="0.5"/>
                                          </p:val>
                                        </p:tav>
                                        <p:tav tm="100000">
                                          <p:val>
                                            <p:strVal val="#ppt_x"/>
                                          </p:val>
                                        </p:tav>
                                      </p:tavLst>
                                    </p:anim>
                                    <p:anim calcmode="lin" valueType="num">
                                      <p:cBhvr>
                                        <p:cTn id="10" dur="1750" fill="hold"/>
                                        <p:tgtEl>
                                          <p:spTgt spid="3860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te la fiesta de Jesucristo, Rey del Universo. - Infovaticana Blog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33756" y="445926"/>
            <a:ext cx="8253044" cy="594636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75058" y="6036838"/>
            <a:ext cx="416269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600" b="0" i="0" u="none" strike="noStrike" kern="1200" cap="none" spc="0" normalizeH="0" baseline="0" noProof="0" dirty="0" smtClean="0">
                <a:ln>
                  <a:noFill/>
                </a:ln>
                <a:solidFill>
                  <a:srgbClr val="1C1C1C">
                    <a:lumMod val="10000"/>
                    <a:lumOff val="90000"/>
                  </a:srgbClr>
                </a:solidFill>
                <a:effectLst/>
                <a:uLnTx/>
                <a:uFillTx/>
                <a:latin typeface="Arial"/>
                <a:ea typeface="+mn-ea"/>
                <a:cs typeface="+mn-cs"/>
              </a:rPr>
              <a:t>Hijas de la Caridad, Padres Vicentinos</a:t>
            </a:r>
            <a:endParaRPr kumimoji="0" lang="en-US" sz="600" b="0" i="0" u="none" strike="noStrike" kern="1200" cap="none" spc="0" normalizeH="0" baseline="0" noProof="0" dirty="0">
              <a:ln>
                <a:noFill/>
              </a:ln>
              <a:solidFill>
                <a:srgbClr val="1C1C1C">
                  <a:lumMod val="10000"/>
                  <a:lumOff val="90000"/>
                </a:srgbClr>
              </a:solidFill>
              <a:effectLst/>
              <a:uLnTx/>
              <a:uFillTx/>
              <a:latin typeface="Arial"/>
              <a:ea typeface="+mn-ea"/>
              <a:cs typeface="+mn-cs"/>
            </a:endParaRPr>
          </a:p>
        </p:txBody>
      </p:sp>
      <p:sp>
        <p:nvSpPr>
          <p:cNvPr id="10" name="Rectangle 3"/>
          <p:cNvSpPr>
            <a:spLocks noChangeArrowheads="1"/>
          </p:cNvSpPr>
          <p:nvPr/>
        </p:nvSpPr>
        <p:spPr bwMode="auto">
          <a:xfrm>
            <a:off x="593874" y="507837"/>
            <a:ext cx="4241895" cy="584845"/>
          </a:xfrm>
          <a:prstGeom prst="rect">
            <a:avLst/>
          </a:prstGeom>
          <a:solidFill>
            <a:srgbClr val="FFC000"/>
          </a:solidFill>
          <a:ln w="12700">
            <a:solidFill>
              <a:srgbClr val="FFFF00"/>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Text Box 6"/>
          <p:cNvSpPr txBox="1">
            <a:spLocks noChangeArrowheads="1"/>
          </p:cNvSpPr>
          <p:nvPr/>
        </p:nvSpPr>
        <p:spPr bwMode="auto">
          <a:xfrm>
            <a:off x="5009881" y="580160"/>
            <a:ext cx="3384376" cy="400110"/>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000" b="1" i="1" u="none" strike="noStrike" kern="1200" cap="none" spc="0" normalizeH="0" baseline="0" noProof="0" dirty="0" smtClean="0">
                <a:ln>
                  <a:noFill/>
                </a:ln>
                <a:solidFill>
                  <a:srgbClr val="FFFF00"/>
                </a:solidFill>
                <a:effectLst>
                  <a:glow rad="101600">
                    <a:srgbClr val="000000">
                      <a:alpha val="60000"/>
                    </a:srgbClr>
                  </a:glow>
                </a:effectLst>
                <a:uLnTx/>
                <a:uFillTx/>
                <a:latin typeface="Comic Sans MS" pitchFamily="66" charset="0"/>
                <a:ea typeface="+mn-ea"/>
                <a:cs typeface="Times New Roman" pitchFamily="18" charset="0"/>
              </a:rPr>
              <a:t>San Mateo 25, 31-46</a:t>
            </a:r>
            <a:endParaRPr kumimoji="0" lang="es-ES" sz="2000" b="1" i="1" u="none" strike="noStrike" kern="1200" cap="none" spc="0" normalizeH="0" baseline="0" noProof="0" dirty="0">
              <a:ln>
                <a:noFill/>
              </a:ln>
              <a:solidFill>
                <a:srgbClr val="FFFF00"/>
              </a:solidFill>
              <a:effectLst>
                <a:glow rad="101600">
                  <a:srgbClr val="000000">
                    <a:alpha val="60000"/>
                  </a:srgbClr>
                </a:glow>
              </a:effectLst>
              <a:uLnTx/>
              <a:uFillTx/>
              <a:latin typeface="Comic Sans MS" pitchFamily="66" charset="0"/>
              <a:ea typeface="+mn-ea"/>
              <a:cs typeface="Times New Roman" pitchFamily="18" charset="0"/>
            </a:endParaRPr>
          </a:p>
        </p:txBody>
      </p:sp>
      <p:sp>
        <p:nvSpPr>
          <p:cNvPr id="14" name="Rectángulo 13"/>
          <p:cNvSpPr/>
          <p:nvPr/>
        </p:nvSpPr>
        <p:spPr>
          <a:xfrm>
            <a:off x="952504" y="3017231"/>
            <a:ext cx="3232634" cy="1519599"/>
          </a:xfrm>
          <a:prstGeom prst="rect">
            <a:avLst/>
          </a:prstGeom>
        </p:spPr>
        <p:txBody>
          <a:bodyPr wrap="square">
            <a:prstTxWarp prst="textCan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normalizeH="0" baseline="0" noProof="0" dirty="0" smtClean="0">
                <a:ln w="38100">
                  <a:solidFill>
                    <a:sysClr val="windowText" lastClr="000000"/>
                  </a:solidFill>
                  <a:prstDash val="solid"/>
                </a:ln>
                <a:solidFill>
                  <a:srgbClr val="FFFFFF"/>
                </a:solidFill>
                <a:effectLst>
                  <a:outerShdw dist="38100" dir="2700000" algn="tl" rotWithShape="0">
                    <a:schemeClr val="accent2"/>
                  </a:outerShdw>
                </a:effectLst>
                <a:uLnTx/>
                <a:uFillTx/>
                <a:latin typeface="Berlin Sans FB Demi" panose="020E0802020502020306" pitchFamily="34" charset="0"/>
                <a:cs typeface="Times New Roman" pitchFamily="18" charset="0"/>
              </a:rPr>
              <a:t>VENGAN,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normalizeH="0" baseline="0" noProof="0" dirty="0" smtClean="0">
                <a:ln w="38100">
                  <a:solidFill>
                    <a:sysClr val="windowText" lastClr="000000"/>
                  </a:solidFill>
                  <a:prstDash val="solid"/>
                </a:ln>
                <a:solidFill>
                  <a:srgbClr val="FFFFFF"/>
                </a:solidFill>
                <a:effectLst>
                  <a:outerShdw dist="38100" dir="2700000" algn="tl" rotWithShape="0">
                    <a:schemeClr val="accent2"/>
                  </a:outerShdw>
                </a:effectLst>
                <a:uLnTx/>
                <a:uFillTx/>
                <a:latin typeface="Berlin Sans FB Demi" panose="020E0802020502020306" pitchFamily="34" charset="0"/>
                <a:cs typeface="Times New Roman" pitchFamily="18" charset="0"/>
              </a:rPr>
              <a:t> </a:t>
            </a:r>
            <a:r>
              <a:rPr kumimoji="0" lang="es-ES" sz="2800" b="1" i="0" u="none" strike="noStrike" kern="1200" normalizeH="0" baseline="0" noProof="0" dirty="0">
                <a:ln w="38100">
                  <a:solidFill>
                    <a:sysClr val="windowText" lastClr="000000"/>
                  </a:solidFill>
                  <a:prstDash val="solid"/>
                </a:ln>
                <a:solidFill>
                  <a:srgbClr val="FFFFFF"/>
                </a:solidFill>
                <a:effectLst>
                  <a:outerShdw dist="38100" dir="2700000" algn="tl" rotWithShape="0">
                    <a:schemeClr val="accent2"/>
                  </a:outerShdw>
                </a:effectLst>
                <a:uLnTx/>
                <a:uFillTx/>
                <a:latin typeface="Berlin Sans FB Demi" panose="020E0802020502020306" pitchFamily="34" charset="0"/>
                <a:cs typeface="Times New Roman" pitchFamily="18" charset="0"/>
              </a:rPr>
              <a:t>BENDITOS </a:t>
            </a:r>
            <a:r>
              <a:rPr kumimoji="0" lang="es-ES" sz="2800" b="1" i="0" u="none" strike="noStrike" kern="1200" normalizeH="0" baseline="0" noProof="0" dirty="0" smtClean="0">
                <a:ln w="38100">
                  <a:solidFill>
                    <a:sysClr val="windowText" lastClr="000000"/>
                  </a:solidFill>
                  <a:prstDash val="solid"/>
                </a:ln>
                <a:solidFill>
                  <a:srgbClr val="FFFFFF"/>
                </a:solidFill>
                <a:effectLst>
                  <a:outerShdw dist="38100" dir="2700000" algn="tl" rotWithShape="0">
                    <a:schemeClr val="accent2"/>
                  </a:outerShdw>
                </a:effectLst>
                <a:uLnTx/>
                <a:uFillTx/>
                <a:latin typeface="Berlin Sans FB Demi" panose="020E0802020502020306" pitchFamily="34" charset="0"/>
                <a:cs typeface="Times New Roman" pitchFamily="18" charset="0"/>
              </a:rPr>
              <a:t>DE </a:t>
            </a:r>
          </a:p>
        </p:txBody>
      </p:sp>
      <p:sp>
        <p:nvSpPr>
          <p:cNvPr id="15" name="Text Box 7"/>
          <p:cNvSpPr txBox="1">
            <a:spLocks noChangeArrowheads="1"/>
          </p:cNvSpPr>
          <p:nvPr/>
        </p:nvSpPr>
        <p:spPr bwMode="auto">
          <a:xfrm>
            <a:off x="529469" y="5992178"/>
            <a:ext cx="4541821" cy="4001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ca-ES" sz="2000" b="1" i="1" u="none" strike="noStrike" kern="1200" cap="none" spc="0" normalizeH="0" baseline="0" noProof="0" smtClean="0">
                <a:ln>
                  <a:noFill/>
                </a:ln>
                <a:solidFill>
                  <a:schemeClr val="accent2">
                    <a:lumMod val="75000"/>
                  </a:schemeClr>
                </a:solidFill>
                <a:effectLst/>
                <a:uLnTx/>
                <a:uFillTx/>
                <a:latin typeface="Comic Sans MS" pitchFamily="66" charset="0"/>
                <a:ea typeface="+mn-ea"/>
                <a:cs typeface="Times New Roman" pitchFamily="18" charset="0"/>
              </a:rPr>
              <a:t>26 </a:t>
            </a:r>
            <a:r>
              <a:rPr kumimoji="0" lang="ca-ES" sz="2000" b="1" i="1" u="none" strike="noStrike" kern="1200" cap="none" spc="0" normalizeH="0" baseline="0" noProof="0" dirty="0" err="1" smtClean="0">
                <a:ln>
                  <a:noFill/>
                </a:ln>
                <a:solidFill>
                  <a:schemeClr val="accent2">
                    <a:lumMod val="75000"/>
                  </a:schemeClr>
                </a:solidFill>
                <a:effectLst/>
                <a:uLnTx/>
                <a:uFillTx/>
                <a:latin typeface="Comic Sans MS" pitchFamily="66" charset="0"/>
                <a:ea typeface="+mn-ea"/>
                <a:cs typeface="Times New Roman" pitchFamily="18" charset="0"/>
              </a:rPr>
              <a:t>noviembre</a:t>
            </a:r>
            <a:r>
              <a:rPr kumimoji="0" lang="ca-ES" sz="2000" b="1" i="1" u="none" strike="noStrike" kern="1200" cap="none" spc="0" normalizeH="0" baseline="0" noProof="0" dirty="0" smtClean="0">
                <a:ln>
                  <a:noFill/>
                </a:ln>
                <a:solidFill>
                  <a:schemeClr val="accent2">
                    <a:lumMod val="75000"/>
                  </a:schemeClr>
                </a:solidFill>
                <a:effectLst/>
                <a:uLnTx/>
                <a:uFillTx/>
                <a:latin typeface="Comic Sans MS" pitchFamily="66" charset="0"/>
                <a:ea typeface="+mn-ea"/>
                <a:cs typeface="Times New Roman" pitchFamily="18" charset="0"/>
              </a:rPr>
              <a:t> </a:t>
            </a:r>
            <a:r>
              <a:rPr kumimoji="0" lang="ca-ES" sz="2000" b="1" i="1" u="none" strike="noStrike" kern="1200" cap="none" spc="0" normalizeH="0" baseline="0" noProof="0" dirty="0">
                <a:ln>
                  <a:noFill/>
                </a:ln>
                <a:solidFill>
                  <a:schemeClr val="accent2">
                    <a:lumMod val="75000"/>
                  </a:schemeClr>
                </a:solidFill>
                <a:effectLst/>
                <a:uLnTx/>
                <a:uFillTx/>
                <a:latin typeface="Comic Sans MS" pitchFamily="66" charset="0"/>
                <a:ea typeface="+mn-ea"/>
                <a:cs typeface="Times New Roman" pitchFamily="18" charset="0"/>
              </a:rPr>
              <a:t>de </a:t>
            </a:r>
            <a:r>
              <a:rPr kumimoji="0" lang="ca-ES" sz="2000" b="1" i="1" u="none" strike="noStrike" kern="1200" cap="none" spc="0" normalizeH="0" baseline="0" noProof="0" dirty="0" smtClean="0">
                <a:ln>
                  <a:noFill/>
                </a:ln>
                <a:solidFill>
                  <a:schemeClr val="accent2">
                    <a:lumMod val="75000"/>
                  </a:schemeClr>
                </a:solidFill>
                <a:effectLst/>
                <a:uLnTx/>
                <a:uFillTx/>
                <a:latin typeface="Comic Sans MS" pitchFamily="66" charset="0"/>
                <a:ea typeface="+mn-ea"/>
                <a:cs typeface="Times New Roman" pitchFamily="18" charset="0"/>
              </a:rPr>
              <a:t>2023</a:t>
            </a:r>
            <a:r>
              <a:rPr kumimoji="0" lang="ca-ES" sz="2000" b="0" i="1" u="none" strike="noStrike" kern="120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Comic Sans MS" pitchFamily="66" charset="0"/>
                <a:ea typeface="+mn-ea"/>
                <a:cs typeface="Times New Roman" pitchFamily="18" charset="0"/>
              </a:rPr>
              <a:t> </a:t>
            </a:r>
            <a:endParaRPr kumimoji="0" lang="ca-ES" sz="2000" b="0" i="1"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Comic Sans MS" pitchFamily="66" charset="0"/>
              <a:ea typeface="+mn-ea"/>
              <a:cs typeface="Times New Roman" pitchFamily="18" charset="0"/>
            </a:endParaRPr>
          </a:p>
        </p:txBody>
      </p:sp>
      <p:grpSp>
        <p:nvGrpSpPr>
          <p:cNvPr id="24" name="Group 188"/>
          <p:cNvGrpSpPr>
            <a:grpSpLocks/>
          </p:cNvGrpSpPr>
          <p:nvPr/>
        </p:nvGrpSpPr>
        <p:grpSpPr bwMode="auto">
          <a:xfrm>
            <a:off x="649333" y="507837"/>
            <a:ext cx="4085590" cy="497840"/>
            <a:chOff x="-1516" y="-2804"/>
            <a:chExt cx="6434" cy="784"/>
          </a:xfrm>
        </p:grpSpPr>
        <p:sp>
          <p:nvSpPr>
            <p:cNvPr id="26" name="Text Box 190"/>
            <p:cNvSpPr txBox="1">
              <a:spLocks noChangeArrowheads="1"/>
            </p:cNvSpPr>
            <p:nvPr/>
          </p:nvSpPr>
          <p:spPr bwMode="auto">
            <a:xfrm>
              <a:off x="-768" y="-2724"/>
              <a:ext cx="5686" cy="6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spcAft>
                  <a:spcPts val="0"/>
                </a:spcAft>
              </a:pPr>
              <a:r>
                <a:rPr lang="es-ES_tradnl" sz="1100" b="1" dirty="0">
                  <a:solidFill>
                    <a:srgbClr val="806000"/>
                  </a:solidFill>
                  <a:effectLst/>
                  <a:latin typeface="Arial Rounded MT Bold" panose="020F0704030504030204" pitchFamily="34" charset="0"/>
                  <a:ea typeface="Times New Roman" panose="02020603050405020304" pitchFamily="18" charset="0"/>
                </a:rPr>
                <a:t>LECTIO DIVINA –SOLEMNIDAD CRISTO REY - “A”</a:t>
              </a:r>
              <a:endParaRPr lang="en-US" sz="1200" dirty="0">
                <a:solidFill>
                  <a:srgbClr val="880000"/>
                </a:solidFill>
                <a:effectLst/>
                <a:latin typeface="Times New Roman" panose="02020603050405020304" pitchFamily="18" charset="0"/>
                <a:ea typeface="Times New Roman" panose="02020603050405020304" pitchFamily="18" charset="0"/>
              </a:endParaRPr>
            </a:p>
            <a:p>
              <a:pPr indent="19050" algn="ctr">
                <a:spcAft>
                  <a:spcPts val="0"/>
                </a:spcAft>
              </a:pPr>
              <a:r>
                <a:rPr lang="es-ES_tradnl" sz="1400" b="1" dirty="0">
                  <a:solidFill>
                    <a:schemeClr val="accent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VENGAN, BENDITOS DE MI PADRE</a:t>
              </a:r>
              <a:endParaRPr lang="en-US" sz="1400" b="1" dirty="0">
                <a:solidFill>
                  <a:schemeClr val="accent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r">
                <a:spcAft>
                  <a:spcPts val="0"/>
                </a:spcAft>
              </a:pPr>
              <a:r>
                <a:rPr lang="es-ES_tradnl" sz="1000" b="1" dirty="0">
                  <a:solidFill>
                    <a:srgbClr val="808080"/>
                  </a:solidFill>
                  <a:effectLst/>
                  <a:latin typeface="Arial Rounded MT Bold" panose="020F0704030504030204" pitchFamily="34" charset="0"/>
                  <a:ea typeface="Times New Roman" panose="02020603050405020304" pitchFamily="18" charset="0"/>
                </a:rPr>
                <a:t> </a:t>
              </a:r>
              <a:endParaRPr lang="en-US" sz="1200" dirty="0">
                <a:solidFill>
                  <a:srgbClr val="880000"/>
                </a:solidFill>
                <a:effectLst/>
                <a:latin typeface="Times New Roman" panose="02020603050405020304" pitchFamily="18" charset="0"/>
                <a:ea typeface="Times New Roman" panose="02020603050405020304" pitchFamily="18" charset="0"/>
              </a:endParaRPr>
            </a:p>
          </p:txBody>
        </p:sp>
        <p:pic>
          <p:nvPicPr>
            <p:cNvPr id="27" name="Imagen 2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6" y="-2804"/>
              <a:ext cx="668"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ángulo 15"/>
          <p:cNvSpPr/>
          <p:nvPr/>
        </p:nvSpPr>
        <p:spPr>
          <a:xfrm>
            <a:off x="952504" y="4902330"/>
            <a:ext cx="3232634" cy="696890"/>
          </a:xfrm>
          <a:prstGeom prst="rect">
            <a:avLst/>
          </a:prstGeom>
        </p:spPr>
        <p:txBody>
          <a:bodyPr wrap="square">
            <a:prstTxWarp prst="textCan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normalizeH="0" baseline="0" noProof="0" dirty="0" smtClean="0">
                <a:ln w="38100">
                  <a:solidFill>
                    <a:sysClr val="windowText" lastClr="000000"/>
                  </a:solidFill>
                  <a:prstDash val="solid"/>
                </a:ln>
                <a:solidFill>
                  <a:srgbClr val="FFFFFF"/>
                </a:solidFill>
                <a:effectLst>
                  <a:outerShdw dist="38100" dir="2700000" algn="tl" rotWithShape="0">
                    <a:schemeClr val="accent2"/>
                  </a:outerShdw>
                </a:effectLst>
                <a:uLnTx/>
                <a:uFillTx/>
                <a:latin typeface="Berlin Sans FB Demi" panose="020E0802020502020306" pitchFamily="34" charset="0"/>
                <a:cs typeface="Times New Roman" pitchFamily="18" charset="0"/>
              </a:rPr>
              <a:t>MI </a:t>
            </a:r>
            <a:r>
              <a:rPr kumimoji="0" lang="es-ES" sz="2800" b="1" i="0" u="none" strike="noStrike" kern="1200" normalizeH="0" baseline="0" noProof="0" dirty="0">
                <a:ln w="38100">
                  <a:solidFill>
                    <a:sysClr val="windowText" lastClr="000000"/>
                  </a:solidFill>
                  <a:prstDash val="solid"/>
                </a:ln>
                <a:solidFill>
                  <a:srgbClr val="FFFFFF"/>
                </a:solidFill>
                <a:effectLst>
                  <a:outerShdw dist="38100" dir="2700000" algn="tl" rotWithShape="0">
                    <a:schemeClr val="accent2"/>
                  </a:outerShdw>
                </a:effectLst>
                <a:uLnTx/>
                <a:uFillTx/>
                <a:latin typeface="Berlin Sans FB Demi" panose="020E0802020502020306" pitchFamily="34" charset="0"/>
                <a:cs typeface="Times New Roman" pitchFamily="18" charset="0"/>
              </a:rPr>
              <a:t>PADRE</a:t>
            </a:r>
          </a:p>
        </p:txBody>
      </p:sp>
    </p:spTree>
    <p:extLst>
      <p:ext uri="{BB962C8B-B14F-4D97-AF65-F5344CB8AC3E}">
        <p14:creationId xmlns:p14="http://schemas.microsoft.com/office/powerpoint/2010/main" val="11108627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strVal val="4/3*#ppt_w"/>
                                          </p:val>
                                        </p:tav>
                                        <p:tav tm="100000">
                                          <p:val>
                                            <p:strVal val="#ppt_w"/>
                                          </p:val>
                                        </p:tav>
                                      </p:tavLst>
                                    </p:anim>
                                    <p:anim calcmode="lin" valueType="num">
                                      <p:cBhvr>
                                        <p:cTn id="8" dur="250" fill="hold"/>
                                        <p:tgtEl>
                                          <p:spTgt spid="13"/>
                                        </p:tgtEl>
                                        <p:attrNameLst>
                                          <p:attrName>ppt_h</p:attrName>
                                        </p:attrNameLst>
                                      </p:cBhvr>
                                      <p:tavLst>
                                        <p:tav tm="0">
                                          <p:val>
                                            <p:strVal val="4/3*#ppt_h"/>
                                          </p:val>
                                        </p:tav>
                                        <p:tav tm="100000">
                                          <p:val>
                                            <p:strVal val="#ppt_h"/>
                                          </p:val>
                                        </p:tav>
                                      </p:tavLst>
                                    </p:anim>
                                  </p:childTnLst>
                                </p:cTn>
                              </p:par>
                            </p:childTnLst>
                          </p:cTn>
                        </p:par>
                        <p:par>
                          <p:cTn id="9" fill="hold">
                            <p:stCondLst>
                              <p:cond delay="125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by="(-#ppt_w*2)" calcmode="lin" valueType="num">
                                      <p:cBhvr rctx="PPT">
                                        <p:cTn id="12" dur="500" autoRev="1" fill="hold">
                                          <p:stCondLst>
                                            <p:cond delay="0"/>
                                          </p:stCondLst>
                                        </p:cTn>
                                        <p:tgtEl>
                                          <p:spTgt spid="14"/>
                                        </p:tgtEl>
                                        <p:attrNameLst>
                                          <p:attrName>ppt_w</p:attrName>
                                        </p:attrNameLst>
                                      </p:cBhvr>
                                    </p:anim>
                                    <p:anim by="(#ppt_w*0.50)" calcmode="lin" valueType="num">
                                      <p:cBhvr>
                                        <p:cTn id="13" dur="500" decel="50000" autoRev="1" fill="hold">
                                          <p:stCondLst>
                                            <p:cond delay="0"/>
                                          </p:stCondLst>
                                        </p:cTn>
                                        <p:tgtEl>
                                          <p:spTgt spid="14"/>
                                        </p:tgtEl>
                                        <p:attrNameLst>
                                          <p:attrName>ppt_x</p:attrName>
                                        </p:attrNameLst>
                                      </p:cBhvr>
                                    </p:anim>
                                    <p:anim from="(-#ppt_h/2)" to="(#ppt_y)" calcmode="lin" valueType="num">
                                      <p:cBhvr>
                                        <p:cTn id="14" dur="1000" fill="hold">
                                          <p:stCondLst>
                                            <p:cond delay="0"/>
                                          </p:stCondLst>
                                        </p:cTn>
                                        <p:tgtEl>
                                          <p:spTgt spid="14"/>
                                        </p:tgtEl>
                                        <p:attrNameLst>
                                          <p:attrName>ppt_y</p:attrName>
                                        </p:attrNameLst>
                                      </p:cBhvr>
                                    </p:anim>
                                    <p:animRot by="21600000">
                                      <p:cBhvr>
                                        <p:cTn id="15" dur="1000" fill="hold">
                                          <p:stCondLst>
                                            <p:cond delay="0"/>
                                          </p:stCondLst>
                                        </p:cTn>
                                        <p:tgtEl>
                                          <p:spTgt spid="14"/>
                                        </p:tgtEl>
                                        <p:attrNameLst>
                                          <p:attrName>r</p:attrName>
                                        </p:attrNameLst>
                                      </p:cBhvr>
                                    </p:animRot>
                                  </p:childTnLst>
                                </p:cTn>
                              </p:par>
                            </p:childTnLst>
                          </p:cTn>
                        </p:par>
                        <p:par>
                          <p:cTn id="16" fill="hold">
                            <p:stCondLst>
                              <p:cond delay="3850"/>
                            </p:stCondLst>
                            <p:childTnLst>
                              <p:par>
                                <p:cTn id="17" presetID="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par>
                          <p:cTn id="21" fill="hold">
                            <p:stCondLst>
                              <p:cond delay="435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by="(-#ppt_w*2)" calcmode="lin" valueType="num">
                                      <p:cBhvr rctx="PPT">
                                        <p:cTn id="24" dur="500" autoRev="1" fill="hold">
                                          <p:stCondLst>
                                            <p:cond delay="0"/>
                                          </p:stCondLst>
                                        </p:cTn>
                                        <p:tgtEl>
                                          <p:spTgt spid="16"/>
                                        </p:tgtEl>
                                        <p:attrNameLst>
                                          <p:attrName>ppt_w</p:attrName>
                                        </p:attrNameLst>
                                      </p:cBhvr>
                                    </p:anim>
                                    <p:anim by="(#ppt_w*0.50)" calcmode="lin" valueType="num">
                                      <p:cBhvr>
                                        <p:cTn id="25" dur="500" decel="50000" autoRev="1" fill="hold">
                                          <p:stCondLst>
                                            <p:cond delay="0"/>
                                          </p:stCondLst>
                                        </p:cTn>
                                        <p:tgtEl>
                                          <p:spTgt spid="16"/>
                                        </p:tgtEl>
                                        <p:attrNameLst>
                                          <p:attrName>ppt_x</p:attrName>
                                        </p:attrNameLst>
                                      </p:cBhvr>
                                    </p:anim>
                                    <p:anim from="(-#ppt_h/2)" to="(#ppt_y)" calcmode="lin" valueType="num">
                                      <p:cBhvr>
                                        <p:cTn id="26" dur="1000" fill="hold">
                                          <p:stCondLst>
                                            <p:cond delay="0"/>
                                          </p:stCondLst>
                                        </p:cTn>
                                        <p:tgtEl>
                                          <p:spTgt spid="16"/>
                                        </p:tgtEl>
                                        <p:attrNameLst>
                                          <p:attrName>ppt_y</p:attrName>
                                        </p:attrNameLst>
                                      </p:cBhvr>
                                    </p:anim>
                                    <p:animRot by="21600000">
                                      <p:cBhvr>
                                        <p:cTn id="27"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utoUpdateAnimBg="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6942" y="452979"/>
            <a:ext cx="8251403" cy="6026952"/>
          </a:xfrm>
          <a:prstGeom prst="rect">
            <a:avLst/>
          </a:prstGeom>
        </p:spPr>
      </p:pic>
      <p:sp>
        <p:nvSpPr>
          <p:cNvPr id="11" name="Rectángulo 10"/>
          <p:cNvSpPr/>
          <p:nvPr/>
        </p:nvSpPr>
        <p:spPr>
          <a:xfrm>
            <a:off x="657426" y="4401392"/>
            <a:ext cx="7719385" cy="1938992"/>
          </a:xfrm>
          <a:prstGeom prst="rect">
            <a:avLst/>
          </a:prstGeom>
        </p:spPr>
        <p:txBody>
          <a:bodyPr wrap="square">
            <a:spAutoFit/>
          </a:bodyP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PE" sz="4000" b="1" i="0" u="none" strike="noStrike" kern="10" cap="none" spc="0" normalizeH="0" baseline="0" noProof="0" dirty="0">
                <a:ln w="6600">
                  <a:solidFill>
                    <a:sysClr val="windowText" lastClr="000000"/>
                  </a:solidFill>
                  <a:prstDash val="solid"/>
                </a:ln>
                <a:solidFill>
                  <a:srgbClr val="FFFF00"/>
                </a:solidFill>
                <a:effectLst>
                  <a:glow rad="228600">
                    <a:schemeClr val="accent4">
                      <a:satMod val="175000"/>
                      <a:alpha val="40000"/>
                    </a:schemeClr>
                  </a:glow>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¿A qué </a:t>
            </a:r>
            <a:r>
              <a:rPr kumimoji="0" lang="es-PE" sz="4000" b="1" i="0" u="none" strike="noStrike" kern="10" cap="none" spc="0" normalizeH="0" baseline="0" noProof="0" dirty="0" smtClean="0">
                <a:ln w="6600">
                  <a:solidFill>
                    <a:sysClr val="windowText" lastClr="000000"/>
                  </a:solidFill>
                  <a:prstDash val="solid"/>
                </a:ln>
                <a:solidFill>
                  <a:srgbClr val="FFFF00"/>
                </a:solidFill>
                <a:effectLst>
                  <a:glow rad="228600">
                    <a:schemeClr val="accent4">
                      <a:satMod val="175000"/>
                      <a:alpha val="40000"/>
                    </a:schemeClr>
                  </a:glow>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comportamientos se </a:t>
            </a:r>
            <a:r>
              <a:rPr kumimoji="0" lang="es-PE" sz="4000" b="1" i="0" u="none" strike="noStrike" kern="10" cap="none" spc="0" normalizeH="0" baseline="0" noProof="0" dirty="0">
                <a:ln w="6600">
                  <a:solidFill>
                    <a:sysClr val="windowText" lastClr="000000"/>
                  </a:solidFill>
                  <a:prstDash val="solid"/>
                </a:ln>
                <a:solidFill>
                  <a:srgbClr val="FFFF00"/>
                </a:solidFill>
                <a:effectLst>
                  <a:glow rad="228600">
                    <a:schemeClr val="accent4">
                      <a:satMod val="175000"/>
                      <a:alpha val="40000"/>
                    </a:schemeClr>
                  </a:glow>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refiere </a:t>
            </a:r>
            <a:r>
              <a:rPr kumimoji="0" lang="es-PE" sz="4000" b="1" i="0" u="none" strike="noStrike" kern="10" cap="none" spc="0" normalizeH="0" baseline="0" noProof="0" dirty="0" smtClean="0">
                <a:ln w="6600">
                  <a:solidFill>
                    <a:sysClr val="windowText" lastClr="000000"/>
                  </a:solidFill>
                  <a:prstDash val="solid"/>
                </a:ln>
                <a:solidFill>
                  <a:srgbClr val="FFFF00"/>
                </a:solidFill>
                <a:effectLst>
                  <a:glow rad="228600">
                    <a:schemeClr val="accent4">
                      <a:satMod val="175000"/>
                      <a:alpha val="40000"/>
                    </a:schemeClr>
                  </a:glow>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Jesús </a:t>
            </a:r>
            <a:r>
              <a:rPr kumimoji="0" lang="es-PE" sz="4000" b="1" i="0" u="none" strike="noStrike" kern="10" cap="none" spc="0" normalizeH="0" baseline="0" noProof="0" dirty="0">
                <a:ln w="6600">
                  <a:solidFill>
                    <a:sysClr val="windowText" lastClr="000000"/>
                  </a:solidFill>
                  <a:prstDash val="solid"/>
                </a:ln>
                <a:solidFill>
                  <a:srgbClr val="FFFF00"/>
                </a:solidFill>
                <a:effectLst>
                  <a:glow rad="228600">
                    <a:schemeClr val="accent4">
                      <a:satMod val="175000"/>
                      <a:alpha val="40000"/>
                    </a:schemeClr>
                  </a:glow>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y qué </a:t>
            </a:r>
            <a:r>
              <a:rPr kumimoji="0" lang="es-PE" sz="4000" b="1" i="0" u="none" strike="noStrike" kern="10" cap="none" spc="0" normalizeH="0" baseline="0" noProof="0" dirty="0" smtClean="0">
                <a:ln w="6600">
                  <a:solidFill>
                    <a:sysClr val="windowText" lastClr="000000"/>
                  </a:solidFill>
                  <a:prstDash val="solid"/>
                </a:ln>
                <a:solidFill>
                  <a:srgbClr val="FFFF00"/>
                </a:solidFill>
                <a:effectLst>
                  <a:glow rad="228600">
                    <a:schemeClr val="accent4">
                      <a:satMod val="175000"/>
                      <a:alpha val="40000"/>
                    </a:schemeClr>
                  </a:glow>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es </a:t>
            </a:r>
            <a:r>
              <a:rPr kumimoji="0" lang="es-PE" sz="4000" b="1" i="0" u="none" strike="noStrike" kern="10" cap="none" spc="0" normalizeH="0" baseline="0" noProof="0" dirty="0">
                <a:ln w="6600">
                  <a:solidFill>
                    <a:sysClr val="windowText" lastClr="000000"/>
                  </a:solidFill>
                  <a:prstDash val="solid"/>
                </a:ln>
                <a:solidFill>
                  <a:srgbClr val="FFFF00"/>
                </a:solidFill>
                <a:effectLst>
                  <a:glow rad="228600">
                    <a:schemeClr val="accent4">
                      <a:satMod val="175000"/>
                      <a:alpha val="40000"/>
                    </a:schemeClr>
                  </a:glow>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lo que tienen en común?</a:t>
            </a:r>
          </a:p>
        </p:txBody>
      </p:sp>
      <p:sp>
        <p:nvSpPr>
          <p:cNvPr id="385029" name="WordArt 5"/>
          <p:cNvSpPr>
            <a:spLocks noChangeArrowheads="1" noChangeShapeType="1" noTextEdit="1"/>
          </p:cNvSpPr>
          <p:nvPr/>
        </p:nvSpPr>
        <p:spPr bwMode="auto">
          <a:xfrm>
            <a:off x="5254579" y="600611"/>
            <a:ext cx="3431137" cy="1633193"/>
          </a:xfrm>
          <a:prstGeom prst="rect">
            <a:avLst/>
          </a:prstGeom>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200" b="0" i="0" u="none" strike="noStrike" kern="10" cap="none" spc="0" normalizeH="0" baseline="0" noProof="0" dirty="0">
              <a:ln>
                <a:noFill/>
              </a:ln>
              <a:solidFill>
                <a:srgbClr val="FF9966">
                  <a:lumMod val="20000"/>
                  <a:lumOff val="80000"/>
                </a:srgbClr>
              </a:solidFill>
              <a:effectLst/>
              <a:uLnTx/>
              <a:uFillTx/>
              <a:latin typeface="Adobe Gothic Std B" panose="020B0800000000000000" pitchFamily="34" charset="-128"/>
              <a:ea typeface="Adobe Gothic Std B" panose="020B0800000000000000" pitchFamily="34" charset="-128"/>
              <a:cs typeface="Times New Roman" pitchFamily="18" charset="0"/>
            </a:endParaRPr>
          </a:p>
        </p:txBody>
      </p:sp>
    </p:spTree>
    <p:extLst>
      <p:ext uri="{BB962C8B-B14F-4D97-AF65-F5344CB8AC3E}">
        <p14:creationId xmlns:p14="http://schemas.microsoft.com/office/powerpoint/2010/main" val="11319017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nodePh="1">
                                  <p:stCondLst>
                                    <p:cond delay="0"/>
                                  </p:stCondLst>
                                  <p:endCondLst>
                                    <p:cond evt="begin" delay="0">
                                      <p:tn val="5"/>
                                    </p:cond>
                                  </p:endCondLst>
                                  <p:childTnLst>
                                    <p:set>
                                      <p:cBhvr>
                                        <p:cTn id="6" dur="1" fill="hold">
                                          <p:stCondLst>
                                            <p:cond delay="0"/>
                                          </p:stCondLst>
                                        </p:cTn>
                                        <p:tgtEl>
                                          <p:spTgt spid="385029"/>
                                        </p:tgtEl>
                                        <p:attrNameLst>
                                          <p:attrName>style.visibility</p:attrName>
                                        </p:attrNameLst>
                                      </p:cBhvr>
                                      <p:to>
                                        <p:strVal val="visible"/>
                                      </p:to>
                                    </p:set>
                                    <p:animEffect transition="in" filter="fade">
                                      <p:cBhvr>
                                        <p:cTn id="7" dur="100"/>
                                        <p:tgtEl>
                                          <p:spTgt spid="385029"/>
                                        </p:tgtEl>
                                      </p:cBhvr>
                                    </p:animEffect>
                                    <p:anim calcmode="lin" valueType="num">
                                      <p:cBhvr>
                                        <p:cTn id="8" dur="400" fill="hold"/>
                                        <p:tgtEl>
                                          <p:spTgt spid="385029"/>
                                        </p:tgtEl>
                                        <p:attrNameLst>
                                          <p:attrName>ppt_x</p:attrName>
                                        </p:attrNameLst>
                                      </p:cBhvr>
                                      <p:tavLst>
                                        <p:tav tm="0">
                                          <p:val>
                                            <p:strVal val="#ppt_x"/>
                                          </p:val>
                                        </p:tav>
                                        <p:tav tm="100000">
                                          <p:val>
                                            <p:strVal val="#ppt_x"/>
                                          </p:val>
                                        </p:tav>
                                      </p:tavLst>
                                    </p:anim>
                                    <p:anim calcmode="lin" valueType="num">
                                      <p:cBhvr>
                                        <p:cTn id="9" dur="400" fill="hold"/>
                                        <p:tgtEl>
                                          <p:spTgt spid="38502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850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850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3" presetClass="entr" presetSubtype="528"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1750" fill="hold"/>
                                        <p:tgtEl>
                                          <p:spTgt spid="11"/>
                                        </p:tgtEl>
                                        <p:attrNameLst>
                                          <p:attrName>ppt_w</p:attrName>
                                        </p:attrNameLst>
                                      </p:cBhvr>
                                      <p:tavLst>
                                        <p:tav tm="0">
                                          <p:val>
                                            <p:fltVal val="0"/>
                                          </p:val>
                                        </p:tav>
                                        <p:tav tm="100000">
                                          <p:val>
                                            <p:strVal val="#ppt_w"/>
                                          </p:val>
                                        </p:tav>
                                      </p:tavLst>
                                    </p:anim>
                                    <p:anim calcmode="lin" valueType="num">
                                      <p:cBhvr>
                                        <p:cTn id="16" dur="1750" fill="hold"/>
                                        <p:tgtEl>
                                          <p:spTgt spid="11"/>
                                        </p:tgtEl>
                                        <p:attrNameLst>
                                          <p:attrName>ppt_h</p:attrName>
                                        </p:attrNameLst>
                                      </p:cBhvr>
                                      <p:tavLst>
                                        <p:tav tm="0">
                                          <p:val>
                                            <p:fltVal val="0"/>
                                          </p:val>
                                        </p:tav>
                                        <p:tav tm="100000">
                                          <p:val>
                                            <p:strVal val="#ppt_h"/>
                                          </p:val>
                                        </p:tav>
                                      </p:tavLst>
                                    </p:anim>
                                    <p:anim calcmode="lin" valueType="num">
                                      <p:cBhvr>
                                        <p:cTn id="17" dur="1750" fill="hold"/>
                                        <p:tgtEl>
                                          <p:spTgt spid="11"/>
                                        </p:tgtEl>
                                        <p:attrNameLst>
                                          <p:attrName>ppt_x</p:attrName>
                                        </p:attrNameLst>
                                      </p:cBhvr>
                                      <p:tavLst>
                                        <p:tav tm="0">
                                          <p:val>
                                            <p:fltVal val="0.5"/>
                                          </p:val>
                                        </p:tav>
                                        <p:tav tm="100000">
                                          <p:val>
                                            <p:strVal val="#ppt_x"/>
                                          </p:val>
                                        </p:tav>
                                      </p:tavLst>
                                    </p:anim>
                                    <p:anim calcmode="lin" valueType="num">
                                      <p:cBhvr>
                                        <p:cTn id="18" dur="175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50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6121" y="446187"/>
            <a:ext cx="8309809" cy="6051328"/>
          </a:xfrm>
          <a:prstGeom prst="rect">
            <a:avLst/>
          </a:prstGeom>
          <a:scene3d>
            <a:camera prst="orthographicFront"/>
            <a:lightRig rig="threePt" dir="t"/>
          </a:scene3d>
          <a:sp3d>
            <a:bevelT/>
          </a:sp3d>
        </p:spPr>
      </p:pic>
      <p:sp>
        <p:nvSpPr>
          <p:cNvPr id="382981" name="WordArt 5"/>
          <p:cNvSpPr>
            <a:spLocks noChangeArrowheads="1" noChangeShapeType="1" noTextEdit="1"/>
          </p:cNvSpPr>
          <p:nvPr/>
        </p:nvSpPr>
        <p:spPr bwMode="auto">
          <a:xfrm>
            <a:off x="1140824" y="5070814"/>
            <a:ext cx="6992982" cy="1341122"/>
          </a:xfrm>
          <a:prstGeom prst="rect">
            <a:avLst/>
          </a:prstGeom>
          <a:solidFill>
            <a:schemeClr val="tx1">
              <a:lumMod val="95000"/>
              <a:lumOff val="5000"/>
            </a:schemeClr>
          </a:solidFill>
          <a:effectLst>
            <a:softEdge rad="127000"/>
          </a:effectLst>
        </p:spPr>
        <p:txBody>
          <a:bodyPr wrap="none" fromWordArt="1"/>
          <a:lstStyle/>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4000" b="0" i="0" u="none" strike="noStrike" kern="10" cap="none" spc="0" normalizeH="0" baseline="0" noProof="0" dirty="0">
                <a:ln w="9525">
                  <a:solidFill>
                    <a:srgbClr val="000000"/>
                  </a:solidFill>
                  <a:round/>
                  <a:headEnd/>
                  <a:tailEnd/>
                </a:ln>
                <a:solidFill>
                  <a:srgbClr val="FFFF00"/>
                </a:solidFill>
                <a:effectLst/>
                <a:uLnTx/>
                <a:uFillTx/>
                <a:latin typeface="Arial Black"/>
                <a:ea typeface="+mn-ea"/>
                <a:cs typeface="Times New Roman" pitchFamily="18" charset="0"/>
              </a:rPr>
              <a:t>¿Cómo  reaccionan los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0" i="0" u="none" strike="noStrike" kern="10" cap="none" spc="0" normalizeH="0" baseline="0" noProof="0" dirty="0">
                <a:ln w="9525">
                  <a:solidFill>
                    <a:srgbClr val="000000"/>
                  </a:solidFill>
                  <a:round/>
                  <a:headEnd/>
                  <a:tailEnd/>
                </a:ln>
                <a:solidFill>
                  <a:srgbClr val="FFFF00"/>
                </a:solidFill>
                <a:effectLst/>
                <a:uLnTx/>
                <a:uFillTx/>
                <a:latin typeface="Arial Black"/>
                <a:ea typeface="+mn-ea"/>
                <a:cs typeface="Times New Roman" pitchFamily="18" charset="0"/>
              </a:rPr>
              <a:t>que reciben la sentencia? </a:t>
            </a:r>
          </a:p>
        </p:txBody>
      </p:sp>
    </p:spTree>
    <p:extLst>
      <p:ext uri="{BB962C8B-B14F-4D97-AF65-F5344CB8AC3E}">
        <p14:creationId xmlns:p14="http://schemas.microsoft.com/office/powerpoint/2010/main" val="21743019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82981"/>
                                        </p:tgtEl>
                                        <p:attrNameLst>
                                          <p:attrName>style.visibility</p:attrName>
                                        </p:attrNameLst>
                                      </p:cBhvr>
                                      <p:to>
                                        <p:strVal val="visible"/>
                                      </p:to>
                                    </p:set>
                                    <p:anim calcmode="lin" valueType="num">
                                      <p:cBhvr>
                                        <p:cTn id="7" dur="1750" fill="hold"/>
                                        <p:tgtEl>
                                          <p:spTgt spid="382981"/>
                                        </p:tgtEl>
                                        <p:attrNameLst>
                                          <p:attrName>ppt_w</p:attrName>
                                        </p:attrNameLst>
                                      </p:cBhvr>
                                      <p:tavLst>
                                        <p:tav tm="0">
                                          <p:val>
                                            <p:fltVal val="0"/>
                                          </p:val>
                                        </p:tav>
                                        <p:tav tm="100000">
                                          <p:val>
                                            <p:strVal val="#ppt_w"/>
                                          </p:val>
                                        </p:tav>
                                      </p:tavLst>
                                    </p:anim>
                                    <p:anim calcmode="lin" valueType="num">
                                      <p:cBhvr>
                                        <p:cTn id="8" dur="1750" fill="hold"/>
                                        <p:tgtEl>
                                          <p:spTgt spid="382981"/>
                                        </p:tgtEl>
                                        <p:attrNameLst>
                                          <p:attrName>ppt_h</p:attrName>
                                        </p:attrNameLst>
                                      </p:cBhvr>
                                      <p:tavLst>
                                        <p:tav tm="0">
                                          <p:val>
                                            <p:fltVal val="0"/>
                                          </p:val>
                                        </p:tav>
                                        <p:tav tm="100000">
                                          <p:val>
                                            <p:strVal val="#ppt_h"/>
                                          </p:val>
                                        </p:tav>
                                      </p:tavLst>
                                    </p:anim>
                                    <p:anim calcmode="lin" valueType="num">
                                      <p:cBhvr>
                                        <p:cTn id="9" dur="1750" fill="hold"/>
                                        <p:tgtEl>
                                          <p:spTgt spid="382981"/>
                                        </p:tgtEl>
                                        <p:attrNameLst>
                                          <p:attrName>ppt_x</p:attrName>
                                        </p:attrNameLst>
                                      </p:cBhvr>
                                      <p:tavLst>
                                        <p:tav tm="0">
                                          <p:val>
                                            <p:fltVal val="0.5"/>
                                          </p:val>
                                        </p:tav>
                                        <p:tav tm="100000">
                                          <p:val>
                                            <p:strVal val="#ppt_x"/>
                                          </p:val>
                                        </p:tav>
                                      </p:tavLst>
                                    </p:anim>
                                    <p:anim calcmode="lin" valueType="num">
                                      <p:cBhvr>
                                        <p:cTn id="10" dur="1750" fill="hold"/>
                                        <p:tgtEl>
                                          <p:spTgt spid="3829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2064" y="438912"/>
            <a:ext cx="8220456" cy="6012620"/>
          </a:xfrm>
          <a:prstGeom prst="rect">
            <a:avLst/>
          </a:prstGeom>
          <a:scene3d>
            <a:camera prst="orthographicFront"/>
            <a:lightRig rig="threePt" dir="t"/>
          </a:scene3d>
          <a:sp3d>
            <a:bevelT/>
          </a:sp3d>
        </p:spPr>
      </p:pic>
      <p:sp>
        <p:nvSpPr>
          <p:cNvPr id="347149" name="WordArt 13"/>
          <p:cNvSpPr>
            <a:spLocks noChangeArrowheads="1" noChangeShapeType="1" noTextEdit="1"/>
          </p:cNvSpPr>
          <p:nvPr/>
        </p:nvSpPr>
        <p:spPr bwMode="auto">
          <a:xfrm>
            <a:off x="814014" y="4945417"/>
            <a:ext cx="7635393" cy="1314091"/>
          </a:xfrm>
          <a:prstGeom prst="rect">
            <a:avLst/>
          </a:prstGeom>
        </p:spPr>
        <p:txBody>
          <a:bodyPr wrap="none" fromWordArt="1"/>
          <a:lstStyle/>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4000" b="1" i="0" u="none" strike="noStrike" kern="10" cap="none" spc="0" normalizeH="0" baseline="0" noProof="0" dirty="0">
                <a:ln w="6600">
                  <a:solidFill>
                    <a:sysClr val="windowText" lastClr="000000"/>
                  </a:solidFill>
                  <a:prstDash val="solid"/>
                </a:ln>
                <a:solidFill>
                  <a:srgbClr val="FFFF00"/>
                </a:solidFill>
                <a:effectLst>
                  <a:glow rad="139700">
                    <a:schemeClr val="accent4">
                      <a:satMod val="175000"/>
                      <a:alpha val="40000"/>
                    </a:schemeClr>
                  </a:glow>
                  <a:outerShdw dist="38100" dir="2700000" algn="tl" rotWithShape="0">
                    <a:srgbClr val="FF6699"/>
                  </a:outerShdw>
                </a:effectLst>
                <a:uLnTx/>
                <a:uFillTx/>
                <a:ea typeface="Adobe Gothic Std B" panose="020B0800000000000000"/>
                <a:cs typeface="Times New Roman" pitchFamily="18" charset="0"/>
              </a:rPr>
              <a:t>¿Cuál es la </a:t>
            </a:r>
            <a:endParaRPr kumimoji="0" lang="es-PE" sz="4000" b="1" i="0" u="none" strike="noStrike" kern="10" cap="none" spc="0" normalizeH="0" baseline="0" noProof="0" dirty="0" smtClean="0">
              <a:ln w="6600">
                <a:solidFill>
                  <a:sysClr val="windowText" lastClr="000000"/>
                </a:solidFill>
                <a:prstDash val="solid"/>
              </a:ln>
              <a:solidFill>
                <a:srgbClr val="FFFF00"/>
              </a:solidFill>
              <a:effectLst>
                <a:glow rad="139700">
                  <a:schemeClr val="accent4">
                    <a:satMod val="175000"/>
                    <a:alpha val="40000"/>
                  </a:schemeClr>
                </a:glow>
                <a:outerShdw dist="38100" dir="2700000" algn="tl" rotWithShape="0">
                  <a:srgbClr val="FF6699"/>
                </a:outerShdw>
              </a:effectLst>
              <a:uLnTx/>
              <a:uFillTx/>
              <a:ea typeface="Adobe Gothic Std B" panose="020B080000000000000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0" cap="none" spc="0" normalizeH="0" baseline="0" noProof="0" dirty="0" smtClean="0">
                <a:ln w="6600">
                  <a:solidFill>
                    <a:sysClr val="windowText" lastClr="000000"/>
                  </a:solidFill>
                  <a:prstDash val="solid"/>
                </a:ln>
                <a:solidFill>
                  <a:srgbClr val="FFFF00"/>
                </a:solidFill>
                <a:effectLst>
                  <a:glow rad="139700">
                    <a:schemeClr val="accent4">
                      <a:satMod val="175000"/>
                      <a:alpha val="40000"/>
                    </a:schemeClr>
                  </a:glow>
                  <a:outerShdw dist="38100" dir="2700000" algn="tl" rotWithShape="0">
                    <a:srgbClr val="FF6699"/>
                  </a:outerShdw>
                </a:effectLst>
                <a:uLnTx/>
                <a:uFillTx/>
                <a:ea typeface="Adobe Gothic Std B" panose="020B0800000000000000"/>
                <a:cs typeface="Times New Roman" pitchFamily="18" charset="0"/>
              </a:rPr>
              <a:t>respuesta </a:t>
            </a:r>
            <a:r>
              <a:rPr kumimoji="0" lang="es-PE" sz="4000" b="1" i="0" u="none" strike="noStrike" kern="10" cap="none" spc="0" normalizeH="0" baseline="0" noProof="0" dirty="0">
                <a:ln w="6600">
                  <a:solidFill>
                    <a:sysClr val="windowText" lastClr="000000"/>
                  </a:solidFill>
                  <a:prstDash val="solid"/>
                </a:ln>
                <a:solidFill>
                  <a:srgbClr val="FFFF00"/>
                </a:solidFill>
                <a:effectLst>
                  <a:glow rad="139700">
                    <a:schemeClr val="accent4">
                      <a:satMod val="175000"/>
                      <a:alpha val="40000"/>
                    </a:schemeClr>
                  </a:glow>
                  <a:outerShdw dist="38100" dir="2700000" algn="tl" rotWithShape="0">
                    <a:srgbClr val="FF6699"/>
                  </a:outerShdw>
                </a:effectLst>
                <a:uLnTx/>
                <a:uFillTx/>
                <a:ea typeface="Adobe Gothic Std B" panose="020B0800000000000000"/>
                <a:cs typeface="Times New Roman" pitchFamily="18" charset="0"/>
              </a:rPr>
              <a:t>de Jesús?</a:t>
            </a:r>
          </a:p>
        </p:txBody>
      </p:sp>
    </p:spTree>
    <p:extLst>
      <p:ext uri="{BB962C8B-B14F-4D97-AF65-F5344CB8AC3E}">
        <p14:creationId xmlns:p14="http://schemas.microsoft.com/office/powerpoint/2010/main" val="25992944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47149"/>
                                        </p:tgtEl>
                                        <p:attrNameLst>
                                          <p:attrName>style.visibility</p:attrName>
                                        </p:attrNameLst>
                                      </p:cBhvr>
                                      <p:to>
                                        <p:strVal val="visible"/>
                                      </p:to>
                                    </p:set>
                                    <p:anim calcmode="lin" valueType="num">
                                      <p:cBhvr>
                                        <p:cTn id="7" dur="1750" fill="hold"/>
                                        <p:tgtEl>
                                          <p:spTgt spid="347149"/>
                                        </p:tgtEl>
                                        <p:attrNameLst>
                                          <p:attrName>ppt_w</p:attrName>
                                        </p:attrNameLst>
                                      </p:cBhvr>
                                      <p:tavLst>
                                        <p:tav tm="0">
                                          <p:val>
                                            <p:fltVal val="0"/>
                                          </p:val>
                                        </p:tav>
                                        <p:tav tm="100000">
                                          <p:val>
                                            <p:strVal val="#ppt_w"/>
                                          </p:val>
                                        </p:tav>
                                      </p:tavLst>
                                    </p:anim>
                                    <p:anim calcmode="lin" valueType="num">
                                      <p:cBhvr>
                                        <p:cTn id="8" dur="1750" fill="hold"/>
                                        <p:tgtEl>
                                          <p:spTgt spid="347149"/>
                                        </p:tgtEl>
                                        <p:attrNameLst>
                                          <p:attrName>ppt_h</p:attrName>
                                        </p:attrNameLst>
                                      </p:cBhvr>
                                      <p:tavLst>
                                        <p:tav tm="0">
                                          <p:val>
                                            <p:fltVal val="0"/>
                                          </p:val>
                                        </p:tav>
                                        <p:tav tm="100000">
                                          <p:val>
                                            <p:strVal val="#ppt_h"/>
                                          </p:val>
                                        </p:tav>
                                      </p:tavLst>
                                    </p:anim>
                                    <p:anim calcmode="lin" valueType="num">
                                      <p:cBhvr>
                                        <p:cTn id="9" dur="1750" fill="hold"/>
                                        <p:tgtEl>
                                          <p:spTgt spid="347149"/>
                                        </p:tgtEl>
                                        <p:attrNameLst>
                                          <p:attrName>ppt_x</p:attrName>
                                        </p:attrNameLst>
                                      </p:cBhvr>
                                      <p:tavLst>
                                        <p:tav tm="0">
                                          <p:val>
                                            <p:fltVal val="0.5"/>
                                          </p:val>
                                        </p:tav>
                                        <p:tav tm="100000">
                                          <p:val>
                                            <p:strVal val="#ppt_x"/>
                                          </p:val>
                                        </p:tav>
                                      </p:tavLst>
                                    </p:anim>
                                    <p:anim calcmode="lin" valueType="num">
                                      <p:cBhvr>
                                        <p:cTn id="10" dur="1750" fill="hold"/>
                                        <p:tgtEl>
                                          <p:spTgt spid="3471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2064" y="356623"/>
            <a:ext cx="8253866" cy="6136279"/>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9718" y="442131"/>
            <a:ext cx="3176016" cy="987552"/>
          </a:xfrm>
          <a:prstGeom prst="roundRect">
            <a:avLst/>
          </a:prstGeom>
        </p:spPr>
      </p:pic>
      <p:sp>
        <p:nvSpPr>
          <p:cNvPr id="2" name="Rectángulo 1"/>
          <p:cNvSpPr/>
          <p:nvPr/>
        </p:nvSpPr>
        <p:spPr>
          <a:xfrm>
            <a:off x="3892309" y="511134"/>
            <a:ext cx="189346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Motivación:</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14"/>
          <p:cNvSpPr>
            <a:spLocks noChangeArrowheads="1"/>
          </p:cNvSpPr>
          <p:nvPr/>
        </p:nvSpPr>
        <p:spPr bwMode="auto">
          <a:xfrm>
            <a:off x="475638" y="3430465"/>
            <a:ext cx="8290292" cy="3062438"/>
          </a:xfrm>
          <a:prstGeom prst="rect">
            <a:avLst/>
          </a:prstGeom>
          <a:noFill/>
          <a:ln>
            <a:noFill/>
          </a:ln>
          <a:effectLst/>
          <a:extLst/>
        </p:spPr>
        <p:txBody>
          <a:bodyPr/>
          <a:lstStyle/>
          <a:p>
            <a:pPr marL="0" marR="0" lvl="1" indent="0" algn="ctr" defTabSz="914400" rtl="0" eaLnBrk="1" fontAlgn="base" latinLnBrk="0" hangingPunct="1">
              <a:lnSpc>
                <a:spcPct val="100000"/>
              </a:lnSpc>
              <a:spcBef>
                <a:spcPct val="20000"/>
              </a:spcBef>
              <a:spcAft>
                <a:spcPct val="0"/>
              </a:spcAft>
              <a:buClrTx/>
              <a:buSzTx/>
              <a:buFontTx/>
              <a:buNone/>
              <a:tabLst/>
              <a:defRPr/>
            </a:pPr>
            <a:r>
              <a:rPr kumimoji="0" lang="es-ES_tradnl" sz="2400" b="0" i="1" u="none" strike="noStrike" kern="120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Jesucristo </a:t>
            </a:r>
            <a:r>
              <a:rPr kumimoji="0" lang="es-ES_tradnl" sz="2400" b="0" i="1"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 manifiesta como el rey universal que, rodeado de gloria, enfrenta a cada uno con las actitudes que conforman su vida. </a:t>
            </a:r>
            <a:r>
              <a:rPr kumimoji="0" lang="es-ES_tradnl" sz="2400" b="0" i="1" u="none" strike="noStrike" kern="120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Jesucristo </a:t>
            </a:r>
            <a:r>
              <a:rPr kumimoji="0" lang="es-ES_tradnl" sz="2400" b="0" i="1"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 manifiesta también encarnado en cada ser humano que sufre necesidad. </a:t>
            </a:r>
            <a:r>
              <a:rPr kumimoji="0" lang="es-ES_tradnl" sz="2400" b="0" i="1" u="none" strike="noStrike" kern="120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s-PE" sz="2400" b="0" i="1" u="none" strike="noStrike" kern="120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La </a:t>
            </a:r>
            <a:r>
              <a:rPr kumimoji="0" lang="es-PE" sz="2400" b="0" i="1"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Palabra de Dios nos invita a salir de nuestro adormecimiento mirando al futuro, en el horizonte del juicio, y viviendo el presente, comprometidos con los hermanos más pequeños de Jesús.</a:t>
            </a:r>
            <a:endParaRPr kumimoji="0" lang="es-PE" sz="2400" b="0" i="0"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1" indent="0" algn="ctr" defTabSz="914400" rtl="0" eaLnBrk="1" fontAlgn="base" latinLnBrk="0" hangingPunct="1">
              <a:lnSpc>
                <a:spcPct val="100000"/>
              </a:lnSpc>
              <a:spcBef>
                <a:spcPct val="20000"/>
              </a:spcBef>
              <a:spcAft>
                <a:spcPct val="0"/>
              </a:spcAft>
              <a:buClrTx/>
              <a:buSzTx/>
              <a:buFontTx/>
              <a:buNone/>
              <a:tabLst/>
              <a:defRPr/>
            </a:pPr>
            <a:endParaRPr kumimoji="0" lang="es-ES" sz="2400" b="0" i="1"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400" b="0" i="1"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9" name="8 CuadroTexto"/>
          <p:cNvSpPr txBox="1"/>
          <p:nvPr/>
        </p:nvSpPr>
        <p:spPr>
          <a:xfrm>
            <a:off x="7127776" y="638623"/>
            <a:ext cx="201622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11" name="Rectangle 14"/>
          <p:cNvSpPr>
            <a:spLocks noChangeArrowheads="1"/>
          </p:cNvSpPr>
          <p:nvPr/>
        </p:nvSpPr>
        <p:spPr bwMode="auto">
          <a:xfrm>
            <a:off x="720811" y="2852936"/>
            <a:ext cx="6020819" cy="1152128"/>
          </a:xfrm>
          <a:prstGeom prst="rect">
            <a:avLst/>
          </a:prstGeom>
          <a:noFill/>
          <a:ln>
            <a:noFill/>
          </a:ln>
          <a:effectLst/>
          <a:extLst/>
        </p:spPr>
        <p:txBody>
          <a:bodyPr/>
          <a:lstStyle/>
          <a:p>
            <a:pPr marL="457200" marR="0" lvl="1" indent="0" algn="ctr" defTabSz="914400" rtl="0" eaLnBrk="1" fontAlgn="base" latinLnBrk="0" hangingPunct="1">
              <a:lnSpc>
                <a:spcPct val="100000"/>
              </a:lnSpc>
              <a:spcBef>
                <a:spcPct val="20000"/>
              </a:spcBef>
              <a:spcAft>
                <a:spcPct val="0"/>
              </a:spcAft>
              <a:buClrTx/>
              <a:buSzTx/>
              <a:buFontTx/>
              <a:buNone/>
              <a:tabLst/>
              <a:defRPr/>
            </a:pPr>
            <a:endParaRPr kumimoji="0" lang="es-ES" sz="2800" b="0" i="1" u="none" strike="noStrike" kern="1200" cap="none" spc="0" normalizeH="0" baseline="0" noProof="0" dirty="0">
              <a:ln>
                <a:noFill/>
              </a:ln>
              <a:solidFill>
                <a:srgbClr val="FFFF00"/>
              </a:solidFill>
              <a:effectLst>
                <a:outerShdw blurRad="38100" dist="38100" dir="2700000" algn="tl">
                  <a:srgbClr val="808080"/>
                </a:outerShdw>
              </a:effectLst>
              <a:uLnTx/>
              <a:uFillTx/>
              <a:latin typeface="Times New Roman" pitchFamily="18" charset="0"/>
              <a:ea typeface="+mn-ea"/>
              <a:cs typeface="Times New Roman" pitchFamily="18" charset="0"/>
            </a:endParaRPr>
          </a:p>
        </p:txBody>
      </p:sp>
      <p:sp>
        <p:nvSpPr>
          <p:cNvPr id="12" name="11 Rectángulo"/>
          <p:cNvSpPr/>
          <p:nvPr/>
        </p:nvSpPr>
        <p:spPr>
          <a:xfrm>
            <a:off x="711423" y="4365104"/>
            <a:ext cx="6236842" cy="4001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6285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250" autoRev="1" fill="hold">
                                          <p:stCondLst>
                                            <p:cond delay="0"/>
                                          </p:stCondLst>
                                        </p:cTn>
                                        <p:tgtEl>
                                          <p:spTgt spid="10"/>
                                        </p:tgtEl>
                                        <p:attrNameLst>
                                          <p:attrName>ppt_w</p:attrName>
                                        </p:attrNameLst>
                                      </p:cBhvr>
                                    </p:anim>
                                    <p:anim by="(#ppt_w*0.50)" calcmode="lin" valueType="num">
                                      <p:cBhvr>
                                        <p:cTn id="8" dur="250" decel="50000" autoRev="1" fill="hold">
                                          <p:stCondLst>
                                            <p:cond delay="0"/>
                                          </p:stCondLst>
                                        </p:cTn>
                                        <p:tgtEl>
                                          <p:spTgt spid="10"/>
                                        </p:tgtEl>
                                        <p:attrNameLst>
                                          <p:attrName>ppt_x</p:attrName>
                                        </p:attrNameLst>
                                      </p:cBhvr>
                                    </p:anim>
                                    <p:anim from="(-#ppt_h/2)" to="(#ppt_y)" calcmode="lin" valueType="num">
                                      <p:cBhvr>
                                        <p:cTn id="9" dur="500" fill="hold">
                                          <p:stCondLst>
                                            <p:cond delay="0"/>
                                          </p:stCondLst>
                                        </p:cTn>
                                        <p:tgtEl>
                                          <p:spTgt spid="10"/>
                                        </p:tgtEl>
                                        <p:attrNameLst>
                                          <p:attrName>ppt_y</p:attrName>
                                        </p:attrNameLst>
                                      </p:cBhvr>
                                    </p:anim>
                                    <p:animRot by="21600000">
                                      <p:cBhvr>
                                        <p:cTn id="10" dur="500" fill="hold">
                                          <p:stCondLst>
                                            <p:cond delay="0"/>
                                          </p:stCondLst>
                                        </p:cTn>
                                        <p:tgtEl>
                                          <p:spTgt spid="10"/>
                                        </p:tgtEl>
                                        <p:attrNameLst>
                                          <p:attrName>r</p:attrName>
                                        </p:attrNameLst>
                                      </p:cBhvr>
                                    </p:animRot>
                                  </p:childTnLst>
                                </p:cTn>
                              </p:par>
                            </p:childTnLst>
                          </p:cTn>
                        </p:par>
                        <p:par>
                          <p:cTn id="11" fill="hold">
                            <p:stCondLst>
                              <p:cond delay="17400"/>
                            </p:stCondLst>
                            <p:childTnLst>
                              <p:par>
                                <p:cTn id="12" presetID="56" presetClass="entr" presetSubtype="0" fill="hold" grpId="0" nodeType="afterEffect" nodePh="1">
                                  <p:stCondLst>
                                    <p:cond delay="0"/>
                                  </p:stCondLst>
                                  <p:endCondLst>
                                    <p:cond evt="begin" delay="0">
                                      <p:tn val="12"/>
                                    </p:cond>
                                  </p:end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250" autoRev="1" fill="hold">
                                          <p:stCondLst>
                                            <p:cond delay="0"/>
                                          </p:stCondLst>
                                        </p:cTn>
                                        <p:tgtEl>
                                          <p:spTgt spid="11"/>
                                        </p:tgtEl>
                                        <p:attrNameLst>
                                          <p:attrName>ppt_w</p:attrName>
                                        </p:attrNameLst>
                                      </p:cBhvr>
                                    </p:anim>
                                    <p:anim by="(#ppt_w*0.50)" calcmode="lin" valueType="num">
                                      <p:cBhvr>
                                        <p:cTn id="15" dur="250" decel="50000" autoRev="1" fill="hold">
                                          <p:stCondLst>
                                            <p:cond delay="0"/>
                                          </p:stCondLst>
                                        </p:cTn>
                                        <p:tgtEl>
                                          <p:spTgt spid="11"/>
                                        </p:tgtEl>
                                        <p:attrNameLst>
                                          <p:attrName>ppt_x</p:attrName>
                                        </p:attrNameLst>
                                      </p:cBhvr>
                                    </p:anim>
                                    <p:anim from="(-#ppt_h/2)" to="(#ppt_y)" calcmode="lin" valueType="num">
                                      <p:cBhvr>
                                        <p:cTn id="16" dur="500" fill="hold">
                                          <p:stCondLst>
                                            <p:cond delay="0"/>
                                          </p:stCondLst>
                                        </p:cTn>
                                        <p:tgtEl>
                                          <p:spTgt spid="11"/>
                                        </p:tgtEl>
                                        <p:attrNameLst>
                                          <p:attrName>ppt_y</p:attrName>
                                        </p:attrNameLst>
                                      </p:cBhvr>
                                    </p:anim>
                                    <p:animRot by="21600000">
                                      <p:cBhvr>
                                        <p:cTn id="17" dur="500" fill="hold">
                                          <p:stCondLst>
                                            <p:cond delay="0"/>
                                          </p:stCondLst>
                                        </p:cTn>
                                        <p:tgtEl>
                                          <p:spTgt spid="11"/>
                                        </p:tgtEl>
                                        <p:attrNameLst>
                                          <p:attrName>r</p:attrName>
                                        </p:attrNameLst>
                                      </p:cBhvr>
                                    </p:animRot>
                                  </p:childTnLst>
                                </p:cTn>
                              </p:par>
                            </p:childTnLst>
                          </p:cTn>
                        </p:par>
                        <p:par>
                          <p:cTn id="18" fill="hold">
                            <p:stCondLst>
                              <p:cond delay="17900"/>
                            </p:stCondLst>
                            <p:childTnLst>
                              <p:par>
                                <p:cTn id="19" presetID="56" presetClass="entr" presetSubtype="0" fill="hold" grpId="0" nodeType="afterEffect" nodePh="1">
                                  <p:stCondLst>
                                    <p:cond delay="0"/>
                                  </p:stCondLst>
                                  <p:endCondLst>
                                    <p:cond evt="begin" delay="0">
                                      <p:tn val="19"/>
                                    </p:cond>
                                  </p:endCondLst>
                                  <p:iterate type="lt">
                                    <p:tmPct val="10000"/>
                                  </p:iterate>
                                  <p:childTnLst>
                                    <p:set>
                                      <p:cBhvr>
                                        <p:cTn id="20" dur="1" fill="hold">
                                          <p:stCondLst>
                                            <p:cond delay="0"/>
                                          </p:stCondLst>
                                        </p:cTn>
                                        <p:tgtEl>
                                          <p:spTgt spid="12"/>
                                        </p:tgtEl>
                                        <p:attrNameLst>
                                          <p:attrName>style.visibility</p:attrName>
                                        </p:attrNameLst>
                                      </p:cBhvr>
                                      <p:to>
                                        <p:strVal val="visible"/>
                                      </p:to>
                                    </p:set>
                                    <p:anim by="(-#ppt_w*2)" calcmode="lin" valueType="num">
                                      <p:cBhvr rctx="PPT">
                                        <p:cTn id="21" dur="250" autoRev="1" fill="hold">
                                          <p:stCondLst>
                                            <p:cond delay="0"/>
                                          </p:stCondLst>
                                        </p:cTn>
                                        <p:tgtEl>
                                          <p:spTgt spid="12"/>
                                        </p:tgtEl>
                                        <p:attrNameLst>
                                          <p:attrName>ppt_w</p:attrName>
                                        </p:attrNameLst>
                                      </p:cBhvr>
                                    </p:anim>
                                    <p:anim by="(#ppt_w*0.50)" calcmode="lin" valueType="num">
                                      <p:cBhvr>
                                        <p:cTn id="22" dur="250" decel="50000" autoRev="1" fill="hold">
                                          <p:stCondLst>
                                            <p:cond delay="0"/>
                                          </p:stCondLst>
                                        </p:cTn>
                                        <p:tgtEl>
                                          <p:spTgt spid="12"/>
                                        </p:tgtEl>
                                        <p:attrNameLst>
                                          <p:attrName>ppt_x</p:attrName>
                                        </p:attrNameLst>
                                      </p:cBhvr>
                                    </p:anim>
                                    <p:anim from="(-#ppt_h/2)" to="(#ppt_y)" calcmode="lin" valueType="num">
                                      <p:cBhvr>
                                        <p:cTn id="23" dur="500" fill="hold">
                                          <p:stCondLst>
                                            <p:cond delay="0"/>
                                          </p:stCondLst>
                                        </p:cTn>
                                        <p:tgtEl>
                                          <p:spTgt spid="12"/>
                                        </p:tgtEl>
                                        <p:attrNameLst>
                                          <p:attrName>ppt_y</p:attrName>
                                        </p:attrNameLst>
                                      </p:cBhvr>
                                    </p:anim>
                                    <p:animRot by="21600000">
                                      <p:cBhvr>
                                        <p:cTn id="24"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r="-322"/>
          <a:stretch/>
        </p:blipFill>
        <p:spPr>
          <a:xfrm>
            <a:off x="473697" y="422030"/>
            <a:ext cx="8301415" cy="6005146"/>
          </a:xfrm>
          <a:prstGeom prst="rect">
            <a:avLst/>
          </a:prstGeom>
        </p:spPr>
      </p:pic>
      <p:sp>
        <p:nvSpPr>
          <p:cNvPr id="10" name="Text Box 5"/>
          <p:cNvSpPr txBox="1">
            <a:spLocks noChangeArrowheads="1"/>
          </p:cNvSpPr>
          <p:nvPr/>
        </p:nvSpPr>
        <p:spPr bwMode="auto">
          <a:xfrm>
            <a:off x="2920250" y="3248706"/>
            <a:ext cx="3393143"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_tradnl" sz="28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FF6699"/>
                  </a:outerShdw>
                </a:effectLst>
                <a:uLnTx/>
                <a:uFillTx/>
                <a:latin typeface="Rockwell Extra Bold" pitchFamily="18" charset="0"/>
                <a:ea typeface="+mn-ea"/>
                <a:cs typeface="Times New Roman" pitchFamily="18" charset="0"/>
              </a:rPr>
              <a:t>¿</a:t>
            </a:r>
            <a:r>
              <a:rPr kumimoji="0" lang="es-ES_tradnl" sz="28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FF6699"/>
                  </a:outerShdw>
                </a:effectLst>
                <a:uLnTx/>
                <a:uFillTx/>
                <a:latin typeface="Rockwell Extra Bold" pitchFamily="18" charset="0"/>
                <a:ea typeface="+mn-ea"/>
                <a:cs typeface="Times New Roman" pitchFamily="18" charset="0"/>
              </a:rPr>
              <a:t>Dónde </a:t>
            </a:r>
            <a:r>
              <a:rPr kumimoji="0" lang="es-ES_tradnl" sz="28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FF6699"/>
                  </a:outerShdw>
                </a:effectLst>
                <a:uLnTx/>
                <a:uFillTx/>
                <a:latin typeface="Rockwell Extra Bold" pitchFamily="18" charset="0"/>
                <a:ea typeface="+mn-ea"/>
                <a:cs typeface="Times New Roman" pitchFamily="18" charset="0"/>
              </a:rPr>
              <a:t> reina  Jesús?                       </a:t>
            </a:r>
          </a:p>
        </p:txBody>
      </p:sp>
      <p:sp>
        <p:nvSpPr>
          <p:cNvPr id="445445" name="Text Box 5"/>
          <p:cNvSpPr txBox="1">
            <a:spLocks noChangeArrowheads="1"/>
          </p:cNvSpPr>
          <p:nvPr/>
        </p:nvSpPr>
        <p:spPr bwMode="auto">
          <a:xfrm>
            <a:off x="2779576" y="1077839"/>
            <a:ext cx="4114800" cy="1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_tradnl" sz="2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 “</a:t>
            </a:r>
            <a:r>
              <a:rPr kumimoji="0" lang="es-ES_tradnl"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Cuando lo hicieron </a:t>
            </a:r>
            <a:endParaRPr kumimoji="0" lang="es-ES_tradnl" sz="2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_tradnl" sz="2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con </a:t>
            </a:r>
            <a:r>
              <a:rPr kumimoji="0" lang="es-ES_tradnl"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uno de estos </a:t>
            </a:r>
            <a:r>
              <a:rPr kumimoji="0" lang="es-ES_tradnl" sz="2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           mis </a:t>
            </a:r>
            <a:r>
              <a:rPr kumimoji="0" lang="es-ES_tradnl"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hermanos más </a:t>
            </a:r>
            <a:r>
              <a:rPr kumimoji="0" lang="es-ES_tradnl" sz="2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pequeños”</a:t>
            </a:r>
          </a:p>
        </p:txBody>
      </p:sp>
      <p:sp>
        <p:nvSpPr>
          <p:cNvPr id="12" name="Text Box 5"/>
          <p:cNvSpPr txBox="1">
            <a:spLocks noChangeArrowheads="1"/>
          </p:cNvSpPr>
          <p:nvPr/>
        </p:nvSpPr>
        <p:spPr bwMode="auto">
          <a:xfrm>
            <a:off x="2335891" y="4897737"/>
            <a:ext cx="4097675"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PE" sz="2600" b="1" i="1" u="none" strike="noStrike" kern="1200" cap="none" spc="0" normalizeH="0" baseline="0" noProof="0" dirty="0" smtClean="0">
                <a:ln w="6600">
                  <a:solidFill>
                    <a:sysClr val="windowText" lastClr="000000"/>
                  </a:solidFill>
                  <a:prstDash val="solid"/>
                </a:ln>
                <a:solidFill>
                  <a:srgbClr val="FFFF00"/>
                </a:solidFill>
                <a:effectLst>
                  <a:outerShdw dist="38100" dir="2700000" algn="tl" rotWithShape="0">
                    <a:srgbClr val="FF6699"/>
                  </a:outerShdw>
                </a:effectLst>
                <a:uLnTx/>
                <a:uFillTx/>
                <a:latin typeface="Rockwell Extra Bold" pitchFamily="18" charset="0"/>
                <a:ea typeface="+mn-ea"/>
                <a:cs typeface="Times New Roman" pitchFamily="18" charset="0"/>
              </a:rPr>
              <a:t>¿</a:t>
            </a:r>
            <a:r>
              <a:rPr kumimoji="0" lang="es-PE" sz="2600" b="1" i="1" u="none" strike="noStrike" kern="1200" cap="none" spc="0" normalizeH="0" baseline="0" noProof="0" dirty="0">
                <a:ln w="6600">
                  <a:solidFill>
                    <a:sysClr val="windowText" lastClr="000000"/>
                  </a:solidFill>
                  <a:prstDash val="solid"/>
                </a:ln>
                <a:solidFill>
                  <a:srgbClr val="FFFF00"/>
                </a:solidFill>
                <a:effectLst>
                  <a:outerShdw dist="38100" dir="2700000" algn="tl" rotWithShape="0">
                    <a:srgbClr val="FF6699"/>
                  </a:outerShdw>
                </a:effectLst>
                <a:uLnTx/>
                <a:uFillTx/>
                <a:latin typeface="Rockwell Extra Bold" pitchFamily="18" charset="0"/>
                <a:ea typeface="+mn-ea"/>
                <a:cs typeface="Times New Roman" pitchFamily="18" charset="0"/>
              </a:rPr>
              <a:t>Desde dónde </a:t>
            </a:r>
            <a:r>
              <a:rPr kumimoji="0" lang="es-PE" sz="2600" b="1" i="1" u="none" strike="noStrike" kern="1200" cap="none" spc="0" normalizeH="0" baseline="0" noProof="0" dirty="0" smtClean="0">
                <a:ln w="6600">
                  <a:solidFill>
                    <a:sysClr val="windowText" lastClr="000000"/>
                  </a:solidFill>
                  <a:prstDash val="solid"/>
                </a:ln>
                <a:solidFill>
                  <a:srgbClr val="FFFF00"/>
                </a:solidFill>
                <a:effectLst>
                  <a:outerShdw dist="38100" dir="2700000" algn="tl" rotWithShape="0">
                    <a:srgbClr val="FF6699"/>
                  </a:outerShdw>
                </a:effectLst>
                <a:uLnTx/>
                <a:uFillTx/>
                <a:latin typeface="Rockwell Extra Bold" pitchFamily="18" charset="0"/>
                <a:ea typeface="+mn-ea"/>
                <a:cs typeface="Times New Roman" pitchFamily="18" charset="0"/>
              </a:rPr>
              <a:t>reinaremos con </a:t>
            </a:r>
            <a:r>
              <a:rPr kumimoji="0" lang="es-PE" sz="2600" b="1" i="1" u="none" strike="noStrike" kern="1200" cap="none" spc="0" normalizeH="0" baseline="0" noProof="0" dirty="0">
                <a:ln w="6600">
                  <a:solidFill>
                    <a:sysClr val="windowText" lastClr="000000"/>
                  </a:solidFill>
                  <a:prstDash val="solid"/>
                </a:ln>
                <a:solidFill>
                  <a:srgbClr val="FFFF00"/>
                </a:solidFill>
                <a:effectLst>
                  <a:outerShdw dist="38100" dir="2700000" algn="tl" rotWithShape="0">
                    <a:srgbClr val="FF6699"/>
                  </a:outerShdw>
                </a:effectLst>
                <a:uLnTx/>
                <a:uFillTx/>
                <a:latin typeface="Rockwell Extra Bold" pitchFamily="18" charset="0"/>
                <a:ea typeface="+mn-ea"/>
                <a:cs typeface="Times New Roman" pitchFamily="18" charset="0"/>
              </a:rPr>
              <a:t>él</a:t>
            </a:r>
            <a:r>
              <a:rPr kumimoji="0" lang="es-PE" sz="2600" b="1" i="1" u="none" strike="noStrike" kern="1200" cap="none" spc="0" normalizeH="0" baseline="0" noProof="0" dirty="0" smtClean="0">
                <a:ln w="6600">
                  <a:solidFill>
                    <a:sysClr val="windowText" lastClr="000000"/>
                  </a:solidFill>
                  <a:prstDash val="solid"/>
                </a:ln>
                <a:solidFill>
                  <a:srgbClr val="FFFF00"/>
                </a:solidFill>
                <a:effectLst>
                  <a:outerShdw dist="38100" dir="2700000" algn="tl" rotWithShape="0">
                    <a:srgbClr val="FF6699"/>
                  </a:outerShdw>
                </a:effectLst>
                <a:uLnTx/>
                <a:uFillTx/>
                <a:latin typeface="Rockwell Extra Bold" pitchFamily="18" charset="0"/>
                <a:ea typeface="+mn-ea"/>
                <a:cs typeface="Times New Roman" pitchFamily="18" charset="0"/>
              </a:rPr>
              <a:t>?.</a:t>
            </a:r>
            <a:endParaRPr kumimoji="0" lang="es-ES"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endParaRPr>
          </a:p>
        </p:txBody>
      </p:sp>
      <p:sp>
        <p:nvSpPr>
          <p:cNvPr id="445447" name="Text Box 7"/>
          <p:cNvSpPr txBox="1">
            <a:spLocks noChangeArrowheads="1"/>
          </p:cNvSpPr>
          <p:nvPr/>
        </p:nvSpPr>
        <p:spPr bwMode="auto">
          <a:xfrm rot="20752192">
            <a:off x="3660516" y="5226546"/>
            <a:ext cx="381635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_tradnl" sz="2400" b="1" i="0" u="none" strike="noStrike" kern="1200" cap="none" spc="50" normalizeH="0" baseline="0" noProof="0" dirty="0">
                <a:ln w="11430"/>
                <a:solidFill>
                  <a:srgbClr val="FFFF00"/>
                </a:solidFill>
                <a:effectLst>
                  <a:glow rad="101600">
                    <a:srgbClr val="000000">
                      <a:alpha val="60000"/>
                    </a:srgbClr>
                  </a:glow>
                  <a:outerShdw blurRad="76200" dist="50800" dir="5400000" algn="tl" rotWithShape="0">
                    <a:srgbClr val="000000">
                      <a:alpha val="65000"/>
                    </a:srgbClr>
                  </a:outerShdw>
                </a:effectLst>
                <a:uLnTx/>
                <a:uFillTx/>
                <a:latin typeface="Rockwell Extra Bold" pitchFamily="18" charset="0"/>
                <a:ea typeface="+mn-ea"/>
                <a:cs typeface="Times New Roman" pitchFamily="18" charset="0"/>
              </a:rPr>
              <a:t> </a:t>
            </a:r>
            <a:endParaRPr kumimoji="0" lang="es-ES" sz="2400" b="1" i="0" u="none" strike="noStrike" kern="1200" cap="none" spc="50" normalizeH="0" baseline="0" noProof="0" dirty="0">
              <a:ln w="11430"/>
              <a:solidFill>
                <a:srgbClr val="FFFF00"/>
              </a:solidFill>
              <a:effectLst>
                <a:glow rad="101600">
                  <a:srgbClr val="000000">
                    <a:alpha val="60000"/>
                  </a:srgbClr>
                </a:glow>
                <a:outerShdw blurRad="76200" dist="50800" dir="5400000" algn="tl" rotWithShape="0">
                  <a:srgbClr val="000000">
                    <a:alpha val="65000"/>
                  </a:srgbClr>
                </a:outerShdw>
              </a:effectLst>
              <a:uLnTx/>
              <a:uFillTx/>
              <a:latin typeface="Rockwell Extra Bold" pitchFamily="18" charset="0"/>
              <a:ea typeface="+mn-ea"/>
              <a:cs typeface="Times New Roman" pitchFamily="18" charset="0"/>
            </a:endParaRPr>
          </a:p>
        </p:txBody>
      </p:sp>
    </p:spTree>
    <p:extLst>
      <p:ext uri="{BB962C8B-B14F-4D97-AF65-F5344CB8AC3E}">
        <p14:creationId xmlns:p14="http://schemas.microsoft.com/office/powerpoint/2010/main" val="407762612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45447"/>
                                        </p:tgtEl>
                                        <p:attrNameLst>
                                          <p:attrName>style.visibility</p:attrName>
                                        </p:attrNameLst>
                                      </p:cBhvr>
                                      <p:to>
                                        <p:strVal val="visible"/>
                                      </p:to>
                                    </p:set>
                                    <p:anim by="(-#ppt_w*2)" calcmode="lin" valueType="num">
                                      <p:cBhvr rctx="PPT">
                                        <p:cTn id="7" dur="500" autoRev="1" fill="hold">
                                          <p:stCondLst>
                                            <p:cond delay="0"/>
                                          </p:stCondLst>
                                        </p:cTn>
                                        <p:tgtEl>
                                          <p:spTgt spid="445447"/>
                                        </p:tgtEl>
                                        <p:attrNameLst>
                                          <p:attrName>ppt_w</p:attrName>
                                        </p:attrNameLst>
                                      </p:cBhvr>
                                    </p:anim>
                                    <p:anim by="(#ppt_w*0.50)" calcmode="lin" valueType="num">
                                      <p:cBhvr>
                                        <p:cTn id="8" dur="500" decel="50000" autoRev="1" fill="hold">
                                          <p:stCondLst>
                                            <p:cond delay="0"/>
                                          </p:stCondLst>
                                        </p:cTn>
                                        <p:tgtEl>
                                          <p:spTgt spid="445447"/>
                                        </p:tgtEl>
                                        <p:attrNameLst>
                                          <p:attrName>ppt_x</p:attrName>
                                        </p:attrNameLst>
                                      </p:cBhvr>
                                    </p:anim>
                                    <p:anim from="(-#ppt_h/2)" to="(#ppt_y)" calcmode="lin" valueType="num">
                                      <p:cBhvr>
                                        <p:cTn id="9" dur="1000" fill="hold">
                                          <p:stCondLst>
                                            <p:cond delay="0"/>
                                          </p:stCondLst>
                                        </p:cTn>
                                        <p:tgtEl>
                                          <p:spTgt spid="445447"/>
                                        </p:tgtEl>
                                        <p:attrNameLst>
                                          <p:attrName>ppt_y</p:attrName>
                                        </p:attrNameLst>
                                      </p:cBhvr>
                                    </p:anim>
                                    <p:animRot by="21600000">
                                      <p:cBhvr>
                                        <p:cTn id="10" dur="1000" fill="hold">
                                          <p:stCondLst>
                                            <p:cond delay="0"/>
                                          </p:stCondLst>
                                        </p:cTn>
                                        <p:tgtEl>
                                          <p:spTgt spid="445447"/>
                                        </p:tgtEl>
                                        <p:attrNameLst>
                                          <p:attrName>r</p:attrName>
                                        </p:attrNameLst>
                                      </p:cBhvr>
                                    </p:animRot>
                                  </p:childTnLst>
                                </p:cTn>
                              </p:par>
                            </p:childTnLst>
                          </p:cTn>
                        </p:par>
                        <p:par>
                          <p:cTn id="11" fill="hold">
                            <p:stCondLst>
                              <p:cond delay="9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45445"/>
                                        </p:tgtEl>
                                        <p:attrNameLst>
                                          <p:attrName>style.visibility</p:attrName>
                                        </p:attrNameLst>
                                      </p:cBhvr>
                                      <p:to>
                                        <p:strVal val="visible"/>
                                      </p:to>
                                    </p:set>
                                    <p:anim by="(-#ppt_w*2)" calcmode="lin" valueType="num">
                                      <p:cBhvr rctx="PPT">
                                        <p:cTn id="14" dur="250" autoRev="1" fill="hold">
                                          <p:stCondLst>
                                            <p:cond delay="0"/>
                                          </p:stCondLst>
                                        </p:cTn>
                                        <p:tgtEl>
                                          <p:spTgt spid="445445"/>
                                        </p:tgtEl>
                                        <p:attrNameLst>
                                          <p:attrName>ppt_w</p:attrName>
                                        </p:attrNameLst>
                                      </p:cBhvr>
                                    </p:anim>
                                    <p:anim by="(#ppt_w*0.50)" calcmode="lin" valueType="num">
                                      <p:cBhvr>
                                        <p:cTn id="15" dur="250" decel="50000" autoRev="1" fill="hold">
                                          <p:stCondLst>
                                            <p:cond delay="0"/>
                                          </p:stCondLst>
                                        </p:cTn>
                                        <p:tgtEl>
                                          <p:spTgt spid="445445"/>
                                        </p:tgtEl>
                                        <p:attrNameLst>
                                          <p:attrName>ppt_x</p:attrName>
                                        </p:attrNameLst>
                                      </p:cBhvr>
                                    </p:anim>
                                    <p:anim from="(-#ppt_h/2)" to="(#ppt_y)" calcmode="lin" valueType="num">
                                      <p:cBhvr>
                                        <p:cTn id="16" dur="500" fill="hold">
                                          <p:stCondLst>
                                            <p:cond delay="0"/>
                                          </p:stCondLst>
                                        </p:cTn>
                                        <p:tgtEl>
                                          <p:spTgt spid="445445"/>
                                        </p:tgtEl>
                                        <p:attrNameLst>
                                          <p:attrName>ppt_y</p:attrName>
                                        </p:attrNameLst>
                                      </p:cBhvr>
                                    </p:anim>
                                    <p:animRot by="21600000">
                                      <p:cBhvr>
                                        <p:cTn id="17" dur="500" fill="hold">
                                          <p:stCondLst>
                                            <p:cond delay="0"/>
                                          </p:stCondLst>
                                        </p:cTn>
                                        <p:tgtEl>
                                          <p:spTgt spid="445445"/>
                                        </p:tgtEl>
                                        <p:attrNameLst>
                                          <p:attrName>r</p:attrName>
                                        </p:attrNameLst>
                                      </p:cBhvr>
                                    </p:animRot>
                                  </p:childTnLst>
                                </p:cTn>
                              </p:par>
                            </p:childTnLst>
                          </p:cTn>
                        </p:par>
                        <p:par>
                          <p:cTn id="18" fill="hold">
                            <p:stCondLst>
                              <p:cond delay="4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by="(-#ppt_w*2)" calcmode="lin" valueType="num">
                                      <p:cBhvr rctx="PPT">
                                        <p:cTn id="21" dur="250" autoRev="1" fill="hold">
                                          <p:stCondLst>
                                            <p:cond delay="0"/>
                                          </p:stCondLst>
                                        </p:cTn>
                                        <p:tgtEl>
                                          <p:spTgt spid="10"/>
                                        </p:tgtEl>
                                        <p:attrNameLst>
                                          <p:attrName>ppt_w</p:attrName>
                                        </p:attrNameLst>
                                      </p:cBhvr>
                                    </p:anim>
                                    <p:anim by="(#ppt_w*0.50)" calcmode="lin" valueType="num">
                                      <p:cBhvr>
                                        <p:cTn id="22" dur="250" decel="50000" autoRev="1" fill="hold">
                                          <p:stCondLst>
                                            <p:cond delay="0"/>
                                          </p:stCondLst>
                                        </p:cTn>
                                        <p:tgtEl>
                                          <p:spTgt spid="10"/>
                                        </p:tgtEl>
                                        <p:attrNameLst>
                                          <p:attrName>ppt_x</p:attrName>
                                        </p:attrNameLst>
                                      </p:cBhvr>
                                    </p:anim>
                                    <p:anim from="(-#ppt_h/2)" to="(#ppt_y)" calcmode="lin" valueType="num">
                                      <p:cBhvr>
                                        <p:cTn id="23" dur="500" fill="hold">
                                          <p:stCondLst>
                                            <p:cond delay="0"/>
                                          </p:stCondLst>
                                        </p:cTn>
                                        <p:tgtEl>
                                          <p:spTgt spid="10"/>
                                        </p:tgtEl>
                                        <p:attrNameLst>
                                          <p:attrName>ppt_y</p:attrName>
                                        </p:attrNameLst>
                                      </p:cBhvr>
                                    </p:anim>
                                    <p:animRot by="21600000">
                                      <p:cBhvr>
                                        <p:cTn id="24" dur="500" fill="hold">
                                          <p:stCondLst>
                                            <p:cond delay="0"/>
                                          </p:stCondLst>
                                        </p:cTn>
                                        <p:tgtEl>
                                          <p:spTgt spid="10"/>
                                        </p:tgtEl>
                                        <p:attrNameLst>
                                          <p:attrName>r</p:attrName>
                                        </p:attrNameLst>
                                      </p:cBhvr>
                                    </p:animRot>
                                  </p:childTnLst>
                                </p:cTn>
                              </p:par>
                            </p:childTnLst>
                          </p:cTn>
                        </p:par>
                        <p:par>
                          <p:cTn id="25" fill="hold">
                            <p:stCondLst>
                              <p:cond delay="535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by="(-#ppt_w*2)" calcmode="lin" valueType="num">
                                      <p:cBhvr rctx="PPT">
                                        <p:cTn id="28" dur="250" autoRev="1" fill="hold">
                                          <p:stCondLst>
                                            <p:cond delay="0"/>
                                          </p:stCondLst>
                                        </p:cTn>
                                        <p:tgtEl>
                                          <p:spTgt spid="12"/>
                                        </p:tgtEl>
                                        <p:attrNameLst>
                                          <p:attrName>ppt_w</p:attrName>
                                        </p:attrNameLst>
                                      </p:cBhvr>
                                    </p:anim>
                                    <p:anim by="(#ppt_w*0.50)" calcmode="lin" valueType="num">
                                      <p:cBhvr>
                                        <p:cTn id="29" dur="250" decel="50000" autoRev="1" fill="hold">
                                          <p:stCondLst>
                                            <p:cond delay="0"/>
                                          </p:stCondLst>
                                        </p:cTn>
                                        <p:tgtEl>
                                          <p:spTgt spid="12"/>
                                        </p:tgtEl>
                                        <p:attrNameLst>
                                          <p:attrName>ppt_x</p:attrName>
                                        </p:attrNameLst>
                                      </p:cBhvr>
                                    </p:anim>
                                    <p:anim from="(-#ppt_h/2)" to="(#ppt_y)" calcmode="lin" valueType="num">
                                      <p:cBhvr>
                                        <p:cTn id="30" dur="500" fill="hold">
                                          <p:stCondLst>
                                            <p:cond delay="0"/>
                                          </p:stCondLst>
                                        </p:cTn>
                                        <p:tgtEl>
                                          <p:spTgt spid="12"/>
                                        </p:tgtEl>
                                        <p:attrNameLst>
                                          <p:attrName>ppt_y</p:attrName>
                                        </p:attrNameLst>
                                      </p:cBhvr>
                                    </p:anim>
                                    <p:animRot by="21600000">
                                      <p:cBhvr>
                                        <p:cTn id="31"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45445" grpId="0"/>
      <p:bldP spid="12" grpId="0"/>
      <p:bldP spid="4454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5605" y="384781"/>
            <a:ext cx="8246364" cy="6042396"/>
          </a:xfrm>
          <a:prstGeom prst="rect">
            <a:avLst/>
          </a:prstGeom>
          <a:scene3d>
            <a:camera prst="orthographicFront"/>
            <a:lightRig rig="threePt" dir="t"/>
          </a:scene3d>
          <a:sp3d>
            <a:bevelT/>
          </a:sp3d>
        </p:spPr>
      </p:pic>
      <p:sp>
        <p:nvSpPr>
          <p:cNvPr id="9" name="Text Box 5"/>
          <p:cNvSpPr txBox="1">
            <a:spLocks noChangeArrowheads="1"/>
          </p:cNvSpPr>
          <p:nvPr/>
        </p:nvSpPr>
        <p:spPr bwMode="auto">
          <a:xfrm>
            <a:off x="1134208" y="4267275"/>
            <a:ext cx="7274685" cy="1557349"/>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a:t>
            </a:r>
            <a:r>
              <a:rPr kumimoji="0" lang="es-ES_tradnl" sz="2800" b="1" i="0" u="none" strike="noStrike" kern="1200" cap="none" spc="0" normalizeH="0" baseline="0" noProof="0" dirty="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cómo nos </a:t>
            </a: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compromete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HOY </a:t>
            </a:r>
            <a:r>
              <a:rPr kumimoji="0" lang="es-ES_tradnl" sz="2800" b="1" i="0" u="none" strike="noStrike" kern="1200" cap="none" spc="0" normalizeH="0" baseline="0" noProof="0" dirty="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el </a:t>
            </a: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evangelio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que </a:t>
            </a:r>
            <a:r>
              <a:rPr kumimoji="0" lang="es-ES_tradnl" sz="2800" b="1" i="0" u="none" strike="noStrike" kern="1200" cap="none" spc="0" normalizeH="0" baseline="0" noProof="0" dirty="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hemos </a:t>
            </a: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leído?.</a:t>
            </a:r>
            <a:endParaRPr kumimoji="0" lang="es-ES" sz="2800" b="1" i="0" u="none" strike="noStrike" kern="1200" cap="none" spc="0" normalizeH="0" baseline="0" noProof="0" dirty="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endParaRPr>
          </a:p>
        </p:txBody>
      </p:sp>
      <p:sp>
        <p:nvSpPr>
          <p:cNvPr id="446469" name="Text Box 5"/>
          <p:cNvSpPr txBox="1">
            <a:spLocks noChangeArrowheads="1"/>
          </p:cNvSpPr>
          <p:nvPr/>
        </p:nvSpPr>
        <p:spPr bwMode="auto">
          <a:xfrm>
            <a:off x="669303" y="384781"/>
            <a:ext cx="7865096" cy="1471172"/>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s-ES_tradnl" sz="2800" b="1" i="1" u="none" strike="noStrike" kern="1200" cap="none" spc="0" normalizeH="0" baseline="0" noProof="0" dirty="0" smtClean="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rPr>
              <a:t>¿</a:t>
            </a:r>
            <a:r>
              <a:rPr kumimoji="0" lang="es-ES_tradnl" sz="2800" b="1" i="1" u="none" strike="noStrike" kern="1200" cap="none" spc="0" normalizeH="0" baseline="0" noProof="0" dirty="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rPr>
              <a:t>Cuándo te vimos hambriento </a:t>
            </a:r>
            <a:r>
              <a:rPr kumimoji="0" lang="es-ES_tradnl" sz="2800" b="1" i="1" u="none" strike="noStrike" kern="1200" cap="none" spc="0" normalizeH="0" baseline="0" noProof="0" dirty="0" smtClean="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rPr>
              <a:t>o</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2800" b="1" i="1" u="none" strike="noStrike" kern="1200" cap="none" spc="0" normalizeH="0" baseline="0" noProof="0" dirty="0" smtClean="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rPr>
              <a:t>sediento</a:t>
            </a:r>
            <a:r>
              <a:rPr kumimoji="0" lang="es-ES_tradnl" sz="2800" b="1" i="1" u="none" strike="noStrike" kern="1200" cap="none" spc="0" normalizeH="0" baseline="0" noProof="0" dirty="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rPr>
              <a:t>, forastero </a:t>
            </a:r>
            <a:r>
              <a:rPr kumimoji="0" lang="es-ES_tradnl" sz="2800" b="1" i="1" u="none" strike="noStrike" kern="1200" cap="none" spc="0" normalizeH="0" baseline="0" noProof="0" dirty="0" smtClean="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rPr>
              <a:t>o desnudo</a:t>
            </a:r>
            <a:r>
              <a:rPr kumimoji="0" lang="es-ES_tradnl" sz="2800" b="1" i="1" u="none" strike="noStrike" kern="1200" cap="none" spc="0" normalizeH="0" baseline="0" noProof="0" dirty="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rPr>
              <a:t>, </a:t>
            </a:r>
            <a:r>
              <a:rPr kumimoji="0" lang="es-ES_tradnl" sz="2800" b="1" i="1" u="none" strike="noStrike" kern="1200" cap="none" spc="0" normalizeH="0" baseline="0" noProof="0" dirty="0" smtClean="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rPr>
              <a:t>enfermo</a:t>
            </a:r>
            <a:r>
              <a:rPr kumimoji="0" lang="es-ES_tradnl" sz="2800" b="1" i="1" u="none" strike="noStrike" kern="1200" cap="none" spc="0" normalizeH="0" noProof="0" dirty="0" smtClean="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rPr>
              <a:t> </a:t>
            </a:r>
            <a:r>
              <a:rPr kumimoji="0" lang="es-ES_tradnl" sz="2800" b="1" i="1" u="none" strike="noStrike" kern="1200" cap="none" spc="0" normalizeH="0" baseline="0" noProof="0" dirty="0" smtClean="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rPr>
              <a:t>en la cárcel?</a:t>
            </a:r>
            <a:endParaRPr kumimoji="0" lang="es-ES_tradnl" sz="2800" b="1" i="0" u="none" strike="noStrike" kern="1200" cap="none" spc="0" normalizeH="0" baseline="0" noProof="0" dirty="0" smtClean="0">
              <a:ln>
                <a:noFill/>
              </a:ln>
              <a:solidFill>
                <a:srgbClr val="FFFF00"/>
              </a:solidFill>
              <a:effectLst>
                <a:glow rad="228600">
                  <a:schemeClr val="accent4">
                    <a:satMod val="175000"/>
                    <a:alpha val="40000"/>
                  </a:schemeClr>
                </a:glow>
              </a:effectLst>
              <a:uLnTx/>
              <a:uFillTx/>
              <a:latin typeface="Lucida Sans" pitchFamily="34" charset="0"/>
              <a:ea typeface="+mn-ea"/>
              <a:cs typeface="Times New Roman" pitchFamily="18" charset="0"/>
            </a:endParaRPr>
          </a:p>
        </p:txBody>
      </p:sp>
    </p:spTree>
    <p:extLst>
      <p:ext uri="{BB962C8B-B14F-4D97-AF65-F5344CB8AC3E}">
        <p14:creationId xmlns:p14="http://schemas.microsoft.com/office/powerpoint/2010/main" val="290374935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46469"/>
                                        </p:tgtEl>
                                        <p:attrNameLst>
                                          <p:attrName>style.visibility</p:attrName>
                                        </p:attrNameLst>
                                      </p:cBhvr>
                                      <p:to>
                                        <p:strVal val="visible"/>
                                      </p:to>
                                    </p:set>
                                    <p:animEffect transition="in" filter="fade">
                                      <p:cBhvr>
                                        <p:cTn id="7" dur="750"/>
                                        <p:tgtEl>
                                          <p:spTgt spid="446469"/>
                                        </p:tgtEl>
                                      </p:cBhvr>
                                    </p:animEffect>
                                    <p:anim calcmode="lin" valueType="num">
                                      <p:cBhvr>
                                        <p:cTn id="8" dur="750" fill="hold"/>
                                        <p:tgtEl>
                                          <p:spTgt spid="446469"/>
                                        </p:tgtEl>
                                        <p:attrNameLst>
                                          <p:attrName>ppt_x</p:attrName>
                                        </p:attrNameLst>
                                      </p:cBhvr>
                                      <p:tavLst>
                                        <p:tav tm="0">
                                          <p:val>
                                            <p:strVal val="#ppt_x-.1"/>
                                          </p:val>
                                        </p:tav>
                                        <p:tav tm="100000">
                                          <p:val>
                                            <p:strVal val="#ppt_x"/>
                                          </p:val>
                                        </p:tav>
                                      </p:tavLst>
                                    </p:anim>
                                    <p:anim calcmode="lin" valueType="num">
                                      <p:cBhvr>
                                        <p:cTn id="9" dur="750" fill="hold"/>
                                        <p:tgtEl>
                                          <p:spTgt spid="446469"/>
                                        </p:tgtEl>
                                        <p:attrNameLst>
                                          <p:attrName>ppt_y</p:attrName>
                                        </p:attrNameLst>
                                      </p:cBhvr>
                                      <p:tavLst>
                                        <p:tav tm="0">
                                          <p:val>
                                            <p:strVal val="#ppt_y"/>
                                          </p:val>
                                        </p:tav>
                                        <p:tav tm="100000">
                                          <p:val>
                                            <p:strVal val="#ppt_y"/>
                                          </p:val>
                                        </p:tav>
                                      </p:tavLst>
                                    </p:anim>
                                  </p:childTnLst>
                                </p:cTn>
                              </p:par>
                            </p:childTnLst>
                          </p:cTn>
                        </p:par>
                        <p:par>
                          <p:cTn id="10" fill="hold">
                            <p:stCondLst>
                              <p:cond delay="5925"/>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1"/>
                                          </p:val>
                                        </p:tav>
                                        <p:tav tm="100000">
                                          <p:val>
                                            <p:strVal val="#ppt_x"/>
                                          </p:val>
                                        </p:tav>
                                      </p:tavLst>
                                    </p:anim>
                                    <p:anim calcmode="lin" valueType="num">
                                      <p:cBhvr>
                                        <p:cTn id="15"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464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151" y="439615"/>
            <a:ext cx="8282354" cy="5996353"/>
          </a:xfrm>
          <a:prstGeom prst="rect">
            <a:avLst/>
          </a:prstGeom>
          <a:scene3d>
            <a:camera prst="orthographicFront"/>
            <a:lightRig rig="threePt" dir="t"/>
          </a:scene3d>
          <a:sp3d>
            <a:bevelT/>
          </a:sp3d>
        </p:spPr>
      </p:pic>
      <p:sp>
        <p:nvSpPr>
          <p:cNvPr id="7" name="Rectangle 5"/>
          <p:cNvSpPr>
            <a:spLocks noChangeArrowheads="1"/>
          </p:cNvSpPr>
          <p:nvPr/>
        </p:nvSpPr>
        <p:spPr bwMode="auto">
          <a:xfrm>
            <a:off x="646466" y="582370"/>
            <a:ext cx="7826973" cy="1000246"/>
          </a:xfrm>
          <a:prstGeom prst="rect">
            <a:avLst/>
          </a:prstGeom>
          <a:noFill/>
          <a:ln>
            <a:noFill/>
          </a:ln>
          <a:effectLst/>
          <a:ex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32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  Miremos </a:t>
            </a:r>
            <a:r>
              <a:rPr kumimoji="0" lang="es-ES_tradnl" sz="3200" b="1" i="0" u="none" strike="noStrike" kern="1200" cap="none" spc="0" normalizeH="0" baseline="0" noProof="0" dirty="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nuestra comunidad</a:t>
            </a:r>
            <a:r>
              <a:rPr kumimoji="0" lang="es-ES_tradnl" sz="32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 </a:t>
            </a:r>
            <a:r>
              <a:rPr kumimoji="0" lang="es-ES_tradnl" sz="24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t</a:t>
            </a:r>
            <a:r>
              <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enemos gestos de solidaridad y de  </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s-ES_tradnl" sz="2800" b="1" dirty="0">
              <a:solidFill>
                <a:srgbClr val="FFFFFF"/>
              </a:solidFill>
              <a:effectLst>
                <a:glow rad="101600">
                  <a:srgbClr val="FF0000">
                    <a:alpha val="60000"/>
                  </a:srgbClr>
                </a:glow>
                <a:outerShdw blurRad="50800" dist="38100" dir="10800000" algn="r" rotWithShape="0">
                  <a:prstClr val="black"/>
                </a:outerShdw>
              </a:effectLst>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ES_tradnl" sz="2800" b="1" dirty="0">
              <a:solidFill>
                <a:srgbClr val="FFFFFF"/>
              </a:solidFill>
              <a:effectLst>
                <a:glow rad="101600">
                  <a:srgbClr val="FF0000">
                    <a:alpha val="60000"/>
                  </a:srgbClr>
                </a:glow>
                <a:outerShdw blurRad="50800" dist="38100" dir="10800000" algn="r" rotWithShape="0">
                  <a:prstClr val="black"/>
                </a:outerShdw>
              </a:effectLst>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ES_tradnl" sz="2800" b="1" dirty="0">
              <a:solidFill>
                <a:srgbClr val="FFFFFF"/>
              </a:solidFill>
              <a:effectLst>
                <a:glow rad="101600">
                  <a:srgbClr val="FF0000">
                    <a:alpha val="60000"/>
                  </a:srgbClr>
                </a:glow>
                <a:outerShdw blurRad="50800" dist="38100" dir="10800000" algn="r" rotWithShape="0">
                  <a:prstClr val="black"/>
                </a:outerShdw>
              </a:effectLst>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ES_tradnl" sz="2800" b="1" dirty="0">
              <a:solidFill>
                <a:srgbClr val="FFFFFF"/>
              </a:solidFill>
              <a:effectLst>
                <a:glow rad="101600">
                  <a:srgbClr val="FF0000">
                    <a:alpha val="60000"/>
                  </a:srgbClr>
                </a:glow>
                <a:outerShdw blurRad="50800" dist="38100" dir="10800000" algn="r" rotWithShape="0">
                  <a:prstClr val="black"/>
                </a:outerShdw>
              </a:effectLst>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amor concretos para los miembros sufrientes de la Iglesia?</a:t>
            </a:r>
            <a:endParaRPr kumimoji="0" lang="es-ES"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0" u="none" strike="noStrike" kern="1200" cap="none" spc="0" normalizeH="0" baseline="0" noProof="0" dirty="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p:txBody>
      </p:sp>
      <p:sp>
        <p:nvSpPr>
          <p:cNvPr id="4" name="Rectangle 5"/>
          <p:cNvSpPr>
            <a:spLocks noChangeArrowheads="1"/>
          </p:cNvSpPr>
          <p:nvPr/>
        </p:nvSpPr>
        <p:spPr bwMode="auto">
          <a:xfrm>
            <a:off x="189886" y="3735802"/>
            <a:ext cx="3789686" cy="2587726"/>
          </a:xfrm>
          <a:prstGeom prst="rect">
            <a:avLst/>
          </a:prstGeom>
          <a:noFill/>
          <a:ln>
            <a:noFill/>
          </a:ln>
          <a:effectLs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_tradnl" sz="2800" b="1" i="0" u="none" strike="noStrike" kern="1200" cap="none" spc="0" normalizeH="0" baseline="0" noProof="0" dirty="0">
                <a:ln>
                  <a:noFill/>
                </a:ln>
                <a:solidFill>
                  <a:srgbClr val="FFFFFF"/>
                </a:solidFill>
                <a:effectLst>
                  <a:glow rad="101600">
                    <a:srgbClr val="FF0000">
                      <a:alpha val="60000"/>
                    </a:srgbClr>
                  </a:glow>
                  <a:outerShdw blurRad="50800" dist="38100" dir="10800000" algn="r" rotWithShape="0">
                    <a:prstClr val="black"/>
                  </a:outerShdw>
                </a:effectLst>
                <a:uLnTx/>
                <a:uFillTx/>
                <a:latin typeface="Script MT Bold" panose="03040602040607080904" pitchFamily="66" charset="0"/>
                <a:ea typeface="+mn-ea"/>
                <a:cs typeface="Times New Roman" pitchFamily="18" charset="0"/>
              </a:rPr>
              <a:t>   </a:t>
            </a:r>
            <a:endParaRPr kumimoji="0" lang="es-ES" sz="2800" b="1" i="0" u="none" strike="noStrike" kern="1200" cap="none" spc="0" normalizeH="0" baseline="0" noProof="0" dirty="0">
              <a:ln>
                <a:noFill/>
              </a:ln>
              <a:solidFill>
                <a:srgbClr val="FFFFFF"/>
              </a:solidFill>
              <a:effectLst>
                <a:glow rad="101600">
                  <a:srgbClr val="FF0000">
                    <a:alpha val="60000"/>
                  </a:srgbClr>
                </a:glow>
                <a:outerShdw blurRad="50800" dist="38100" dir="10800000" algn="r" rotWithShape="0">
                  <a:prstClr val="black"/>
                </a:outerShdw>
              </a:effectLst>
              <a:uLnTx/>
              <a:uFillTx/>
              <a:latin typeface="Script MT Bold" panose="03040602040607080904" pitchFamily="66" charset="0"/>
              <a:ea typeface="+mn-ea"/>
              <a:cs typeface="Times New Roman" pitchFamily="18" charset="0"/>
            </a:endParaRPr>
          </a:p>
        </p:txBody>
      </p:sp>
    </p:spTree>
    <p:extLst>
      <p:ext uri="{BB962C8B-B14F-4D97-AF65-F5344CB8AC3E}">
        <p14:creationId xmlns:p14="http://schemas.microsoft.com/office/powerpoint/2010/main" val="123703514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9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564x/31/95/56/3195567a75371edd50b0ace12b5d5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05" y="434812"/>
            <a:ext cx="8251747" cy="602999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4477209" y="601008"/>
            <a:ext cx="2258568" cy="66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PE" sz="2400" b="1" i="1" u="none" strike="noStrike" kern="1200" cap="none" spc="0" normalizeH="0" baseline="0" noProof="0" dirty="0" smtClean="0">
                <a:ln>
                  <a:noFill/>
                </a:ln>
                <a:solidFill>
                  <a:srgbClr val="FFFF00"/>
                </a:solidFill>
                <a:effectLst>
                  <a:glow rad="101600">
                    <a:srgbClr val="000000">
                      <a:alpha val="6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Motivación:</a:t>
            </a:r>
            <a:endParaRPr kumimoji="0" lang="es-ES" sz="3200" b="1"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9" name="AutoShape 2" descr="http://www.theprisma.co.uk/wp-content/uploads/2012/10/pena-nieto-fila-pobres.jpg"/>
          <p:cNvSpPr>
            <a:spLocks noChangeAspect="1" noChangeArrowheads="1"/>
          </p:cNvSpPr>
          <p:nvPr/>
        </p:nvSpPr>
        <p:spPr bwMode="auto">
          <a:xfrm>
            <a:off x="63500" y="-136525"/>
            <a:ext cx="33337500" cy="22221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p:cNvSpPr>
            <a:spLocks noChangeArrowheads="1"/>
          </p:cNvSpPr>
          <p:nvPr/>
        </p:nvSpPr>
        <p:spPr bwMode="auto">
          <a:xfrm>
            <a:off x="687821" y="1587119"/>
            <a:ext cx="7758187" cy="20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PE" sz="2400" b="1" i="1"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La </a:t>
            </a:r>
            <a:r>
              <a:rPr kumimoji="0" lang="es-PE" sz="2400" b="1"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Palabra de Dios ha iluminado nuestra esperanza y nos ha estimulado a vivir comprometidos con los más necesitados. Le pedimos al Señor de nuestras vidas que grabe en nosotros su imagen para que seamos capaces de verle y amarle en cada hermano que camina a nuestro lado.</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08205" y="463474"/>
            <a:ext cx="3553968" cy="1123645"/>
          </a:xfrm>
          <a:prstGeom prst="roundRect">
            <a:avLst/>
          </a:prstGeom>
        </p:spPr>
      </p:pic>
    </p:spTree>
    <p:extLst>
      <p:ext uri="{BB962C8B-B14F-4D97-AF65-F5344CB8AC3E}">
        <p14:creationId xmlns:p14="http://schemas.microsoft.com/office/powerpoint/2010/main" val="58406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31" y="419526"/>
            <a:ext cx="8223407" cy="6007651"/>
          </a:xfrm>
          <a:prstGeom prst="rect">
            <a:avLst/>
          </a:prstGeom>
        </p:spPr>
      </p:pic>
      <p:sp>
        <p:nvSpPr>
          <p:cNvPr id="6" name="5 Rectángulo"/>
          <p:cNvSpPr/>
          <p:nvPr/>
        </p:nvSpPr>
        <p:spPr>
          <a:xfrm>
            <a:off x="586487" y="419526"/>
            <a:ext cx="4504262" cy="1200329"/>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rPr>
              <a:t>Luego de un tiempo de oración personal, compartimos nuestra oración. </a:t>
            </a:r>
            <a:endParaRPr kumimoji="0" lang="es-PE" sz="24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rPr>
              <a:t>Se </a:t>
            </a:r>
            <a:r>
              <a:rPr kumimoji="0" lang="es-PE" sz="24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rPr>
              <a:t>puede, también, recitar el Salmo 22.</a:t>
            </a:r>
          </a:p>
        </p:txBody>
      </p:sp>
    </p:spTree>
    <p:extLst>
      <p:ext uri="{BB962C8B-B14F-4D97-AF65-F5344CB8AC3E}">
        <p14:creationId xmlns:p14="http://schemas.microsoft.com/office/powerpoint/2010/main" val="4251221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pinimg.com/564x/5e/a9/92/5ea99244069e482651438e19f4658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7" y="414458"/>
            <a:ext cx="8214700" cy="5986341"/>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26659" name="Text Box 3"/>
          <p:cNvSpPr txBox="1">
            <a:spLocks noChangeArrowheads="1"/>
          </p:cNvSpPr>
          <p:nvPr/>
        </p:nvSpPr>
        <p:spPr bwMode="auto">
          <a:xfrm>
            <a:off x="632380" y="414458"/>
            <a:ext cx="2574744" cy="769441"/>
          </a:xfrm>
          <a:prstGeom prst="rect">
            <a:avLst/>
          </a:prstGeom>
          <a:noFill/>
          <a:ln>
            <a:noFill/>
          </a:ln>
          <a:effectLst>
            <a:outerShdw dist="45791" dir="3378596" algn="ctr" rotWithShape="0">
              <a:schemeClr val="tx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44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Times New Roman" pitchFamily="18" charset="0"/>
              </a:rPr>
              <a:t> </a:t>
            </a:r>
            <a:r>
              <a:rPr kumimoji="0" lang="ca-ES" sz="3600" b="1" i="1" u="none" strike="noStrike" kern="1200" cap="none" spc="0" normalizeH="0" baseline="0" noProof="0" dirty="0" err="1">
                <a:ln>
                  <a:noFill/>
                </a:ln>
                <a:solidFill>
                  <a:srgbClr val="FFFF00"/>
                </a:solidFill>
                <a:effectLst/>
                <a:uLnTx/>
                <a:uFillTx/>
                <a:latin typeface="Comic Sans MS" pitchFamily="66" charset="0"/>
                <a:ea typeface="+mn-ea"/>
                <a:cs typeface="Times New Roman" pitchFamily="18" charset="0"/>
              </a:rPr>
              <a:t>Salmo</a:t>
            </a:r>
            <a:r>
              <a:rPr kumimoji="0" lang="ca-ES" sz="4400" b="1" i="1" u="none" strike="noStrike" kern="1200" cap="none" spc="0" normalizeH="0" baseline="0" noProof="0" dirty="0">
                <a:ln>
                  <a:noFill/>
                </a:ln>
                <a:solidFill>
                  <a:srgbClr val="FFFF00"/>
                </a:solidFill>
                <a:effectLst/>
                <a:uLnTx/>
                <a:uFillTx/>
                <a:latin typeface="Comic Sans MS" pitchFamily="66" charset="0"/>
                <a:ea typeface="+mn-ea"/>
                <a:cs typeface="Times New Roman" pitchFamily="18" charset="0"/>
              </a:rPr>
              <a:t> </a:t>
            </a:r>
            <a:r>
              <a:rPr kumimoji="0" lang="ca-ES" sz="2400" b="1" i="1" u="none" strike="noStrike" kern="1200" cap="none" spc="0" normalizeH="0" baseline="0" noProof="0" dirty="0">
                <a:ln>
                  <a:noFill/>
                </a:ln>
                <a:solidFill>
                  <a:srgbClr val="FFFF00"/>
                </a:solidFill>
                <a:effectLst/>
                <a:uLnTx/>
                <a:uFillTx/>
                <a:latin typeface="Comic Sans MS" pitchFamily="66" charset="0"/>
                <a:ea typeface="+mn-ea"/>
                <a:cs typeface="Times New Roman" pitchFamily="18" charset="0"/>
              </a:rPr>
              <a:t>22 </a:t>
            </a:r>
            <a:endParaRPr kumimoji="0" lang="ca-ES" sz="44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Times New Roman" pitchFamily="18" charset="0"/>
            </a:endParaRPr>
          </a:p>
        </p:txBody>
      </p:sp>
      <p:sp>
        <p:nvSpPr>
          <p:cNvPr id="326660" name="Rectangle 4"/>
          <p:cNvSpPr>
            <a:spLocks noChangeArrowheads="1"/>
          </p:cNvSpPr>
          <p:nvPr/>
        </p:nvSpPr>
        <p:spPr bwMode="auto">
          <a:xfrm>
            <a:off x="3341027" y="577437"/>
            <a:ext cx="5372150" cy="1384995"/>
          </a:xfrm>
          <a:prstGeom prst="rect">
            <a:avLst/>
          </a:prstGeom>
          <a:noFill/>
          <a:ln>
            <a:noFill/>
          </a:ln>
          <a:effectLst>
            <a:outerShdw dist="17961" dir="2700000" algn="ctr" rotWithShape="0">
              <a:schemeClr val="bg1"/>
            </a:outerShdw>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El Señor es mi pastor, nada me falta: en verdes praderas me </a:t>
            </a:r>
            <a:r>
              <a:rPr kumimoji="0" lang="es-ES" sz="28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hace </a:t>
            </a:r>
            <a:r>
              <a:rPr kumimoji="0" lang="es-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recostar.</a:t>
            </a:r>
            <a:endParaRPr kumimoji="0" lang="ca-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endParaRPr>
          </a:p>
        </p:txBody>
      </p:sp>
      <p:sp>
        <p:nvSpPr>
          <p:cNvPr id="326661" name="Rectangle 5"/>
          <p:cNvSpPr>
            <a:spLocks noChangeArrowheads="1"/>
          </p:cNvSpPr>
          <p:nvPr/>
        </p:nvSpPr>
        <p:spPr bwMode="auto">
          <a:xfrm>
            <a:off x="498477" y="5670484"/>
            <a:ext cx="7979801" cy="584775"/>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1600" b="1" i="1"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Comic Sans MS" pitchFamily="66" charset="0"/>
                <a:ea typeface="+mn-ea"/>
                <a:cs typeface="Times New Roman" pitchFamily="18" charset="0"/>
              </a:rPr>
              <a:t>El Señor es mi </a:t>
            </a:r>
            <a:r>
              <a:rPr kumimoji="0" lang="ca-ES"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Comic Sans MS" pitchFamily="66" charset="0"/>
                <a:ea typeface="+mn-ea"/>
                <a:cs typeface="Times New Roman" pitchFamily="18" charset="0"/>
              </a:rPr>
              <a:t>pastor, nada m  </a:t>
            </a:r>
            <a:r>
              <a:rPr kumimoji="0" lang="ca-ES" sz="3200" b="1" i="1"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Comic Sans MS" pitchFamily="66" charset="0"/>
                <a:ea typeface="+mn-ea"/>
                <a:cs typeface="Times New Roman" pitchFamily="18" charset="0"/>
              </a:rPr>
              <a:t>falta.</a:t>
            </a:r>
            <a:endParaRPr kumimoji="0" lang="ca-ES" sz="1600" b="1" i="1"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271259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26660"/>
                                        </p:tgtEl>
                                        <p:attrNameLst>
                                          <p:attrName>style.visibility</p:attrName>
                                        </p:attrNameLst>
                                      </p:cBhvr>
                                      <p:to>
                                        <p:strVal val="visible"/>
                                      </p:to>
                                    </p:set>
                                    <p:animEffect transition="in" filter="checkerboard(down)">
                                      <p:cBhvr>
                                        <p:cTn id="7" dur="1000"/>
                                        <p:tgtEl>
                                          <p:spTgt spid="326660"/>
                                        </p:tgtEl>
                                      </p:cBhvr>
                                    </p:animEffect>
                                  </p:childTnLst>
                                </p:cTn>
                              </p:par>
                            </p:childTnLst>
                          </p:cTn>
                        </p:par>
                        <p:par>
                          <p:cTn id="8" fill="hold">
                            <p:stCondLst>
                              <p:cond delay="1000"/>
                            </p:stCondLst>
                            <p:childTnLst>
                              <p:par>
                                <p:cTn id="9" presetID="5" presetClass="entr" presetSubtype="5" fill="hold" grpId="0" nodeType="afterEffect">
                                  <p:stCondLst>
                                    <p:cond delay="0"/>
                                  </p:stCondLst>
                                  <p:childTnLst>
                                    <p:set>
                                      <p:cBhvr>
                                        <p:cTn id="10" dur="1" fill="hold">
                                          <p:stCondLst>
                                            <p:cond delay="0"/>
                                          </p:stCondLst>
                                        </p:cTn>
                                        <p:tgtEl>
                                          <p:spTgt spid="326661"/>
                                        </p:tgtEl>
                                        <p:attrNameLst>
                                          <p:attrName>style.visibility</p:attrName>
                                        </p:attrNameLst>
                                      </p:cBhvr>
                                      <p:to>
                                        <p:strVal val="visible"/>
                                      </p:to>
                                    </p:set>
                                    <p:animEffect transition="in" filter="checkerboard(down)">
                                      <p:cBhvr>
                                        <p:cTn id="11" dur="1000"/>
                                        <p:tgtEl>
                                          <p:spTgt spid="326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p:bldP spid="3266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03" y="435269"/>
            <a:ext cx="8229600" cy="6057900"/>
          </a:xfrm>
          <a:prstGeom prst="rect">
            <a:avLst/>
          </a:prstGeom>
        </p:spPr>
      </p:pic>
      <p:sp>
        <p:nvSpPr>
          <p:cNvPr id="14" name="Rectángulo 13"/>
          <p:cNvSpPr/>
          <p:nvPr/>
        </p:nvSpPr>
        <p:spPr>
          <a:xfrm>
            <a:off x="647883" y="6079775"/>
            <a:ext cx="8021337" cy="400110"/>
          </a:xfrm>
          <a:prstGeom prst="rect">
            <a:avLst/>
          </a:prstGeom>
          <a:solidFill>
            <a:srgbClr val="31177E"/>
          </a:solidFill>
          <a:scene3d>
            <a:camera prst="orthographicFront"/>
            <a:lightRig rig="threePt" dir="t"/>
          </a:scene3d>
          <a:sp3d>
            <a:bevelT/>
          </a:sp3d>
        </p:spPr>
        <p:txBody>
          <a:bodyPr wrap="square">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s-ES_tradnl" sz="2000" b="1" i="0" u="none" strike="noStrike" kern="1200" cap="none" spc="0" normalizeH="0" baseline="0" noProof="0" dirty="0">
                <a:ln>
                  <a:noFill/>
                </a:ln>
                <a:solidFill>
                  <a:schemeClr val="bg1">
                    <a:lumMod val="20000"/>
                    <a:lumOff val="80000"/>
                  </a:schemeClr>
                </a:solidFill>
                <a:effectLst>
                  <a:glow rad="101600">
                    <a:srgbClr val="080000">
                      <a:alpha val="60000"/>
                    </a:srgbClr>
                  </a:glow>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Tahoma" panose="020B0604030504040204" pitchFamily="34" charset="0"/>
              </a:rPr>
              <a:t>Cantos sugeridos: Tu Reino es vida- Con nosotros está y no le conocemos</a:t>
            </a:r>
            <a:endParaRPr kumimoji="0" lang="es-PE" sz="2000" b="1" i="0" u="none" strike="noStrike" kern="1200" cap="none" spc="0" normalizeH="0" baseline="0" noProof="0" dirty="0">
              <a:ln>
                <a:noFill/>
              </a:ln>
              <a:solidFill>
                <a:schemeClr val="bg1">
                  <a:lumMod val="20000"/>
                  <a:lumOff val="80000"/>
                </a:schemeClr>
              </a:solidFill>
              <a:effectLst>
                <a:glow rad="101600">
                  <a:srgbClr val="080000">
                    <a:alpha val="60000"/>
                  </a:srgbClr>
                </a:glow>
                <a:outerShdw blurRad="38100" dist="38100" dir="2700000" algn="tl">
                  <a:srgbClr val="000000">
                    <a:alpha val="43137"/>
                  </a:srgbClr>
                </a:outerShdw>
              </a:effectLst>
              <a:uLnTx/>
              <a:uFillTx/>
              <a:latin typeface="Times New Roman" pitchFamily="18" charset="0"/>
              <a:ea typeface="Times New Roman" panose="02020603050405020304" pitchFamily="18" charset="0"/>
              <a:cs typeface="Times New Roman" pitchFamily="18" charset="0"/>
            </a:endParaRPr>
          </a:p>
        </p:txBody>
      </p:sp>
      <p:sp>
        <p:nvSpPr>
          <p:cNvPr id="4" name="2 Marcador de contenido"/>
          <p:cNvSpPr txBox="1">
            <a:spLocks/>
          </p:cNvSpPr>
          <p:nvPr/>
        </p:nvSpPr>
        <p:spPr>
          <a:xfrm>
            <a:off x="683049" y="426477"/>
            <a:ext cx="7731189" cy="487923"/>
          </a:xfrm>
          <a:prstGeom prst="rect">
            <a:avLst/>
          </a:prstGeom>
          <a:solidFill>
            <a:srgbClr val="31177E"/>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s-ES_tradnl" sz="2400" b="1" i="0" u="none" strike="noStrike" kern="0" cap="none" spc="0" normalizeH="0" baseline="0" noProof="0" dirty="0">
                <a:ln w="1905"/>
                <a:solidFill>
                  <a:schemeClr val="bg1">
                    <a:lumMod val="20000"/>
                    <a:lumOff val="80000"/>
                  </a:schemeClr>
                </a:solidFill>
                <a:effectLst>
                  <a:glow rad="63500">
                    <a:srgbClr val="000000">
                      <a:satMod val="175000"/>
                      <a:alpha val="40000"/>
                    </a:srgbClr>
                  </a:glow>
                  <a:outerShdw blurRad="38100" dist="38100" dir="2700000" algn="tl">
                    <a:srgbClr val="000000">
                      <a:alpha val="43137"/>
                    </a:srgbClr>
                  </a:outerShdw>
                </a:effectLst>
                <a:uLnTx/>
                <a:uFillTx/>
                <a:latin typeface="Times New Roman"/>
                <a:ea typeface="+mn-ea"/>
                <a:cs typeface="+mn-cs"/>
              </a:rPr>
              <a:t> Ambientación</a:t>
            </a:r>
            <a:r>
              <a:rPr kumimoji="0" lang="es-ES_tradnl" sz="2000" b="1" i="0" u="none" strike="noStrike" kern="0" cap="none" spc="0" normalizeH="0" baseline="0" noProof="0" dirty="0">
                <a:ln w="1905"/>
                <a:solidFill>
                  <a:schemeClr val="bg1">
                    <a:lumMod val="20000"/>
                    <a:lumOff val="80000"/>
                  </a:schemeClr>
                </a:solidFill>
                <a:effectLst>
                  <a:outerShdw blurRad="38100" dist="38100" dir="2700000" algn="tl">
                    <a:srgbClr val="000000">
                      <a:alpha val="43137"/>
                    </a:srgbClr>
                  </a:outerShdw>
                </a:effectLst>
                <a:uLnTx/>
                <a:uFillTx/>
                <a:latin typeface="Times New Roman"/>
                <a:ea typeface="+mn-ea"/>
                <a:cs typeface="+mn-cs"/>
              </a:rPr>
              <a:t>: </a:t>
            </a:r>
            <a:r>
              <a:rPr kumimoji="0" lang="es-ES_tradnl" sz="2000" b="0" i="0" u="none" strike="noStrike" kern="1200" cap="none" spc="0" normalizeH="0" baseline="0" noProof="0" dirty="0">
                <a:ln>
                  <a:noFill/>
                </a:ln>
                <a:solidFill>
                  <a:schemeClr val="bg1">
                    <a:lumMod val="20000"/>
                    <a:lumOff val="80000"/>
                  </a:schemeClr>
                </a:solidFill>
                <a:effectLst>
                  <a:outerShdw blurRad="38100" dist="38100" dir="2700000" algn="tl">
                    <a:srgbClr val="000000">
                      <a:alpha val="43137"/>
                    </a:srgbClr>
                  </a:outerShdw>
                </a:effectLst>
                <a:uLnTx/>
                <a:uFillTx/>
                <a:latin typeface="Arial"/>
                <a:ea typeface="+mn-ea"/>
                <a:cs typeface="+mn-cs"/>
              </a:rPr>
              <a:t>Rostros de pobres, rodeando un rostro de Jesús</a:t>
            </a:r>
            <a:endParaRPr kumimoji="0" lang="es-PE" sz="2000" b="0" i="0" u="none" strike="noStrike" kern="1200" cap="none" spc="0" normalizeH="0" baseline="0" noProof="0" dirty="0">
              <a:ln>
                <a:noFill/>
              </a:ln>
              <a:solidFill>
                <a:schemeClr val="bg1">
                  <a:lumMod val="20000"/>
                  <a:lumOff val="80000"/>
                </a:schemeClr>
              </a:solidFill>
              <a:effectLst>
                <a:outerShdw blurRad="38100" dist="38100" dir="2700000" algn="tl">
                  <a:srgbClr val="000000">
                    <a:alpha val="43137"/>
                  </a:srgbClr>
                </a:outerShdw>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s-ES_tradnl" sz="2000" b="0" i="0" u="none" strike="noStrike" kern="0" cap="none" spc="0" normalizeH="0" baseline="0" noProof="0" dirty="0">
              <a:ln w="18415" cmpd="sng">
                <a:solidFill>
                  <a:srgbClr val="FFFFFF"/>
                </a:solidFill>
                <a:prstDash val="solid"/>
              </a:ln>
              <a:solidFill>
                <a:schemeClr val="bg1">
                  <a:lumMod val="20000"/>
                  <a:lumOff val="80000"/>
                </a:schemeClr>
              </a:solidFill>
              <a:effectLst>
                <a:outerShdw blurRad="38100" dist="38100" dir="2700000" algn="tl" rotWithShape="0">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776799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6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1750" fill="hold"/>
                                        <p:tgtEl>
                                          <p:spTgt spid="14"/>
                                        </p:tgtEl>
                                        <p:attrNameLst>
                                          <p:attrName>ppt_w</p:attrName>
                                        </p:attrNameLst>
                                      </p:cBhvr>
                                      <p:tavLst>
                                        <p:tav tm="0">
                                          <p:val>
                                            <p:fltVal val="0"/>
                                          </p:val>
                                        </p:tav>
                                        <p:tav tm="100000">
                                          <p:val>
                                            <p:strVal val="#ppt_w"/>
                                          </p:val>
                                        </p:tav>
                                      </p:tavLst>
                                    </p:anim>
                                    <p:anim calcmode="lin" valueType="num">
                                      <p:cBhvr>
                                        <p:cTn id="13" dur="175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pinimg.com/564x/4b/1c/c7/4b1cc7590dd6c31e8c6b77948e71864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flipH="1">
            <a:off x="580288" y="457203"/>
            <a:ext cx="8194429" cy="6022728"/>
          </a:xfrm>
          <a:prstGeom prst="rect">
            <a:avLst/>
          </a:prstGeom>
          <a:noFill/>
          <a:extLst>
            <a:ext uri="{909E8E84-426E-40DD-AFC4-6F175D3DCCD1}">
              <a14:hiddenFill xmlns:a14="http://schemas.microsoft.com/office/drawing/2010/main">
                <a:solidFill>
                  <a:srgbClr val="FFFFFF"/>
                </a:solidFill>
              </a14:hiddenFill>
            </a:ext>
          </a:extLst>
        </p:spPr>
      </p:pic>
      <p:sp>
        <p:nvSpPr>
          <p:cNvPr id="327683" name="Rectangle 3"/>
          <p:cNvSpPr>
            <a:spLocks noChangeArrowheads="1"/>
          </p:cNvSpPr>
          <p:nvPr/>
        </p:nvSpPr>
        <p:spPr bwMode="auto">
          <a:xfrm>
            <a:off x="790189" y="742307"/>
            <a:ext cx="7639704"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glow rad="101600">
                    <a:srgbClr val="000000">
                      <a:satMod val="175000"/>
                      <a:alpha val="40000"/>
                    </a:srgbClr>
                  </a:glow>
                </a:effectLst>
                <a:uLnTx/>
                <a:uFillTx/>
                <a:latin typeface="Comic Sans MS" pitchFamily="66" charset="0"/>
                <a:ea typeface="+mn-ea"/>
                <a:cs typeface="Times New Roman" pitchFamily="18" charset="0"/>
              </a:rPr>
              <a:t> </a:t>
            </a:r>
            <a:r>
              <a:rPr kumimoji="0" lang="es-ES" sz="2800" b="1" i="1" u="none" strike="noStrike" kern="1200" cap="none" spc="0" normalizeH="0" baseline="0" noProof="0" dirty="0">
                <a:ln>
                  <a:noFill/>
                </a:ln>
                <a:solidFill>
                  <a:srgbClr val="FFFFFF"/>
                </a:solidFill>
                <a:effectLst>
                  <a:glow rad="101600">
                    <a:srgbClr val="000000">
                      <a:satMod val="175000"/>
                      <a:alpha val="40000"/>
                    </a:srgbClr>
                  </a:glow>
                </a:effectLst>
                <a:uLnTx/>
                <a:uFillTx/>
                <a:latin typeface="Comic Sans MS" pitchFamily="66" charset="0"/>
                <a:ea typeface="+mn-ea"/>
                <a:cs typeface="Times New Roman" pitchFamily="18" charset="0"/>
              </a:rPr>
              <a:t>Me conduce hacia fuentes tranquilas y repara mis fuerzas; me guía por el sendero justo, por el honor de su nombre.</a:t>
            </a:r>
            <a:endParaRPr kumimoji="0" lang="ca-ES" sz="2800" b="1" i="1" u="none" strike="noStrike" kern="1200" cap="none" spc="0" normalizeH="0" baseline="0" noProof="0" dirty="0">
              <a:ln>
                <a:noFill/>
              </a:ln>
              <a:solidFill>
                <a:srgbClr val="FFFFFF"/>
              </a:solidFill>
              <a:effectLst>
                <a:glow rad="101600">
                  <a:srgbClr val="000000">
                    <a:satMod val="175000"/>
                    <a:alpha val="40000"/>
                  </a:srgbClr>
                </a:glow>
              </a:effectLst>
              <a:uLnTx/>
              <a:uFillTx/>
              <a:latin typeface="Comic Sans MS" pitchFamily="66" charset="0"/>
              <a:ea typeface="+mn-ea"/>
              <a:cs typeface="Times New Roman" pitchFamily="18" charset="0"/>
            </a:endParaRPr>
          </a:p>
        </p:txBody>
      </p:sp>
      <p:sp>
        <p:nvSpPr>
          <p:cNvPr id="327684" name="Rectangle 4"/>
          <p:cNvSpPr>
            <a:spLocks noChangeArrowheads="1"/>
          </p:cNvSpPr>
          <p:nvPr/>
        </p:nvSpPr>
        <p:spPr bwMode="auto">
          <a:xfrm>
            <a:off x="834598" y="5659576"/>
            <a:ext cx="7935186" cy="584775"/>
          </a:xfrm>
          <a:prstGeom prst="rect">
            <a:avLst/>
          </a:prstGeom>
          <a:noFill/>
          <a:ln>
            <a:noFill/>
          </a:ln>
          <a:effectLs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1600" b="1" i="1" u="none" strike="noStrike" kern="1200" cap="none" spc="0" normalizeH="0" baseline="0" noProof="0" dirty="0">
                <a:ln>
                  <a:noFill/>
                </a:ln>
                <a:solidFill>
                  <a:srgbClr val="FFCCCC"/>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a:ln>
                  <a:noFill/>
                </a:ln>
                <a:solidFill>
                  <a:srgbClr val="FFCCCC"/>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El </a:t>
            </a:r>
            <a:r>
              <a:rPr kumimoji="0" lang="ca-ES" sz="3200" b="1" i="1" u="none" strike="noStrike" kern="1200" cap="none" spc="0" normalizeH="0" baseline="0" noProof="0" dirty="0" err="1">
                <a:ln>
                  <a:noFill/>
                </a:ln>
                <a:solidFill>
                  <a:srgbClr val="FFCCCC"/>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a:ln>
                  <a:noFill/>
                </a:ln>
                <a:solidFill>
                  <a:srgbClr val="FFCCCC"/>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 es mi pastor, nada me falta.</a:t>
            </a:r>
          </a:p>
        </p:txBody>
      </p:sp>
    </p:spTree>
    <p:extLst>
      <p:ext uri="{BB962C8B-B14F-4D97-AF65-F5344CB8AC3E}">
        <p14:creationId xmlns:p14="http://schemas.microsoft.com/office/powerpoint/2010/main" val="373887515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27683"/>
                                        </p:tgtEl>
                                        <p:attrNameLst>
                                          <p:attrName>style.visibility</p:attrName>
                                        </p:attrNameLst>
                                      </p:cBhvr>
                                      <p:to>
                                        <p:strVal val="visible"/>
                                      </p:to>
                                    </p:set>
                                    <p:animEffect transition="in" filter="checkerboard(down)">
                                      <p:cBhvr>
                                        <p:cTn id="7" dur="1000"/>
                                        <p:tgtEl>
                                          <p:spTgt spid="327683"/>
                                        </p:tgtEl>
                                      </p:cBhvr>
                                    </p:animEffect>
                                  </p:childTnLst>
                                </p:cTn>
                              </p:par>
                            </p:childTnLst>
                          </p:cTn>
                        </p:par>
                        <p:par>
                          <p:cTn id="8" fill="hold">
                            <p:stCondLst>
                              <p:cond delay="1000"/>
                            </p:stCondLst>
                            <p:childTnLst>
                              <p:par>
                                <p:cTn id="9" presetID="5" presetClass="entr" presetSubtype="5" fill="hold" grpId="0" nodeType="afterEffect">
                                  <p:stCondLst>
                                    <p:cond delay="0"/>
                                  </p:stCondLst>
                                  <p:childTnLst>
                                    <p:set>
                                      <p:cBhvr>
                                        <p:cTn id="10" dur="1" fill="hold">
                                          <p:stCondLst>
                                            <p:cond delay="0"/>
                                          </p:stCondLst>
                                        </p:cTn>
                                        <p:tgtEl>
                                          <p:spTgt spid="327684"/>
                                        </p:tgtEl>
                                        <p:attrNameLst>
                                          <p:attrName>style.visibility</p:attrName>
                                        </p:attrNameLst>
                                      </p:cBhvr>
                                      <p:to>
                                        <p:strVal val="visible"/>
                                      </p:to>
                                    </p:set>
                                    <p:animEffect transition="in" filter="checkerboard(down)">
                                      <p:cBhvr>
                                        <p:cTn id="11" dur="1000"/>
                                        <p:tgtEl>
                                          <p:spTgt spid="327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p:bldP spid="3276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outdoor table for two des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60" y="440836"/>
            <a:ext cx="8285040" cy="595996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28707" name="Rectangle 3"/>
          <p:cNvSpPr>
            <a:spLocks noChangeArrowheads="1"/>
          </p:cNvSpPr>
          <p:nvPr/>
        </p:nvSpPr>
        <p:spPr bwMode="auto">
          <a:xfrm>
            <a:off x="872195" y="993964"/>
            <a:ext cx="7771684" cy="1384995"/>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800" b="0" i="1" u="none" strike="noStrike" kern="1200" cap="none" spc="0" normalizeH="0" baseline="0" noProof="0" dirty="0">
                <a:ln>
                  <a:noFill/>
                </a:ln>
                <a:solidFill>
                  <a:srgbClr val="FFFFFF"/>
                </a:solidFill>
                <a:effectLst>
                  <a:glow rad="101600">
                    <a:srgbClr val="FF0000">
                      <a:alpha val="40000"/>
                    </a:srgbClr>
                  </a:glow>
                  <a:outerShdw blurRad="50800" dist="38100" dir="10800000" algn="r" rotWithShape="0">
                    <a:prstClr val="black"/>
                  </a:outerShdw>
                </a:effectLst>
                <a:uLnTx/>
                <a:uFillTx/>
                <a:latin typeface="Comic Sans MS" pitchFamily="66" charset="0"/>
                <a:ea typeface="+mn-ea"/>
                <a:cs typeface="Times New Roman" pitchFamily="18" charset="0"/>
              </a:rPr>
              <a:t> </a:t>
            </a:r>
            <a:r>
              <a:rPr kumimoji="0" lang="es-ES" sz="2800" b="1" i="1" u="none" strike="noStrike" kern="1200" cap="none" spc="0" normalizeH="0" baseline="0" noProof="0" dirty="0">
                <a:ln>
                  <a:noFill/>
                </a:ln>
                <a:solidFill>
                  <a:srgbClr val="FFFFFF"/>
                </a:solidFill>
                <a:effectLst>
                  <a:glow rad="101600">
                    <a:srgbClr val="FF0000">
                      <a:alpha val="40000"/>
                    </a:srgbClr>
                  </a:glow>
                  <a:outerShdw blurRad="50800" dist="38100" dir="10800000" algn="r" rotWithShape="0">
                    <a:prstClr val="black"/>
                  </a:outerShdw>
                </a:effectLst>
                <a:uLnTx/>
                <a:uFillTx/>
                <a:latin typeface="Comic Sans MS" pitchFamily="66" charset="0"/>
                <a:ea typeface="+mn-ea"/>
                <a:cs typeface="Times New Roman" pitchFamily="18" charset="0"/>
              </a:rPr>
              <a:t>Preparas una mesa ante mí, enfrente de mis enemigos; me unges la cabeza con perfume, y mi copa rebosa.</a:t>
            </a:r>
            <a:endParaRPr kumimoji="0" lang="ca-ES" sz="2800" b="1" i="1" u="none" strike="noStrike" kern="1200" cap="none" spc="0" normalizeH="0" baseline="0" noProof="0" dirty="0">
              <a:ln>
                <a:noFill/>
              </a:ln>
              <a:solidFill>
                <a:srgbClr val="FFFFFF"/>
              </a:solidFill>
              <a:effectLst>
                <a:glow rad="101600">
                  <a:srgbClr val="FF0000">
                    <a:alpha val="40000"/>
                  </a:srgbClr>
                </a:glow>
                <a:outerShdw blurRad="50800" dist="38100" dir="10800000" algn="r" rotWithShape="0">
                  <a:prstClr val="black"/>
                </a:outerShdw>
              </a:effectLst>
              <a:uLnTx/>
              <a:uFillTx/>
              <a:latin typeface="Comic Sans MS" pitchFamily="66" charset="0"/>
              <a:ea typeface="+mn-ea"/>
              <a:cs typeface="Times New Roman" pitchFamily="18" charset="0"/>
            </a:endParaRPr>
          </a:p>
        </p:txBody>
      </p:sp>
      <p:sp>
        <p:nvSpPr>
          <p:cNvPr id="328708" name="Rectangle 4"/>
          <p:cNvSpPr>
            <a:spLocks noChangeArrowheads="1"/>
          </p:cNvSpPr>
          <p:nvPr/>
        </p:nvSpPr>
        <p:spPr bwMode="auto">
          <a:xfrm>
            <a:off x="599634" y="5480944"/>
            <a:ext cx="7935186" cy="584775"/>
          </a:xfrm>
          <a:prstGeom prst="rect">
            <a:avLst/>
          </a:prstGeom>
          <a:noFill/>
          <a:ln>
            <a:noFill/>
          </a:ln>
          <a:effectLs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16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El </a:t>
            </a:r>
            <a:r>
              <a:rPr kumimoji="0" lang="ca-ES" sz="3200" b="1" i="1" u="none" strike="noStrike" kern="1200" cap="none" spc="0" normalizeH="0" baseline="0" noProof="0" dirty="0" err="1">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 es mi pastor, nada me falta.</a:t>
            </a:r>
            <a:endParaRPr kumimoji="0" lang="ca-ES" sz="16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69900848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28707"/>
                                        </p:tgtEl>
                                        <p:attrNameLst>
                                          <p:attrName>style.visibility</p:attrName>
                                        </p:attrNameLst>
                                      </p:cBhvr>
                                      <p:to>
                                        <p:strVal val="visible"/>
                                      </p:to>
                                    </p:set>
                                    <p:animEffect transition="in" filter="checkerboard(across)">
                                      <p:cBhvr>
                                        <p:cTn id="7" dur="1000"/>
                                        <p:tgtEl>
                                          <p:spTgt spid="328707"/>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28708"/>
                                        </p:tgtEl>
                                        <p:attrNameLst>
                                          <p:attrName>style.visibility</p:attrName>
                                        </p:attrNameLst>
                                      </p:cBhvr>
                                      <p:to>
                                        <p:strVal val="visible"/>
                                      </p:to>
                                    </p:set>
                                    <p:animEffect transition="in" filter="checkerboard(across)">
                                      <p:cBhvr>
                                        <p:cTn id="11" dur="10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p:bldP spid="32870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66" y="423983"/>
            <a:ext cx="8193024" cy="6003193"/>
          </a:xfrm>
          <a:prstGeom prst="rect">
            <a:avLst/>
          </a:prstGeom>
          <a:scene3d>
            <a:camera prst="orthographicFront"/>
            <a:lightRig rig="threePt" dir="t"/>
          </a:scene3d>
          <a:sp3d>
            <a:bevelT/>
          </a:sp3d>
        </p:spPr>
      </p:pic>
      <p:sp>
        <p:nvSpPr>
          <p:cNvPr id="329731" name="Rectangle 3"/>
          <p:cNvSpPr>
            <a:spLocks noChangeArrowheads="1"/>
          </p:cNvSpPr>
          <p:nvPr/>
        </p:nvSpPr>
        <p:spPr bwMode="auto">
          <a:xfrm>
            <a:off x="2113623" y="2066358"/>
            <a:ext cx="4910311" cy="2677656"/>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glow rad="101600">
                    <a:srgbClr val="000000">
                      <a:alpha val="6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Tu bondad y </a:t>
            </a:r>
            <a:r>
              <a:rPr kumimoji="0" lang="es-ES" sz="2800" b="1" i="1" u="none" strike="noStrike" kern="1200" cap="none" spc="0" normalizeH="0" baseline="0" noProof="0" dirty="0" smtClean="0">
                <a:ln>
                  <a:noFill/>
                </a:ln>
                <a:solidFill>
                  <a:srgbClr val="FFFF00"/>
                </a:solidFill>
                <a:effectLst>
                  <a:glow rad="101600">
                    <a:srgbClr val="000000">
                      <a:alpha val="6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                            tu </a:t>
            </a:r>
            <a:r>
              <a:rPr kumimoji="0" lang="es-ES" sz="2800" b="1" i="1" u="none" strike="noStrike" kern="1200" cap="none" spc="0" normalizeH="0" baseline="0" noProof="0" dirty="0">
                <a:ln>
                  <a:noFill/>
                </a:ln>
                <a:solidFill>
                  <a:srgbClr val="FFFF00"/>
                </a:solidFill>
                <a:effectLst>
                  <a:glow rad="101600">
                    <a:srgbClr val="000000">
                      <a:alpha val="6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misericordia me acompañan todos los días de mi vida, y habitaré en la casa del Señor por años sin término.</a:t>
            </a:r>
          </a:p>
        </p:txBody>
      </p:sp>
      <p:sp>
        <p:nvSpPr>
          <p:cNvPr id="329732" name="Rectangle 4"/>
          <p:cNvSpPr>
            <a:spLocks noChangeArrowheads="1"/>
          </p:cNvSpPr>
          <p:nvPr/>
        </p:nvSpPr>
        <p:spPr bwMode="auto">
          <a:xfrm>
            <a:off x="596377" y="5580353"/>
            <a:ext cx="7944804"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1800" b="1" i="1" u="none" strike="noStrike" kern="1200" cap="none" spc="0" normalizeH="0" baseline="0" noProof="0" dirty="0">
                <a:ln>
                  <a:noFill/>
                </a:ln>
                <a:solidFill>
                  <a:srgbClr val="FFFF00"/>
                </a:solidFill>
                <a:effectLst>
                  <a:glow rad="101600">
                    <a:srgbClr val="000000">
                      <a:satMod val="175000"/>
                      <a:alpha val="40000"/>
                    </a:srgbClr>
                  </a:glo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a:ln>
                  <a:noFill/>
                </a:ln>
                <a:solidFill>
                  <a:srgbClr val="FFFF00"/>
                </a:solidFill>
                <a:effectLst>
                  <a:glow rad="101600">
                    <a:srgbClr val="000000">
                      <a:satMod val="175000"/>
                      <a:alpha val="40000"/>
                    </a:srgbClr>
                  </a:glow>
                </a:effectLst>
                <a:uLnTx/>
                <a:uFillTx/>
                <a:latin typeface="Comic Sans MS" pitchFamily="66" charset="0"/>
                <a:ea typeface="+mn-ea"/>
                <a:cs typeface="Times New Roman" pitchFamily="18" charset="0"/>
              </a:rPr>
              <a:t>El Señor es mi pastor, nada me falta.</a:t>
            </a:r>
          </a:p>
        </p:txBody>
      </p:sp>
    </p:spTree>
    <p:extLst>
      <p:ext uri="{BB962C8B-B14F-4D97-AF65-F5344CB8AC3E}">
        <p14:creationId xmlns:p14="http://schemas.microsoft.com/office/powerpoint/2010/main" val="170435352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29731"/>
                                        </p:tgtEl>
                                        <p:attrNameLst>
                                          <p:attrName>style.visibility</p:attrName>
                                        </p:attrNameLst>
                                      </p:cBhvr>
                                      <p:to>
                                        <p:strVal val="visible"/>
                                      </p:to>
                                    </p:set>
                                    <p:animEffect transition="in" filter="checkerboard(across)">
                                      <p:cBhvr>
                                        <p:cTn id="7" dur="1000"/>
                                        <p:tgtEl>
                                          <p:spTgt spid="329731"/>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29732"/>
                                        </p:tgtEl>
                                        <p:attrNameLst>
                                          <p:attrName>style.visibility</p:attrName>
                                        </p:attrNameLst>
                                      </p:cBhvr>
                                      <p:to>
                                        <p:strVal val="visible"/>
                                      </p:to>
                                    </p:set>
                                    <p:animEffect transition="in" filter="checkerboard(across)">
                                      <p:cBhvr>
                                        <p:cTn id="11" dur="1000"/>
                                        <p:tgtEl>
                                          <p:spTgt spid="329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p:bldP spid="3297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pinimg.com/564x/b3/41/20/b34120e04ed73ce196ffd9a9cbbc99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4" y="400004"/>
            <a:ext cx="8267457" cy="611509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 name="Rectangle 4"/>
          <p:cNvSpPr txBox="1">
            <a:spLocks noChangeArrowheads="1"/>
          </p:cNvSpPr>
          <p:nvPr/>
        </p:nvSpPr>
        <p:spPr bwMode="auto">
          <a:xfrm>
            <a:off x="498474" y="1410684"/>
            <a:ext cx="8267457" cy="200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just" defTabSz="914400" rtl="0" eaLnBrk="1" fontAlgn="base" latinLnBrk="0" hangingPunct="1">
              <a:lnSpc>
                <a:spcPct val="80000"/>
              </a:lnSpc>
              <a:spcBef>
                <a:spcPct val="20000"/>
              </a:spcBef>
              <a:spcAft>
                <a:spcPct val="0"/>
              </a:spcAft>
              <a:buClrTx/>
              <a:buSzTx/>
              <a:buFontTx/>
              <a:buNone/>
              <a:tabLst/>
              <a:defRPr/>
            </a:pPr>
            <a:r>
              <a:rPr kumimoji="0" lang="es-PE" sz="24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a:t>
            </a:r>
            <a:r>
              <a:rPr kumimoji="0" lang="es-PE" sz="24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No son los pobres los miembros afligidos de nuestro Señor? ¿No son hermanos nuestros? Y si los sacerdotes los abandonan, ¿quién quieren que les asista? De modo que, si hay algunos entre nosotros que crean que están en la Misión para evangelizar a los pobres y no para cuidarlos, para remediar sus necesidades espirituales y no las temporales, les diré que tenemos que asistirles y hacer que les </a:t>
            </a:r>
            <a:r>
              <a:rPr kumimoji="0" lang="es-PE" sz="24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asistan</a:t>
            </a:r>
            <a:endParaRPr kumimoji="0" lang="es-ES_tradnl" sz="24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ndParaRPr>
          </a:p>
        </p:txBody>
      </p:sp>
      <p:sp>
        <p:nvSpPr>
          <p:cNvPr id="9" name="Rectangle 4"/>
          <p:cNvSpPr txBox="1">
            <a:spLocks noChangeArrowheads="1"/>
          </p:cNvSpPr>
          <p:nvPr/>
        </p:nvSpPr>
        <p:spPr bwMode="auto">
          <a:xfrm>
            <a:off x="3744990" y="495440"/>
            <a:ext cx="5020941" cy="94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ES_tradnl" sz="2400" b="0" u="sng"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Motivación</a:t>
            </a:r>
            <a:r>
              <a:rPr kumimoji="0" lang="es-ES_tradnl" sz="2400" b="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 Una </a:t>
            </a:r>
            <a:r>
              <a:rPr kumimoji="0" lang="es-ES_tradnl" sz="2400" b="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vez más san Vicente contempla a </a:t>
            </a:r>
            <a:r>
              <a:rPr kumimoji="0" lang="es-ES_tradnl" sz="2400" b="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Jesús en </a:t>
            </a:r>
            <a:r>
              <a:rPr kumimoji="0" lang="es-ES_tradnl" sz="2400" b="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su manera de servir a los pobres. </a:t>
            </a:r>
            <a:endParaRPr kumimoji="0" lang="es-ES_tradnl" sz="2400" b="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ndParaRPr>
          </a:p>
        </p:txBody>
      </p:sp>
      <p:sp>
        <p:nvSpPr>
          <p:cNvPr id="5" name="Rectangle 4"/>
          <p:cNvSpPr txBox="1">
            <a:spLocks noChangeArrowheads="1"/>
          </p:cNvSpPr>
          <p:nvPr/>
        </p:nvSpPr>
        <p:spPr bwMode="auto">
          <a:xfrm>
            <a:off x="1012457" y="-287840"/>
            <a:ext cx="6735651" cy="7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r" defTabSz="914400" rtl="0" eaLnBrk="1" fontAlgn="base" latinLnBrk="0" hangingPunct="1">
              <a:lnSpc>
                <a:spcPct val="80000"/>
              </a:lnSpc>
              <a:spcBef>
                <a:spcPct val="20000"/>
              </a:spcBef>
              <a:spcAft>
                <a:spcPct val="0"/>
              </a:spcAft>
              <a:buClrTx/>
              <a:buSzTx/>
              <a:buFontTx/>
              <a:buNone/>
              <a:tabLst/>
              <a:defRPr/>
            </a:pPr>
            <a:r>
              <a:rPr kumimoji="0" lang="es-ES_tradnl" sz="2400" b="0" i="1" u="none" strike="noStrike" kern="1200" cap="none" spc="0" normalizeH="0" baseline="0" noProof="0" dirty="0" smtClean="0">
                <a:ln>
                  <a:noFill/>
                </a:ln>
                <a:solidFill>
                  <a:srgbClr val="FFFFFF"/>
                </a:solidFill>
                <a:effectLst>
                  <a:glow rad="101600">
                    <a:srgbClr val="100800"/>
                  </a:glow>
                  <a:outerShdw blurRad="38100" dist="38100" dir="2700000" algn="tl">
                    <a:srgbClr val="000000">
                      <a:alpha val="43137"/>
                    </a:srgbClr>
                  </a:outerShdw>
                </a:effectLst>
                <a:uLnTx/>
                <a:uFillTx/>
                <a:latin typeface="Tekton Pro" panose="020F0603020208020904" pitchFamily="34" charset="0"/>
                <a:ea typeface="+mn-ea"/>
                <a:cs typeface="+mn-cs"/>
              </a:rPr>
              <a:t>		</a:t>
            </a:r>
            <a:endParaRPr kumimoji="0" lang="es-ES" sz="2400" b="0" i="1" u="none" strike="noStrike" kern="1200" cap="none" spc="0" normalizeH="0" baseline="0" noProof="0" dirty="0" smtClean="0">
              <a:ln>
                <a:noFill/>
              </a:ln>
              <a:solidFill>
                <a:srgbClr val="FFFFFF"/>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s-ES_tradnl" sz="2400" b="0" i="1" u="none" strike="noStrike" kern="1200" cap="none" spc="0" normalizeH="0" baseline="0" noProof="0" dirty="0" smtClean="0">
              <a:ln>
                <a:noFill/>
              </a:ln>
              <a:solidFill>
                <a:srgbClr val="FFFFFF"/>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8" name="Rectangle 4"/>
          <p:cNvSpPr txBox="1">
            <a:spLocks noChangeArrowheads="1"/>
          </p:cNvSpPr>
          <p:nvPr/>
        </p:nvSpPr>
        <p:spPr bwMode="auto">
          <a:xfrm>
            <a:off x="971600" y="4470419"/>
            <a:ext cx="597066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s-ES" sz="2800" b="1" i="1" u="none" strike="noStrike" kern="1200" cap="none" spc="0" normalizeH="0" baseline="0" noProof="0" dirty="0">
              <a:ln>
                <a:noFill/>
              </a:ln>
              <a:solidFill>
                <a:srgbClr val="FFFF66"/>
              </a:solidFill>
              <a:effectLst/>
              <a:uLnTx/>
              <a:uFillTx/>
              <a:latin typeface="Arial"/>
              <a:ea typeface="+mn-ea"/>
              <a:cs typeface="+mn-cs"/>
            </a:endParaRPr>
          </a:p>
        </p:txBody>
      </p:sp>
      <p:sp>
        <p:nvSpPr>
          <p:cNvPr id="11" name="Rectangle 4"/>
          <p:cNvSpPr txBox="1">
            <a:spLocks noChangeArrowheads="1"/>
          </p:cNvSpPr>
          <p:nvPr/>
        </p:nvSpPr>
        <p:spPr bwMode="auto">
          <a:xfrm>
            <a:off x="3334415" y="3314712"/>
            <a:ext cx="5361175" cy="1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r" defTabSz="914400" rtl="0" eaLnBrk="1" fontAlgn="base" latinLnBrk="0" hangingPunct="1">
              <a:lnSpc>
                <a:spcPct val="80000"/>
              </a:lnSpc>
              <a:spcBef>
                <a:spcPct val="20000"/>
              </a:spcBef>
              <a:spcAft>
                <a:spcPct val="0"/>
              </a:spcAft>
              <a:buClrTx/>
              <a:buSzTx/>
              <a:buFontTx/>
              <a:buNone/>
              <a:tabLst/>
              <a:defRPr/>
            </a:pPr>
            <a:r>
              <a:rPr kumimoji="0" lang="es-PE" sz="24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de </a:t>
            </a:r>
            <a:r>
              <a:rPr kumimoji="0" lang="es-PE" sz="24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todas las maneras, nosotros y los demás, si queremos oír esas agradables palabras del soberano Juez de vivos y de muertos: </a:t>
            </a:r>
            <a:r>
              <a:rPr kumimoji="0" lang="es-PE" sz="24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"Venid, benditos de mi Padre; poseed el reino que os está preparado, porque tuve hambre y me disteis de comer; estaba desnudo y me vestisteis; enfermo y me cuidasteis".</a:t>
            </a:r>
            <a:r>
              <a:rPr kumimoji="0" lang="es-PE" sz="24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 Hacer esto es evangelizar de palabra y de obra; es lo más perfecto; y es lo que nuestro Señor practicó… </a:t>
            </a:r>
            <a:r>
              <a:rPr kumimoji="0" lang="es-PE" sz="24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rPr>
              <a:t>(XI,393)</a:t>
            </a:r>
            <a:endParaRPr kumimoji="0" lang="es-ES_tradnl" sz="24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1636" y="484943"/>
            <a:ext cx="3060192" cy="792480"/>
          </a:xfrm>
          <a:prstGeom prst="roundRect">
            <a:avLst/>
          </a:prstGeom>
        </p:spPr>
      </p:pic>
    </p:spTree>
    <p:extLst>
      <p:ext uri="{BB962C8B-B14F-4D97-AF65-F5344CB8AC3E}">
        <p14:creationId xmlns:p14="http://schemas.microsoft.com/office/powerpoint/2010/main" val="978394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9">
                                            <p:txEl>
                                              <p:pRg st="0" end="0"/>
                                            </p:txEl>
                                          </p:spTgt>
                                        </p:tgtEl>
                                      </p:cBhvr>
                                    </p:animEffect>
                                  </p:childTnLst>
                                </p:cTn>
                              </p:par>
                            </p:childTnLst>
                          </p:cTn>
                        </p:par>
                        <p:par>
                          <p:cTn id="11" fill="hold">
                            <p:stCondLst>
                              <p:cond delay="41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10">
                                            <p:txEl>
                                              <p:pRg st="0" end="0"/>
                                            </p:txEl>
                                          </p:spTgt>
                                        </p:tgtEl>
                                      </p:cBhvr>
                                    </p:animEffect>
                                  </p:childTnLst>
                                </p:cTn>
                              </p:par>
                            </p:childTnLst>
                          </p:cTn>
                        </p:par>
                        <p:par>
                          <p:cTn id="18" fill="hold">
                            <p:stCondLst>
                              <p:cond delay="2135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P spid="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4786" y="380943"/>
            <a:ext cx="8229600" cy="6081404"/>
          </a:xfrm>
          <a:prstGeom prst="rect">
            <a:avLst/>
          </a:prstGeom>
        </p:spPr>
      </p:pic>
      <p:sp>
        <p:nvSpPr>
          <p:cNvPr id="464902" name="Rectangle 6"/>
          <p:cNvSpPr>
            <a:spLocks noGrp="1" noChangeArrowheads="1"/>
          </p:cNvSpPr>
          <p:nvPr>
            <p:ph idx="1"/>
          </p:nvPr>
        </p:nvSpPr>
        <p:spPr>
          <a:xfrm>
            <a:off x="695564" y="1362968"/>
            <a:ext cx="3805646" cy="3516119"/>
          </a:xfrm>
          <a:noFill/>
        </p:spPr>
        <p:txBody>
          <a:bodyPr/>
          <a:lstStyle/>
          <a:p>
            <a:pPr algn="ctr" eaLnBrk="1" hangingPunct="1">
              <a:buFont typeface="Wingdings" panose="05000000000000000000" pitchFamily="2" charset="2"/>
              <a:buChar char="Ø"/>
            </a:pPr>
            <a:r>
              <a:rPr lang="es-ES_tradnl" sz="28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Realizar  de manera personal y comunitaria alguna </a:t>
            </a:r>
            <a:r>
              <a:rPr lang="es-ES_tradnl"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de las obras de misericordia propuesta por el Señor en el evangelio de hoy.</a:t>
            </a:r>
            <a:endParaRPr lang="es-ES"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endParaRPr>
          </a:p>
          <a:p>
            <a:pPr marL="0" indent="0" algn="ctr" eaLnBrk="1" hangingPunct="1">
              <a:buNone/>
            </a:pPr>
            <a:endParaRPr lang="es-ES" sz="28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endParaRPr>
          </a:p>
        </p:txBody>
      </p:sp>
      <p:sp>
        <p:nvSpPr>
          <p:cNvPr id="464903" name="WordArt 7"/>
          <p:cNvSpPr>
            <a:spLocks noChangeArrowheads="1" noChangeShapeType="1" noTextEdit="1"/>
          </p:cNvSpPr>
          <p:nvPr/>
        </p:nvSpPr>
        <p:spPr bwMode="auto">
          <a:xfrm>
            <a:off x="835790" y="620628"/>
            <a:ext cx="3384518" cy="58391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0" cap="none" spc="0" normalizeH="0" baseline="0" noProof="0" dirty="0">
                <a:ln w="6600">
                  <a:solidFill>
                    <a:srgbClr val="FF6699"/>
                  </a:solidFill>
                  <a:prstDash val="solid"/>
                </a:ln>
                <a:solidFill>
                  <a:srgbClr val="FFFFFF"/>
                </a:solidFill>
                <a:effectLst>
                  <a:glow rad="101600">
                    <a:schemeClr val="accent4">
                      <a:satMod val="175000"/>
                      <a:alpha val="40000"/>
                    </a:schemeClr>
                  </a:glow>
                  <a:outerShdw dist="38100" dir="2700000" algn="tl" rotWithShape="0">
                    <a:srgbClr val="FF6699"/>
                  </a:outerShdw>
                </a:effectLst>
                <a:uLnTx/>
                <a:uFillTx/>
                <a:latin typeface="Arial Black"/>
                <a:ea typeface="+mn-ea"/>
                <a:cs typeface="Times New Roman" pitchFamily="18" charset="0"/>
              </a:rPr>
              <a:t>Compromiso: </a:t>
            </a:r>
          </a:p>
        </p:txBody>
      </p:sp>
    </p:spTree>
    <p:extLst>
      <p:ext uri="{BB962C8B-B14F-4D97-AF65-F5344CB8AC3E}">
        <p14:creationId xmlns:p14="http://schemas.microsoft.com/office/powerpoint/2010/main" val="15072093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64902"/>
                                        </p:tgtEl>
                                        <p:attrNameLst>
                                          <p:attrName>style.visibility</p:attrName>
                                        </p:attrNameLst>
                                      </p:cBhvr>
                                      <p:to>
                                        <p:strVal val="visible"/>
                                      </p:to>
                                    </p:set>
                                    <p:anim calcmode="lin" valueType="num">
                                      <p:cBhvr>
                                        <p:cTn id="7" dur="250" fill="hold"/>
                                        <p:tgtEl>
                                          <p:spTgt spid="464902"/>
                                        </p:tgtEl>
                                        <p:attrNameLst>
                                          <p:attrName>ppt_w</p:attrName>
                                        </p:attrNameLst>
                                      </p:cBhvr>
                                      <p:tavLst>
                                        <p:tav tm="0">
                                          <p:val>
                                            <p:strVal val="4/3*#ppt_w"/>
                                          </p:val>
                                        </p:tav>
                                        <p:tav tm="100000">
                                          <p:val>
                                            <p:strVal val="#ppt_w"/>
                                          </p:val>
                                        </p:tav>
                                      </p:tavLst>
                                    </p:anim>
                                    <p:anim calcmode="lin" valueType="num">
                                      <p:cBhvr>
                                        <p:cTn id="8" dur="250" fill="hold"/>
                                        <p:tgtEl>
                                          <p:spTgt spid="46490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i.pinimg.com/564x/d1/c6/54/d1c6541df5179f84bab4af7e605e5b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39" y="446677"/>
            <a:ext cx="8203841" cy="592182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77189" name="Rectangle 5"/>
          <p:cNvSpPr>
            <a:spLocks noChangeArrowheads="1"/>
          </p:cNvSpPr>
          <p:nvPr/>
        </p:nvSpPr>
        <p:spPr bwMode="auto">
          <a:xfrm>
            <a:off x="553711" y="1081417"/>
            <a:ext cx="5275589" cy="521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Señor Jesús</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 Danos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la gracia de verte </a:t>
            </a:r>
            <a:endPar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presente en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todo aquel que sufre o </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padece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necesidad.</a:t>
            </a:r>
          </a:p>
          <a:p>
            <a:pPr marL="0" marR="0" lvl="0" indent="0"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Derrama sobre nosotros </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tu                                         Espíritu Santo para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ser </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                                    sensibles ante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el </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dolor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ajeno</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        sabiendo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que Tú </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                                     estás en los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que sufren, </a:t>
            </a:r>
            <a:endPar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en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los que experimentan </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                                                  el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dolor y la carencia</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                                                     que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padeces con el </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que                                          experimenta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la cruz</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 para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que, </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      viéndote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en esas </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personas</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seamos consuelo y fortaleza </a:t>
            </a: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para ellos.</a:t>
            </a:r>
          </a:p>
          <a:p>
            <a:pPr marL="0" marR="0" lvl="0" indent="0"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rPr>
              <a:t>Danos la gracia de ser sensibles y solidarios. Amén</a:t>
            </a:r>
          </a:p>
          <a:p>
            <a:pPr marL="0" marR="0" lvl="0" indent="0" defTabSz="914400" rtl="0" eaLnBrk="1" fontAlgn="base" latinLnBrk="0" hangingPunct="1">
              <a:lnSpc>
                <a:spcPct val="100000"/>
              </a:lnSpc>
              <a:spcBef>
                <a:spcPts val="0"/>
              </a:spcBef>
              <a:spcAft>
                <a:spcPct val="0"/>
              </a:spcAft>
              <a:buClrTx/>
              <a:buSzTx/>
              <a:buFontTx/>
              <a:buNone/>
              <a:tabLst/>
              <a:defRPr/>
            </a:pPr>
            <a:endParaRPr kumimoji="0" lang="es-PE" sz="20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defTabSz="914400" rtl="0" eaLnBrk="1" fontAlgn="base" latinLnBrk="0" hangingPunct="1">
              <a:lnSpc>
                <a:spcPct val="80000"/>
              </a:lnSpc>
              <a:spcBef>
                <a:spcPct val="2000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defTabSz="914400" rtl="0" eaLnBrk="1" fontAlgn="base" latinLnBrk="0" hangingPunct="1">
              <a:lnSpc>
                <a:spcPct val="80000"/>
              </a:lnSpc>
              <a:spcBef>
                <a:spcPct val="20000"/>
              </a:spcBef>
              <a:spcAft>
                <a:spcPct val="0"/>
              </a:spcAft>
              <a:buClrTx/>
              <a:buSzTx/>
              <a:buFontTx/>
              <a:buNone/>
              <a:tabLst/>
              <a:defRPr/>
            </a:pPr>
            <a:endParaRPr kumimoji="0" lang="es-ES_tradnl"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defTabSz="914400" rtl="0" eaLnBrk="1" fontAlgn="base" latinLnBrk="0" hangingPunct="1">
              <a:lnSpc>
                <a:spcPct val="80000"/>
              </a:lnSpc>
              <a:spcBef>
                <a:spcPct val="2000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defTabSz="914400" rtl="0" eaLnBrk="1" fontAlgn="base" latinLnBrk="0" hangingPunct="1">
              <a:lnSpc>
                <a:spcPct val="80000"/>
              </a:lnSpc>
              <a:spcBef>
                <a:spcPct val="20000"/>
              </a:spcBef>
              <a:spcAft>
                <a:spcPct val="0"/>
              </a:spcAft>
              <a:buClrTx/>
              <a:buSzTx/>
              <a:buFontTx/>
              <a:buNone/>
              <a:tabLst/>
              <a:defRPr/>
            </a:pPr>
            <a:endParaRPr kumimoji="0" lang="es-ES_tradnl" sz="20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77191" name="WordArt 7"/>
          <p:cNvSpPr>
            <a:spLocks noChangeArrowheads="1" noChangeShapeType="1" noTextEdit="1"/>
          </p:cNvSpPr>
          <p:nvPr/>
        </p:nvSpPr>
        <p:spPr bwMode="auto">
          <a:xfrm>
            <a:off x="4005329" y="446677"/>
            <a:ext cx="1676400" cy="4893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0" cap="none" spc="0" normalizeH="0" baseline="0" noProof="0" dirty="0">
                <a:ln w="6600">
                  <a:solidFill>
                    <a:srgbClr val="FF6699"/>
                  </a:solidFill>
                  <a:prstDash val="solid"/>
                </a:ln>
                <a:solidFill>
                  <a:srgbClr val="FFFFFF"/>
                </a:solidFill>
                <a:effectLst>
                  <a:outerShdw dist="38100" dir="2700000" algn="tl" rotWithShape="0">
                    <a:srgbClr val="FF6699"/>
                  </a:outerShdw>
                </a:effectLst>
                <a:uLnTx/>
                <a:uFillTx/>
                <a:latin typeface="Arial Black"/>
                <a:ea typeface="+mn-ea"/>
                <a:cs typeface="Times New Roman" pitchFamily="18" charset="0"/>
              </a:rPr>
              <a:t>Oración final </a:t>
            </a:r>
          </a:p>
        </p:txBody>
      </p:sp>
      <p:sp>
        <p:nvSpPr>
          <p:cNvPr id="6" name="Rectangle 5"/>
          <p:cNvSpPr>
            <a:spLocks noChangeArrowheads="1"/>
          </p:cNvSpPr>
          <p:nvPr/>
        </p:nvSpPr>
        <p:spPr bwMode="auto">
          <a:xfrm>
            <a:off x="4005329" y="2281464"/>
            <a:ext cx="4662151" cy="183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a:ln>
                  <a:noFill/>
                </a:ln>
                <a:solidFill>
                  <a:srgbClr val="FFFF66"/>
                </a:solidFill>
                <a:effectLst>
                  <a:glow rad="101600">
                    <a:srgbClr val="000000"/>
                  </a:glow>
                  <a:outerShdw blurRad="50800" dist="38100" dir="10800000" algn="r" rotWithShape="0">
                    <a:prstClr val="black"/>
                  </a:outerShdw>
                </a:effectLst>
                <a:uLnTx/>
                <a:uFillTx/>
                <a:latin typeface="Swis721 Lt BT" pitchFamily="34" charset="0"/>
                <a:ea typeface="+mn-ea"/>
                <a:cs typeface="Times New Roman" pitchFamily="18" charset="0"/>
              </a:rPr>
              <a:t>   </a:t>
            </a:r>
            <a:endParaRPr kumimoji="0" lang="es-ES_tradnl" sz="2800" b="0" i="0" u="none" strike="noStrike" kern="1200" cap="none" spc="0" normalizeH="0" baseline="0" noProof="0" dirty="0">
              <a:ln>
                <a:noFill/>
              </a:ln>
              <a:solidFill>
                <a:srgbClr val="FFFF66"/>
              </a:solidFill>
              <a:effectLst>
                <a:glow rad="101600">
                  <a:srgbClr val="000000"/>
                </a:glow>
                <a:outerShdw blurRad="50800" dist="38100" dir="10800000" algn="r" rotWithShape="0">
                  <a:prstClr val="black"/>
                </a:outerShdw>
              </a:effectLst>
              <a:uLnTx/>
              <a:uFillTx/>
              <a:latin typeface="Swis721 Lt BT" pitchFamily="34" charset="0"/>
              <a:ea typeface="+mn-ea"/>
              <a:cs typeface="Times New Roman" pitchFamily="18" charset="0"/>
            </a:endParaRPr>
          </a:p>
        </p:txBody>
      </p:sp>
      <p:sp>
        <p:nvSpPr>
          <p:cNvPr id="8" name="Rectangle 5"/>
          <p:cNvSpPr>
            <a:spLocks noChangeArrowheads="1"/>
          </p:cNvSpPr>
          <p:nvPr/>
        </p:nvSpPr>
        <p:spPr bwMode="auto">
          <a:xfrm>
            <a:off x="463639" y="4533365"/>
            <a:ext cx="8203842" cy="183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800" b="0" i="0" u="none" strike="noStrike" kern="1200" cap="none" spc="0" normalizeH="0" baseline="0" noProof="0" dirty="0">
                <a:ln>
                  <a:noFill/>
                </a:ln>
                <a:solidFill>
                  <a:srgbClr val="FFFF66"/>
                </a:solidFill>
                <a:effectLst>
                  <a:glow rad="101600">
                    <a:srgbClr val="000000"/>
                  </a:glow>
                  <a:outerShdw blurRad="50800" dist="38100" dir="10800000" algn="r" rotWithShape="0">
                    <a:prstClr val="black"/>
                  </a:outerShdw>
                </a:effectLst>
                <a:uLnTx/>
                <a:uFillTx/>
                <a:latin typeface="Swis721 Lt BT" pitchFamily="34" charset="0"/>
                <a:ea typeface="+mn-ea"/>
                <a:cs typeface="Times New Roman" pitchFamily="18" charset="0"/>
              </a:rPr>
              <a:t>   </a:t>
            </a:r>
            <a:endParaRPr kumimoji="0" lang="es-ES_tradnl" sz="2800" b="0" i="0" u="none" strike="noStrike" kern="1200" cap="none" spc="0" normalizeH="0" baseline="0" noProof="0" dirty="0">
              <a:ln>
                <a:noFill/>
              </a:ln>
              <a:solidFill>
                <a:srgbClr val="FFFF66"/>
              </a:solidFill>
              <a:effectLst>
                <a:glow rad="101600">
                  <a:srgbClr val="000000"/>
                </a:glow>
                <a:outerShdw blurRad="50800" dist="38100" dir="10800000" algn="r" rotWithShape="0">
                  <a:prstClr val="black"/>
                </a:outerShdw>
              </a:effectLst>
              <a:uLnTx/>
              <a:uFillTx/>
              <a:latin typeface="Swis721 Lt BT" pitchFamily="34" charset="0"/>
              <a:ea typeface="+mn-ea"/>
              <a:cs typeface="Times New Roman" pitchFamily="18" charset="0"/>
            </a:endParaRPr>
          </a:p>
        </p:txBody>
      </p:sp>
    </p:spTree>
    <p:extLst>
      <p:ext uri="{BB962C8B-B14F-4D97-AF65-F5344CB8AC3E}">
        <p14:creationId xmlns:p14="http://schemas.microsoft.com/office/powerpoint/2010/main" val="8279928"/>
      </p:ext>
    </p:extLst>
  </p:cSld>
  <p:clrMapOvr>
    <a:masterClrMapping/>
  </p:clrMapOvr>
  <mc:AlternateContent xmlns:mc="http://schemas.openxmlformats.org/markup-compatibility/2006" xmlns:p14="http://schemas.microsoft.com/office/powerpoint/2010/main">
    <mc:Choice Requires="p14">
      <p:transition spd="slow" p14:dur="10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40"/>
                            </p:stCondLst>
                            <p:childTnLst>
                              <p:par>
                                <p:cTn id="11" presetID="23" presetClass="entr" presetSubtype="288" fill="hold" grpId="0" nodeType="afterEffect">
                                  <p:stCondLst>
                                    <p:cond delay="0"/>
                                  </p:stCondLst>
                                  <p:iterate type="wd">
                                    <p:tmPct val="100000"/>
                                  </p:iterate>
                                  <p:childTnLst>
                                    <p:set>
                                      <p:cBhvr>
                                        <p:cTn id="12" dur="1" fill="hold">
                                          <p:stCondLst>
                                            <p:cond delay="0"/>
                                          </p:stCondLst>
                                        </p:cTn>
                                        <p:tgtEl>
                                          <p:spTgt spid="477189"/>
                                        </p:tgtEl>
                                        <p:attrNameLst>
                                          <p:attrName>style.visibility</p:attrName>
                                        </p:attrNameLst>
                                      </p:cBhvr>
                                      <p:to>
                                        <p:strVal val="visible"/>
                                      </p:to>
                                    </p:set>
                                    <p:anim calcmode="lin" valueType="num">
                                      <p:cBhvr>
                                        <p:cTn id="13" dur="250" fill="hold"/>
                                        <p:tgtEl>
                                          <p:spTgt spid="477189"/>
                                        </p:tgtEl>
                                        <p:attrNameLst>
                                          <p:attrName>ppt_w</p:attrName>
                                        </p:attrNameLst>
                                      </p:cBhvr>
                                      <p:tavLst>
                                        <p:tav tm="0">
                                          <p:val>
                                            <p:strVal val="4/3*#ppt_w"/>
                                          </p:val>
                                        </p:tav>
                                        <p:tav tm="100000">
                                          <p:val>
                                            <p:strVal val="#ppt_w"/>
                                          </p:val>
                                        </p:tav>
                                      </p:tavLst>
                                    </p:anim>
                                    <p:anim calcmode="lin" valueType="num">
                                      <p:cBhvr>
                                        <p:cTn id="14" dur="250" fill="hold"/>
                                        <p:tgtEl>
                                          <p:spTgt spid="47718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9"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9301" y="361150"/>
            <a:ext cx="8206352" cy="5960620"/>
          </a:xfrm>
          <a:prstGeom prst="rect">
            <a:avLst/>
          </a:prstGeom>
        </p:spPr>
      </p:pic>
      <p:sp>
        <p:nvSpPr>
          <p:cNvPr id="12" name="1 Rectángulo"/>
          <p:cNvSpPr/>
          <p:nvPr/>
        </p:nvSpPr>
        <p:spPr>
          <a:xfrm>
            <a:off x="748287" y="585751"/>
            <a:ext cx="1915886" cy="267765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Times New Roman" pitchFamily="18" charset="0"/>
                <a:ea typeface="+mn-ea"/>
                <a:cs typeface="+mn-cs"/>
              </a:rPr>
              <a:t>27 de Noviembre Festividad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Times New Roman" pitchFamily="18" charset="0"/>
                <a:ea typeface="+mn-ea"/>
                <a:cs typeface="+mn-cs"/>
              </a:rPr>
              <a:t>de la Virgen María de la Medalla Milagrosa</a:t>
            </a:r>
          </a:p>
        </p:txBody>
      </p:sp>
      <p:sp>
        <p:nvSpPr>
          <p:cNvPr id="13" name="Text Box 7"/>
          <p:cNvSpPr txBox="1">
            <a:spLocks noChangeArrowheads="1"/>
          </p:cNvSpPr>
          <p:nvPr/>
        </p:nvSpPr>
        <p:spPr bwMode="auto">
          <a:xfrm>
            <a:off x="2024505" y="6321770"/>
            <a:ext cx="5215944" cy="461665"/>
          </a:xfrm>
          <a:prstGeom prst="rect">
            <a:avLst/>
          </a:prstGeom>
          <a:solidFill>
            <a:srgbClr val="9C5621"/>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12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 Divina:  Padre César Chávez  </a:t>
            </a:r>
            <a:r>
              <a:rPr kumimoji="0" lang="es-PE" sz="12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Alva</a:t>
            </a: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 (Chuno) </a:t>
            </a:r>
            <a:r>
              <a:rPr kumimoji="0" lang="es-PE" sz="12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2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a:t>
            </a:r>
            <a:r>
              <a:rPr kumimoji="0" lang="es-PE" sz="1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Paúl</a:t>
            </a:r>
            <a:endPar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18849570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3350"/>
                            </p:stCondLst>
                            <p:childTnLst>
                              <p:par>
                                <p:cTn id="12" presetID="16" presetClass="entr" presetSubtype="2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 Gifs y Fondos Paz enla Tormenta ®: IMÁGENES DE CRISTO 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36" y="424106"/>
            <a:ext cx="8247987" cy="605582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WordArt 9"/>
          <p:cNvSpPr>
            <a:spLocks noChangeArrowheads="1" noChangeShapeType="1" noTextEdit="1"/>
          </p:cNvSpPr>
          <p:nvPr/>
        </p:nvSpPr>
        <p:spPr bwMode="auto">
          <a:xfrm>
            <a:off x="1338671" y="522098"/>
            <a:ext cx="2162175" cy="341313"/>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0" cap="none" spc="0" normalizeH="0" baseline="0" noProof="0" dirty="0">
                <a:ln w="9525">
                  <a:solidFill>
                    <a:srgbClr val="000000"/>
                  </a:solidFill>
                  <a:round/>
                  <a:headEnd/>
                  <a:tailEnd/>
                </a:ln>
                <a:solidFill>
                  <a:schemeClr val="bg1">
                    <a:lumMod val="20000"/>
                    <a:lumOff val="80000"/>
                  </a:schemeClr>
                </a:solidFill>
                <a:effectLst/>
                <a:uLnTx/>
                <a:uFillTx/>
                <a:latin typeface="Arial Black"/>
                <a:ea typeface="+mn-ea"/>
                <a:cs typeface="Times New Roman" pitchFamily="18" charset="0"/>
              </a:rPr>
              <a:t>AMBIENTACIÓN</a:t>
            </a:r>
            <a:r>
              <a:rPr kumimoji="0" lang="es-PE" sz="2800" b="0" i="0" u="none" strike="noStrike" kern="10" cap="none" spc="0" normalizeH="0" baseline="0" noProof="0" dirty="0">
                <a:ln w="9525">
                  <a:solidFill>
                    <a:srgbClr val="000000"/>
                  </a:solidFill>
                  <a:round/>
                  <a:headEnd/>
                  <a:tailEnd/>
                </a:ln>
                <a:solidFill>
                  <a:schemeClr val="bg1">
                    <a:lumMod val="20000"/>
                    <a:lumOff val="80000"/>
                  </a:schemeClr>
                </a:solidFill>
                <a:effectLst/>
                <a:uLnTx/>
                <a:uFillTx/>
                <a:latin typeface="Arial Black"/>
                <a:ea typeface="+mn-ea"/>
                <a:cs typeface="Times New Roman" pitchFamily="18" charset="0"/>
              </a:rPr>
              <a:t>: </a:t>
            </a:r>
          </a:p>
        </p:txBody>
      </p:sp>
      <p:sp>
        <p:nvSpPr>
          <p:cNvPr id="2" name="1 CuadroTexto"/>
          <p:cNvSpPr txBox="1"/>
          <p:nvPr/>
        </p:nvSpPr>
        <p:spPr>
          <a:xfrm>
            <a:off x="601070" y="1626443"/>
            <a:ext cx="2767891" cy="4524315"/>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Llegamos al final del año litúrgico con la fiesta de Jesucristo, Rey </a:t>
            </a:r>
            <a:r>
              <a:rPr kumimoji="0" lang="es-PE" sz="2400" b="0" i="1" u="none" strike="noStrike" kern="1200" cap="none" spc="0" normalizeH="0" baseline="0" noProof="0" dirty="0" smtClean="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 del </a:t>
            </a:r>
            <a:r>
              <a:rPr kumimoji="0" lang="es-PE" sz="2400" b="0" i="1" u="none" strike="noStrike" kern="1200" cap="none" spc="0" normalizeH="0" baseline="0" noProof="0" dirty="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Universo. En el Evangelio, Jesús es rey </a:t>
            </a:r>
            <a:r>
              <a:rPr kumimoji="0" lang="es-PE" sz="2400" b="0" i="1" u="none" strike="noStrike" kern="1200" cap="none" spc="0" normalizeH="0" baseline="0" noProof="0" dirty="0" smtClean="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 y  </a:t>
            </a:r>
            <a:r>
              <a:rPr kumimoji="0" lang="es-PE" sz="2400" b="0" i="1" u="none" strike="noStrike" kern="1200" cap="none" spc="0" normalizeH="0" baseline="0" noProof="0" dirty="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juez, que como el pastor que separa a las ovejas de los cabritos, en su venida al final </a:t>
            </a:r>
          </a:p>
        </p:txBody>
      </p:sp>
      <p:sp>
        <p:nvSpPr>
          <p:cNvPr id="7" name="1 CuadroTexto"/>
          <p:cNvSpPr txBox="1"/>
          <p:nvPr/>
        </p:nvSpPr>
        <p:spPr>
          <a:xfrm>
            <a:off x="6006832" y="1626442"/>
            <a:ext cx="2767891" cy="452431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smtClean="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de los </a:t>
            </a:r>
            <a:r>
              <a:rPr kumimoji="0" lang="es-PE" sz="2400" b="0" i="1" u="none" strike="noStrike" kern="1200" cap="none" spc="0" normalizeH="0" baseline="0" noProof="0" dirty="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tiempos juzgará según el amor que cada uno ha mostrado con los más pequeños. El destino de los benditos del Padre es la vida eterna, inaugurada por Cristo con su resurrección.</a:t>
            </a:r>
          </a:p>
        </p:txBody>
      </p:sp>
    </p:spTree>
    <p:extLst>
      <p:ext uri="{BB962C8B-B14F-4D97-AF65-F5344CB8AC3E}">
        <p14:creationId xmlns:p14="http://schemas.microsoft.com/office/powerpoint/2010/main" val="71563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73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sús reina desde la Cr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36" y="430960"/>
            <a:ext cx="8203222" cy="5932534"/>
          </a:xfrm>
          <a:prstGeom prst="rect">
            <a:avLst/>
          </a:prstGeom>
          <a:noFill/>
          <a:extLst>
            <a:ext uri="{909E8E84-426E-40DD-AFC4-6F175D3DCCD1}">
              <a14:hiddenFill xmlns:a14="http://schemas.microsoft.com/office/drawing/2010/main">
                <a:solidFill>
                  <a:srgbClr val="FFFFFF"/>
                </a:solidFill>
              </a14:hiddenFill>
            </a:ext>
          </a:extLst>
        </p:spPr>
      </p:pic>
      <p:sp>
        <p:nvSpPr>
          <p:cNvPr id="333830" name="WordArt 6"/>
          <p:cNvSpPr>
            <a:spLocks noChangeArrowheads="1" noChangeShapeType="1" noTextEdit="1"/>
          </p:cNvSpPr>
          <p:nvPr/>
        </p:nvSpPr>
        <p:spPr bwMode="auto">
          <a:xfrm>
            <a:off x="3337563" y="430960"/>
            <a:ext cx="2619964" cy="830455"/>
          </a:xfrm>
          <a:prstGeom prst="rect">
            <a:avLst/>
          </a:prstGeom>
        </p:spPr>
        <p:txBody>
          <a:bodyPr wrap="none" fromWordArt="1">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0" cap="all" spc="0" normalizeH="0" baseline="0" noProof="0" dirty="0">
                <a:ln/>
                <a:solidFill>
                  <a:srgbClr val="FF9966">
                    <a:lumMod val="20000"/>
                    <a:lumOff val="80000"/>
                  </a:srgbClr>
                </a:solidFill>
                <a:effectLst>
                  <a:glow rad="228600">
                    <a:schemeClr val="accent4">
                      <a:satMod val="175000"/>
                      <a:alpha val="40000"/>
                    </a:scheme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1.Oración </a:t>
            </a:r>
            <a:endParaRPr kumimoji="0" lang="es-PE" sz="2400" b="1" i="0" u="none" strike="noStrike" kern="10" cap="all" spc="0" normalizeH="0" baseline="0" noProof="0" dirty="0" smtClean="0">
              <a:ln/>
              <a:solidFill>
                <a:srgbClr val="FF9966">
                  <a:lumMod val="20000"/>
                  <a:lumOff val="80000"/>
                </a:srgbClr>
              </a:solidFill>
              <a:effectLst>
                <a:glow rad="228600">
                  <a:schemeClr val="accent4">
                    <a:satMod val="175000"/>
                    <a:alpha val="40000"/>
                  </a:scheme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0" cap="all" spc="0" normalizeH="0" baseline="0" noProof="0" dirty="0" smtClean="0">
                <a:ln/>
                <a:solidFill>
                  <a:srgbClr val="FF9966">
                    <a:lumMod val="20000"/>
                    <a:lumOff val="80000"/>
                  </a:srgbClr>
                </a:solidFill>
                <a:effectLst>
                  <a:glow rad="228600">
                    <a:schemeClr val="accent4">
                      <a:satMod val="175000"/>
                      <a:alpha val="40000"/>
                    </a:scheme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inicial00</a:t>
            </a:r>
            <a:endParaRPr kumimoji="0" lang="es-PE" sz="2400" b="1" i="0" u="none" strike="noStrike" kern="10" cap="all" spc="0" normalizeH="0" baseline="0" noProof="0" dirty="0">
              <a:ln/>
              <a:solidFill>
                <a:srgbClr val="FF9966">
                  <a:lumMod val="20000"/>
                  <a:lumOff val="80000"/>
                </a:srgbClr>
              </a:solidFill>
              <a:effectLst>
                <a:glow rad="228600">
                  <a:schemeClr val="accent4">
                    <a:satMod val="175000"/>
                    <a:alpha val="40000"/>
                  </a:scheme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endParaRPr>
          </a:p>
        </p:txBody>
      </p:sp>
      <p:sp>
        <p:nvSpPr>
          <p:cNvPr id="333831" name="WordArt 7"/>
          <p:cNvSpPr>
            <a:spLocks noChangeArrowheads="1" noChangeShapeType="1" noTextEdit="1"/>
          </p:cNvSpPr>
          <p:nvPr/>
        </p:nvSpPr>
        <p:spPr bwMode="auto">
          <a:xfrm>
            <a:off x="644973" y="1445940"/>
            <a:ext cx="4777034" cy="1052561"/>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400" b="0"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Times New Roman" pitchFamily="18" charset="0"/>
            </a:endParaRPr>
          </a:p>
        </p:txBody>
      </p:sp>
      <p:sp>
        <p:nvSpPr>
          <p:cNvPr id="333832" name="WordArt 8"/>
          <p:cNvSpPr>
            <a:spLocks noChangeArrowheads="1" noChangeShapeType="1" noTextEdit="1"/>
          </p:cNvSpPr>
          <p:nvPr/>
        </p:nvSpPr>
        <p:spPr bwMode="auto">
          <a:xfrm>
            <a:off x="5061397" y="3297277"/>
            <a:ext cx="1792260" cy="3090645"/>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s-PE" sz="2400" b="0" i="1" u="none" strike="noStrike" kern="10" cap="none" spc="0" normalizeH="0" baseline="0" noProof="0" dirty="0">
              <a:ln w="18415" cmpd="sng">
                <a:solidFill>
                  <a:srgbClr val="FFFFFF"/>
                </a:solidFill>
                <a:prstDash val="solid"/>
              </a:ln>
              <a:solidFill>
                <a:srgbClr val="FFFF00"/>
              </a:solidFill>
              <a:effectLst>
                <a:glow rad="101600">
                  <a:srgbClr val="4E341A">
                    <a:alpha val="60000"/>
                  </a:srgbClr>
                </a:glow>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2" name="Rectángulo 1"/>
          <p:cNvSpPr/>
          <p:nvPr/>
        </p:nvSpPr>
        <p:spPr>
          <a:xfrm>
            <a:off x="431501" y="439889"/>
            <a:ext cx="3281987" cy="256993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rPr>
              <a:t>Cristo Rey.. </a:t>
            </a:r>
            <a:r>
              <a:rPr kumimoji="0" lang="es-ES"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                   </a:t>
            </a:r>
            <a:r>
              <a:rPr kumimoji="0" lang="es-PE"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Reinas </a:t>
            </a:r>
            <a:r>
              <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rPr>
              <a:t>desde la cruz, </a:t>
            </a:r>
            <a:r>
              <a:rPr kumimoji="0" lang="es-PE"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                                      derramando </a:t>
            </a:r>
            <a:r>
              <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rPr>
              <a:t>tu sangre por nosotros…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rPr>
              <a:t>reinas en la verdad </a:t>
            </a:r>
            <a:r>
              <a:rPr kumimoji="0" lang="es-PE"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y </a:t>
            </a:r>
            <a:r>
              <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rPr>
              <a:t>la justicia…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rPr>
              <a:t>reinas en amor </a:t>
            </a:r>
            <a:r>
              <a:rPr kumimoji="0" lang="es-PE"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total</a:t>
            </a:r>
            <a:endParaRPr kumimoji="0" lang="es-ES"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endParaRPr>
          </a:p>
        </p:txBody>
      </p:sp>
      <p:sp>
        <p:nvSpPr>
          <p:cNvPr id="9" name="Rectángulo 8"/>
          <p:cNvSpPr/>
          <p:nvPr/>
        </p:nvSpPr>
        <p:spPr>
          <a:xfrm>
            <a:off x="5549568" y="430960"/>
            <a:ext cx="3225156" cy="256993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hasta dar </a:t>
            </a:r>
            <a:r>
              <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rPr>
              <a:t>la vida por los demás…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300" b="0" u="none" strike="noStrike" kern="1200" cap="none" spc="0" normalizeH="0" baseline="0" noProof="0" dirty="0">
                <a:ln>
                  <a:noFill/>
                </a:ln>
                <a:effectLst>
                  <a:outerShdw blurRad="50800" dist="50800" algn="l" rotWithShape="0">
                    <a:prstClr val="black"/>
                  </a:outerShdw>
                </a:effectLst>
                <a:uLnTx/>
                <a:uFillTx/>
                <a:latin typeface="Tahoma" pitchFamily="34" charset="0"/>
                <a:ea typeface="Tahoma" pitchFamily="34" charset="0"/>
                <a:cs typeface="Tahoma" pitchFamily="34" charset="0"/>
              </a:rPr>
              <a:t>reinas en la sencillez y </a:t>
            </a:r>
            <a:r>
              <a:rPr kumimoji="0" lang="es-ES_tradnl"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ea typeface="Tahoma" pitchFamily="34" charset="0"/>
                <a:cs typeface="Tahoma" pitchFamily="34" charset="0"/>
              </a:rPr>
              <a:t>humildad </a:t>
            </a:r>
            <a:r>
              <a:rPr kumimoji="0" lang="es-ES_tradnl" sz="2300" b="0" u="none" strike="noStrike" kern="1200" cap="none" spc="0" normalizeH="0" baseline="0" noProof="0" dirty="0">
                <a:ln>
                  <a:noFill/>
                </a:ln>
                <a:effectLst>
                  <a:outerShdw blurRad="50800" dist="50800" algn="l" rotWithShape="0">
                    <a:prstClr val="black"/>
                  </a:outerShdw>
                </a:effectLst>
                <a:uLnTx/>
                <a:uFillTx/>
                <a:latin typeface="Tahoma" pitchFamily="34" charset="0"/>
                <a:ea typeface="Tahoma" pitchFamily="34" charset="0"/>
                <a:cs typeface="Tahoma" pitchFamily="34" charset="0"/>
              </a:rPr>
              <a:t>de la fidelidad…</a:t>
            </a:r>
            <a:endPar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300" b="0" u="none" strike="noStrike" kern="1200" cap="none" spc="0" normalizeH="0" baseline="0" noProof="0" dirty="0">
                <a:ln>
                  <a:noFill/>
                </a:ln>
                <a:effectLst>
                  <a:outerShdw blurRad="50800" dist="50800" algn="l" rotWithShape="0">
                    <a:prstClr val="black"/>
                  </a:outerShdw>
                </a:effectLst>
                <a:uLnTx/>
                <a:uFillTx/>
                <a:latin typeface="Tahoma" pitchFamily="34" charset="0"/>
                <a:ea typeface="Tahoma" pitchFamily="34" charset="0"/>
                <a:cs typeface="Tahoma" pitchFamily="34" charset="0"/>
              </a:rPr>
              <a:t>reinas en el amor </a:t>
            </a:r>
            <a:r>
              <a:rPr kumimoji="0" lang="es-ES_tradnl"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ea typeface="Tahoma" pitchFamily="34" charset="0"/>
                <a:cs typeface="Tahoma" pitchFamily="34" charset="0"/>
              </a:rPr>
              <a:t> incondicional…</a:t>
            </a:r>
            <a:endPar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ea typeface="Tahoma" pitchFamily="34" charset="0"/>
              <a:cs typeface="Tahoma" pitchFamily="34" charset="0"/>
            </a:endParaRPr>
          </a:p>
        </p:txBody>
      </p:sp>
      <p:sp>
        <p:nvSpPr>
          <p:cNvPr id="10" name="Rectángulo 9"/>
          <p:cNvSpPr/>
          <p:nvPr/>
        </p:nvSpPr>
        <p:spPr>
          <a:xfrm>
            <a:off x="220492" y="5158391"/>
            <a:ext cx="2686568" cy="115416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PE" sz="2300" dirty="0">
                <a:effectLst>
                  <a:outerShdw blurRad="50800" dist="50800" algn="l" rotWithShape="0">
                    <a:prstClr val="black"/>
                  </a:outerShdw>
                </a:effectLst>
                <a:latin typeface="Tahoma" pitchFamily="34" charset="0"/>
                <a:cs typeface="Times New Roman" pitchFamily="18" charset="0"/>
              </a:rPr>
              <a:t>r</a:t>
            </a:r>
            <a:r>
              <a:rPr kumimoji="0" lang="es-PE" sz="2300" b="0" u="none" strike="noStrike" kern="1200" cap="none" spc="0" normalizeH="0" baseline="0" noProof="0" dirty="0" err="1" smtClean="0">
                <a:ln>
                  <a:noFill/>
                </a:ln>
                <a:effectLst>
                  <a:outerShdw blurRad="50800" dist="50800" algn="l" rotWithShape="0">
                    <a:prstClr val="black"/>
                  </a:outerShdw>
                </a:effectLst>
                <a:uLnTx/>
                <a:uFillTx/>
                <a:latin typeface="Tahoma" pitchFamily="34" charset="0"/>
                <a:cs typeface="Times New Roman" pitchFamily="18" charset="0"/>
              </a:rPr>
              <a:t>einas</a:t>
            </a:r>
            <a:r>
              <a:rPr kumimoji="0" lang="es-PE"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 en el amor gratuito y </a:t>
            </a:r>
            <a:r>
              <a:rPr kumimoji="0" lang="es-PE" sz="2300" b="0" u="none" strike="noStrike" kern="1200" cap="none" spc="0" normalizeH="0" baseline="0" noProof="0" dirty="0" err="1" smtClean="0">
                <a:ln>
                  <a:noFill/>
                </a:ln>
                <a:effectLst>
                  <a:outerShdw blurRad="50800" dist="50800" algn="l" rotWithShape="0">
                    <a:prstClr val="black"/>
                  </a:outerShdw>
                </a:effectLst>
                <a:uLnTx/>
                <a:uFillTx/>
                <a:latin typeface="Tahoma" pitchFamily="34" charset="0"/>
                <a:cs typeface="Times New Roman" pitchFamily="18" charset="0"/>
              </a:rPr>
              <a:t>desinteresao</a:t>
            </a:r>
            <a:r>
              <a:rPr kumimoji="0" lang="es-PE"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a:t>
            </a:r>
            <a:endPar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endParaRPr>
          </a:p>
        </p:txBody>
      </p:sp>
      <p:sp>
        <p:nvSpPr>
          <p:cNvPr id="11" name="Rectángulo 10"/>
          <p:cNvSpPr/>
          <p:nvPr/>
        </p:nvSpPr>
        <p:spPr>
          <a:xfrm>
            <a:off x="6428327" y="5158391"/>
            <a:ext cx="2346398" cy="115416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MX" sz="2300" dirty="0">
                <a:effectLst>
                  <a:outerShdw blurRad="50800" dist="50800" algn="l" rotWithShape="0">
                    <a:prstClr val="black"/>
                  </a:outerShdw>
                </a:effectLst>
                <a:latin typeface="Tahoma" pitchFamily="34" charset="0"/>
                <a:ea typeface="Tahoma" pitchFamily="34" charset="0"/>
                <a:cs typeface="Tahoma" pitchFamily="34" charset="0"/>
              </a:rPr>
              <a:t>r</a:t>
            </a:r>
            <a:r>
              <a:rPr kumimoji="0" lang="es-MX" sz="2300" b="0" u="none" strike="noStrike" kern="1200" cap="none" spc="0" normalizeH="0" baseline="0" noProof="0" dirty="0" err="1" smtClean="0">
                <a:ln>
                  <a:noFill/>
                </a:ln>
                <a:effectLst>
                  <a:outerShdw blurRad="50800" dist="50800" algn="l" rotWithShape="0">
                    <a:prstClr val="black"/>
                  </a:outerShdw>
                </a:effectLst>
                <a:uLnTx/>
                <a:uFillTx/>
                <a:latin typeface="Tahoma" pitchFamily="34" charset="0"/>
                <a:ea typeface="Tahoma" pitchFamily="34" charset="0"/>
                <a:cs typeface="Tahoma" pitchFamily="34" charset="0"/>
              </a:rPr>
              <a:t>einas</a:t>
            </a:r>
            <a:r>
              <a:rPr kumimoji="0" lang="es-MX"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ea typeface="Tahoma" pitchFamily="34" charset="0"/>
                <a:cs typeface="Tahoma" pitchFamily="34" charset="0"/>
              </a:rPr>
              <a:t> en el perdón y la misericordia…</a:t>
            </a:r>
            <a:endPar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5797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3" presetClass="entr" presetSubtype="0" fill="hold" grpId="0" nodeType="afterEffect" nodePh="1">
                                  <p:stCondLst>
                                    <p:cond delay="0"/>
                                  </p:stCondLst>
                                  <p:endCondLst>
                                    <p:cond evt="begin" delay="0">
                                      <p:tn val="5"/>
                                    </p:cond>
                                  </p:endCondLst>
                                  <p:childTnLst>
                                    <p:set>
                                      <p:cBhvr>
                                        <p:cTn id="6" dur="1" fill="hold">
                                          <p:stCondLst>
                                            <p:cond delay="0"/>
                                          </p:stCondLst>
                                        </p:cTn>
                                        <p:tgtEl>
                                          <p:spTgt spid="333832">
                                            <p:txEl>
                                              <p:pRg st="0" end="0"/>
                                            </p:txEl>
                                          </p:spTgt>
                                        </p:tgtEl>
                                        <p:attrNameLst>
                                          <p:attrName>style.visibility</p:attrName>
                                        </p:attrNameLst>
                                      </p:cBhvr>
                                      <p:to>
                                        <p:strVal val="visible"/>
                                      </p:to>
                                    </p:set>
                                    <p:animEffect transition="in" filter="fade">
                                      <p:cBhvr>
                                        <p:cTn id="7" dur="100"/>
                                        <p:tgtEl>
                                          <p:spTgt spid="333832">
                                            <p:txEl>
                                              <p:pRg st="0" end="0"/>
                                            </p:txEl>
                                          </p:spTgt>
                                        </p:tgtEl>
                                      </p:cBhvr>
                                    </p:animEffect>
                                    <p:anim calcmode="lin" valueType="num">
                                      <p:cBhvr>
                                        <p:cTn id="8" dur="400" fill="hold"/>
                                        <p:tgtEl>
                                          <p:spTgt spid="33383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3383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3383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3383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2300"/>
                            </p:stCondLst>
                            <p:childTnLst>
                              <p:par>
                                <p:cTn id="20" presetID="15" presetClass="entr" presetSubtype="0" fill="hold" grpId="0" nodeType="after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2800"/>
                            </p:stCondLst>
                            <p:childTnLst>
                              <p:par>
                                <p:cTn id="27" presetID="15"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7300"/>
                            </p:stCondLst>
                            <p:childTnLst>
                              <p:par>
                                <p:cTn id="34" presetID="15"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build="p"/>
      <p:bldP spid="2"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sús reina desde la Cruz"/>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94264" y="448406"/>
            <a:ext cx="8203222" cy="5948308"/>
          </a:xfrm>
          <a:prstGeom prst="rect">
            <a:avLst/>
          </a:prstGeom>
          <a:noFill/>
          <a:extLst>
            <a:ext uri="{909E8E84-426E-40DD-AFC4-6F175D3DCCD1}">
              <a14:hiddenFill xmlns:a14="http://schemas.microsoft.com/office/drawing/2010/main">
                <a:solidFill>
                  <a:srgbClr val="FFFFFF"/>
                </a:solidFill>
              </a14:hiddenFill>
            </a:ext>
          </a:extLst>
        </p:spPr>
      </p:pic>
      <p:sp>
        <p:nvSpPr>
          <p:cNvPr id="333831" name="WordArt 7"/>
          <p:cNvSpPr>
            <a:spLocks noChangeArrowheads="1" noChangeShapeType="1" noTextEdit="1"/>
          </p:cNvSpPr>
          <p:nvPr/>
        </p:nvSpPr>
        <p:spPr bwMode="auto">
          <a:xfrm>
            <a:off x="644973" y="1445940"/>
            <a:ext cx="4777034" cy="1052561"/>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400" b="0"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Times New Roman" pitchFamily="18" charset="0"/>
            </a:endParaRPr>
          </a:p>
        </p:txBody>
      </p:sp>
      <p:sp>
        <p:nvSpPr>
          <p:cNvPr id="333832" name="WordArt 8"/>
          <p:cNvSpPr>
            <a:spLocks noChangeArrowheads="1" noChangeShapeType="1" noTextEdit="1"/>
          </p:cNvSpPr>
          <p:nvPr/>
        </p:nvSpPr>
        <p:spPr bwMode="auto">
          <a:xfrm>
            <a:off x="5061397" y="3297277"/>
            <a:ext cx="1792260" cy="3090645"/>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s-PE" sz="2400" b="0" i="1" u="none" strike="noStrike" kern="10" cap="none" spc="0" normalizeH="0" baseline="0" noProof="0" dirty="0">
              <a:ln w="18415" cmpd="sng">
                <a:solidFill>
                  <a:srgbClr val="FFFFFF"/>
                </a:solidFill>
                <a:prstDash val="solid"/>
              </a:ln>
              <a:solidFill>
                <a:srgbClr val="FFFF00"/>
              </a:solidFill>
              <a:effectLst>
                <a:glow rad="101600">
                  <a:srgbClr val="4E341A">
                    <a:alpha val="60000"/>
                  </a:srgbClr>
                </a:glow>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11" name="Rectángulo 10"/>
          <p:cNvSpPr/>
          <p:nvPr/>
        </p:nvSpPr>
        <p:spPr>
          <a:xfrm>
            <a:off x="468834" y="1010325"/>
            <a:ext cx="3273195" cy="80021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ea typeface="Tahoma" pitchFamily="34" charset="0"/>
                <a:cs typeface="Tahoma" pitchFamily="34" charset="0"/>
              </a:rPr>
              <a:t>reinas en la </a:t>
            </a:r>
            <a:r>
              <a:rPr kumimoji="0" lang="es-ES_tradnl" sz="2300" b="0" u="none" strike="noStrike" kern="1200" cap="none" spc="0" normalizeH="0" baseline="0" noProof="0" dirty="0" err="1" smtClean="0">
                <a:ln>
                  <a:noFill/>
                </a:ln>
                <a:effectLst>
                  <a:outerShdw blurRad="50800" dist="50800" algn="l" rotWithShape="0">
                    <a:prstClr val="black"/>
                  </a:outerShdw>
                </a:effectLst>
                <a:uLnTx/>
                <a:uFillTx/>
                <a:latin typeface="Tahoma" pitchFamily="34" charset="0"/>
                <a:ea typeface="Tahoma" pitchFamily="34" charset="0"/>
                <a:cs typeface="Tahoma" pitchFamily="34" charset="0"/>
              </a:rPr>
              <a:t>sncillez</a:t>
            </a:r>
            <a:r>
              <a:rPr kumimoji="0" lang="es-ES_tradnl"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ea typeface="Tahoma" pitchFamily="34" charset="0"/>
                <a:cs typeface="Tahoma" pitchFamily="34" charset="0"/>
              </a:rPr>
              <a:t> y confianza de un niño… </a:t>
            </a:r>
            <a:endPar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endParaRPr>
          </a:p>
        </p:txBody>
      </p:sp>
      <p:sp>
        <p:nvSpPr>
          <p:cNvPr id="12" name="Rectángulo 11"/>
          <p:cNvSpPr/>
          <p:nvPr/>
        </p:nvSpPr>
        <p:spPr>
          <a:xfrm>
            <a:off x="5440929" y="714284"/>
            <a:ext cx="3281987" cy="115416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reinas en la entrega desinteresada a los demás…</a:t>
            </a:r>
            <a:endParaRPr kumimoji="0" lang="es-ES"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endParaRPr>
          </a:p>
        </p:txBody>
      </p:sp>
      <p:sp>
        <p:nvSpPr>
          <p:cNvPr id="13" name="Rectángulo 12"/>
          <p:cNvSpPr/>
          <p:nvPr/>
        </p:nvSpPr>
        <p:spPr>
          <a:xfrm>
            <a:off x="494264" y="5169877"/>
            <a:ext cx="2055505" cy="1154162"/>
          </a:xfrm>
          <a:prstGeom prst="rect">
            <a:avLst/>
          </a:prstGeom>
          <a:noFill/>
          <a:ln>
            <a:noFill/>
          </a:ln>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ea typeface="Tahoma" pitchFamily="34" charset="0"/>
                <a:cs typeface="Tahoma" pitchFamily="34" charset="0"/>
              </a:rPr>
              <a:t>reinas en los que son perseguidos</a:t>
            </a:r>
            <a:endParaRPr kumimoji="0" lang="es-ES"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endParaRPr>
          </a:p>
        </p:txBody>
      </p:sp>
      <p:sp>
        <p:nvSpPr>
          <p:cNvPr id="14" name="Rectángulo 13"/>
          <p:cNvSpPr/>
          <p:nvPr/>
        </p:nvSpPr>
        <p:spPr>
          <a:xfrm>
            <a:off x="6202682" y="5217286"/>
            <a:ext cx="2616003" cy="800219"/>
          </a:xfrm>
          <a:prstGeom prst="rect">
            <a:avLst/>
          </a:prstGeom>
          <a:noFill/>
          <a:ln>
            <a:noFill/>
          </a:ln>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por  causa </a:t>
            </a:r>
            <a:r>
              <a:rPr kumimoji="0" lang="es-PE"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rPr>
              <a:t>del bien</a:t>
            </a:r>
            <a:r>
              <a:rPr kumimoji="0" lang="es-PE" sz="2300" b="0" u="none" strike="noStrike" kern="1200" cap="none" spc="0" normalizeH="0" baseline="0" noProof="0" dirty="0" smtClean="0">
                <a:ln>
                  <a:noFill/>
                </a:ln>
                <a:effectLst>
                  <a:outerShdw blurRad="50800" dist="50800" algn="l" rotWithShape="0">
                    <a:prstClr val="black"/>
                  </a:outerShdw>
                </a:effectLst>
                <a:uLnTx/>
                <a:uFillTx/>
                <a:latin typeface="Tahoma" pitchFamily="34" charset="0"/>
                <a:cs typeface="Times New Roman" pitchFamily="18" charset="0"/>
              </a:rPr>
              <a:t>…</a:t>
            </a:r>
            <a:endParaRPr kumimoji="0" lang="es-ES" sz="2300" b="0" u="none" strike="noStrike" kern="1200" cap="none" spc="0" normalizeH="0" baseline="0" noProof="0" dirty="0">
              <a:ln>
                <a:noFill/>
              </a:ln>
              <a:effectLst>
                <a:outerShdw blurRad="50800" dist="50800" algn="l" rotWithShape="0">
                  <a:prstClr val="black"/>
                </a:outerShdw>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693937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3" presetClass="entr" presetSubtype="0" fill="hold" grpId="0" nodeType="afterEffect" nodePh="1">
                                  <p:stCondLst>
                                    <p:cond delay="0"/>
                                  </p:stCondLst>
                                  <p:endCondLst>
                                    <p:cond evt="begin" delay="0">
                                      <p:tn val="5"/>
                                    </p:cond>
                                  </p:endCondLst>
                                  <p:childTnLst>
                                    <p:set>
                                      <p:cBhvr>
                                        <p:cTn id="6" dur="1" fill="hold">
                                          <p:stCondLst>
                                            <p:cond delay="0"/>
                                          </p:stCondLst>
                                        </p:cTn>
                                        <p:tgtEl>
                                          <p:spTgt spid="333832">
                                            <p:txEl>
                                              <p:pRg st="0" end="0"/>
                                            </p:txEl>
                                          </p:spTgt>
                                        </p:tgtEl>
                                        <p:attrNameLst>
                                          <p:attrName>style.visibility</p:attrName>
                                        </p:attrNameLst>
                                      </p:cBhvr>
                                      <p:to>
                                        <p:strVal val="visible"/>
                                      </p:to>
                                    </p:set>
                                    <p:animEffect transition="in" filter="fade">
                                      <p:cBhvr>
                                        <p:cTn id="7" dur="100"/>
                                        <p:tgtEl>
                                          <p:spTgt spid="333832">
                                            <p:txEl>
                                              <p:pRg st="0" end="0"/>
                                            </p:txEl>
                                          </p:spTgt>
                                        </p:tgtEl>
                                      </p:cBhvr>
                                    </p:animEffect>
                                    <p:anim calcmode="lin" valueType="num">
                                      <p:cBhvr>
                                        <p:cTn id="8" dur="400" fill="hold"/>
                                        <p:tgtEl>
                                          <p:spTgt spid="33383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3383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3383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3383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5600"/>
                            </p:stCondLst>
                            <p:childTnLst>
                              <p:par>
                                <p:cTn id="20" presetID="15" presetClass="entr" presetSubtype="0" fill="hold" grpId="0" nodeType="after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0500"/>
                            </p:stCondLst>
                            <p:childTnLst>
                              <p:par>
                                <p:cTn id="27" presetID="15" presetClass="entr" presetSubtype="0" fill="hold" grpId="0" nodeType="afterEffect">
                                  <p:stCondLst>
                                    <p:cond delay="0"/>
                                  </p:stCondLst>
                                  <p:iterate type="lt">
                                    <p:tmPct val="10000"/>
                                  </p:iterate>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4200"/>
                            </p:stCondLst>
                            <p:childTnLst>
                              <p:par>
                                <p:cTn id="34" presetID="15"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build="p"/>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Jesús reina desde la Cruz"/>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73175" y="439613"/>
            <a:ext cx="8280702" cy="5948308"/>
          </a:xfrm>
          <a:prstGeom prst="rect">
            <a:avLst/>
          </a:prstGeom>
          <a:noFill/>
          <a:extLst>
            <a:ext uri="{909E8E84-426E-40DD-AFC4-6F175D3DCCD1}">
              <a14:hiddenFill xmlns:a14="http://schemas.microsoft.com/office/drawing/2010/main">
                <a:solidFill>
                  <a:srgbClr val="FFFFFF"/>
                </a:solidFill>
              </a14:hiddenFill>
            </a:ext>
          </a:extLst>
        </p:spPr>
      </p:pic>
      <p:sp>
        <p:nvSpPr>
          <p:cNvPr id="362502" name="Rectangle 6"/>
          <p:cNvSpPr>
            <a:spLocks noChangeArrowheads="1"/>
          </p:cNvSpPr>
          <p:nvPr/>
        </p:nvSpPr>
        <p:spPr bwMode="auto">
          <a:xfrm>
            <a:off x="473175" y="369278"/>
            <a:ext cx="3474571" cy="246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200" b="1" u="none" strike="noStrike" kern="1200" cap="none" spc="0" normalizeH="0" baseline="0" noProof="0" dirty="0" smtClean="0">
                <a:ln>
                  <a:noFill/>
                </a:ln>
                <a:uLnTx/>
                <a:uFillTx/>
                <a:latin typeface="Tahoma" panose="020B0604030504040204" pitchFamily="34" charset="0"/>
                <a:ea typeface="Tahoma" panose="020B0604030504040204" pitchFamily="34" charset="0"/>
                <a:cs typeface="Tahoma" panose="020B0604030504040204" pitchFamily="34" charset="0"/>
              </a:rPr>
              <a:t>reinas </a:t>
            </a:r>
            <a:r>
              <a:rPr kumimoji="0" lang="es-PE" sz="2200" b="1"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rPr>
              <a:t>en los que te dan a conocer </a:t>
            </a:r>
            <a:r>
              <a:rPr kumimoji="0" lang="es-PE" sz="2200" b="1" u="none" strike="noStrike" kern="1200" cap="none" spc="0" normalizeH="0" baseline="0" noProof="0" dirty="0" smtClean="0">
                <a:ln>
                  <a:noFill/>
                </a:ln>
                <a:uLnTx/>
                <a:uFillTx/>
                <a:latin typeface="Tahoma" panose="020B0604030504040204" pitchFamily="34" charset="0"/>
                <a:ea typeface="Tahoma" panose="020B0604030504040204" pitchFamily="34" charset="0"/>
                <a:cs typeface="Tahoma" panose="020B0604030504040204" pitchFamily="34" charset="0"/>
              </a:rPr>
              <a:t>y anuncian </a:t>
            </a:r>
            <a:r>
              <a:rPr kumimoji="0" lang="es-PE" sz="2200" b="1"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rPr>
              <a:t>tu Buena Nueva…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200" b="1"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rPr>
              <a:t>reinas en los que saben esperar </a:t>
            </a:r>
            <a:r>
              <a:rPr kumimoji="0" lang="es-PE" sz="2200" b="1" u="none" strike="noStrike" kern="1200" cap="none" spc="0" normalizeH="0" baseline="0" noProof="0" dirty="0" smtClean="0">
                <a:ln>
                  <a:noFill/>
                </a:ln>
                <a:uLnTx/>
                <a:uFillTx/>
                <a:latin typeface="Tahoma" panose="020B0604030504040204" pitchFamily="34" charset="0"/>
                <a:ea typeface="Tahoma" panose="020B0604030504040204" pitchFamily="34" charset="0"/>
                <a:cs typeface="Tahoma" panose="020B0604030504040204" pitchFamily="34" charset="0"/>
              </a:rPr>
              <a:t>contra </a:t>
            </a:r>
            <a:r>
              <a:rPr kumimoji="0" lang="es-PE" sz="2200" b="1"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rPr>
              <a:t>toda esperanza</a:t>
            </a:r>
            <a:r>
              <a:rPr kumimoji="0" lang="es-PE" sz="2200" b="1" u="none" strike="noStrike" kern="1200" cap="none" spc="0" normalizeH="0" baseline="0" noProof="0" dirty="0" smtClean="0">
                <a:ln>
                  <a:noFill/>
                </a:ln>
                <a:uLnTx/>
                <a:uFillTx/>
                <a:latin typeface="Tahoma" panose="020B0604030504040204" pitchFamily="34" charset="0"/>
                <a:ea typeface="Tahoma" panose="020B0604030504040204" pitchFamily="34" charset="0"/>
                <a:cs typeface="Tahoma" panose="020B0604030504040204" pitchFamily="34" charset="0"/>
              </a:rPr>
              <a:t>…</a:t>
            </a:r>
            <a:endParaRPr kumimoji="0" lang="es-PE" sz="2200" b="1"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Rectangle 6"/>
          <p:cNvSpPr>
            <a:spLocks noChangeArrowheads="1"/>
          </p:cNvSpPr>
          <p:nvPr/>
        </p:nvSpPr>
        <p:spPr bwMode="auto">
          <a:xfrm>
            <a:off x="47927" y="4745968"/>
            <a:ext cx="3011796" cy="241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300" u="none" strike="noStrike" kern="1200" normalizeH="0" baseline="0" noProof="0" dirty="0">
              <a:effectLst>
                <a:glow rad="101600">
                  <a:schemeClr val="accent4">
                    <a:satMod val="175000"/>
                    <a:alpha val="40000"/>
                  </a:schemeClr>
                </a:glo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6"/>
          <p:cNvSpPr>
            <a:spLocks noChangeArrowheads="1"/>
          </p:cNvSpPr>
          <p:nvPr/>
        </p:nvSpPr>
        <p:spPr bwMode="auto">
          <a:xfrm>
            <a:off x="5427122" y="571502"/>
            <a:ext cx="3249275" cy="191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u="none" strike="noStrike" kern="1200" cap="none" spc="0" normalizeH="0" baseline="0" noProof="0" dirty="0" smtClean="0">
                <a:ln>
                  <a:noFill/>
                </a:ln>
                <a:uLnTx/>
                <a:uFillTx/>
                <a:latin typeface="Tahoma" panose="020B0604030504040204" pitchFamily="34" charset="0"/>
                <a:ea typeface="Tahoma" panose="020B0604030504040204" pitchFamily="34" charset="0"/>
                <a:cs typeface="Tahoma" panose="020B0604030504040204" pitchFamily="34" charset="0"/>
              </a:rPr>
              <a:t>reinas </a:t>
            </a:r>
            <a:r>
              <a:rPr kumimoji="0" lang="es-PE" sz="2200" b="1"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rPr>
              <a:t>en los que hacen </a:t>
            </a:r>
            <a:r>
              <a:rPr kumimoji="0" lang="es-PE" sz="2200" b="1" u="none" strike="noStrike" kern="1200" cap="none" spc="0" normalizeH="0" baseline="0" noProof="0" dirty="0" smtClean="0">
                <a:ln>
                  <a:noFill/>
                </a:ln>
                <a:uLnTx/>
                <a:uFillTx/>
                <a:latin typeface="Tahoma" panose="020B0604030504040204" pitchFamily="34" charset="0"/>
                <a:ea typeface="Tahoma" panose="020B0604030504040204" pitchFamily="34" charset="0"/>
                <a:cs typeface="Tahoma" panose="020B0604030504040204" pitchFamily="34" charset="0"/>
              </a:rPr>
              <a:t>de tu Palabra su estilo de vida…                                   </a:t>
            </a:r>
            <a:r>
              <a:rPr lang="es-ES_tradnl" sz="2200" b="1" dirty="0" smtClean="0"/>
              <a:t>reinas </a:t>
            </a:r>
            <a:r>
              <a:rPr lang="es-ES_tradnl" sz="2200" b="1" dirty="0"/>
              <a:t>en los que buscan el reinado de Dios</a:t>
            </a:r>
            <a:r>
              <a:rPr lang="es-ES_tradnl" sz="2200" b="1" dirty="0" smtClean="0"/>
              <a:t>…</a:t>
            </a:r>
            <a:endParaRPr lang="es-PE" sz="2200" b="1" dirty="0"/>
          </a:p>
        </p:txBody>
      </p:sp>
      <p:sp>
        <p:nvSpPr>
          <p:cNvPr id="2" name="Rectángulo redondeado 1"/>
          <p:cNvSpPr/>
          <p:nvPr/>
        </p:nvSpPr>
        <p:spPr>
          <a:xfrm>
            <a:off x="473175" y="4572000"/>
            <a:ext cx="8280702" cy="189265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p:cNvSpPr/>
          <p:nvPr/>
        </p:nvSpPr>
        <p:spPr>
          <a:xfrm>
            <a:off x="316523" y="4571999"/>
            <a:ext cx="8924193" cy="1938992"/>
          </a:xfrm>
          <a:prstGeom prst="rect">
            <a:avLst/>
          </a:prstGeom>
          <a:noFill/>
        </p:spPr>
        <p:txBody>
          <a:bodyPr wrap="square">
            <a:spAutoFit/>
          </a:bodyPr>
          <a:lstStyle/>
          <a:p>
            <a:pPr algn="ctr">
              <a:spcAft>
                <a:spcPts val="0"/>
              </a:spcAft>
            </a:pPr>
            <a:r>
              <a:rPr lang="es-ES_tradnl" sz="2400" b="1" dirty="0" smtClean="0">
                <a:latin typeface="Arial" panose="020B0604020202020204" pitchFamily="34" charset="0"/>
                <a:ea typeface="Times New Roman" panose="02020603050405020304" pitchFamily="18" charset="0"/>
              </a:rPr>
              <a:t>reinas </a:t>
            </a:r>
            <a:r>
              <a:rPr lang="es-ES_tradnl" sz="2400" b="1" dirty="0">
                <a:latin typeface="Arial" panose="020B0604020202020204" pitchFamily="34" charset="0"/>
                <a:ea typeface="Times New Roman" panose="02020603050405020304" pitchFamily="18" charset="0"/>
              </a:rPr>
              <a:t>en los que tienen a Dios como Padre…</a:t>
            </a:r>
            <a:endParaRPr lang="es-PE" sz="2400" b="1" dirty="0">
              <a:latin typeface="Times New Roman" panose="02020603050405020304" pitchFamily="18" charset="0"/>
              <a:ea typeface="Times New Roman" panose="02020603050405020304" pitchFamily="18" charset="0"/>
            </a:endParaRPr>
          </a:p>
          <a:p>
            <a:pPr algn="ctr">
              <a:spcAft>
                <a:spcPts val="0"/>
              </a:spcAft>
            </a:pPr>
            <a:r>
              <a:rPr lang="es-ES_tradnl" sz="2400" b="1" dirty="0">
                <a:latin typeface="Arial" panose="020B0604020202020204" pitchFamily="34" charset="0"/>
                <a:ea typeface="Times New Roman" panose="02020603050405020304" pitchFamily="18" charset="0"/>
              </a:rPr>
              <a:t>reinas en los que viven como hijos de Dios…</a:t>
            </a:r>
            <a:endParaRPr lang="es-PE" sz="2400" b="1" dirty="0">
              <a:latin typeface="Times New Roman" panose="02020603050405020304" pitchFamily="18" charset="0"/>
              <a:ea typeface="Times New Roman" panose="02020603050405020304" pitchFamily="18" charset="0"/>
            </a:endParaRPr>
          </a:p>
          <a:p>
            <a:pPr algn="ctr">
              <a:spcAft>
                <a:spcPts val="0"/>
              </a:spcAft>
            </a:pPr>
            <a:r>
              <a:rPr lang="es-ES_tradnl" sz="2400" b="1" dirty="0">
                <a:latin typeface="Arial" panose="020B0604020202020204" pitchFamily="34" charset="0"/>
                <a:ea typeface="Times New Roman" panose="02020603050405020304" pitchFamily="18" charset="0"/>
              </a:rPr>
              <a:t>reinas en los que muestran tu proyecto de amor </a:t>
            </a:r>
            <a:r>
              <a:rPr lang="es-ES_tradnl" sz="2400" b="1" dirty="0" smtClean="0">
                <a:latin typeface="Arial" panose="020B0604020202020204" pitchFamily="34" charset="0"/>
                <a:ea typeface="Times New Roman" panose="02020603050405020304" pitchFamily="18" charset="0"/>
              </a:rPr>
              <a:t>                                      en </a:t>
            </a:r>
            <a:r>
              <a:rPr lang="es-ES_tradnl" sz="2400" b="1" dirty="0">
                <a:latin typeface="Arial" panose="020B0604020202020204" pitchFamily="34" charset="0"/>
                <a:ea typeface="Times New Roman" panose="02020603050405020304" pitchFamily="18" charset="0"/>
              </a:rPr>
              <a:t>sus vidas…</a:t>
            </a:r>
            <a:endParaRPr lang="es-PE" sz="2400" b="1" dirty="0">
              <a:latin typeface="Times New Roman" panose="02020603050405020304" pitchFamily="18" charset="0"/>
              <a:ea typeface="Times New Roman" panose="02020603050405020304" pitchFamily="18" charset="0"/>
            </a:endParaRPr>
          </a:p>
          <a:p>
            <a:pPr algn="ctr">
              <a:spcAft>
                <a:spcPts val="0"/>
              </a:spcAft>
            </a:pPr>
            <a:r>
              <a:rPr lang="es-ES_tradnl" sz="2400" b="1" dirty="0">
                <a:latin typeface="Arial" panose="020B0604020202020204" pitchFamily="34" charset="0"/>
                <a:ea typeface="Times New Roman" panose="02020603050405020304" pitchFamily="18" charset="0"/>
              </a:rPr>
              <a:t>reinas en los que viven por y para ti. Amén</a:t>
            </a:r>
            <a:endParaRPr lang="es-PE"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32295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62502"/>
                                        </p:tgtEl>
                                        <p:attrNameLst>
                                          <p:attrName>style.visibility</p:attrName>
                                        </p:attrNameLst>
                                      </p:cBhvr>
                                      <p:to>
                                        <p:strVal val="visible"/>
                                      </p:to>
                                    </p:set>
                                    <p:anim calcmode="lin" valueType="num">
                                      <p:cBhvr>
                                        <p:cTn id="7" dur="1000" fill="hold"/>
                                        <p:tgtEl>
                                          <p:spTgt spid="362502"/>
                                        </p:tgtEl>
                                        <p:attrNameLst>
                                          <p:attrName>ppt_w</p:attrName>
                                        </p:attrNameLst>
                                      </p:cBhvr>
                                      <p:tavLst>
                                        <p:tav tm="0">
                                          <p:val>
                                            <p:fltVal val="0"/>
                                          </p:val>
                                        </p:tav>
                                        <p:tav tm="100000">
                                          <p:val>
                                            <p:strVal val="#ppt_w"/>
                                          </p:val>
                                        </p:tav>
                                      </p:tavLst>
                                    </p:anim>
                                    <p:anim calcmode="lin" valueType="num">
                                      <p:cBhvr>
                                        <p:cTn id="8" dur="1000" fill="hold"/>
                                        <p:tgtEl>
                                          <p:spTgt spid="362502"/>
                                        </p:tgtEl>
                                        <p:attrNameLst>
                                          <p:attrName>ppt_h</p:attrName>
                                        </p:attrNameLst>
                                      </p:cBhvr>
                                      <p:tavLst>
                                        <p:tav tm="0">
                                          <p:val>
                                            <p:fltVal val="0"/>
                                          </p:val>
                                        </p:tav>
                                        <p:tav tm="100000">
                                          <p:val>
                                            <p:strVal val="#ppt_h"/>
                                          </p:val>
                                        </p:tav>
                                      </p:tavLst>
                                    </p:anim>
                                    <p:anim calcmode="lin" valueType="num">
                                      <p:cBhvr>
                                        <p:cTn id="9" dur="1000" fill="hold"/>
                                        <p:tgtEl>
                                          <p:spTgt spid="3625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250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400"/>
                            </p:stCondLst>
                            <p:childTnLst>
                              <p:par>
                                <p:cTn id="12" presetID="15" presetClass="entr" presetSubtype="0" fill="hold" grpId="0" nodeType="afterEffect" nodePh="1">
                                  <p:stCondLst>
                                    <p:cond delay="0"/>
                                  </p:stCondLst>
                                  <p:endCondLst>
                                    <p:cond evt="begin" delay="0">
                                      <p:tn val="12"/>
                                    </p:cond>
                                  </p:end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14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2"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p-ao.shortpixel.ai/client/to_webp,q_glossy,ret_img,w_640,h_361/https:/perucatolico.com/wp-content/uploads/2016/06/sagradocorazonjesus-peru-catolico1-1024x5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27" y="492810"/>
            <a:ext cx="8085847" cy="59251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574576" y="4747936"/>
            <a:ext cx="8020783" cy="1677143"/>
          </a:xfrm>
          <a:prstGeom prst="rect">
            <a:avLst/>
          </a:prstGeom>
          <a:solidFill>
            <a:srgbClr val="1C58E1"/>
          </a:solidFill>
          <a:ln>
            <a:noFill/>
          </a:ln>
          <a:effectLst/>
          <a:scene3d>
            <a:camera prst="orthographicFront"/>
            <a:lightRig rig="threePt" dir="t"/>
          </a:scene3d>
          <a:sp3d>
            <a:bevelT/>
          </a:sp3d>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PE"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Escucharemos </a:t>
            </a:r>
            <a:r>
              <a:rPr kumimoji="0" lang="es-PE" sz="24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el grito de Jesús a toda la humanidad: ocúpense de los que sufren, cuiden a </a:t>
            </a:r>
            <a:r>
              <a:rPr kumimoji="0" lang="es-PE"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 los </a:t>
            </a:r>
            <a:r>
              <a:rPr kumimoji="0" lang="es-PE" sz="24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pequeños. </a:t>
            </a:r>
            <a:r>
              <a:rPr kumimoji="0" lang="es-ES"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La </a:t>
            </a:r>
            <a:r>
              <a:rPr kumimoji="0" lang="es-ES" sz="24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vida será construida, según Dios, liberando a las gentes del sufrimiento, generando compasión hacia los débiles</a:t>
            </a:r>
            <a:r>
              <a:rPr kumimoji="0" lang="es-ES"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 </a:t>
            </a:r>
            <a:r>
              <a:rPr kumimoji="0" lang="es-ES"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cs typeface="Times New Roman" pitchFamily="18" charset="0"/>
              </a:rPr>
              <a:t>Son </a:t>
            </a:r>
            <a:r>
              <a:rPr kumimoji="0" lang="es-ES" sz="24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cs typeface="Times New Roman" pitchFamily="18" charset="0"/>
              </a:rPr>
              <a:t>las actitudes que definen el reinado de Dios. </a:t>
            </a:r>
            <a:endParaRPr kumimoji="0" lang="es-ES" sz="32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24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endParaRPr>
          </a:p>
        </p:txBody>
      </p:sp>
      <p:sp>
        <p:nvSpPr>
          <p:cNvPr id="2" name="Rectángulo 1"/>
          <p:cNvSpPr/>
          <p:nvPr/>
        </p:nvSpPr>
        <p:spPr>
          <a:xfrm>
            <a:off x="891315" y="2062358"/>
            <a:ext cx="1805302" cy="433965"/>
          </a:xfrm>
          <a:prstGeom prst="rect">
            <a:avLst/>
          </a:prstGeom>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Papyrus" panose="03070502060502030205" pitchFamily="66" charset="0"/>
                <a:ea typeface="+mn-ea"/>
                <a:cs typeface="+mn-cs"/>
              </a:rPr>
              <a:t>Motivación: </a:t>
            </a:r>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8884" y="492810"/>
            <a:ext cx="2690951" cy="1116182"/>
          </a:xfrm>
          <a:prstGeom prst="roundRect">
            <a:avLst/>
          </a:prstGeom>
        </p:spPr>
      </p:pic>
      <p:sp>
        <p:nvSpPr>
          <p:cNvPr id="6" name="CuadroTexto 5"/>
          <p:cNvSpPr txBox="1"/>
          <p:nvPr/>
        </p:nvSpPr>
        <p:spPr>
          <a:xfrm>
            <a:off x="763547" y="826667"/>
            <a:ext cx="2549769" cy="646331"/>
          </a:xfrm>
          <a:prstGeom prst="rect">
            <a:avLst/>
          </a:prstGeom>
          <a:noFill/>
          <a:scene3d>
            <a:camera prst="orthographicFront"/>
            <a:lightRig rig="threePt" dir="t"/>
          </a:scene3d>
          <a:sp3d>
            <a:bevelT/>
          </a:sp3d>
        </p:spPr>
        <p:txBody>
          <a:bodyPr wrap="square" rtlCol="0">
            <a:spAutoFit/>
          </a:bodyPr>
          <a:lstStyle/>
          <a:p>
            <a:pPr algn="ctr"/>
            <a:r>
              <a:rPr lang="es-MX" b="1" dirty="0" smtClean="0"/>
              <a:t>¿Qué dice el Texto?</a:t>
            </a:r>
          </a:p>
          <a:p>
            <a:pPr algn="ctr"/>
            <a:r>
              <a:rPr lang="es-MX" b="1" dirty="0" smtClean="0"/>
              <a:t>Mateo 25, 31-46</a:t>
            </a:r>
            <a:endParaRPr lang="es-PE" b="1" dirty="0"/>
          </a:p>
        </p:txBody>
      </p:sp>
      <p:sp>
        <p:nvSpPr>
          <p:cNvPr id="5" name="CuadroTexto 4"/>
          <p:cNvSpPr txBox="1"/>
          <p:nvPr/>
        </p:nvSpPr>
        <p:spPr>
          <a:xfrm>
            <a:off x="1446335" y="492810"/>
            <a:ext cx="1521069" cy="369332"/>
          </a:xfrm>
          <a:prstGeom prst="rect">
            <a:avLst/>
          </a:prstGeom>
          <a:noFill/>
        </p:spPr>
        <p:txBody>
          <a:bodyPr wrap="square" rtlCol="0">
            <a:spAutoFit/>
          </a:bodyPr>
          <a:lstStyle/>
          <a:p>
            <a:r>
              <a:rPr lang="es-MX" b="1" dirty="0" smtClean="0">
                <a:solidFill>
                  <a:srgbClr val="FF0000"/>
                </a:solidFill>
                <a:effectLst>
                  <a:outerShdw blurRad="38100" dist="38100" dir="2700000" algn="tl">
                    <a:srgbClr val="000000">
                      <a:alpha val="43137"/>
                    </a:srgbClr>
                  </a:outerShdw>
                </a:effectLst>
              </a:rPr>
              <a:t>LECTIO</a:t>
            </a:r>
            <a:endParaRPr lang="es-PE"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6676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strVal val="4/3*#ppt_w"/>
                                          </p:val>
                                        </p:tav>
                                        <p:tav tm="100000">
                                          <p:val>
                                            <p:strVal val="#ppt_w"/>
                                          </p:val>
                                        </p:tav>
                                      </p:tavLst>
                                    </p:anim>
                                    <p:anim calcmode="lin" valueType="num">
                                      <p:cBhvr>
                                        <p:cTn id="8" dur="2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pinimg.com/564x/e9/21/19/e921191fe435039d706a3f87294956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17" y="474784"/>
            <a:ext cx="8109195" cy="5952392"/>
          </a:xfrm>
          <a:prstGeom prst="rect">
            <a:avLst/>
          </a:prstGeom>
          <a:noFill/>
          <a:extLst>
            <a:ext uri="{909E8E84-426E-40DD-AFC4-6F175D3DCCD1}">
              <a14:hiddenFill xmlns:a14="http://schemas.microsoft.com/office/drawing/2010/main">
                <a:solidFill>
                  <a:srgbClr val="FFFFFF"/>
                </a:solidFill>
              </a14:hiddenFill>
            </a:ext>
          </a:extLst>
        </p:spPr>
      </p:pic>
      <p:sp>
        <p:nvSpPr>
          <p:cNvPr id="394243" name="Rectangle 3"/>
          <p:cNvSpPr>
            <a:spLocks noChangeArrowheads="1"/>
          </p:cNvSpPr>
          <p:nvPr/>
        </p:nvSpPr>
        <p:spPr bwMode="auto">
          <a:xfrm>
            <a:off x="2698167" y="457200"/>
            <a:ext cx="4212587" cy="584775"/>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Arial Unicode MS" pitchFamily="34" charset="-128"/>
                <a:cs typeface="Arial Unicode MS" pitchFamily="34" charset="-128"/>
              </a:rPr>
              <a:t>San Mateo </a:t>
            </a:r>
            <a:r>
              <a:rPr kumimoji="0" lang="es-ES" sz="20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Arial Unicode MS" pitchFamily="34" charset="-128"/>
                <a:cs typeface="Arial Unicode MS" pitchFamily="34" charset="-128"/>
              </a:rPr>
              <a:t>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Arial Unicode MS" pitchFamily="34" charset="-128"/>
                <a:cs typeface="Arial Unicode MS" pitchFamily="34" charset="-128"/>
              </a:rPr>
              <a:t>25, 31-46 </a:t>
            </a:r>
          </a:p>
        </p:txBody>
      </p:sp>
      <p:sp>
        <p:nvSpPr>
          <p:cNvPr id="6" name="Rectangle 3"/>
          <p:cNvSpPr>
            <a:spLocks noChangeArrowheads="1"/>
          </p:cNvSpPr>
          <p:nvPr/>
        </p:nvSpPr>
        <p:spPr bwMode="auto">
          <a:xfrm>
            <a:off x="579191" y="4073766"/>
            <a:ext cx="7925845" cy="2246769"/>
          </a:xfrm>
          <a:prstGeom prst="rect">
            <a:avLst/>
          </a:prstGeom>
          <a:noFill/>
          <a:ln>
            <a:noFill/>
          </a:ln>
          <a:effectLst/>
          <a:extLst/>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ea typeface="Arial Unicode MS" pitchFamily="34" charset="-128"/>
                <a:cs typeface="Arial Unicode MS" pitchFamily="34" charset="-128"/>
              </a:rPr>
              <a:t>En </a:t>
            </a:r>
            <a:r>
              <a:rPr kumimoji="0" lang="es-ES" sz="2800" b="1" i="0" u="none" strike="noStrike" kern="1200" cap="none" spc="0" normalizeH="0" baseline="0" noProof="0" dirty="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ea typeface="Arial Unicode MS" pitchFamily="34" charset="-128"/>
                <a:cs typeface="Arial Unicode MS" pitchFamily="34" charset="-128"/>
              </a:rPr>
              <a:t>aquel tiempo, dijo Jesús a sus discípulos: </a:t>
            </a:r>
            <a:r>
              <a:rPr kumimoji="0" lang="es-ES" sz="2800" b="1" i="0" u="none" strike="noStrike" kern="1200" cap="none" spc="0" normalizeH="0" baseline="0" noProof="0" dirty="0" smtClean="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ea typeface="Arial Unicode MS" pitchFamily="34" charset="-128"/>
                <a:cs typeface="Arial Unicode MS" pitchFamily="34" charset="-128"/>
              </a:rPr>
              <a:t>- </a:t>
            </a:r>
            <a:r>
              <a:rPr lang="es-ES" sz="2800" b="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News706 BT" panose="02040804060705020204" pitchFamily="18" charset="0"/>
                <a:cs typeface="Times New Roman" pitchFamily="18" charset="0"/>
              </a:rPr>
              <a:t>C</a:t>
            </a:r>
            <a:r>
              <a:rPr kumimoji="0" lang="es-ES" sz="2800" b="1" i="0" u="none" strike="noStrike" kern="1200" cap="none" spc="0" normalizeH="0" baseline="0" noProof="0" dirty="0" err="1" smtClean="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uando</a:t>
            </a:r>
            <a:r>
              <a:rPr kumimoji="0" lang="es-ES" sz="2800" b="1" i="0" u="none" strike="noStrike" kern="1200" cap="none" spc="0" normalizeH="0" baseline="0" noProof="0" dirty="0" smtClean="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 </a:t>
            </a:r>
            <a:r>
              <a:rPr kumimoji="0" lang="es-ES" sz="2800" b="1" i="0" u="none" strike="noStrike" kern="1200" cap="none" spc="0" normalizeH="0" baseline="0" noProof="0" dirty="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venga en su gloria el Hijo del hombre</a:t>
            </a:r>
            <a:r>
              <a:rPr kumimoji="0" lang="es-ES" sz="2800" b="1" i="0" u="none" strike="noStrike" kern="1200" cap="none" spc="0" normalizeH="0" baseline="0" noProof="0" dirty="0" smtClean="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 y todos                                                     los ángeles </a:t>
            </a:r>
            <a:r>
              <a:rPr kumimoji="0" lang="es-ES" sz="2800" b="1" i="0" u="none" strike="noStrike" kern="1200" cap="none" spc="0" normalizeH="0" baseline="0" noProof="0" dirty="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con él</a:t>
            </a:r>
            <a:r>
              <a:rPr kumimoji="0" lang="es-ES" sz="2800" b="1" i="0" u="none" strike="noStrike" kern="1200" cap="none" spc="0" normalizeH="0" baseline="0" noProof="0" dirty="0" smtClean="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                                                                                se </a:t>
            </a:r>
            <a:r>
              <a:rPr kumimoji="0" lang="es-ES" sz="2800" b="1" i="0" u="none" strike="noStrike" kern="1200" cap="none" spc="0" normalizeH="0" baseline="0" noProof="0" dirty="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sentará en el trono de </a:t>
            </a:r>
            <a:r>
              <a:rPr lang="es-ES" sz="2800" b="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News706 BT" panose="02040804060705020204" pitchFamily="18" charset="0"/>
                <a:cs typeface="Times New Roman" pitchFamily="18" charset="0"/>
              </a:rPr>
              <a:t>su </a:t>
            </a:r>
            <a:r>
              <a:rPr kumimoji="0" lang="es-ES" sz="2800" b="1" i="0" u="none" strike="noStrike" kern="1200" cap="none" spc="0" normalizeH="0" baseline="0" noProof="0" dirty="0" smtClean="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cs typeface="Times New Roman" pitchFamily="18" charset="0"/>
              </a:rPr>
              <a:t>gloria, </a:t>
            </a:r>
            <a:endParaRPr kumimoji="0" lang="es-ES" sz="2800" b="1" i="0" u="none" strike="noStrike" kern="1200" cap="none" spc="0" normalizeH="0" baseline="0" noProof="0" dirty="0">
              <a:ln>
                <a:noFill/>
              </a:ln>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News706 BT" panose="02040804060705020204"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341461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4243"/>
                                        </p:tgtEl>
                                        <p:attrNameLst>
                                          <p:attrName>style.visibility</p:attrName>
                                        </p:attrNameLst>
                                      </p:cBhvr>
                                      <p:to>
                                        <p:strVal val="visible"/>
                                      </p:to>
                                    </p:set>
                                    <p:animEffect transition="in" filter="wipe(up)">
                                      <p:cBhvr>
                                        <p:cTn id="7" dur="5000"/>
                                        <p:tgtEl>
                                          <p:spTgt spid="394243"/>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p:bldP spid="6" grpId="0"/>
    </p:bldLst>
  </p:timing>
</p:sld>
</file>

<file path=ppt/theme/theme1.xml><?xml version="1.0" encoding="utf-8"?>
<a:theme xmlns:a="http://schemas.openxmlformats.org/drawingml/2006/main" name="plain rectangle">
  <a:themeElements>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plain rectan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in rectang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rectang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rectang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rectang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rectang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rectang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rectang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rectang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rectang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rectang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rectang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rectang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rectang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rectang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rectang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ne_light">
  <a:themeElements>
    <a:clrScheme name="divine_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ne_ligh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ne_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ne_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ne_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ne_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ne_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ne_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ne_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ne_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ne_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ne_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ne_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ne_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962</TotalTime>
  <Words>1593</Words>
  <Application>Microsoft Office PowerPoint</Application>
  <PresentationFormat>Presentación en pantalla (4:3)</PresentationFormat>
  <Paragraphs>134</Paragraphs>
  <Slides>36</Slides>
  <Notes>0</Notes>
  <HiddenSlides>0</HiddenSlides>
  <MMClips>1</MMClips>
  <ScaleCrop>false</ScaleCrop>
  <HeadingPairs>
    <vt:vector size="6" baseType="variant">
      <vt:variant>
        <vt:lpstr>Fuentes usadas</vt:lpstr>
      </vt:variant>
      <vt:variant>
        <vt:i4>25</vt:i4>
      </vt:variant>
      <vt:variant>
        <vt:lpstr>Tema</vt:lpstr>
      </vt:variant>
      <vt:variant>
        <vt:i4>2</vt:i4>
      </vt:variant>
      <vt:variant>
        <vt:lpstr>Títulos de diapositiva</vt:lpstr>
      </vt:variant>
      <vt:variant>
        <vt:i4>36</vt:i4>
      </vt:variant>
    </vt:vector>
  </HeadingPairs>
  <TitlesOfParts>
    <vt:vector size="63" baseType="lpstr">
      <vt:lpstr>MS PGothic</vt:lpstr>
      <vt:lpstr>Adobe Gothic Std B</vt:lpstr>
      <vt:lpstr>Agency FB</vt:lpstr>
      <vt:lpstr>AR CENA</vt:lpstr>
      <vt:lpstr>Arial</vt:lpstr>
      <vt:lpstr>Arial Black</vt:lpstr>
      <vt:lpstr>Arial Narrow</vt:lpstr>
      <vt:lpstr>Arial Rounded MT Bold</vt:lpstr>
      <vt:lpstr>Arial Unicode MS</vt:lpstr>
      <vt:lpstr>Berlin Sans FB Demi</vt:lpstr>
      <vt:lpstr>Calibri</vt:lpstr>
      <vt:lpstr>Comic Sans MS</vt:lpstr>
      <vt:lpstr>Lucida Sans</vt:lpstr>
      <vt:lpstr>MS Reference Sans Serif</vt:lpstr>
      <vt:lpstr>News701 BT</vt:lpstr>
      <vt:lpstr>News706 BT</vt:lpstr>
      <vt:lpstr>Papyrus</vt:lpstr>
      <vt:lpstr>Poor Richard</vt:lpstr>
      <vt:lpstr>Rockwell Extra Bold</vt:lpstr>
      <vt:lpstr>Script MT Bold</vt:lpstr>
      <vt:lpstr>Swis721 Lt BT</vt:lpstr>
      <vt:lpstr>Tahoma</vt:lpstr>
      <vt:lpstr>Tekton Pro</vt:lpstr>
      <vt:lpstr>Times New Roman</vt:lpstr>
      <vt:lpstr>Wingdings</vt:lpstr>
      <vt:lpstr>plain rectangle</vt:lpstr>
      <vt:lpstr>divine_light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114</cp:revision>
  <dcterms:created xsi:type="dcterms:W3CDTF">2020-11-16T12:55:08Z</dcterms:created>
  <dcterms:modified xsi:type="dcterms:W3CDTF">2023-11-20T21:14:19Z</dcterms:modified>
</cp:coreProperties>
</file>