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60000"/>
    <a:srgbClr val="660066"/>
    <a:srgbClr val="FFFFFF"/>
    <a:srgbClr val="FF0066"/>
    <a:srgbClr val="CC0099"/>
    <a:srgbClr val="FF5050"/>
    <a:srgbClr val="AD7E58"/>
    <a:srgbClr val="FEFEF8"/>
    <a:srgbClr val="FFFF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1358" y="5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92F176-3CEA-4B6B-BE4B-E05BFD0E5129}" type="datetimeFigureOut">
              <a:rPr lang="en-US" smtClean="0"/>
              <a:t>11/13/2023</a:t>
            </a:fld>
            <a:endParaRPr lang="en-U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073679-1A2B-4614-9999-5AFD2D6B4E85}" type="slidenum">
              <a:rPr lang="en-US" smtClean="0"/>
              <a:t>‹Nº›</a:t>
            </a:fld>
            <a:endParaRPr lang="en-US"/>
          </a:p>
        </p:txBody>
      </p:sp>
    </p:spTree>
    <p:extLst>
      <p:ext uri="{BB962C8B-B14F-4D97-AF65-F5344CB8AC3E}">
        <p14:creationId xmlns:p14="http://schemas.microsoft.com/office/powerpoint/2010/main" val="858344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FC2E4-7F05-4A21-85B7-C5A13CA0BDDD}"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11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smtClean="0"/>
              <a:t>Haga clic para modificar el estilo de título del patrón</a:t>
            </a:r>
            <a:endParaRPr lang="es-PE"/>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PE"/>
          </a:p>
        </p:txBody>
      </p:sp>
      <p:sp>
        <p:nvSpPr>
          <p:cNvPr id="4" name="Marcador de fecha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Marcador de pie de página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Marcador de número de diapositiva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223471-421C-4D28-8091-84B54B91FF08}" type="slidenum">
              <a:rPr kumimoji="0" lang="en-US" altLang="es-PE"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72834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PE"/>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Marcador de fecha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Marcador de pie de página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Marcador de número de diapositiva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DA2CC77-4371-4942-B156-0500A0B3472A}" type="slidenum">
              <a:rPr kumimoji="0" lang="en-US" altLang="es-PE"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22455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15200" y="274638"/>
            <a:ext cx="2057400" cy="5851525"/>
          </a:xfrm>
        </p:spPr>
        <p:txBody>
          <a:bodyPr vert="eaVert"/>
          <a:lstStyle/>
          <a:p>
            <a:r>
              <a:rPr lang="es-ES" smtClean="0"/>
              <a:t>Haga clic para modificar el estilo de título del patrón</a:t>
            </a:r>
            <a:endParaRPr lang="es-PE"/>
          </a:p>
        </p:txBody>
      </p:sp>
      <p:sp>
        <p:nvSpPr>
          <p:cNvPr id="3" name="Marcador de texto vertical 2"/>
          <p:cNvSpPr>
            <a:spLocks noGrp="1"/>
          </p:cNvSpPr>
          <p:nvPr>
            <p:ph type="body" orient="vert" idx="1"/>
          </p:nvPr>
        </p:nvSpPr>
        <p:spPr>
          <a:xfrm>
            <a:off x="11430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Marcador de fecha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Marcador de pie de página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Marcador de número de diapositiva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FA81C3-063F-432F-B235-91A57BEC6389}" type="slidenum">
              <a:rPr kumimoji="0" lang="en-US" altLang="es-PE"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43767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2 Marcador de fecha"/>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3 Marcador de pie de página"/>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4 Marcador de número de diapositiva"/>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45426F8-88BF-45D3-B14A-D0781EF89E47}" type="slidenum">
              <a:rPr kumimoji="0" lang="en-US" altLang="es-E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altLang="es-E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44835964"/>
      </p:ext>
    </p:extLst>
  </p:cSld>
  <p:clrMapOvr>
    <a:masterClrMapping/>
  </p:clrMapOvr>
  <p:transition spd="med">
    <p:comb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PE"/>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Marcador de fecha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Marcador de pie de página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Marcador de número de diapositiva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36345A-4248-4EF0-A45A-6B0B9912FCDF}" type="slidenum">
              <a:rPr kumimoji="0" lang="en-US" altLang="es-PE"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535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es-ES" smtClean="0"/>
              <a:t>Haga clic para modificar el estilo de título del patrón</a:t>
            </a:r>
            <a:endParaRPr lang="es-PE"/>
          </a:p>
        </p:txBody>
      </p:sp>
      <p:sp>
        <p:nvSpPr>
          <p:cNvPr id="3" name="Marcador de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Marcador de pie de página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Marcador de número de diapositiva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554DACC-BC13-4588-8A9D-2A3508C8F520}" type="slidenum">
              <a:rPr kumimoji="0" lang="en-US" altLang="es-PE"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94137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PE"/>
          </a:p>
        </p:txBody>
      </p:sp>
      <p:sp>
        <p:nvSpPr>
          <p:cNvPr id="3" name="Marcador de contenido 2"/>
          <p:cNvSpPr>
            <a:spLocks noGrp="1"/>
          </p:cNvSpPr>
          <p:nvPr>
            <p:ph sz="half" idx="1"/>
          </p:nvPr>
        </p:nvSpPr>
        <p:spPr>
          <a:xfrm>
            <a:off x="11430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Marcador de contenido 3"/>
          <p:cNvSpPr>
            <a:spLocks noGrp="1"/>
          </p:cNvSpPr>
          <p:nvPr>
            <p:ph sz="half" idx="2"/>
          </p:nvPr>
        </p:nvSpPr>
        <p:spPr>
          <a:xfrm>
            <a:off x="53340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Marcador de fecha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Marcador de pie de página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Marcador de número de diapositiva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2D89391-AC4A-4D03-8C84-0331E0A92049}" type="slidenum">
              <a:rPr kumimoji="0" lang="en-US" altLang="es-PE"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95190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es-ES" smtClean="0"/>
              <a:t>Haga clic para modificar el estilo de título del patrón</a:t>
            </a:r>
            <a:endParaRPr lang="es-PE"/>
          </a:p>
        </p:txBody>
      </p:sp>
      <p:sp>
        <p:nvSpPr>
          <p:cNvPr id="3" name="Marcador de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30238" y="2505075"/>
            <a:ext cx="386873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Marcador de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0" y="2505075"/>
            <a:ext cx="38877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7" name="Marcador de fecha 6"/>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Marcador de pie de página 7"/>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Marcador de número de diapositiva 8"/>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459471F-2E30-4FD1-AD80-DA7A1D961E08}" type="slidenum">
              <a:rPr kumimoji="0" lang="en-US" altLang="es-PE"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86352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PE"/>
          </a:p>
        </p:txBody>
      </p:sp>
      <p:sp>
        <p:nvSpPr>
          <p:cNvPr id="3" name="Marcador de fecha 2"/>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Marcador de pie de página 3"/>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Marcador de número de diapositiva 4"/>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CA158C7-721C-4E04-8EBC-2054E08C18DC}" type="slidenum">
              <a:rPr kumimoji="0" lang="en-US" altLang="es-PE"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31432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Marcador de pie de página 2"/>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Marcador de número de diapositiva 3"/>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6A24F2-B9CD-428F-AC47-9D64AE3B1BD8}" type="slidenum">
              <a:rPr kumimoji="0" lang="en-US" altLang="es-PE"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12436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smtClean="0"/>
              <a:t>Haga clic para modificar el estilo de título del patrón</a:t>
            </a:r>
            <a:endParaRPr lang="es-PE"/>
          </a:p>
        </p:txBody>
      </p:sp>
      <p:sp>
        <p:nvSpPr>
          <p:cNvPr id="3" name="Marcador de conteni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Marcador de pie de página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Marcador de número de diapositiva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7C35B98-C4D1-4EA4-B794-C0B4BF51E59E}" type="slidenum">
              <a:rPr kumimoji="0" lang="en-US" altLang="es-PE"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31732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smtClean="0"/>
              <a:t>Haga clic para modificar el estilo de título del patrón</a:t>
            </a:r>
            <a:endParaRPr lang="es-PE"/>
          </a:p>
        </p:txBody>
      </p:sp>
      <p:sp>
        <p:nvSpPr>
          <p:cNvPr id="3" name="Marcador de posición de imagen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Marcador de pie de página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Marcador de número de diapositiva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D0B2D58-E8B3-43A4-A0EC-58D95A03A756}" type="slidenum">
              <a:rPr kumimoji="0" lang="en-US" altLang="es-PE"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7970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430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s-PE" smtClean="0"/>
              <a:t>Click to edit Master title style</a:t>
            </a:r>
          </a:p>
        </p:txBody>
      </p:sp>
      <p:sp>
        <p:nvSpPr>
          <p:cNvPr id="1027" name="Rectangle 3"/>
          <p:cNvSpPr>
            <a:spLocks noGrp="1" noChangeArrowheads="1"/>
          </p:cNvSpPr>
          <p:nvPr>
            <p:ph type="body" idx="1"/>
          </p:nvPr>
        </p:nvSpPr>
        <p:spPr bwMode="auto">
          <a:xfrm>
            <a:off x="11430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s-PE" smtClean="0"/>
              <a:t>Click to edit Master text styles</a:t>
            </a:r>
          </a:p>
          <a:p>
            <a:pPr lvl="1"/>
            <a:r>
              <a:rPr lang="en-US" altLang="es-PE" smtClean="0"/>
              <a:t>Second level</a:t>
            </a:r>
          </a:p>
          <a:p>
            <a:pPr lvl="2"/>
            <a:r>
              <a:rPr lang="en-US" altLang="es-PE" smtClean="0"/>
              <a:t>Third level</a:t>
            </a:r>
          </a:p>
          <a:p>
            <a:pPr lvl="3"/>
            <a:r>
              <a:rPr lang="en-US" altLang="es-PE" smtClean="0"/>
              <a:t>Fourth level</a:t>
            </a:r>
          </a:p>
          <a:p>
            <a:pPr lvl="4"/>
            <a:r>
              <a:rPr lang="en-US" altLang="es-PE" smtClean="0"/>
              <a:t>Fifth level</a:t>
            </a:r>
          </a:p>
        </p:txBody>
      </p:sp>
      <p:sp>
        <p:nvSpPr>
          <p:cNvPr id="1028" name="Rectangle 4"/>
          <p:cNvSpPr>
            <a:spLocks noGrp="1" noChangeArrowheads="1"/>
          </p:cNvSpPr>
          <p:nvPr>
            <p:ph type="dt" sz="half" idx="2"/>
          </p:nvPr>
        </p:nvSpPr>
        <p:spPr bwMode="auto">
          <a:xfrm>
            <a:off x="11430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38100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72390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5DCCB5B-F61D-48C8-90B2-7236E4044B3C}" type="slidenum">
              <a:rPr kumimoji="0" lang="en-US" altLang="es-PE"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altLang="es-PE"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4065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263. Hablame Seño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
        <p:nvSpPr>
          <p:cNvPr id="3081" name="WordArt 12" descr="Picture2"/>
          <p:cNvSpPr>
            <a:spLocks noChangeArrowheads="1" noChangeShapeType="1" noTextEdit="1"/>
          </p:cNvSpPr>
          <p:nvPr/>
        </p:nvSpPr>
        <p:spPr bwMode="auto">
          <a:xfrm>
            <a:off x="1828800" y="685800"/>
            <a:ext cx="5486400" cy="2286000"/>
          </a:xfrm>
          <a:prstGeom prst="rect">
            <a:avLst/>
          </a:prstGeom>
        </p:spPr>
        <p:txBody>
          <a:bodyPr wrap="none" fromWordArt="1">
            <a:prstTxWarp prst="textDeflateBottom">
              <a:avLst>
                <a:gd name="adj" fmla="val 53125"/>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3600" b="0" i="0" u="none" strike="noStrike" kern="10" cap="none" spc="0" normalizeH="0" baseline="0" noProof="0" dirty="0">
              <a:ln w="9525">
                <a:solidFill>
                  <a:srgbClr val="739BB9"/>
                </a:solidFill>
                <a:round/>
                <a:headEnd/>
                <a:tailEnd/>
              </a:ln>
              <a:blipFill dpi="0" rotWithShape="0">
                <a:blip r:embed="rId5">
                  <a:lum bright="12000" contrast="6000"/>
                </a:blip>
                <a:srcRect/>
                <a:stretch>
                  <a:fillRect/>
                </a:stretch>
              </a:blipFill>
              <a:effectLst>
                <a:outerShdw dist="71842" dir="2700000" algn="ctr" rotWithShape="0">
                  <a:srgbClr val="EFF274"/>
                </a:outerShdw>
              </a:effectLst>
              <a:uLnTx/>
              <a:uFillTx/>
              <a:latin typeface="Arial Black" panose="020B0A04020102020204" pitchFamily="34" charset="0"/>
              <a:ea typeface="+mn-ea"/>
              <a:cs typeface="+mn-cs"/>
            </a:endParaRPr>
          </a:p>
        </p:txBody>
      </p:sp>
      <p:sp>
        <p:nvSpPr>
          <p:cNvPr id="3082" name="WordArt 13"/>
          <p:cNvSpPr>
            <a:spLocks noChangeArrowheads="1" noChangeShapeType="1" noTextEdit="1"/>
          </p:cNvSpPr>
          <p:nvPr/>
        </p:nvSpPr>
        <p:spPr bwMode="auto">
          <a:xfrm>
            <a:off x="3733800" y="3581400"/>
            <a:ext cx="16002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3600" b="0" i="0" u="none" strike="noStrike" kern="10" cap="none" spc="0" normalizeH="0" baseline="0" noProof="0" dirty="0">
              <a:ln w="9525">
                <a:solidFill>
                  <a:srgbClr val="000000"/>
                </a:solidFill>
                <a:round/>
                <a:headEnd/>
                <a:tailEnd/>
              </a:ln>
              <a:gradFill rotWithShape="1">
                <a:gsLst>
                  <a:gs pos="0">
                    <a:srgbClr val="9E7500"/>
                  </a:gs>
                  <a:gs pos="100000">
                    <a:srgbClr val="CC9900"/>
                  </a:gs>
                </a:gsLst>
                <a:lin ang="5400000" scaled="1"/>
              </a:gradFill>
              <a:effectLst>
                <a:outerShdw dist="89803" dir="2700000" algn="ctr" rotWithShape="0">
                  <a:srgbClr val="EFF274"/>
                </a:outerShdw>
              </a:effectLst>
              <a:uLnTx/>
              <a:uFillTx/>
              <a:latin typeface="Arial Black" panose="020B0A04020102020204" pitchFamily="34" charset="0"/>
              <a:ea typeface="+mn-ea"/>
              <a:cs typeface="+mn-cs"/>
            </a:endParaRPr>
          </a:p>
        </p:txBody>
      </p:sp>
      <p:sp>
        <p:nvSpPr>
          <p:cNvPr id="3083" name="WordArt 14" descr="Picture3"/>
          <p:cNvSpPr>
            <a:spLocks noChangeArrowheads="1" noChangeShapeType="1" noTextEdit="1"/>
          </p:cNvSpPr>
          <p:nvPr/>
        </p:nvSpPr>
        <p:spPr bwMode="auto">
          <a:xfrm>
            <a:off x="1143000" y="3886200"/>
            <a:ext cx="6781800" cy="2438400"/>
          </a:xfrm>
          <a:prstGeom prst="rect">
            <a:avLst/>
          </a:prstGeom>
        </p:spPr>
        <p:txBody>
          <a:bodyPr wrap="none" fromWordArt="1">
            <a:prstTxWarp prst="textDeflateTop">
              <a:avLst>
                <a:gd name="adj" fmla="val 46875"/>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3600" b="0" i="0" u="none" strike="noStrike" kern="10" cap="none" spc="0" normalizeH="0" baseline="0" noProof="0" dirty="0">
              <a:ln w="9525">
                <a:solidFill>
                  <a:srgbClr val="739BB9"/>
                </a:solidFill>
                <a:round/>
                <a:headEnd/>
                <a:tailEnd/>
              </a:ln>
              <a:blipFill dpi="0" rotWithShape="0">
                <a:blip r:embed="rId6"/>
                <a:srcRect/>
                <a:stretch>
                  <a:fillRect/>
                </a:stretch>
              </a:blipFill>
              <a:effectLst>
                <a:outerShdw dist="107763" dir="2700000" algn="ctr" rotWithShape="0">
                  <a:srgbClr val="EFF274"/>
                </a:outerShdw>
              </a:effectLst>
              <a:uLnTx/>
              <a:uFillTx/>
              <a:latin typeface="Arial Black" panose="020B0A04020102020204" pitchFamily="34" charset="0"/>
              <a:ea typeface="+mn-ea"/>
              <a:cs typeface="+mn-cs"/>
            </a:endParaRPr>
          </a:p>
        </p:txBody>
      </p:sp>
      <p:pic>
        <p:nvPicPr>
          <p:cNvPr id="3" name="Imagen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4307" y="5977392"/>
            <a:ext cx="1255885" cy="414564"/>
          </a:xfrm>
          <a:prstGeom prst="rect">
            <a:avLst/>
          </a:prstGeom>
        </p:spPr>
      </p:pic>
      <p:pic>
        <p:nvPicPr>
          <p:cNvPr id="4" name="Imagen 3"/>
          <p:cNvPicPr>
            <a:picLocks noChangeAspect="1"/>
          </p:cNvPicPr>
          <p:nvPr/>
        </p:nvPicPr>
        <p:blipFill rotWithShape="1">
          <a:blip r:embed="rId8"/>
          <a:srcRect l="15397" t="7144" r="15451" b="5851"/>
          <a:stretch/>
        </p:blipFill>
        <p:spPr>
          <a:xfrm>
            <a:off x="366111" y="501511"/>
            <a:ext cx="8394191" cy="5925613"/>
          </a:xfrm>
          <a:prstGeom prst="rect">
            <a:avLst/>
          </a:prstGeom>
        </p:spPr>
      </p:pic>
    </p:spTree>
    <p:extLst>
      <p:ext uri="{BB962C8B-B14F-4D97-AF65-F5344CB8AC3E}">
        <p14:creationId xmlns:p14="http://schemas.microsoft.com/office/powerpoint/2010/main" val="2026268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 y="492369"/>
            <a:ext cx="8244840" cy="5864637"/>
          </a:xfrm>
          <a:prstGeom prst="rect">
            <a:avLst/>
          </a:prstGeom>
          <a:scene3d>
            <a:camera prst="orthographicFront"/>
            <a:lightRig rig="threePt" dir="t"/>
          </a:scene3d>
          <a:sp3d>
            <a:bevelT/>
          </a:sp3d>
        </p:spPr>
      </p:pic>
      <p:sp>
        <p:nvSpPr>
          <p:cNvPr id="30801" name="Rectangle 81"/>
          <p:cNvSpPr>
            <a:spLocks noChangeArrowheads="1"/>
          </p:cNvSpPr>
          <p:nvPr/>
        </p:nvSpPr>
        <p:spPr bwMode="auto">
          <a:xfrm>
            <a:off x="801002" y="4984357"/>
            <a:ext cx="7507729" cy="1372650"/>
          </a:xfrm>
          <a:prstGeom prst="rect">
            <a:avLst/>
          </a:prstGeom>
          <a:noFill/>
          <a:ln>
            <a:noFill/>
          </a:ln>
          <a:effectLs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800" b="1" i="0" u="none" strike="noStrike" kern="1200" cap="none" spc="0" normalizeH="0" baseline="0" noProof="0" dirty="0" smtClean="0">
                <a:ln>
                  <a:noFill/>
                </a:ln>
                <a:solidFill>
                  <a:srgbClr val="FFFFFF"/>
                </a:solidFill>
                <a:effectLst>
                  <a:glow rad="114300">
                    <a:srgbClr val="000000">
                      <a:satMod val="175000"/>
                      <a:alpha val="40000"/>
                    </a:srgbClr>
                  </a:glow>
                  <a:outerShdw blurRad="50800" dist="38100" algn="l" rotWithShape="0">
                    <a:prstClr val="black"/>
                  </a:outerShdw>
                </a:effectLst>
                <a:uLnTx/>
                <a:uFillTx/>
                <a:latin typeface="Comic Sans MS" panose="030F0702030302020204" pitchFamily="66" charset="0"/>
                <a:ea typeface="+mn-ea"/>
                <a:cs typeface="Times New Roman" pitchFamily="18" charset="0"/>
              </a:rPr>
              <a:t>a </a:t>
            </a:r>
            <a:r>
              <a:rPr kumimoji="0" lang="es-ES" sz="2800" b="1" i="0" u="none" strike="noStrike" kern="1200" cap="none" spc="0" normalizeH="0" baseline="0" noProof="0" dirty="0">
                <a:ln>
                  <a:noFill/>
                </a:ln>
                <a:solidFill>
                  <a:srgbClr val="FFFFFF"/>
                </a:solidFill>
                <a:effectLst>
                  <a:glow rad="114300">
                    <a:srgbClr val="000000">
                      <a:satMod val="175000"/>
                      <a:alpha val="40000"/>
                    </a:srgbClr>
                  </a:glow>
                  <a:outerShdw blurRad="50800" dist="38100" algn="l" rotWithShape="0">
                    <a:prstClr val="black"/>
                  </a:outerShdw>
                </a:effectLst>
                <a:uLnTx/>
                <a:uFillTx/>
                <a:latin typeface="Comic Sans MS" panose="030F0702030302020204" pitchFamily="66" charset="0"/>
                <a:ea typeface="+mn-ea"/>
                <a:cs typeface="Times New Roman" pitchFamily="18" charset="0"/>
              </a:rPr>
              <a:t>uno le dejó cinco talentos de plata, a otro dos, a otro uno, a cada cual según su capacidad; luego se marchó. </a:t>
            </a:r>
          </a:p>
        </p:txBody>
      </p:sp>
    </p:spTree>
    <p:extLst>
      <p:ext uri="{BB962C8B-B14F-4D97-AF65-F5344CB8AC3E}">
        <p14:creationId xmlns:p14="http://schemas.microsoft.com/office/powerpoint/2010/main" val="31543757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30801"/>
                                        </p:tgtEl>
                                        <p:attrNameLst>
                                          <p:attrName>style.visibility</p:attrName>
                                        </p:attrNameLst>
                                      </p:cBhvr>
                                      <p:to>
                                        <p:strVal val="visible"/>
                                      </p:to>
                                    </p:set>
                                    <p:animEffect transition="in" filter="fade">
                                      <p:cBhvr>
                                        <p:cTn id="7" dur="500"/>
                                        <p:tgtEl>
                                          <p:spTgt spid="30801"/>
                                        </p:tgtEl>
                                      </p:cBhvr>
                                    </p:animEffect>
                                    <p:anim calcmode="lin" valueType="num">
                                      <p:cBhvr>
                                        <p:cTn id="8" dur="500" fill="hold"/>
                                        <p:tgtEl>
                                          <p:spTgt spid="30801"/>
                                        </p:tgtEl>
                                        <p:attrNameLst>
                                          <p:attrName>ppt_x</p:attrName>
                                        </p:attrNameLst>
                                      </p:cBhvr>
                                      <p:tavLst>
                                        <p:tav tm="0">
                                          <p:val>
                                            <p:strVal val="#ppt_x-.1"/>
                                          </p:val>
                                        </p:tav>
                                        <p:tav tm="100000">
                                          <p:val>
                                            <p:strVal val="#ppt_x"/>
                                          </p:val>
                                        </p:tav>
                                      </p:tavLst>
                                    </p:anim>
                                    <p:anim calcmode="lin" valueType="num">
                                      <p:cBhvr>
                                        <p:cTn id="9" dur="500" fill="hold"/>
                                        <p:tgtEl>
                                          <p:spTgt spid="308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864" y="539496"/>
            <a:ext cx="8241792" cy="5824728"/>
          </a:xfrm>
          <a:prstGeom prst="rect">
            <a:avLst/>
          </a:prstGeom>
          <a:scene3d>
            <a:camera prst="orthographicFront"/>
            <a:lightRig rig="threePt" dir="t"/>
          </a:scene3d>
          <a:sp3d>
            <a:bevelT/>
          </a:sp3d>
        </p:spPr>
      </p:pic>
      <p:sp>
        <p:nvSpPr>
          <p:cNvPr id="178193" name="Rectangle 17"/>
          <p:cNvSpPr>
            <a:spLocks noChangeArrowheads="1"/>
          </p:cNvSpPr>
          <p:nvPr/>
        </p:nvSpPr>
        <p:spPr bwMode="auto">
          <a:xfrm>
            <a:off x="373097" y="4953251"/>
            <a:ext cx="8296115" cy="1815882"/>
          </a:xfrm>
          <a:prstGeom prst="rect">
            <a:avLst/>
          </a:prstGeom>
          <a:noFill/>
          <a:ln>
            <a:noFill/>
          </a:ln>
          <a:effectLst/>
          <a:extLst/>
        </p:spPr>
        <p:txBody>
          <a:bodyPr wrap="square">
            <a:spAutoFit/>
          </a:bodyPr>
          <a:lstStyle/>
          <a:p>
            <a:pPr lvl="0" algn="ctr" fontAlgn="base">
              <a:spcBef>
                <a:spcPct val="0"/>
              </a:spcBef>
              <a:spcAft>
                <a:spcPct val="0"/>
              </a:spcAft>
              <a:defRPr/>
            </a:pPr>
            <a:r>
              <a:rPr kumimoji="0" lang="es-ES" sz="2800" b="1" i="0" u="none" strike="noStrike" kern="1200" cap="none" spc="0" normalizeH="0" baseline="0" noProof="0" dirty="0" smtClean="0">
                <a:ln>
                  <a:noFill/>
                </a:ln>
                <a:solidFill>
                  <a:schemeClr val="bg1">
                    <a:lumMod val="20000"/>
                    <a:lumOff val="80000"/>
                  </a:schemeClr>
                </a:solidFill>
                <a:effectLst>
                  <a:glow rad="101600">
                    <a:schemeClr val="accent4">
                      <a:satMod val="175000"/>
                      <a:alpha val="40000"/>
                    </a:schemeClr>
                  </a:glow>
                  <a:outerShdw blurRad="63500" dist="38100" sx="101000" sy="101000" algn="l" rotWithShape="0">
                    <a:prstClr val="black"/>
                  </a:outerShdw>
                </a:effectLst>
                <a:uLnTx/>
                <a:uFillTx/>
                <a:latin typeface="Comic Sans MS" panose="030F0702030302020204" pitchFamily="66" charset="0"/>
                <a:cs typeface="Times New Roman" pitchFamily="18" charset="0"/>
              </a:rPr>
              <a:t>El que  recibió cinco talentos fue en seguida  a negociar con ellos y ganó otros cinco. </a:t>
            </a:r>
            <a:r>
              <a:rPr lang="es-MX" sz="2800" b="1" dirty="0">
                <a:solidFill>
                  <a:schemeClr val="bg1">
                    <a:lumMod val="20000"/>
                    <a:lumOff val="80000"/>
                  </a:schemeClr>
                </a:solidFill>
                <a:effectLst>
                  <a:glow rad="101600">
                    <a:schemeClr val="accent4">
                      <a:satMod val="175000"/>
                      <a:alpha val="40000"/>
                    </a:schemeClr>
                  </a:glow>
                  <a:outerShdw blurRad="63500" dist="38100" sx="101000" sy="101000" algn="l" rotWithShape="0">
                    <a:prstClr val="black"/>
                  </a:outerShdw>
                </a:effectLst>
                <a:latin typeface="Comic Sans MS" panose="030F0702030302020204" pitchFamily="66" charset="0"/>
                <a:cs typeface="Times New Roman" pitchFamily="18" charset="0"/>
              </a:rPr>
              <a:t>El que recibió dos hizo lo </a:t>
            </a:r>
            <a:r>
              <a:rPr lang="es-MX" sz="2800" b="1" dirty="0" smtClean="0">
                <a:solidFill>
                  <a:schemeClr val="bg1">
                    <a:lumMod val="20000"/>
                    <a:lumOff val="80000"/>
                  </a:schemeClr>
                </a:solidFill>
                <a:effectLst>
                  <a:glow rad="101600">
                    <a:schemeClr val="accent4">
                      <a:satMod val="175000"/>
                      <a:alpha val="40000"/>
                    </a:schemeClr>
                  </a:glow>
                  <a:outerShdw blurRad="63500" dist="38100" sx="101000" sy="101000" algn="l" rotWithShape="0">
                    <a:prstClr val="black"/>
                  </a:outerShdw>
                </a:effectLst>
                <a:latin typeface="Comic Sans MS" panose="030F0702030302020204" pitchFamily="66" charset="0"/>
                <a:cs typeface="Times New Roman" pitchFamily="18" charset="0"/>
              </a:rPr>
              <a:t>mismo, y </a:t>
            </a:r>
            <a:r>
              <a:rPr lang="es-MX" sz="2800" b="1" dirty="0">
                <a:solidFill>
                  <a:schemeClr val="bg1">
                    <a:lumMod val="20000"/>
                    <a:lumOff val="80000"/>
                  </a:schemeClr>
                </a:solidFill>
                <a:effectLst>
                  <a:glow rad="101600">
                    <a:schemeClr val="accent4">
                      <a:satMod val="175000"/>
                      <a:alpha val="40000"/>
                    </a:schemeClr>
                  </a:glow>
                  <a:outerShdw blurRad="63500" dist="38100" sx="101000" sy="101000" algn="l" rotWithShape="0">
                    <a:prstClr val="black"/>
                  </a:outerShdw>
                </a:effectLst>
                <a:latin typeface="Comic Sans MS" panose="030F0702030302020204" pitchFamily="66" charset="0"/>
                <a:cs typeface="Times New Roman" pitchFamily="18" charset="0"/>
              </a:rPr>
              <a:t>ganó otros dos.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2800" b="1" i="0" u="none" strike="noStrike" kern="1200" cap="none" spc="0" normalizeH="0" baseline="0" noProof="0" dirty="0">
              <a:ln>
                <a:noFill/>
              </a:ln>
              <a:solidFill>
                <a:schemeClr val="bg1">
                  <a:lumMod val="20000"/>
                  <a:lumOff val="80000"/>
                </a:schemeClr>
              </a:solidFill>
              <a:effectLst>
                <a:glow rad="101600">
                  <a:schemeClr val="accent4">
                    <a:satMod val="175000"/>
                    <a:alpha val="40000"/>
                  </a:schemeClr>
                </a:glow>
                <a:outerShdw blurRad="63500" dist="38100" sx="101000" sy="101000" algn="l" rotWithShape="0">
                  <a:prstClr val="black"/>
                </a:outerShdw>
              </a:effectLst>
              <a:uLnTx/>
              <a:uFillTx/>
              <a:latin typeface="Comic Sans MS" panose="030F0702030302020204" pitchFamily="66" charset="0"/>
              <a:cs typeface="Times New Roman" pitchFamily="18" charset="0"/>
            </a:endParaRPr>
          </a:p>
        </p:txBody>
      </p:sp>
    </p:spTree>
    <p:extLst>
      <p:ext uri="{BB962C8B-B14F-4D97-AF65-F5344CB8AC3E}">
        <p14:creationId xmlns:p14="http://schemas.microsoft.com/office/powerpoint/2010/main" val="15048334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78193"/>
                                        </p:tgtEl>
                                        <p:attrNameLst>
                                          <p:attrName>style.visibility</p:attrName>
                                        </p:attrNameLst>
                                      </p:cBhvr>
                                      <p:to>
                                        <p:strVal val="visible"/>
                                      </p:to>
                                    </p:set>
                                    <p:anim calcmode="lin" valueType="num">
                                      <p:cBhvr>
                                        <p:cTn id="7" dur="500" fill="hold"/>
                                        <p:tgtEl>
                                          <p:spTgt spid="17819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8193"/>
                                        </p:tgtEl>
                                        <p:attrNameLst>
                                          <p:attrName>ppt_y</p:attrName>
                                        </p:attrNameLst>
                                      </p:cBhvr>
                                      <p:tavLst>
                                        <p:tav tm="0">
                                          <p:val>
                                            <p:strVal val="#ppt_y"/>
                                          </p:val>
                                        </p:tav>
                                        <p:tav tm="100000">
                                          <p:val>
                                            <p:strVal val="#ppt_y"/>
                                          </p:val>
                                        </p:tav>
                                      </p:tavLst>
                                    </p:anim>
                                    <p:anim calcmode="lin" valueType="num">
                                      <p:cBhvr>
                                        <p:cTn id="9" dur="500" fill="hold"/>
                                        <p:tgtEl>
                                          <p:spTgt spid="17819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819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8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9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912" y="509016"/>
            <a:ext cx="8266176" cy="5866346"/>
          </a:xfrm>
          <a:prstGeom prst="rect">
            <a:avLst/>
          </a:prstGeom>
          <a:scene3d>
            <a:camera prst="orthographicFront"/>
            <a:lightRig rig="threePt" dir="t"/>
          </a:scene3d>
          <a:sp3d>
            <a:bevelT/>
          </a:sp3d>
        </p:spPr>
      </p:pic>
      <p:sp>
        <p:nvSpPr>
          <p:cNvPr id="361475" name="Rectangle 3"/>
          <p:cNvSpPr>
            <a:spLocks noChangeArrowheads="1"/>
          </p:cNvSpPr>
          <p:nvPr/>
        </p:nvSpPr>
        <p:spPr bwMode="auto">
          <a:xfrm>
            <a:off x="500605" y="5421255"/>
            <a:ext cx="8406004" cy="954107"/>
          </a:xfrm>
          <a:prstGeom prst="rect">
            <a:avLst/>
          </a:prstGeom>
          <a:noFill/>
          <a:ln>
            <a:noFill/>
          </a:ln>
          <a:effectLs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800" b="1" i="0" u="none" strike="noStrike" kern="1200" normalizeH="0" baseline="0" noProof="0" dirty="0">
                <a:solidFill>
                  <a:srgbClr val="FEFEF8"/>
                </a:solidFill>
                <a:effectLst>
                  <a:glow rad="101600">
                    <a:schemeClr val="tx1">
                      <a:lumMod val="95000"/>
                      <a:lumOff val="5000"/>
                      <a:alpha val="6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En cambio, </a:t>
            </a:r>
            <a:r>
              <a:rPr kumimoji="0" lang="es-ES" sz="2800" b="1" i="0" u="none" strike="noStrike" kern="1200" normalizeH="0" baseline="0" noProof="0" dirty="0" smtClean="0">
                <a:solidFill>
                  <a:srgbClr val="FEFEF8"/>
                </a:solidFill>
                <a:effectLst>
                  <a:glow rad="101600">
                    <a:schemeClr val="tx1">
                      <a:lumMod val="95000"/>
                      <a:lumOff val="5000"/>
                      <a:alpha val="6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el </a:t>
            </a:r>
            <a:r>
              <a:rPr kumimoji="0" lang="es-ES" sz="2800" b="1" i="0" u="none" strike="noStrike" kern="1200" normalizeH="0" baseline="0" noProof="0" dirty="0">
                <a:solidFill>
                  <a:srgbClr val="FEFEF8"/>
                </a:solidFill>
                <a:effectLst>
                  <a:glow rad="101600">
                    <a:schemeClr val="tx1">
                      <a:lumMod val="95000"/>
                      <a:lumOff val="5000"/>
                      <a:alpha val="6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que recibió uno hizo un hoyo en la tierra y escondió el dinero de su señor. </a:t>
            </a:r>
          </a:p>
        </p:txBody>
      </p:sp>
    </p:spTree>
    <p:extLst>
      <p:ext uri="{BB962C8B-B14F-4D97-AF65-F5344CB8AC3E}">
        <p14:creationId xmlns:p14="http://schemas.microsoft.com/office/powerpoint/2010/main" val="10345971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361475"/>
                                        </p:tgtEl>
                                        <p:attrNameLst>
                                          <p:attrName>style.visibility</p:attrName>
                                        </p:attrNameLst>
                                      </p:cBhvr>
                                      <p:to>
                                        <p:strVal val="visible"/>
                                      </p:to>
                                    </p:set>
                                    <p:animEffect transition="in" filter="fade">
                                      <p:cBhvr>
                                        <p:cTn id="7" dur="500"/>
                                        <p:tgtEl>
                                          <p:spTgt spid="361475"/>
                                        </p:tgtEl>
                                      </p:cBhvr>
                                    </p:animEffect>
                                    <p:anim calcmode="lin" valueType="num">
                                      <p:cBhvr>
                                        <p:cTn id="8" dur="500" fill="hold"/>
                                        <p:tgtEl>
                                          <p:spTgt spid="361475"/>
                                        </p:tgtEl>
                                        <p:attrNameLst>
                                          <p:attrName>ppt_x</p:attrName>
                                        </p:attrNameLst>
                                      </p:cBhvr>
                                      <p:tavLst>
                                        <p:tav tm="0">
                                          <p:val>
                                            <p:strVal val="#ppt_x-.1"/>
                                          </p:val>
                                        </p:tav>
                                        <p:tav tm="100000">
                                          <p:val>
                                            <p:strVal val="#ppt_x"/>
                                          </p:val>
                                        </p:tav>
                                      </p:tavLst>
                                    </p:anim>
                                    <p:anim calcmode="lin" valueType="num">
                                      <p:cBhvr>
                                        <p:cTn id="9" dur="500" fill="hold"/>
                                        <p:tgtEl>
                                          <p:spTgt spid="3614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7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88" y="524256"/>
            <a:ext cx="8193024" cy="5839968"/>
          </a:xfrm>
          <a:prstGeom prst="rect">
            <a:avLst/>
          </a:prstGeom>
          <a:scene3d>
            <a:camera prst="orthographicFront"/>
            <a:lightRig rig="threePt" dir="t"/>
          </a:scene3d>
          <a:sp3d>
            <a:bevelT/>
          </a:sp3d>
        </p:spPr>
      </p:pic>
      <p:sp>
        <p:nvSpPr>
          <p:cNvPr id="2" name="Rectangle 3"/>
          <p:cNvSpPr>
            <a:spLocks noChangeArrowheads="1"/>
          </p:cNvSpPr>
          <p:nvPr/>
        </p:nvSpPr>
        <p:spPr bwMode="auto">
          <a:xfrm>
            <a:off x="1019982" y="4904706"/>
            <a:ext cx="7271163" cy="1384995"/>
          </a:xfrm>
          <a:prstGeom prst="rect">
            <a:avLst/>
          </a:prstGeom>
          <a:noFill/>
          <a:ln>
            <a:noFill/>
          </a:ln>
          <a:effectLs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800" b="1" i="0" u="none" strike="noStrike" kern="1200" cap="none" spc="50" normalizeH="0" baseline="0" noProof="0" dirty="0">
                <a:ln w="9525" cmpd="sng">
                  <a:solidFill>
                    <a:sysClr val="windowText" lastClr="000000"/>
                  </a:solidFill>
                  <a:prstDash val="solid"/>
                </a:ln>
                <a:solidFill>
                  <a:srgbClr val="70AD47">
                    <a:tint val="1000"/>
                  </a:srgbClr>
                </a:solidFill>
                <a:effectLst>
                  <a:glow rad="1397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Al cabo de mucho tiempo volvió el </a:t>
            </a:r>
            <a:r>
              <a:rPr kumimoji="0" lang="es-ES" sz="2800" b="1" i="0" u="none" strike="noStrike" kern="1200" cap="none" spc="50" normalizeH="0" baseline="0" noProof="0" dirty="0" smtClean="0">
                <a:ln w="9525" cmpd="sng">
                  <a:solidFill>
                    <a:sysClr val="windowText" lastClr="000000"/>
                  </a:solidFill>
                  <a:prstDash val="solid"/>
                </a:ln>
                <a:solidFill>
                  <a:srgbClr val="70AD47">
                    <a:tint val="1000"/>
                  </a:srgbClr>
                </a:solidFill>
                <a:effectLst>
                  <a:glow rad="1397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Señor </a:t>
            </a:r>
            <a:r>
              <a:rPr kumimoji="0" lang="es-ES" sz="2800" b="1" i="0" u="none" strike="noStrike" kern="1200" cap="none" spc="50" normalizeH="0" baseline="0" noProof="0" dirty="0">
                <a:ln w="9525" cmpd="sng">
                  <a:solidFill>
                    <a:sysClr val="windowText" lastClr="000000"/>
                  </a:solidFill>
                  <a:prstDash val="solid"/>
                </a:ln>
                <a:solidFill>
                  <a:srgbClr val="70AD47">
                    <a:tint val="1000"/>
                  </a:srgbClr>
                </a:solidFill>
                <a:effectLst>
                  <a:glow rad="1397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de aquellos empleados y se puso a ajustar  las cuentas con ellos.</a:t>
            </a:r>
          </a:p>
        </p:txBody>
      </p:sp>
    </p:spTree>
    <p:extLst>
      <p:ext uri="{BB962C8B-B14F-4D97-AF65-F5344CB8AC3E}">
        <p14:creationId xmlns:p14="http://schemas.microsoft.com/office/powerpoint/2010/main" val="15696025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1"/>
                                          </p:val>
                                        </p:tav>
                                        <p:tav tm="100000">
                                          <p:val>
                                            <p:strVal val="#ppt_x"/>
                                          </p:val>
                                        </p:tav>
                                      </p:tavLst>
                                    </p:anim>
                                    <p:anim calcmode="lin" valueType="num">
                                      <p:cBhvr>
                                        <p:cTn id="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392" y="541122"/>
            <a:ext cx="8244840" cy="5786526"/>
          </a:xfrm>
          <a:prstGeom prst="rect">
            <a:avLst/>
          </a:prstGeom>
        </p:spPr>
      </p:pic>
      <p:sp>
        <p:nvSpPr>
          <p:cNvPr id="5" name="Rectangle 19"/>
          <p:cNvSpPr>
            <a:spLocks noChangeArrowheads="1"/>
          </p:cNvSpPr>
          <p:nvPr/>
        </p:nvSpPr>
        <p:spPr bwMode="auto">
          <a:xfrm>
            <a:off x="681435" y="4967506"/>
            <a:ext cx="7897562" cy="1384995"/>
          </a:xfrm>
          <a:prstGeom prst="rect">
            <a:avLst/>
          </a:prstGeom>
          <a:noFill/>
          <a:ln>
            <a:noFill/>
          </a:ln>
          <a:effectLs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800" b="1" i="0" u="none" strike="noStrike" kern="1200" cap="none" spc="0" normalizeH="0" baseline="0" noProof="0" dirty="0" smtClean="0">
                <a:ln>
                  <a:noFill/>
                </a:ln>
                <a:solidFill>
                  <a:srgbClr val="FFFFFF"/>
                </a:solidFill>
                <a:effectLst>
                  <a:glow rad="101600">
                    <a:schemeClr val="accent4">
                      <a:satMod val="175000"/>
                      <a:alpha val="40000"/>
                    </a:schemeClr>
                  </a:glow>
                  <a:outerShdw blurRad="50800" dist="63500" algn="l" rotWithShape="0">
                    <a:prstClr val="black"/>
                  </a:outerShdw>
                </a:effectLst>
                <a:uLnTx/>
                <a:uFillTx/>
                <a:latin typeface="Comic Sans MS" pitchFamily="66" charset="0"/>
                <a:ea typeface="+mn-ea"/>
                <a:cs typeface="+mn-cs"/>
              </a:rPr>
              <a:t>y </a:t>
            </a:r>
            <a:r>
              <a:rPr kumimoji="0" lang="es-ES" sz="2800" b="1" i="0" u="none" strike="noStrike" kern="1200" cap="none" spc="0" normalizeH="0" baseline="0" noProof="0" dirty="0">
                <a:ln>
                  <a:noFill/>
                </a:ln>
                <a:solidFill>
                  <a:srgbClr val="FFFFFF"/>
                </a:solidFill>
                <a:effectLst>
                  <a:glow rad="101600">
                    <a:schemeClr val="accent4">
                      <a:satMod val="175000"/>
                      <a:alpha val="40000"/>
                    </a:schemeClr>
                  </a:glow>
                  <a:outerShdw blurRad="50800" dist="63500" algn="l" rotWithShape="0">
                    <a:prstClr val="black"/>
                  </a:outerShdw>
                </a:effectLst>
                <a:uLnTx/>
                <a:uFillTx/>
                <a:latin typeface="Comic Sans MS" pitchFamily="66" charset="0"/>
                <a:ea typeface="+mn-ea"/>
                <a:cs typeface="+mn-cs"/>
              </a:rPr>
              <a:t>le presentó otros cinco, diciendo: </a:t>
            </a:r>
            <a:r>
              <a:rPr kumimoji="0" lang="es-ES" sz="2800" b="1" i="0" u="none" strike="noStrike" kern="1200" cap="none" spc="0" normalizeH="0" baseline="0" noProof="0" dirty="0" smtClean="0">
                <a:ln>
                  <a:noFill/>
                </a:ln>
                <a:solidFill>
                  <a:srgbClr val="FFFFFF"/>
                </a:solidFill>
                <a:effectLst>
                  <a:glow rad="101600">
                    <a:schemeClr val="accent4">
                      <a:satMod val="175000"/>
                      <a:alpha val="40000"/>
                    </a:schemeClr>
                  </a:glow>
                  <a:outerShdw blurRad="50800" dist="63500" algn="l" rotWithShape="0">
                    <a:prstClr val="black"/>
                  </a:outerShdw>
                </a:effectLst>
                <a:uLnTx/>
                <a:uFillTx/>
                <a:latin typeface="Comic Sans MS" pitchFamily="66" charset="0"/>
                <a:ea typeface="+mn-ea"/>
                <a:cs typeface="+mn-cs"/>
              </a:rPr>
              <a:t>                   «</a:t>
            </a:r>
            <a:r>
              <a:rPr kumimoji="0" lang="es-ES" sz="2800" b="1" i="0" u="none" strike="noStrike" kern="1200" cap="none" spc="0" normalizeH="0" baseline="0" noProof="0" dirty="0">
                <a:ln>
                  <a:noFill/>
                </a:ln>
                <a:solidFill>
                  <a:srgbClr val="FFFFFF"/>
                </a:solidFill>
                <a:effectLst>
                  <a:glow rad="101600">
                    <a:schemeClr val="accent4">
                      <a:satMod val="175000"/>
                      <a:alpha val="40000"/>
                    </a:schemeClr>
                  </a:glow>
                  <a:outerShdw blurRad="50800" dist="63500" algn="l" rotWithShape="0">
                    <a:prstClr val="black"/>
                  </a:outerShdw>
                </a:effectLst>
                <a:uLnTx/>
                <a:uFillTx/>
                <a:latin typeface="Comic Sans MS" pitchFamily="66" charset="0"/>
                <a:ea typeface="+mn-ea"/>
                <a:cs typeface="+mn-cs"/>
              </a:rPr>
              <a:t>Señor</a:t>
            </a:r>
            <a:r>
              <a:rPr kumimoji="0" lang="es-ES" sz="2800" b="1" i="0" u="none" strike="noStrike" kern="1200" cap="none" spc="0" normalizeH="0" baseline="0" noProof="0" dirty="0" smtClean="0">
                <a:ln>
                  <a:noFill/>
                </a:ln>
                <a:solidFill>
                  <a:srgbClr val="FFFFFF"/>
                </a:solidFill>
                <a:effectLst>
                  <a:glow rad="101600">
                    <a:schemeClr val="accent4">
                      <a:satMod val="175000"/>
                      <a:alpha val="40000"/>
                    </a:schemeClr>
                  </a:glow>
                  <a:outerShdw blurRad="50800" dist="63500" algn="l" rotWithShape="0">
                    <a:prstClr val="black"/>
                  </a:outerShdw>
                </a:effectLst>
                <a:uLnTx/>
                <a:uFillTx/>
                <a:latin typeface="Comic Sans MS" pitchFamily="66" charset="0"/>
                <a:ea typeface="+mn-ea"/>
                <a:cs typeface="+mn-cs"/>
              </a:rPr>
              <a:t>, cinco </a:t>
            </a:r>
            <a:r>
              <a:rPr kumimoji="0" lang="es-ES" sz="2800" b="1" i="0" u="none" strike="noStrike" kern="1200" cap="none" spc="0" normalizeH="0" baseline="0" noProof="0" dirty="0">
                <a:ln>
                  <a:noFill/>
                </a:ln>
                <a:solidFill>
                  <a:srgbClr val="FFFFFF"/>
                </a:solidFill>
                <a:effectLst>
                  <a:glow rad="101600">
                    <a:schemeClr val="accent4">
                      <a:satMod val="175000"/>
                      <a:alpha val="40000"/>
                    </a:schemeClr>
                  </a:glow>
                  <a:outerShdw blurRad="50800" dist="63500" algn="l" rotWithShape="0">
                    <a:prstClr val="black"/>
                  </a:outerShdw>
                </a:effectLst>
                <a:uLnTx/>
                <a:uFillTx/>
                <a:latin typeface="Comic Sans MS" pitchFamily="66" charset="0"/>
                <a:ea typeface="+mn-ea"/>
                <a:cs typeface="+mn-cs"/>
              </a:rPr>
              <a:t>talentos me dejaste; mira, he ganado otros cinco». </a:t>
            </a:r>
          </a:p>
        </p:txBody>
      </p:sp>
      <p:sp>
        <p:nvSpPr>
          <p:cNvPr id="137235" name="Rectangle 19"/>
          <p:cNvSpPr>
            <a:spLocks noChangeArrowheads="1"/>
          </p:cNvSpPr>
          <p:nvPr/>
        </p:nvSpPr>
        <p:spPr bwMode="auto">
          <a:xfrm>
            <a:off x="532301" y="568554"/>
            <a:ext cx="2256660" cy="2677656"/>
          </a:xfrm>
          <a:prstGeom prst="rect">
            <a:avLst/>
          </a:prstGeom>
          <a:noFill/>
          <a:ln>
            <a:noFill/>
          </a:ln>
          <a:effectLst/>
          <a:extLst/>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s-ES" sz="2800" b="1" i="0" u="none" strike="noStrike" kern="1200" cap="none" spc="0" normalizeH="0" baseline="0" noProof="0" dirty="0">
                <a:ln>
                  <a:noFill/>
                </a:ln>
                <a:solidFill>
                  <a:srgbClr val="FFFFFF"/>
                </a:solidFill>
                <a:effectLst>
                  <a:outerShdw blurRad="50800" dist="63500" algn="l" rotWithShape="0">
                    <a:prstClr val="black"/>
                  </a:outerShdw>
                </a:effectLst>
                <a:uLnTx/>
                <a:uFillTx/>
                <a:latin typeface="Comic Sans MS" pitchFamily="66" charset="0"/>
                <a:ea typeface="+mn-ea"/>
                <a:cs typeface="+mn-cs"/>
              </a:rPr>
              <a:t>Se acercó el que había recibido cinco </a:t>
            </a:r>
            <a:r>
              <a:rPr kumimoji="0" lang="es-ES" sz="2800" b="1" i="0" u="none" strike="noStrike" kern="1200" cap="none" spc="0" normalizeH="0" baseline="0" noProof="0" dirty="0" smtClean="0">
                <a:ln>
                  <a:noFill/>
                </a:ln>
                <a:solidFill>
                  <a:srgbClr val="FFFFFF"/>
                </a:solidFill>
                <a:effectLst>
                  <a:outerShdw blurRad="50800" dist="63500" algn="l" rotWithShape="0">
                    <a:prstClr val="black"/>
                  </a:outerShdw>
                </a:effectLst>
                <a:uLnTx/>
                <a:uFillTx/>
                <a:latin typeface="Comic Sans MS" pitchFamily="66" charset="0"/>
                <a:ea typeface="+mn-ea"/>
                <a:cs typeface="+mn-cs"/>
              </a:rPr>
              <a:t>talentos </a:t>
            </a:r>
            <a:endParaRPr kumimoji="0" lang="es-ES" sz="2800" b="1" i="0" u="none" strike="noStrike" kern="1200" cap="none" spc="0" normalizeH="0" baseline="0" noProof="0" dirty="0">
              <a:ln>
                <a:noFill/>
              </a:ln>
              <a:solidFill>
                <a:srgbClr val="FFFFFF"/>
              </a:solidFill>
              <a:effectLst>
                <a:outerShdw blurRad="50800" dist="63500" algn="l" rotWithShape="0">
                  <a:prstClr val="black"/>
                </a:outerShdw>
              </a:effectLst>
              <a:uLnTx/>
              <a:uFillTx/>
              <a:latin typeface="Comic Sans MS" pitchFamily="66" charset="0"/>
              <a:ea typeface="+mn-ea"/>
              <a:cs typeface="+mn-cs"/>
            </a:endParaRPr>
          </a:p>
        </p:txBody>
      </p:sp>
    </p:spTree>
    <p:extLst>
      <p:ext uri="{BB962C8B-B14F-4D97-AF65-F5344CB8AC3E}">
        <p14:creationId xmlns:p14="http://schemas.microsoft.com/office/powerpoint/2010/main" val="16822632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137235"/>
                                        </p:tgtEl>
                                        <p:attrNameLst>
                                          <p:attrName>style.visibility</p:attrName>
                                        </p:attrNameLst>
                                      </p:cBhvr>
                                      <p:to>
                                        <p:strVal val="visible"/>
                                      </p:to>
                                    </p:set>
                                    <p:animEffect transition="in" filter="fade">
                                      <p:cBhvr>
                                        <p:cTn id="7" dur="500"/>
                                        <p:tgtEl>
                                          <p:spTgt spid="137235"/>
                                        </p:tgtEl>
                                      </p:cBhvr>
                                    </p:animEffect>
                                    <p:anim calcmode="lin" valueType="num">
                                      <p:cBhvr>
                                        <p:cTn id="8" dur="500" fill="hold"/>
                                        <p:tgtEl>
                                          <p:spTgt spid="137235"/>
                                        </p:tgtEl>
                                        <p:attrNameLst>
                                          <p:attrName>ppt_x</p:attrName>
                                        </p:attrNameLst>
                                      </p:cBhvr>
                                      <p:tavLst>
                                        <p:tav tm="0">
                                          <p:val>
                                            <p:strVal val="#ppt_x-.1"/>
                                          </p:val>
                                        </p:tav>
                                        <p:tav tm="100000">
                                          <p:val>
                                            <p:strVal val="#ppt_x"/>
                                          </p:val>
                                        </p:tav>
                                      </p:tavLst>
                                    </p:anim>
                                    <p:anim calcmode="lin" valueType="num">
                                      <p:cBhvr>
                                        <p:cTn id="9" dur="500" fill="hold"/>
                                        <p:tgtEl>
                                          <p:spTgt spid="137235"/>
                                        </p:tgtEl>
                                        <p:attrNameLst>
                                          <p:attrName>ppt_y</p:attrName>
                                        </p:attrNameLst>
                                      </p:cBhvr>
                                      <p:tavLst>
                                        <p:tav tm="0">
                                          <p:val>
                                            <p:strVal val="#ppt_y"/>
                                          </p:val>
                                        </p:tav>
                                        <p:tav tm="100000">
                                          <p:val>
                                            <p:strVal val="#ppt_y"/>
                                          </p:val>
                                        </p:tav>
                                      </p:tavLst>
                                    </p:anim>
                                  </p:childTnLst>
                                </p:cTn>
                              </p:par>
                            </p:childTnLst>
                          </p:cTn>
                        </p:par>
                        <p:par>
                          <p:cTn id="10" fill="hold">
                            <p:stCondLst>
                              <p:cond delay="2400"/>
                            </p:stCondLst>
                            <p:childTnLst>
                              <p:par>
                                <p:cTn id="11" presetID="40" presetClass="entr" presetSubtype="0" fill="hold" grpId="0" nodeType="after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1"/>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72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180" y="493775"/>
            <a:ext cx="8232764" cy="5845479"/>
          </a:xfrm>
          <a:prstGeom prst="rect">
            <a:avLst/>
          </a:prstGeom>
          <a:scene3d>
            <a:camera prst="orthographicFront"/>
            <a:lightRig rig="threePt" dir="t"/>
          </a:scene3d>
          <a:sp3d>
            <a:bevelT/>
          </a:sp3d>
        </p:spPr>
      </p:pic>
      <p:sp>
        <p:nvSpPr>
          <p:cNvPr id="6" name="Rectangle 19"/>
          <p:cNvSpPr>
            <a:spLocks noChangeArrowheads="1"/>
          </p:cNvSpPr>
          <p:nvPr/>
        </p:nvSpPr>
        <p:spPr bwMode="auto">
          <a:xfrm>
            <a:off x="2218591" y="5385148"/>
            <a:ext cx="6626469" cy="954107"/>
          </a:xfrm>
          <a:prstGeom prst="rect">
            <a:avLst/>
          </a:prstGeom>
          <a:noFill/>
          <a:ln>
            <a:noFill/>
          </a:ln>
          <a:effectLst/>
          <a:extLst/>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s-ES" sz="2800" b="1" i="0" u="none" strike="noStrike" kern="1200" spc="50" normalizeH="0" baseline="0" noProof="0" dirty="0" smtClean="0">
                <a:ln w="9525" cmpd="sng">
                  <a:solidFill>
                    <a:sysClr val="windowText" lastClr="000000"/>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Comic Sans MS" pitchFamily="66" charset="0"/>
                <a:ea typeface="+mn-ea"/>
                <a:cs typeface="+mn-cs"/>
              </a:rPr>
              <a:t>daré </a:t>
            </a:r>
            <a:r>
              <a:rPr kumimoji="0" lang="es-ES" sz="2800" b="1" i="0" u="none" strike="noStrike" kern="1200" spc="50" normalizeH="0" baseline="0" noProof="0" dirty="0">
                <a:ln w="9525" cmpd="sng">
                  <a:solidFill>
                    <a:sysClr val="windowText" lastClr="000000"/>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Comic Sans MS" pitchFamily="66" charset="0"/>
                <a:ea typeface="+mn-ea"/>
                <a:cs typeface="+mn-cs"/>
              </a:rPr>
              <a:t>un cargo importante; pasa al banquete de tu señor». </a:t>
            </a:r>
          </a:p>
        </p:txBody>
      </p:sp>
      <p:sp>
        <p:nvSpPr>
          <p:cNvPr id="3" name="Rectangle 19"/>
          <p:cNvSpPr>
            <a:spLocks noChangeArrowheads="1"/>
          </p:cNvSpPr>
          <p:nvPr/>
        </p:nvSpPr>
        <p:spPr bwMode="auto">
          <a:xfrm>
            <a:off x="536332" y="682849"/>
            <a:ext cx="2127738" cy="5262979"/>
          </a:xfrm>
          <a:prstGeom prst="rect">
            <a:avLst/>
          </a:prstGeom>
          <a:noFill/>
          <a:ln>
            <a:noFill/>
          </a:ln>
          <a:effectLst/>
          <a:extLst/>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s-ES" sz="2800" b="1" i="0" u="none" strike="noStrike" kern="1200" spc="50" normalizeH="0" baseline="0" noProof="0" dirty="0">
                <a:ln w="9525" cmpd="sng">
                  <a:solidFill>
                    <a:sysClr val="windowText" lastClr="000000"/>
                  </a:solidFill>
                  <a:prstDash val="solid"/>
                </a:ln>
                <a:solidFill>
                  <a:srgbClr val="70AD47">
                    <a:tint val="1000"/>
                  </a:srgbClr>
                </a:solidFill>
                <a:effectLst>
                  <a:glow rad="139700">
                    <a:schemeClr val="accent4">
                      <a:satMod val="175000"/>
                      <a:alpha val="40000"/>
                    </a:schemeClr>
                  </a:glow>
                  <a:outerShdw blurRad="38100" dist="38100" dir="2700000" algn="tl">
                    <a:srgbClr val="000000">
                      <a:alpha val="43137"/>
                    </a:srgbClr>
                  </a:outerShdw>
                </a:effectLst>
                <a:uLnTx/>
                <a:uFillTx/>
                <a:latin typeface="Comic Sans MS" pitchFamily="66" charset="0"/>
                <a:ea typeface="+mn-ea"/>
                <a:cs typeface="+mn-cs"/>
              </a:rPr>
              <a:t>Su señor le dijo: «Muy bien, </a:t>
            </a:r>
            <a:r>
              <a:rPr kumimoji="0" lang="es-ES" sz="2800" b="1" i="0" u="none" strike="noStrike" kern="1200" spc="50" normalizeH="0" baseline="0" noProof="0" dirty="0" smtClean="0">
                <a:ln w="9525" cmpd="sng">
                  <a:solidFill>
                    <a:sysClr val="windowText" lastClr="000000"/>
                  </a:solidFill>
                  <a:prstDash val="solid"/>
                </a:ln>
                <a:solidFill>
                  <a:srgbClr val="70AD47">
                    <a:tint val="1000"/>
                  </a:srgbClr>
                </a:solidFill>
                <a:effectLst>
                  <a:glow rad="139700">
                    <a:schemeClr val="accent4">
                      <a:satMod val="175000"/>
                      <a:alpha val="40000"/>
                    </a:schemeClr>
                  </a:glow>
                  <a:outerShdw blurRad="38100" dist="38100" dir="2700000" algn="tl">
                    <a:srgbClr val="000000">
                      <a:alpha val="43137"/>
                    </a:srgbClr>
                  </a:outerShdw>
                </a:effectLst>
                <a:uLnTx/>
                <a:uFillTx/>
                <a:latin typeface="Comic Sans MS" pitchFamily="66" charset="0"/>
                <a:ea typeface="+mn-ea"/>
                <a:cs typeface="+mn-cs"/>
              </a:rPr>
              <a:t>Eres </a:t>
            </a:r>
            <a:r>
              <a:rPr kumimoji="0" lang="es-ES" sz="2800" b="1" i="0" u="none" strike="noStrike" kern="1200" spc="50" normalizeH="0" baseline="0" noProof="0" dirty="0">
                <a:ln w="9525" cmpd="sng">
                  <a:solidFill>
                    <a:sysClr val="windowText" lastClr="000000"/>
                  </a:solidFill>
                  <a:prstDash val="solid"/>
                </a:ln>
                <a:solidFill>
                  <a:srgbClr val="70AD47">
                    <a:tint val="1000"/>
                  </a:srgbClr>
                </a:solidFill>
                <a:effectLst>
                  <a:glow rad="139700">
                    <a:schemeClr val="accent4">
                      <a:satMod val="175000"/>
                      <a:alpha val="40000"/>
                    </a:schemeClr>
                  </a:glow>
                  <a:outerShdw blurRad="38100" dist="38100" dir="2700000" algn="tl">
                    <a:srgbClr val="000000">
                      <a:alpha val="43137"/>
                    </a:srgbClr>
                  </a:outerShdw>
                </a:effectLst>
                <a:uLnTx/>
                <a:uFillTx/>
                <a:latin typeface="Comic Sans MS" pitchFamily="66" charset="0"/>
                <a:ea typeface="+mn-ea"/>
                <a:cs typeface="+mn-cs"/>
              </a:rPr>
              <a:t>un empleado fiel y cumplidor; como has sido fiel en lo poco, </a:t>
            </a:r>
            <a:r>
              <a:rPr kumimoji="0" lang="es-ES" sz="2800" b="1" i="0" u="none" strike="noStrike" kern="1200" spc="50" normalizeH="0" baseline="0" noProof="0" dirty="0" smtClean="0">
                <a:ln w="9525" cmpd="sng">
                  <a:solidFill>
                    <a:sysClr val="windowText" lastClr="000000"/>
                  </a:solidFill>
                  <a:prstDash val="solid"/>
                </a:ln>
                <a:solidFill>
                  <a:srgbClr val="70AD47">
                    <a:tint val="1000"/>
                  </a:srgbClr>
                </a:solidFill>
                <a:effectLst>
                  <a:glow rad="139700">
                    <a:schemeClr val="accent4">
                      <a:satMod val="175000"/>
                      <a:alpha val="40000"/>
                    </a:schemeClr>
                  </a:glow>
                  <a:outerShdw blurRad="38100" dist="38100" dir="2700000" algn="tl">
                    <a:srgbClr val="000000">
                      <a:alpha val="43137"/>
                    </a:srgbClr>
                  </a:outerShdw>
                </a:effectLst>
                <a:uLnTx/>
                <a:uFillTx/>
                <a:latin typeface="Comic Sans MS" pitchFamily="66" charset="0"/>
                <a:ea typeface="+mn-ea"/>
                <a:cs typeface="+mn-cs"/>
              </a:rPr>
              <a:t>te</a:t>
            </a:r>
            <a:endParaRPr kumimoji="0" lang="es-ES" sz="2800" b="1" i="0" u="none" strike="noStrike" kern="1200" spc="50" normalizeH="0" baseline="0" noProof="0" dirty="0">
              <a:ln w="9525" cmpd="sng">
                <a:solidFill>
                  <a:sysClr val="windowText" lastClr="000000"/>
                </a:solidFill>
                <a:prstDash val="solid"/>
              </a:ln>
              <a:solidFill>
                <a:srgbClr val="70AD47">
                  <a:tint val="1000"/>
                </a:srgbClr>
              </a:solidFill>
              <a:effectLst>
                <a:glow rad="139700">
                  <a:schemeClr val="accent4">
                    <a:satMod val="175000"/>
                    <a:alpha val="40000"/>
                  </a:schemeClr>
                </a:glow>
                <a:outerShdw blurRad="38100" dist="38100" dir="2700000" algn="tl">
                  <a:srgbClr val="000000">
                    <a:alpha val="43137"/>
                  </a:srgbClr>
                </a:outerShdw>
              </a:effectLst>
              <a:uLnTx/>
              <a:uFillTx/>
              <a:latin typeface="Comic Sans MS" pitchFamily="66" charset="0"/>
              <a:ea typeface="+mn-ea"/>
              <a:cs typeface="+mn-cs"/>
            </a:endParaRPr>
          </a:p>
        </p:txBody>
      </p:sp>
    </p:spTree>
    <p:extLst>
      <p:ext uri="{BB962C8B-B14F-4D97-AF65-F5344CB8AC3E}">
        <p14:creationId xmlns:p14="http://schemas.microsoft.com/office/powerpoint/2010/main" val="40979919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1"/>
                                          </p:val>
                                        </p:tav>
                                        <p:tav tm="100000">
                                          <p:val>
                                            <p:strVal val="#ppt_x"/>
                                          </p:val>
                                        </p:tav>
                                      </p:tavLst>
                                    </p:anim>
                                    <p:anim calcmode="lin" valueType="num">
                                      <p:cBhvr>
                                        <p:cTn id="9" dur="500" fill="hold"/>
                                        <p:tgtEl>
                                          <p:spTgt spid="3"/>
                                        </p:tgtEl>
                                        <p:attrNameLst>
                                          <p:attrName>ppt_y</p:attrName>
                                        </p:attrNameLst>
                                      </p:cBhvr>
                                      <p:tavLst>
                                        <p:tav tm="0">
                                          <p:val>
                                            <p:strVal val="#ppt_y"/>
                                          </p:val>
                                        </p:tav>
                                        <p:tav tm="100000">
                                          <p:val>
                                            <p:strVal val="#ppt_y"/>
                                          </p:val>
                                        </p:tav>
                                      </p:tavLst>
                                    </p:anim>
                                  </p:childTnLst>
                                </p:cTn>
                              </p:par>
                            </p:childTnLst>
                          </p:cTn>
                        </p:par>
                        <p:par>
                          <p:cTn id="10" fill="hold">
                            <p:stCondLst>
                              <p:cond delay="4350"/>
                            </p:stCondLst>
                            <p:childTnLst>
                              <p:par>
                                <p:cTn id="11" presetID="40" presetClass="entr" presetSubtype="0" fill="hold" grpId="0" nodeType="after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1"/>
                                          </p:val>
                                        </p:tav>
                                        <p:tav tm="100000">
                                          <p:val>
                                            <p:strVal val="#ppt_x"/>
                                          </p:val>
                                        </p:tav>
                                      </p:tavLst>
                                    </p:anim>
                                    <p:anim calcmode="lin" valueType="num">
                                      <p:cBhvr>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056" y="496824"/>
            <a:ext cx="8220456" cy="5849112"/>
          </a:xfrm>
          <a:prstGeom prst="rect">
            <a:avLst/>
          </a:prstGeom>
        </p:spPr>
      </p:pic>
      <p:sp>
        <p:nvSpPr>
          <p:cNvPr id="362499" name="Rectangle 3"/>
          <p:cNvSpPr>
            <a:spLocks noChangeArrowheads="1"/>
          </p:cNvSpPr>
          <p:nvPr/>
        </p:nvSpPr>
        <p:spPr bwMode="auto">
          <a:xfrm>
            <a:off x="871212" y="4822798"/>
            <a:ext cx="7595780" cy="1384995"/>
          </a:xfrm>
          <a:prstGeom prst="rect">
            <a:avLst/>
          </a:prstGeom>
          <a:noFill/>
          <a:ln>
            <a:noFill/>
          </a:ln>
          <a:effectLs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800" b="1" i="0" u="none" strike="noStrike" kern="1200" cap="none" spc="0" normalizeH="0" baseline="0" noProof="0" dirty="0">
                <a:ln>
                  <a:noFill/>
                </a:ln>
                <a:solidFill>
                  <a:srgbClr val="EFF274">
                    <a:lumMod val="20000"/>
                    <a:lumOff val="80000"/>
                  </a:srgbClr>
                </a:solidFill>
                <a:effectLst>
                  <a:glow rad="63500">
                    <a:srgbClr val="000000">
                      <a:satMod val="175000"/>
                      <a:alpha val="40000"/>
                    </a:srgbClr>
                  </a:glow>
                  <a:outerShdw blurRad="50800" dist="38100" algn="l" rotWithShape="0">
                    <a:prstClr val="black"/>
                  </a:outerShdw>
                </a:effectLst>
                <a:uLnTx/>
                <a:uFillTx/>
                <a:latin typeface="Comic Sans MS" pitchFamily="66" charset="0"/>
                <a:ea typeface="+mn-ea"/>
                <a:cs typeface="Times New Roman" pitchFamily="18" charset="0"/>
              </a:rPr>
              <a:t>Se acercó luego el que había recibido dos talentos y dijo: «Señor, dos talentos me </a:t>
            </a:r>
            <a:r>
              <a:rPr kumimoji="0" lang="es-ES" sz="2800" b="1" i="0" u="none" strike="noStrike" kern="1200" cap="none" spc="0" normalizeH="0" baseline="0" noProof="0" dirty="0" smtClean="0">
                <a:ln>
                  <a:noFill/>
                </a:ln>
                <a:solidFill>
                  <a:srgbClr val="EFF274">
                    <a:lumMod val="20000"/>
                    <a:lumOff val="80000"/>
                  </a:srgbClr>
                </a:solidFill>
                <a:effectLst>
                  <a:glow rad="63500">
                    <a:srgbClr val="000000">
                      <a:satMod val="175000"/>
                      <a:alpha val="40000"/>
                    </a:srgbClr>
                  </a:glow>
                  <a:outerShdw blurRad="50800" dist="38100" algn="l" rotWithShape="0">
                    <a:prstClr val="black"/>
                  </a:outerShdw>
                </a:effectLst>
                <a:uLnTx/>
                <a:uFillTx/>
                <a:latin typeface="Comic Sans MS" pitchFamily="66" charset="0"/>
                <a:ea typeface="+mn-ea"/>
                <a:cs typeface="Times New Roman" pitchFamily="18" charset="0"/>
              </a:rPr>
              <a:t>dejaste; </a:t>
            </a:r>
            <a:r>
              <a:rPr kumimoji="0" lang="es-ES" sz="2800" b="1" i="0" u="none" strike="noStrike" kern="1200" cap="none" spc="0" normalizeH="0" baseline="0" noProof="0" dirty="0">
                <a:ln>
                  <a:noFill/>
                </a:ln>
                <a:solidFill>
                  <a:srgbClr val="EFF274">
                    <a:lumMod val="20000"/>
                    <a:lumOff val="80000"/>
                  </a:srgbClr>
                </a:solidFill>
                <a:effectLst>
                  <a:glow rad="63500">
                    <a:srgbClr val="000000">
                      <a:satMod val="175000"/>
                      <a:alpha val="40000"/>
                    </a:srgbClr>
                  </a:glow>
                  <a:outerShdw blurRad="50800" dist="38100" algn="l" rotWithShape="0">
                    <a:prstClr val="black"/>
                  </a:outerShdw>
                </a:effectLst>
                <a:uLnTx/>
                <a:uFillTx/>
                <a:latin typeface="Comic Sans MS" pitchFamily="66" charset="0"/>
                <a:ea typeface="+mn-ea"/>
                <a:cs typeface="Times New Roman" pitchFamily="18" charset="0"/>
              </a:rPr>
              <a:t>mira he ganado otros dos».</a:t>
            </a:r>
          </a:p>
        </p:txBody>
      </p:sp>
    </p:spTree>
    <p:extLst>
      <p:ext uri="{BB962C8B-B14F-4D97-AF65-F5344CB8AC3E}">
        <p14:creationId xmlns:p14="http://schemas.microsoft.com/office/powerpoint/2010/main" val="5168874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362499"/>
                                        </p:tgtEl>
                                        <p:attrNameLst>
                                          <p:attrName>style.visibility</p:attrName>
                                        </p:attrNameLst>
                                      </p:cBhvr>
                                      <p:to>
                                        <p:strVal val="visible"/>
                                      </p:to>
                                    </p:set>
                                    <p:animEffect transition="in" filter="fade">
                                      <p:cBhvr>
                                        <p:cTn id="7" dur="500"/>
                                        <p:tgtEl>
                                          <p:spTgt spid="362499"/>
                                        </p:tgtEl>
                                      </p:cBhvr>
                                    </p:animEffect>
                                    <p:anim calcmode="lin" valueType="num">
                                      <p:cBhvr>
                                        <p:cTn id="8" dur="500" fill="hold"/>
                                        <p:tgtEl>
                                          <p:spTgt spid="362499"/>
                                        </p:tgtEl>
                                        <p:attrNameLst>
                                          <p:attrName>ppt_x</p:attrName>
                                        </p:attrNameLst>
                                      </p:cBhvr>
                                      <p:tavLst>
                                        <p:tav tm="0">
                                          <p:val>
                                            <p:strVal val="#ppt_x-.1"/>
                                          </p:val>
                                        </p:tav>
                                        <p:tav tm="100000">
                                          <p:val>
                                            <p:strVal val="#ppt_x"/>
                                          </p:val>
                                        </p:tav>
                                      </p:tavLst>
                                    </p:anim>
                                    <p:anim calcmode="lin" valueType="num">
                                      <p:cBhvr>
                                        <p:cTn id="9" dur="500" fill="hold"/>
                                        <p:tgtEl>
                                          <p:spTgt spid="3624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49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160" y="499872"/>
            <a:ext cx="8235783" cy="5864352"/>
          </a:xfrm>
          <a:prstGeom prst="rect">
            <a:avLst/>
          </a:prstGeom>
        </p:spPr>
      </p:pic>
      <p:sp>
        <p:nvSpPr>
          <p:cNvPr id="6" name="Rectangle 3"/>
          <p:cNvSpPr>
            <a:spLocks noChangeArrowheads="1"/>
          </p:cNvSpPr>
          <p:nvPr/>
        </p:nvSpPr>
        <p:spPr bwMode="auto">
          <a:xfrm>
            <a:off x="694591" y="5337788"/>
            <a:ext cx="8642839" cy="954107"/>
          </a:xfrm>
          <a:prstGeom prst="rect">
            <a:avLst/>
          </a:prstGeom>
          <a:noFill/>
          <a:ln>
            <a:noFill/>
          </a:ln>
          <a:effectLst/>
          <a:extLst/>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s-PE" sz="2800" b="1" i="0" u="none" strike="noStrike" kern="1200" spc="50" normalizeH="0" baseline="0" noProof="0" dirty="0" smtClean="0">
                <a:ln w="9525" cmpd="sng">
                  <a:solidFill>
                    <a:sysClr val="windowText" lastClr="000000"/>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uLnTx/>
                <a:uFillTx/>
                <a:latin typeface="Comic Sans MS" pitchFamily="66" charset="0"/>
                <a:ea typeface="+mn-ea"/>
                <a:cs typeface="+mn-cs"/>
              </a:rPr>
              <a:t>sido </a:t>
            </a:r>
            <a:r>
              <a:rPr kumimoji="0" lang="es-PE" sz="2800" b="1" i="0" u="none" strike="noStrike" kern="1200" spc="50" normalizeH="0" baseline="0" noProof="0" dirty="0">
                <a:ln w="9525" cmpd="sng">
                  <a:solidFill>
                    <a:sysClr val="windowText" lastClr="000000"/>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uLnTx/>
                <a:uFillTx/>
                <a:latin typeface="Comic Sans MS" pitchFamily="66" charset="0"/>
                <a:ea typeface="+mn-ea"/>
                <a:cs typeface="+mn-cs"/>
              </a:rPr>
              <a:t>fiel en lo poco, te daré un cargo importante; pasa al banquete de tu señor</a:t>
            </a:r>
            <a:r>
              <a:rPr kumimoji="0" lang="es-PE" sz="2800" b="1" i="0" u="none" strike="noStrike" kern="1200" spc="50" normalizeH="0" baseline="0" noProof="0" dirty="0" smtClean="0">
                <a:ln w="9525" cmpd="sng">
                  <a:solidFill>
                    <a:sysClr val="windowText" lastClr="000000"/>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uLnTx/>
                <a:uFillTx/>
                <a:latin typeface="Comic Sans MS" pitchFamily="66" charset="0"/>
                <a:ea typeface="+mn-ea"/>
                <a:cs typeface="+mn-cs"/>
              </a:rPr>
              <a:t>».</a:t>
            </a:r>
            <a:endParaRPr kumimoji="0" lang="es-ES" sz="2800" b="1" i="0" u="none" strike="noStrike" kern="1200" spc="50" normalizeH="0" baseline="0" noProof="0" dirty="0">
              <a:ln w="9525" cmpd="sng">
                <a:solidFill>
                  <a:sysClr val="windowText" lastClr="000000"/>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uLnTx/>
              <a:uFillTx/>
              <a:latin typeface="Comic Sans MS" pitchFamily="66" charset="0"/>
              <a:ea typeface="+mn-ea"/>
              <a:cs typeface="+mn-cs"/>
            </a:endParaRPr>
          </a:p>
        </p:txBody>
      </p:sp>
      <p:sp>
        <p:nvSpPr>
          <p:cNvPr id="4" name="Rectangle 3"/>
          <p:cNvSpPr>
            <a:spLocks noChangeArrowheads="1"/>
          </p:cNvSpPr>
          <p:nvPr/>
        </p:nvSpPr>
        <p:spPr bwMode="auto">
          <a:xfrm>
            <a:off x="460161" y="612419"/>
            <a:ext cx="2186323" cy="3539430"/>
          </a:xfrm>
          <a:prstGeom prst="rect">
            <a:avLst/>
          </a:prstGeom>
          <a:noFill/>
          <a:ln>
            <a:noFill/>
          </a:ln>
          <a:effectLst/>
          <a:extLst/>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s-ES" sz="2800" b="1" i="0" u="none" strike="noStrike" kern="1200" spc="50" normalizeH="0" baseline="0" noProof="0" dirty="0">
                <a:ln w="9525" cmpd="sng">
                  <a:solidFill>
                    <a:sysClr val="windowText" lastClr="000000"/>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uLnTx/>
                <a:uFillTx/>
                <a:latin typeface="Comic Sans MS" pitchFamily="66" charset="0"/>
                <a:ea typeface="+mn-ea"/>
                <a:cs typeface="+mn-cs"/>
              </a:rPr>
              <a:t>Su señor le dijo:</a:t>
            </a:r>
          </a:p>
          <a:p>
            <a:pPr marL="0" marR="0" lvl="0" indent="0" defTabSz="914400" rtl="0" eaLnBrk="1" fontAlgn="base" latinLnBrk="0" hangingPunct="1">
              <a:lnSpc>
                <a:spcPct val="100000"/>
              </a:lnSpc>
              <a:spcBef>
                <a:spcPct val="0"/>
              </a:spcBef>
              <a:spcAft>
                <a:spcPct val="0"/>
              </a:spcAft>
              <a:buClrTx/>
              <a:buSzTx/>
              <a:buFontTx/>
              <a:buNone/>
              <a:tabLst/>
              <a:defRPr/>
            </a:pPr>
            <a:r>
              <a:rPr kumimoji="0" lang="es-PE" sz="2800" b="1" i="0" u="none" strike="noStrike" kern="1200" spc="50" normalizeH="0" baseline="0" noProof="0" dirty="0">
                <a:ln w="9525" cmpd="sng">
                  <a:solidFill>
                    <a:sysClr val="windowText" lastClr="000000"/>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uLnTx/>
                <a:uFillTx/>
                <a:latin typeface="Comic Sans MS" pitchFamily="66" charset="0"/>
                <a:ea typeface="+mn-ea"/>
                <a:cs typeface="+mn-cs"/>
              </a:rPr>
              <a:t>«Muy bien. </a:t>
            </a:r>
            <a:r>
              <a:rPr kumimoji="0" lang="es-PE" sz="2800" b="1" i="0" u="none" strike="noStrike" kern="1200" spc="50" normalizeH="0" baseline="0" noProof="0" dirty="0" smtClean="0">
                <a:ln w="9525" cmpd="sng">
                  <a:solidFill>
                    <a:sysClr val="windowText" lastClr="000000"/>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uLnTx/>
                <a:uFillTx/>
                <a:latin typeface="Comic Sans MS" pitchFamily="66" charset="0"/>
                <a:ea typeface="+mn-ea"/>
                <a:cs typeface="+mn-cs"/>
              </a:rPr>
              <a:t>  Eres </a:t>
            </a:r>
            <a:r>
              <a:rPr kumimoji="0" lang="es-PE" sz="2800" b="1" i="0" u="none" strike="noStrike" kern="1200" spc="50" normalizeH="0" baseline="0" noProof="0" dirty="0">
                <a:ln w="9525" cmpd="sng">
                  <a:solidFill>
                    <a:sysClr val="windowText" lastClr="000000"/>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uLnTx/>
                <a:uFillTx/>
                <a:latin typeface="Comic Sans MS" pitchFamily="66" charset="0"/>
                <a:ea typeface="+mn-ea"/>
                <a:cs typeface="+mn-cs"/>
              </a:rPr>
              <a:t>un empleado fiel y cumplidor; como </a:t>
            </a:r>
            <a:r>
              <a:rPr kumimoji="0" lang="es-PE" sz="2800" b="1" i="0" u="none" strike="noStrike" kern="1200" spc="50" normalizeH="0" baseline="0" noProof="0" dirty="0" smtClean="0">
                <a:ln w="9525" cmpd="sng">
                  <a:solidFill>
                    <a:sysClr val="windowText" lastClr="000000"/>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uLnTx/>
                <a:uFillTx/>
                <a:latin typeface="Comic Sans MS" pitchFamily="66" charset="0"/>
                <a:ea typeface="+mn-ea"/>
                <a:cs typeface="+mn-cs"/>
              </a:rPr>
              <a:t>has</a:t>
            </a:r>
            <a:endParaRPr kumimoji="0" lang="es-ES" sz="2800" b="1" i="0" u="none" strike="noStrike" kern="1200" spc="50" normalizeH="0" baseline="0" noProof="0" dirty="0">
              <a:ln w="9525" cmpd="sng">
                <a:solidFill>
                  <a:sysClr val="windowText" lastClr="000000"/>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uLnTx/>
              <a:uFillTx/>
              <a:latin typeface="Comic Sans MS" pitchFamily="66" charset="0"/>
              <a:ea typeface="+mn-ea"/>
              <a:cs typeface="+mn-cs"/>
            </a:endParaRPr>
          </a:p>
        </p:txBody>
      </p:sp>
    </p:spTree>
    <p:extLst>
      <p:ext uri="{BB962C8B-B14F-4D97-AF65-F5344CB8AC3E}">
        <p14:creationId xmlns:p14="http://schemas.microsoft.com/office/powerpoint/2010/main" val="19029092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1"/>
                                          </p:val>
                                        </p:tav>
                                        <p:tav tm="100000">
                                          <p:val>
                                            <p:strVal val="#ppt_x"/>
                                          </p:val>
                                        </p:tav>
                                      </p:tavLst>
                                    </p:anim>
                                    <p:anim calcmode="lin" valueType="num">
                                      <p:cBhvr>
                                        <p:cTn id="9" dur="500" fill="hold"/>
                                        <p:tgtEl>
                                          <p:spTgt spid="4"/>
                                        </p:tgtEl>
                                        <p:attrNameLst>
                                          <p:attrName>ppt_y</p:attrName>
                                        </p:attrNameLst>
                                      </p:cBhvr>
                                      <p:tavLst>
                                        <p:tav tm="0">
                                          <p:val>
                                            <p:strVal val="#ppt_y"/>
                                          </p:val>
                                        </p:tav>
                                        <p:tav tm="100000">
                                          <p:val>
                                            <p:strVal val="#ppt_y"/>
                                          </p:val>
                                        </p:tav>
                                      </p:tavLst>
                                    </p:anim>
                                  </p:childTnLst>
                                </p:cTn>
                              </p:par>
                            </p:childTnLst>
                          </p:cTn>
                        </p:par>
                        <p:par>
                          <p:cTn id="10" fill="hold">
                            <p:stCondLst>
                              <p:cond delay="3400"/>
                            </p:stCondLst>
                            <p:childTnLst>
                              <p:par>
                                <p:cTn id="11" presetID="40" presetClass="entr" presetSubtype="0" fill="hold" grpId="0" nodeType="after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1"/>
                                          </p:val>
                                        </p:tav>
                                        <p:tav tm="100000">
                                          <p:val>
                                            <p:strVal val="#ppt_x"/>
                                          </p:val>
                                        </p:tav>
                                      </p:tavLst>
                                    </p:anim>
                                    <p:anim calcmode="lin" valueType="num">
                                      <p:cBhvr>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776" y="533384"/>
            <a:ext cx="8227023" cy="5792850"/>
          </a:xfrm>
          <a:prstGeom prst="rect">
            <a:avLst/>
          </a:prstGeom>
        </p:spPr>
      </p:pic>
      <p:sp>
        <p:nvSpPr>
          <p:cNvPr id="5" name="Rectangle 9"/>
          <p:cNvSpPr>
            <a:spLocks noChangeArrowheads="1"/>
          </p:cNvSpPr>
          <p:nvPr/>
        </p:nvSpPr>
        <p:spPr bwMode="auto">
          <a:xfrm>
            <a:off x="430033" y="4941239"/>
            <a:ext cx="8177636" cy="1384995"/>
          </a:xfrm>
          <a:prstGeom prst="rect">
            <a:avLst/>
          </a:prstGeom>
          <a:noFill/>
          <a:ln>
            <a:noFill/>
          </a:ln>
          <a:effectLs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2800" b="1" i="0" u="none" strike="noStrike" kern="1200" spc="50" normalizeH="0" baseline="0" noProof="0" dirty="0" smtClean="0">
                <a:ln w="9525" cmpd="sng">
                  <a:solidFill>
                    <a:sysClr val="windowText" lastClr="000000"/>
                  </a:solidFill>
                  <a:prstDash val="solid"/>
                </a:ln>
                <a:solidFill>
                  <a:srgbClr val="70AD47">
                    <a:tint val="1000"/>
                  </a:srgbClr>
                </a:solidFill>
                <a:effectLst>
                  <a:glow rad="1397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siembras </a:t>
            </a:r>
            <a:r>
              <a:rPr kumimoji="0" lang="es-PE" sz="2800" b="1" i="0" u="none" strike="noStrike" kern="1200" spc="50" normalizeH="0" baseline="0" noProof="0" dirty="0">
                <a:ln w="9525" cmpd="sng">
                  <a:solidFill>
                    <a:sysClr val="windowText" lastClr="000000"/>
                  </a:solidFill>
                  <a:prstDash val="solid"/>
                </a:ln>
                <a:solidFill>
                  <a:srgbClr val="70AD47">
                    <a:tint val="1000"/>
                  </a:srgbClr>
                </a:solidFill>
                <a:effectLst>
                  <a:glow rad="1397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y </a:t>
            </a:r>
            <a:r>
              <a:rPr kumimoji="0" lang="es-PE" sz="2800" b="1" i="0" u="none" strike="noStrike" kern="1200" spc="50" normalizeH="0" baseline="0" noProof="0" dirty="0" smtClean="0">
                <a:ln w="9525" cmpd="sng">
                  <a:solidFill>
                    <a:sysClr val="windowText" lastClr="000000"/>
                  </a:solidFill>
                  <a:prstDash val="solid"/>
                </a:ln>
                <a:solidFill>
                  <a:srgbClr val="70AD47">
                    <a:tint val="1000"/>
                  </a:srgbClr>
                </a:solidFill>
                <a:effectLst>
                  <a:glow rad="1397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recoges </a:t>
            </a:r>
            <a:r>
              <a:rPr kumimoji="0" lang="es-PE" sz="2800" b="1" i="0" u="none" strike="noStrike" kern="1200" spc="50" normalizeH="0" baseline="0" noProof="0" dirty="0">
                <a:ln w="9525" cmpd="sng">
                  <a:solidFill>
                    <a:sysClr val="windowText" lastClr="000000"/>
                  </a:solidFill>
                  <a:prstDash val="solid"/>
                </a:ln>
                <a:solidFill>
                  <a:srgbClr val="70AD47">
                    <a:tint val="1000"/>
                  </a:srgbClr>
                </a:solidFill>
                <a:effectLst>
                  <a:glow rad="1397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donde no esparces, </a:t>
            </a:r>
            <a:r>
              <a:rPr kumimoji="0" lang="es-ES" sz="2800" b="1" i="0" u="none" strike="noStrike" kern="1200" spc="50" normalizeH="0" baseline="0" noProof="0" dirty="0">
                <a:ln w="9525" cmpd="sng">
                  <a:solidFill>
                    <a:sysClr val="windowText" lastClr="000000"/>
                  </a:solidFill>
                  <a:prstDash val="solid"/>
                </a:ln>
                <a:solidFill>
                  <a:srgbClr val="70AD47">
                    <a:tint val="1000"/>
                  </a:srgbClr>
                </a:solidFill>
                <a:effectLst>
                  <a:glow rad="1397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tuve miedo y fui a esconder mi talento bajo tierra. </a:t>
            </a:r>
            <a:r>
              <a:rPr kumimoji="0" lang="es-ES" sz="2800" b="1" i="0" u="none" strike="noStrike" kern="1200" spc="50" normalizeH="0" baseline="0" noProof="0" dirty="0" smtClean="0">
                <a:ln w="9525" cmpd="sng">
                  <a:solidFill>
                    <a:sysClr val="windowText" lastClr="000000"/>
                  </a:solidFill>
                  <a:prstDash val="solid"/>
                </a:ln>
                <a:solidFill>
                  <a:srgbClr val="70AD47">
                    <a:tint val="1000"/>
                  </a:srgbClr>
                </a:solidFill>
                <a:effectLst>
                  <a:glow rad="1397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Aquí </a:t>
            </a:r>
            <a:r>
              <a:rPr kumimoji="0" lang="es-ES" sz="2800" b="1" i="0" u="none" strike="noStrike" kern="1200" spc="50" normalizeH="0" baseline="0" noProof="0" dirty="0">
                <a:ln w="9525" cmpd="sng">
                  <a:solidFill>
                    <a:sysClr val="windowText" lastClr="000000"/>
                  </a:solidFill>
                  <a:prstDash val="solid"/>
                </a:ln>
                <a:solidFill>
                  <a:srgbClr val="70AD47">
                    <a:tint val="1000"/>
                  </a:srgbClr>
                </a:solidFill>
                <a:effectLst>
                  <a:glow rad="1397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tienes lo tuyo». </a:t>
            </a:r>
          </a:p>
        </p:txBody>
      </p:sp>
      <p:sp>
        <p:nvSpPr>
          <p:cNvPr id="264201" name="Rectangle 9"/>
          <p:cNvSpPr>
            <a:spLocks noChangeArrowheads="1"/>
          </p:cNvSpPr>
          <p:nvPr/>
        </p:nvSpPr>
        <p:spPr bwMode="auto">
          <a:xfrm>
            <a:off x="560361" y="629042"/>
            <a:ext cx="2833470" cy="3970318"/>
          </a:xfrm>
          <a:prstGeom prst="rect">
            <a:avLst/>
          </a:prstGeom>
          <a:noFill/>
          <a:ln>
            <a:noFill/>
          </a:ln>
          <a:effectLst/>
          <a:extLst/>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s-ES" sz="2800" b="1" i="0" u="none" strike="noStrike" kern="1200" spc="50" normalizeH="0" baseline="0" noProof="0" dirty="0">
                <a:ln w="9525" cmpd="sng">
                  <a:solidFill>
                    <a:sysClr val="windowText" lastClr="000000"/>
                  </a:solidFill>
                  <a:prstDash val="solid"/>
                </a:ln>
                <a:solidFill>
                  <a:srgbClr val="70AD47">
                    <a:tint val="1000"/>
                  </a:srgbClr>
                </a:solidFill>
                <a:effectLst>
                  <a:glow rad="1397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Finalmente se acercó el que había recibido un talento y dijo: </a:t>
            </a:r>
            <a:r>
              <a:rPr kumimoji="0" lang="es-PE" sz="2800" b="1" i="0" u="none" strike="noStrike" kern="1200" spc="50" normalizeH="0" baseline="0" noProof="0" dirty="0">
                <a:ln w="9525" cmpd="sng">
                  <a:solidFill>
                    <a:sysClr val="windowText" lastClr="000000"/>
                  </a:solidFill>
                  <a:prstDash val="solid"/>
                </a:ln>
                <a:solidFill>
                  <a:srgbClr val="70AD47">
                    <a:tint val="1000"/>
                  </a:srgbClr>
                </a:solidFill>
                <a:effectLst>
                  <a:glow rad="1397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«Señor, sabía que eres exigente, que </a:t>
            </a:r>
            <a:r>
              <a:rPr kumimoji="0" lang="es-PE" sz="2800" b="1" i="0" u="none" strike="noStrike" kern="1200" spc="50" normalizeH="0" baseline="0" noProof="0" dirty="0" smtClean="0">
                <a:ln w="9525" cmpd="sng">
                  <a:solidFill>
                    <a:sysClr val="windowText" lastClr="000000"/>
                  </a:solidFill>
                  <a:prstDash val="solid"/>
                </a:ln>
                <a:solidFill>
                  <a:srgbClr val="70AD47">
                    <a:tint val="1000"/>
                  </a:srgbClr>
                </a:solidFill>
                <a:effectLst>
                  <a:glow rad="1397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cosechas </a:t>
            </a:r>
            <a:r>
              <a:rPr kumimoji="0" lang="es-PE" sz="2800" b="1" i="0" u="none" strike="noStrike" kern="1200" spc="50" normalizeH="0" baseline="0" noProof="0" dirty="0">
                <a:ln w="9525" cmpd="sng">
                  <a:solidFill>
                    <a:sysClr val="windowText" lastClr="000000"/>
                  </a:solidFill>
                  <a:prstDash val="solid"/>
                </a:ln>
                <a:solidFill>
                  <a:srgbClr val="70AD47">
                    <a:tint val="1000"/>
                  </a:srgbClr>
                </a:solidFill>
                <a:effectLst>
                  <a:glow rad="1397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donde </a:t>
            </a:r>
            <a:r>
              <a:rPr kumimoji="0" lang="es-PE" sz="2800" b="1" i="0" u="none" strike="noStrike" kern="1200" spc="50" normalizeH="0" baseline="0" noProof="0" dirty="0" smtClean="0">
                <a:ln w="9525" cmpd="sng">
                  <a:solidFill>
                    <a:sysClr val="windowText" lastClr="000000"/>
                  </a:solidFill>
                  <a:prstDash val="solid"/>
                </a:ln>
                <a:solidFill>
                  <a:srgbClr val="70AD47">
                    <a:tint val="1000"/>
                  </a:srgbClr>
                </a:solidFill>
                <a:effectLst>
                  <a:glow rad="1397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no</a:t>
            </a:r>
            <a:endParaRPr kumimoji="0" lang="es-ES" sz="2800" b="1" i="0" u="none" strike="noStrike" kern="1200" spc="50" normalizeH="0" baseline="0" noProof="0" dirty="0">
              <a:ln w="9525" cmpd="sng">
                <a:solidFill>
                  <a:sysClr val="windowText" lastClr="000000"/>
                </a:solidFill>
                <a:prstDash val="solid"/>
              </a:ln>
              <a:solidFill>
                <a:srgbClr val="70AD47">
                  <a:tint val="1000"/>
                </a:srgbClr>
              </a:solidFill>
              <a:effectLst>
                <a:glow rad="1397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endParaRPr>
          </a:p>
        </p:txBody>
      </p:sp>
    </p:spTree>
    <p:extLst>
      <p:ext uri="{BB962C8B-B14F-4D97-AF65-F5344CB8AC3E}">
        <p14:creationId xmlns:p14="http://schemas.microsoft.com/office/powerpoint/2010/main" val="7893791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264201"/>
                                        </p:tgtEl>
                                        <p:attrNameLst>
                                          <p:attrName>style.visibility</p:attrName>
                                        </p:attrNameLst>
                                      </p:cBhvr>
                                      <p:to>
                                        <p:strVal val="visible"/>
                                      </p:to>
                                    </p:set>
                                    <p:animEffect transition="in" filter="fade">
                                      <p:cBhvr>
                                        <p:cTn id="7" dur="500"/>
                                        <p:tgtEl>
                                          <p:spTgt spid="264201"/>
                                        </p:tgtEl>
                                      </p:cBhvr>
                                    </p:animEffect>
                                    <p:anim calcmode="lin" valueType="num">
                                      <p:cBhvr>
                                        <p:cTn id="8" dur="500" fill="hold"/>
                                        <p:tgtEl>
                                          <p:spTgt spid="264201"/>
                                        </p:tgtEl>
                                        <p:attrNameLst>
                                          <p:attrName>ppt_x</p:attrName>
                                        </p:attrNameLst>
                                      </p:cBhvr>
                                      <p:tavLst>
                                        <p:tav tm="0">
                                          <p:val>
                                            <p:strVal val="#ppt_x-.1"/>
                                          </p:val>
                                        </p:tav>
                                        <p:tav tm="100000">
                                          <p:val>
                                            <p:strVal val="#ppt_x"/>
                                          </p:val>
                                        </p:tav>
                                      </p:tavLst>
                                    </p:anim>
                                    <p:anim calcmode="lin" valueType="num">
                                      <p:cBhvr>
                                        <p:cTn id="9" dur="500" fill="hold"/>
                                        <p:tgtEl>
                                          <p:spTgt spid="264201"/>
                                        </p:tgtEl>
                                        <p:attrNameLst>
                                          <p:attrName>ppt_y</p:attrName>
                                        </p:attrNameLst>
                                      </p:cBhvr>
                                      <p:tavLst>
                                        <p:tav tm="0">
                                          <p:val>
                                            <p:strVal val="#ppt_y"/>
                                          </p:val>
                                        </p:tav>
                                        <p:tav tm="100000">
                                          <p:val>
                                            <p:strVal val="#ppt_y"/>
                                          </p:val>
                                        </p:tav>
                                      </p:tavLst>
                                    </p:anim>
                                  </p:childTnLst>
                                </p:cTn>
                              </p:par>
                            </p:childTnLst>
                          </p:cTn>
                        </p:par>
                        <p:par>
                          <p:cTn id="10" fill="hold">
                            <p:stCondLst>
                              <p:cond delay="5300"/>
                            </p:stCondLst>
                            <p:childTnLst>
                              <p:par>
                                <p:cTn id="11" presetID="40" presetClass="entr" presetSubtype="0" fill="hold" grpId="0" nodeType="after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1"/>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6420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490" y="512064"/>
            <a:ext cx="8195166" cy="5843016"/>
          </a:xfrm>
          <a:prstGeom prst="rect">
            <a:avLst/>
          </a:prstGeom>
        </p:spPr>
      </p:pic>
      <p:sp>
        <p:nvSpPr>
          <p:cNvPr id="5" name="Rectangle 3"/>
          <p:cNvSpPr>
            <a:spLocks noChangeArrowheads="1"/>
          </p:cNvSpPr>
          <p:nvPr/>
        </p:nvSpPr>
        <p:spPr bwMode="auto">
          <a:xfrm>
            <a:off x="445912" y="4303081"/>
            <a:ext cx="8332328" cy="1815882"/>
          </a:xfrm>
          <a:prstGeom prst="rect">
            <a:avLst/>
          </a:prstGeom>
          <a:noFill/>
          <a:ln>
            <a:noFill/>
          </a:ln>
          <a:effectLst/>
          <a:extLst/>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s-ES" sz="2800" b="1" i="0" u="none" strike="noStrike" kern="1200" spc="50" normalizeH="0" baseline="0" noProof="0" dirty="0" smtClean="0">
                <a:ln w="9525" cmpd="sng">
                  <a:solidFill>
                    <a:sysClr val="windowText" lastClr="000000"/>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esparzo</a:t>
            </a:r>
            <a:r>
              <a:rPr kumimoji="0" lang="es-ES" sz="2800" b="1" i="0" u="none" strike="noStrike" kern="1200" spc="50" normalizeH="0" baseline="0" noProof="0" dirty="0">
                <a:ln w="9525" cmpd="sng">
                  <a:solidFill>
                    <a:sysClr val="windowText" lastClr="000000"/>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 Pues debías </a:t>
            </a:r>
            <a:r>
              <a:rPr kumimoji="0" lang="es-ES" sz="2800" b="1" i="0" u="none" strike="noStrike" kern="1200" spc="50" normalizeH="0" baseline="0" noProof="0" dirty="0" smtClean="0">
                <a:ln w="9525" cmpd="sng">
                  <a:solidFill>
                    <a:sysClr val="windowText" lastClr="000000"/>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haber puesto </a:t>
            </a:r>
            <a:r>
              <a:rPr kumimoji="0" lang="es-ES" sz="2800" b="1" i="0" u="none" strike="noStrike" kern="1200" spc="50" normalizeH="0" baseline="0" noProof="0" dirty="0">
                <a:ln w="9525" cmpd="sng">
                  <a:solidFill>
                    <a:sysClr val="windowText" lastClr="000000"/>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mi dinero </a:t>
            </a:r>
            <a:r>
              <a:rPr kumimoji="0" lang="es-ES" sz="2800" b="1" i="0" u="none" strike="noStrike" kern="1200" spc="50" normalizeH="0" baseline="0" noProof="0" dirty="0" smtClean="0">
                <a:ln w="9525" cmpd="sng">
                  <a:solidFill>
                    <a:sysClr val="windowText" lastClr="000000"/>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  en </a:t>
            </a:r>
            <a:r>
              <a:rPr kumimoji="0" lang="es-ES" sz="2800" b="1" i="0" u="none" strike="noStrike" kern="1200" spc="50" normalizeH="0" baseline="0" noProof="0" dirty="0">
                <a:ln w="9525" cmpd="sng">
                  <a:solidFill>
                    <a:sysClr val="windowText" lastClr="000000"/>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el banco, para que, </a:t>
            </a:r>
            <a:r>
              <a:rPr kumimoji="0" lang="es-ES" sz="2800" b="1" i="0" u="none" strike="noStrike" kern="1200" spc="50" normalizeH="0" baseline="0" noProof="0" dirty="0" smtClean="0">
                <a:ln w="9525" cmpd="sng">
                  <a:solidFill>
                    <a:sysClr val="windowText" lastClr="000000"/>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al </a:t>
            </a:r>
            <a:r>
              <a:rPr kumimoji="0" lang="es-ES" sz="2800" b="1" i="0" u="none" strike="noStrike" kern="1200" spc="50" normalizeH="0" baseline="0" noProof="0" dirty="0">
                <a:ln w="9525" cmpd="sng">
                  <a:solidFill>
                    <a:sysClr val="windowText" lastClr="000000"/>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volver yo, pudiera recoger lo mío con los </a:t>
            </a:r>
            <a:r>
              <a:rPr kumimoji="0" lang="es-ES" sz="2800" b="1" i="0" u="none" strike="noStrike" kern="1200" spc="50" normalizeH="0" baseline="0" noProof="0" dirty="0" smtClean="0">
                <a:ln w="9525" cmpd="sng">
                  <a:solidFill>
                    <a:sysClr val="windowText" lastClr="000000"/>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intereses</a:t>
            </a:r>
            <a:r>
              <a:rPr kumimoji="0" lang="es-ES" sz="2800" b="1" i="0" u="none" strike="noStrike" kern="1200" spc="50" normalizeH="0" baseline="0" noProof="0" dirty="0">
                <a:ln w="9525" cmpd="sng">
                  <a:solidFill>
                    <a:sysClr val="windowText" lastClr="000000"/>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 Quítenle el talento y dénselo al que tiene </a:t>
            </a:r>
            <a:r>
              <a:rPr kumimoji="0" lang="es-ES" sz="2800" b="1" i="0" u="none" strike="noStrike" kern="1200" spc="50" normalizeH="0" baseline="0" noProof="0" dirty="0" smtClean="0">
                <a:ln w="9525" cmpd="sng">
                  <a:solidFill>
                    <a:sysClr val="windowText" lastClr="000000"/>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diez</a:t>
            </a:r>
            <a:endParaRPr kumimoji="0" lang="es-ES" sz="2800" b="1" i="0" u="none" strike="noStrike" kern="1200" spc="50" normalizeH="0" baseline="0" noProof="0" dirty="0">
              <a:ln w="9525" cmpd="sng">
                <a:solidFill>
                  <a:sysClr val="windowText" lastClr="000000"/>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endParaRPr>
          </a:p>
        </p:txBody>
      </p:sp>
      <p:sp>
        <p:nvSpPr>
          <p:cNvPr id="363523" name="Rectangle 3"/>
          <p:cNvSpPr>
            <a:spLocks noChangeArrowheads="1"/>
          </p:cNvSpPr>
          <p:nvPr/>
        </p:nvSpPr>
        <p:spPr bwMode="auto">
          <a:xfrm>
            <a:off x="519066" y="411480"/>
            <a:ext cx="8259174" cy="3108543"/>
          </a:xfrm>
          <a:prstGeom prst="rect">
            <a:avLst/>
          </a:prstGeom>
          <a:noFill/>
          <a:ln>
            <a:noFill/>
          </a:ln>
          <a:effectLst/>
          <a:extLst/>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s-ES" sz="2800" b="1" i="0" u="none" strike="noStrike" kern="1200" spc="50" normalizeH="0" baseline="0" noProof="0" dirty="0">
                <a:ln w="9525" cmpd="sng">
                  <a:solidFill>
                    <a:sysClr val="windowText" lastClr="000000"/>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El Señor le respondió: «Eres un empleado negligente </a:t>
            </a:r>
            <a:r>
              <a:rPr kumimoji="0" lang="es-ES" sz="2800" b="1" i="0" u="none" strike="noStrike" kern="1200" spc="50" normalizeH="0" baseline="0" noProof="0" dirty="0" smtClean="0">
                <a:ln w="9525" cmpd="sng">
                  <a:solidFill>
                    <a:sysClr val="windowText" lastClr="000000"/>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y </a:t>
            </a:r>
            <a:r>
              <a:rPr kumimoji="0" lang="es-ES" sz="2800" b="1" i="0" u="none" strike="noStrike" kern="1200" spc="50" normalizeH="0" baseline="0" noProof="0" dirty="0" err="1">
                <a:ln w="9525" cmpd="sng">
                  <a:solidFill>
                    <a:sysClr val="windowText" lastClr="000000"/>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holgazán</a:t>
            </a:r>
            <a:r>
              <a:rPr kumimoji="0" lang="es-ES" sz="2800" b="1" i="0" u="none" strike="noStrike" kern="1200" spc="50" normalizeH="0" baseline="0" noProof="0" dirty="0" err="1" smtClean="0">
                <a:ln w="9525" cmpd="sng">
                  <a:solidFill>
                    <a:sysClr val="windowText" lastClr="000000"/>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a:t>
            </a:r>
            <a:r>
              <a:rPr kumimoji="0" lang="es-ES" sz="2800" b="1" i="0" u="none" strike="noStrike" kern="1200" spc="50" normalizeH="0" baseline="0" noProof="0" dirty="0" err="1">
                <a:ln w="9525" cmpd="sng">
                  <a:solidFill>
                    <a:sysClr val="windowText" lastClr="000000"/>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Con</a:t>
            </a:r>
            <a:r>
              <a:rPr kumimoji="0" lang="es-ES" sz="2800" b="1" i="0" u="none" strike="noStrike" kern="1200" spc="50" normalizeH="0" baseline="0" noProof="0" dirty="0">
                <a:ln w="9525" cmpd="sng">
                  <a:solidFill>
                    <a:sysClr val="windowText" lastClr="000000"/>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 que sabías que </a:t>
            </a:r>
            <a:r>
              <a:rPr kumimoji="0" lang="es-ES" sz="2800" b="1" i="0" u="none" strike="noStrike" kern="1200" spc="50" normalizeH="0" baseline="0" noProof="0" dirty="0" smtClean="0">
                <a:ln w="9525" cmpd="sng">
                  <a:solidFill>
                    <a:sysClr val="windowText" lastClr="000000"/>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 cosecho </a:t>
            </a:r>
          </a:p>
          <a:p>
            <a:pPr marL="0" marR="0" lvl="0" indent="0" defTabSz="914400" rtl="0" eaLnBrk="1" fontAlgn="base" latinLnBrk="0" hangingPunct="1">
              <a:lnSpc>
                <a:spcPct val="100000"/>
              </a:lnSpc>
              <a:spcBef>
                <a:spcPct val="0"/>
              </a:spcBef>
              <a:spcAft>
                <a:spcPct val="0"/>
              </a:spcAft>
              <a:buClrTx/>
              <a:buSzTx/>
              <a:buFontTx/>
              <a:buNone/>
              <a:tabLst/>
              <a:defRPr/>
            </a:pPr>
            <a:r>
              <a:rPr kumimoji="0" lang="es-ES" sz="2800" b="1" i="0" u="none" strike="noStrike" kern="1200" spc="50" normalizeH="0" baseline="0" noProof="0" dirty="0" smtClean="0">
                <a:ln w="9525" cmpd="sng">
                  <a:solidFill>
                    <a:sysClr val="windowText" lastClr="000000"/>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donde </a:t>
            </a:r>
            <a:r>
              <a:rPr kumimoji="0" lang="es-ES" sz="2800" b="1" i="0" u="none" strike="noStrike" kern="1200" spc="50" normalizeH="0" baseline="0" noProof="0" dirty="0">
                <a:ln w="9525" cmpd="sng">
                  <a:solidFill>
                    <a:sysClr val="windowText" lastClr="000000"/>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no </a:t>
            </a:r>
            <a:endParaRPr kumimoji="0" lang="es-ES" sz="2800" b="1" i="0" u="none" strike="noStrike" kern="1200" spc="50" normalizeH="0" baseline="0" noProof="0" dirty="0" smtClean="0">
              <a:ln w="9525" cmpd="sng">
                <a:solidFill>
                  <a:sysClr val="windowText" lastClr="000000"/>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s-ES" sz="2800" b="1" i="0" u="none" strike="noStrike" kern="1200" spc="50" normalizeH="0" baseline="0" noProof="0" dirty="0" smtClean="0">
                <a:ln w="9525" cmpd="sng">
                  <a:solidFill>
                    <a:sysClr val="windowText" lastClr="000000"/>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siembro y </a:t>
            </a:r>
          </a:p>
          <a:p>
            <a:pPr marL="0" marR="0" lvl="0" indent="0" defTabSz="914400" rtl="0" eaLnBrk="1" fontAlgn="base" latinLnBrk="0" hangingPunct="1">
              <a:lnSpc>
                <a:spcPct val="100000"/>
              </a:lnSpc>
              <a:spcBef>
                <a:spcPct val="0"/>
              </a:spcBef>
              <a:spcAft>
                <a:spcPct val="0"/>
              </a:spcAft>
              <a:buClrTx/>
              <a:buSzTx/>
              <a:buFontTx/>
              <a:buNone/>
              <a:tabLst/>
              <a:defRPr/>
            </a:pPr>
            <a:r>
              <a:rPr kumimoji="0" lang="es-ES" sz="2800" b="1" i="0" u="none" strike="noStrike" kern="1200" spc="50" normalizeH="0" baseline="0" noProof="0" dirty="0" smtClean="0">
                <a:ln w="9525" cmpd="sng">
                  <a:solidFill>
                    <a:sysClr val="windowText" lastClr="000000"/>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recojo </a:t>
            </a:r>
          </a:p>
          <a:p>
            <a:pPr marL="0" marR="0" lvl="0" indent="0" defTabSz="914400" rtl="0" eaLnBrk="1" fontAlgn="base" latinLnBrk="0" hangingPunct="1">
              <a:lnSpc>
                <a:spcPct val="100000"/>
              </a:lnSpc>
              <a:spcBef>
                <a:spcPct val="0"/>
              </a:spcBef>
              <a:spcAft>
                <a:spcPct val="0"/>
              </a:spcAft>
              <a:buClrTx/>
              <a:buSzTx/>
              <a:buFontTx/>
              <a:buNone/>
              <a:tabLst/>
              <a:defRPr/>
            </a:pPr>
            <a:r>
              <a:rPr kumimoji="0" lang="es-ES" sz="2800" b="1" i="0" u="none" strike="noStrike" kern="1200" spc="50" normalizeH="0" baseline="0" noProof="0" dirty="0" smtClean="0">
                <a:ln w="9525" cmpd="sng">
                  <a:solidFill>
                    <a:sysClr val="windowText" lastClr="000000"/>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donde no</a:t>
            </a:r>
            <a:endParaRPr kumimoji="0" lang="es-ES" sz="2800" b="1" i="0" u="none" strike="noStrike" kern="1200" spc="50" normalizeH="0" baseline="0" noProof="0" dirty="0">
              <a:ln w="9525" cmpd="sng">
                <a:solidFill>
                  <a:sysClr val="windowText" lastClr="000000"/>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endParaRPr>
          </a:p>
        </p:txBody>
      </p:sp>
    </p:spTree>
    <p:extLst>
      <p:ext uri="{BB962C8B-B14F-4D97-AF65-F5344CB8AC3E}">
        <p14:creationId xmlns:p14="http://schemas.microsoft.com/office/powerpoint/2010/main" val="18247451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363523"/>
                                        </p:tgtEl>
                                        <p:attrNameLst>
                                          <p:attrName>style.visibility</p:attrName>
                                        </p:attrNameLst>
                                      </p:cBhvr>
                                      <p:to>
                                        <p:strVal val="visible"/>
                                      </p:to>
                                    </p:set>
                                    <p:animEffect transition="in" filter="fade">
                                      <p:cBhvr>
                                        <p:cTn id="7" dur="500"/>
                                        <p:tgtEl>
                                          <p:spTgt spid="363523"/>
                                        </p:tgtEl>
                                      </p:cBhvr>
                                    </p:animEffect>
                                    <p:anim calcmode="lin" valueType="num">
                                      <p:cBhvr>
                                        <p:cTn id="8" dur="500" fill="hold"/>
                                        <p:tgtEl>
                                          <p:spTgt spid="363523"/>
                                        </p:tgtEl>
                                        <p:attrNameLst>
                                          <p:attrName>ppt_x</p:attrName>
                                        </p:attrNameLst>
                                      </p:cBhvr>
                                      <p:tavLst>
                                        <p:tav tm="0">
                                          <p:val>
                                            <p:strVal val="#ppt_x-.1"/>
                                          </p:val>
                                        </p:tav>
                                        <p:tav tm="100000">
                                          <p:val>
                                            <p:strVal val="#ppt_x"/>
                                          </p:val>
                                        </p:tav>
                                      </p:tavLst>
                                    </p:anim>
                                    <p:anim calcmode="lin" valueType="num">
                                      <p:cBhvr>
                                        <p:cTn id="9" dur="500" fill="hold"/>
                                        <p:tgtEl>
                                          <p:spTgt spid="363523"/>
                                        </p:tgtEl>
                                        <p:attrNameLst>
                                          <p:attrName>ppt_y</p:attrName>
                                        </p:attrNameLst>
                                      </p:cBhvr>
                                      <p:tavLst>
                                        <p:tav tm="0">
                                          <p:val>
                                            <p:strVal val="#ppt_y"/>
                                          </p:val>
                                        </p:tav>
                                        <p:tav tm="100000">
                                          <p:val>
                                            <p:strVal val="#ppt_y"/>
                                          </p:val>
                                        </p:tav>
                                      </p:tavLst>
                                    </p:anim>
                                  </p:childTnLst>
                                </p:cTn>
                              </p:par>
                            </p:childTnLst>
                          </p:cTn>
                        </p:par>
                        <p:par>
                          <p:cTn id="10" fill="hold">
                            <p:stCondLst>
                              <p:cond delay="5700"/>
                            </p:stCondLst>
                            <p:childTnLst>
                              <p:par>
                                <p:cTn id="11" presetID="40" presetClass="entr" presetSubtype="0" fill="hold" grpId="0" nodeType="after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1"/>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635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p:cNvPicPr>
            <a:picLocks noChangeAspect="1"/>
          </p:cNvPicPr>
          <p:nvPr/>
        </p:nvPicPr>
        <p:blipFill rotWithShape="1">
          <a:blip r:embed="rId2">
            <a:extLst>
              <a:ext uri="{28A0092B-C50C-407E-A947-70E740481C1C}">
                <a14:useLocalDpi xmlns:a14="http://schemas.microsoft.com/office/drawing/2010/main" val="0"/>
              </a:ext>
            </a:extLst>
          </a:blip>
          <a:srcRect b="840"/>
          <a:stretch/>
        </p:blipFill>
        <p:spPr>
          <a:xfrm>
            <a:off x="458069" y="524346"/>
            <a:ext cx="8227859" cy="5797324"/>
          </a:xfrm>
          <a:prstGeom prst="rect">
            <a:avLst/>
          </a:prstGeom>
        </p:spPr>
      </p:pic>
      <p:sp>
        <p:nvSpPr>
          <p:cNvPr id="15" name="Text Box 6"/>
          <p:cNvSpPr txBox="1">
            <a:spLocks noChangeArrowheads="1"/>
          </p:cNvSpPr>
          <p:nvPr/>
        </p:nvSpPr>
        <p:spPr bwMode="auto">
          <a:xfrm>
            <a:off x="458070" y="1385818"/>
            <a:ext cx="3558685" cy="461665"/>
          </a:xfrm>
          <a:prstGeom prst="rect">
            <a:avLst/>
          </a:prstGeom>
          <a:noFill/>
          <a:ln>
            <a:noFill/>
          </a:ln>
          <a:effectLs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400" b="0" i="0" u="none" strike="noStrike" kern="1200" cap="none" spc="50" normalizeH="0" baseline="0" noProof="0" dirty="0">
                <a:ln w="11430"/>
                <a:gradFill>
                  <a:gsLst>
                    <a:gs pos="25000">
                      <a:srgbClr val="FFFFCC">
                        <a:satMod val="155000"/>
                      </a:srgbClr>
                    </a:gs>
                    <a:gs pos="100000">
                      <a:srgbClr val="FFFFCC">
                        <a:shade val="45000"/>
                        <a:satMod val="165000"/>
                      </a:srgbClr>
                    </a:gs>
                  </a:gsLst>
                  <a:lin ang="5400000"/>
                </a:gradFill>
                <a:effectLst>
                  <a:outerShdw blurRad="76200" dist="50800" dir="5400000" algn="tl" rotWithShape="0">
                    <a:srgbClr val="000000">
                      <a:alpha val="65000"/>
                    </a:srgbClr>
                  </a:outerShdw>
                </a:effectLst>
                <a:uLnTx/>
                <a:uFillTx/>
                <a:latin typeface="Comic Sans MS" pitchFamily="66" charset="0"/>
                <a:ea typeface="+mn-ea"/>
                <a:cs typeface="Times New Roman" pitchFamily="18" charset="0"/>
              </a:rPr>
              <a:t>S. Mateo </a:t>
            </a:r>
            <a:r>
              <a:rPr kumimoji="0" lang="es-ES" sz="2400" b="0" i="0" u="none" strike="noStrike" kern="1200" cap="none" spc="50" normalizeH="0" baseline="0" noProof="0" dirty="0" smtClean="0">
                <a:ln w="11430"/>
                <a:gradFill>
                  <a:gsLst>
                    <a:gs pos="25000">
                      <a:srgbClr val="FFFFCC">
                        <a:satMod val="155000"/>
                      </a:srgbClr>
                    </a:gs>
                    <a:gs pos="100000">
                      <a:srgbClr val="FFFFCC">
                        <a:shade val="45000"/>
                        <a:satMod val="165000"/>
                      </a:srgbClr>
                    </a:gs>
                  </a:gsLst>
                  <a:lin ang="5400000"/>
                </a:gradFill>
                <a:effectLst>
                  <a:outerShdw blurRad="76200" dist="50800" dir="5400000" algn="tl" rotWithShape="0">
                    <a:srgbClr val="000000">
                      <a:alpha val="65000"/>
                    </a:srgbClr>
                  </a:outerShdw>
                </a:effectLst>
                <a:uLnTx/>
                <a:uFillTx/>
                <a:latin typeface="Comic Sans MS" pitchFamily="66" charset="0"/>
                <a:ea typeface="+mn-ea"/>
                <a:cs typeface="Times New Roman" pitchFamily="18" charset="0"/>
              </a:rPr>
              <a:t>25, 14 </a:t>
            </a:r>
            <a:r>
              <a:rPr kumimoji="0" lang="es-ES" sz="2400" b="0" i="0" u="none" strike="noStrike" kern="1200" cap="none" spc="50" normalizeH="0" baseline="0" noProof="0" dirty="0">
                <a:ln w="11430"/>
                <a:gradFill>
                  <a:gsLst>
                    <a:gs pos="25000">
                      <a:srgbClr val="FFFFCC">
                        <a:satMod val="155000"/>
                      </a:srgbClr>
                    </a:gs>
                    <a:gs pos="100000">
                      <a:srgbClr val="FFFFCC">
                        <a:shade val="45000"/>
                        <a:satMod val="165000"/>
                      </a:srgbClr>
                    </a:gs>
                  </a:gsLst>
                  <a:lin ang="5400000"/>
                </a:gradFill>
                <a:effectLst>
                  <a:outerShdw blurRad="76200" dist="50800" dir="5400000" algn="tl" rotWithShape="0">
                    <a:srgbClr val="000000">
                      <a:alpha val="65000"/>
                    </a:srgbClr>
                  </a:outerShdw>
                </a:effectLst>
                <a:uLnTx/>
                <a:uFillTx/>
                <a:latin typeface="Comic Sans MS" pitchFamily="66" charset="0"/>
                <a:ea typeface="+mn-ea"/>
                <a:cs typeface="Times New Roman" pitchFamily="18" charset="0"/>
              </a:rPr>
              <a:t>-30</a:t>
            </a:r>
          </a:p>
        </p:txBody>
      </p:sp>
      <p:sp>
        <p:nvSpPr>
          <p:cNvPr id="17" name="Text Box 7"/>
          <p:cNvSpPr txBox="1">
            <a:spLocks noChangeArrowheads="1"/>
          </p:cNvSpPr>
          <p:nvPr/>
        </p:nvSpPr>
        <p:spPr bwMode="auto">
          <a:xfrm>
            <a:off x="5559753" y="5947936"/>
            <a:ext cx="3163045" cy="40011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a-ES" sz="2000" b="1" u="none" strike="noStrike" kern="1200" normalizeH="0" baseline="0" noProof="0" dirty="0" smtClean="0">
                <a:ln w="0"/>
                <a:solidFill>
                  <a:schemeClr val="accent3"/>
                </a:solidFill>
                <a:effectLst>
                  <a:outerShdw blurRad="38100" dist="19050" dir="2700000" algn="tl" rotWithShape="0">
                    <a:schemeClr val="dk1">
                      <a:alpha val="40000"/>
                    </a:schemeClr>
                  </a:outerShdw>
                </a:effectLst>
                <a:uLnTx/>
                <a:uFillTx/>
                <a:latin typeface="Comic Sans MS" pitchFamily="66" charset="0"/>
                <a:ea typeface="+mn-ea"/>
                <a:cs typeface="+mn-cs"/>
              </a:rPr>
              <a:t>19 </a:t>
            </a:r>
            <a:r>
              <a:rPr lang="ca-ES" sz="2000" b="1" dirty="0" smtClean="0">
                <a:ln w="0"/>
                <a:solidFill>
                  <a:schemeClr val="accent3"/>
                </a:solidFill>
                <a:effectLst>
                  <a:outerShdw blurRad="38100" dist="19050" dir="2700000" algn="tl" rotWithShape="0">
                    <a:schemeClr val="dk1">
                      <a:alpha val="40000"/>
                    </a:schemeClr>
                  </a:outerShdw>
                </a:effectLst>
                <a:latin typeface="Comic Sans MS" pitchFamily="66" charset="0"/>
              </a:rPr>
              <a:t>N</a:t>
            </a:r>
            <a:r>
              <a:rPr kumimoji="0" lang="ca-ES" sz="2000" b="1" u="none" strike="noStrike" kern="1200" normalizeH="0" baseline="0" noProof="0" dirty="0" err="1" smtClean="0">
                <a:ln w="0"/>
                <a:solidFill>
                  <a:schemeClr val="accent3"/>
                </a:solidFill>
                <a:effectLst>
                  <a:outerShdw blurRad="38100" dist="19050" dir="2700000" algn="tl" rotWithShape="0">
                    <a:schemeClr val="dk1">
                      <a:alpha val="40000"/>
                    </a:schemeClr>
                  </a:outerShdw>
                </a:effectLst>
                <a:uLnTx/>
                <a:uFillTx/>
                <a:latin typeface="Comic Sans MS" pitchFamily="66" charset="0"/>
                <a:ea typeface="+mn-ea"/>
                <a:cs typeface="+mn-cs"/>
              </a:rPr>
              <a:t>oviembre</a:t>
            </a:r>
            <a:r>
              <a:rPr kumimoji="0" lang="ca-ES" sz="2000" b="1" u="none" strike="noStrike" kern="1200" normalizeH="0" baseline="0" noProof="0" dirty="0" smtClean="0">
                <a:ln w="0"/>
                <a:solidFill>
                  <a:schemeClr val="accent3"/>
                </a:solidFill>
                <a:effectLst>
                  <a:outerShdw blurRad="38100" dist="19050" dir="2700000" algn="tl" rotWithShape="0">
                    <a:schemeClr val="dk1">
                      <a:alpha val="40000"/>
                    </a:schemeClr>
                  </a:outerShdw>
                </a:effectLst>
                <a:uLnTx/>
                <a:uFillTx/>
                <a:latin typeface="Comic Sans MS" pitchFamily="66" charset="0"/>
                <a:ea typeface="+mn-ea"/>
                <a:cs typeface="+mn-cs"/>
              </a:rPr>
              <a:t> </a:t>
            </a:r>
            <a:r>
              <a:rPr kumimoji="0" lang="ca-ES" sz="2000" b="1" u="none" strike="noStrike" kern="1200" normalizeH="0" baseline="0" noProof="0" dirty="0">
                <a:ln w="0"/>
                <a:solidFill>
                  <a:schemeClr val="accent3"/>
                </a:solidFill>
                <a:effectLst>
                  <a:outerShdw blurRad="38100" dist="19050" dir="2700000" algn="tl" rotWithShape="0">
                    <a:schemeClr val="dk1">
                      <a:alpha val="40000"/>
                    </a:schemeClr>
                  </a:outerShdw>
                </a:effectLst>
                <a:uLnTx/>
                <a:uFillTx/>
                <a:latin typeface="Comic Sans MS" pitchFamily="66" charset="0"/>
                <a:ea typeface="+mn-ea"/>
                <a:cs typeface="+mn-cs"/>
              </a:rPr>
              <a:t>de </a:t>
            </a:r>
            <a:r>
              <a:rPr kumimoji="0" lang="ca-ES" sz="2000" b="1" u="none" strike="noStrike" kern="1200" normalizeH="0" baseline="0" noProof="0" dirty="0" smtClean="0">
                <a:ln w="0"/>
                <a:solidFill>
                  <a:schemeClr val="accent3"/>
                </a:solidFill>
                <a:effectLst>
                  <a:outerShdw blurRad="38100" dist="19050" dir="2700000" algn="tl" rotWithShape="0">
                    <a:schemeClr val="dk1">
                      <a:alpha val="40000"/>
                    </a:schemeClr>
                  </a:outerShdw>
                </a:effectLst>
                <a:uLnTx/>
                <a:uFillTx/>
                <a:latin typeface="Comic Sans MS" pitchFamily="66" charset="0"/>
                <a:ea typeface="+mn-ea"/>
                <a:cs typeface="+mn-cs"/>
              </a:rPr>
              <a:t>2023 </a:t>
            </a:r>
            <a:endParaRPr kumimoji="0" lang="ca-ES" sz="2000" b="1" u="none" strike="noStrike" kern="1200" normalizeH="0" baseline="0" noProof="0" dirty="0">
              <a:ln w="0"/>
              <a:solidFill>
                <a:schemeClr val="accent3"/>
              </a:solidFill>
              <a:effectLst>
                <a:outerShdw blurRad="38100" dist="19050" dir="2700000" algn="tl" rotWithShape="0">
                  <a:schemeClr val="dk1">
                    <a:alpha val="40000"/>
                  </a:schemeClr>
                </a:outerShdw>
              </a:effectLst>
              <a:uLnTx/>
              <a:uFillTx/>
              <a:latin typeface="Comic Sans MS" pitchFamily="66" charset="0"/>
              <a:ea typeface="+mn-ea"/>
              <a:cs typeface="+mn-cs"/>
            </a:endParaRPr>
          </a:p>
        </p:txBody>
      </p:sp>
      <p:sp>
        <p:nvSpPr>
          <p:cNvPr id="25" name="Rectángulo 24"/>
          <p:cNvSpPr/>
          <p:nvPr/>
        </p:nvSpPr>
        <p:spPr>
          <a:xfrm>
            <a:off x="549103" y="4829063"/>
            <a:ext cx="8045792" cy="584775"/>
          </a:xfrm>
          <a:prstGeom prst="rect">
            <a:avLst/>
          </a:prstGeom>
        </p:spPr>
        <p:txBody>
          <a:bodyPr wrap="none">
            <a:prstTxWarp prst="textStop">
              <a:avLst/>
            </a:prstTxWarp>
            <a:spAutoFit/>
          </a:bodyPr>
          <a:lstStyle/>
          <a:p>
            <a:pPr lvl="0" algn="r" eaLnBrk="0" fontAlgn="base" hangingPunct="0">
              <a:spcBef>
                <a:spcPct val="0"/>
              </a:spcBef>
              <a:spcAft>
                <a:spcPct val="0"/>
              </a:spcAft>
              <a:defRPr/>
            </a:pPr>
            <a:r>
              <a:rPr lang="es-PE" sz="3200" b="1" dirty="0">
                <a:solidFill>
                  <a:schemeClr val="accent3">
                    <a:lumMod val="75000"/>
                  </a:schemeClr>
                </a:solidFill>
                <a:effectLst>
                  <a:glow rad="139700">
                    <a:schemeClr val="accent4">
                      <a:satMod val="175000"/>
                      <a:alpha val="40000"/>
                    </a:schemeClr>
                  </a:glow>
                  <a:outerShdw blurRad="38100" dist="38100" dir="2700000" algn="tl">
                    <a:srgbClr val="000000">
                      <a:alpha val="43137"/>
                    </a:srgbClr>
                  </a:outerShdw>
                </a:effectLst>
                <a:latin typeface="Clarendon Blk BT" panose="02040905050505020204" pitchFamily="18" charset="0"/>
                <a:cs typeface="Times New Roman" pitchFamily="18" charset="0"/>
              </a:rPr>
              <a:t>ENTRA EN EL GOZO DE TU SEÑOR</a:t>
            </a:r>
            <a:endParaRPr lang="es-PE" sz="3200" dirty="0">
              <a:solidFill>
                <a:schemeClr val="accent3">
                  <a:lumMod val="75000"/>
                </a:schemeClr>
              </a:solidFill>
              <a:effectLst>
                <a:glow rad="139700">
                  <a:schemeClr val="accent4">
                    <a:satMod val="175000"/>
                    <a:alpha val="40000"/>
                  </a:schemeClr>
                </a:glow>
                <a:outerShdw blurRad="38100" dist="38100" dir="2700000" algn="tl">
                  <a:srgbClr val="000000">
                    <a:alpha val="43137"/>
                  </a:srgbClr>
                </a:outerShdw>
              </a:effectLst>
              <a:latin typeface="Clarendon Blk BT" panose="02040905050505020204" pitchFamily="18" charset="0"/>
              <a:cs typeface="Times New Roman" pitchFamily="18"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103" y="558842"/>
            <a:ext cx="4437888" cy="792480"/>
          </a:xfrm>
          <a:prstGeom prst="rect">
            <a:avLst/>
          </a:prstGeom>
        </p:spPr>
      </p:pic>
    </p:spTree>
    <p:extLst>
      <p:ext uri="{BB962C8B-B14F-4D97-AF65-F5344CB8AC3E}">
        <p14:creationId xmlns:p14="http://schemas.microsoft.com/office/powerpoint/2010/main" val="17429779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anim calcmode="lin" valueType="num">
                                      <p:cBhvr>
                                        <p:cTn id="8" dur="250" fill="hold"/>
                                        <p:tgtEl>
                                          <p:spTgt spid="15"/>
                                        </p:tgtEl>
                                        <p:attrNameLst>
                                          <p:attrName>ppt_x</p:attrName>
                                        </p:attrNameLst>
                                      </p:cBhvr>
                                      <p:tavLst>
                                        <p:tav tm="0">
                                          <p:val>
                                            <p:strVal val="#ppt_x-.1"/>
                                          </p:val>
                                        </p:tav>
                                        <p:tav tm="100000">
                                          <p:val>
                                            <p:strVal val="#ppt_x"/>
                                          </p:val>
                                        </p:tav>
                                      </p:tavLst>
                                    </p:anim>
                                    <p:anim calcmode="lin" valueType="num">
                                      <p:cBhvr>
                                        <p:cTn id="9" dur="250" fill="hold"/>
                                        <p:tgtEl>
                                          <p:spTgt spid="15"/>
                                        </p:tgtEl>
                                        <p:attrNameLst>
                                          <p:attrName>ppt_y</p:attrName>
                                        </p:attrNameLst>
                                      </p:cBhvr>
                                      <p:tavLst>
                                        <p:tav tm="0">
                                          <p:val>
                                            <p:strVal val="#ppt_y"/>
                                          </p:val>
                                        </p:tav>
                                        <p:tav tm="100000">
                                          <p:val>
                                            <p:strVal val="#ppt_y"/>
                                          </p:val>
                                        </p:tav>
                                      </p:tavLst>
                                    </p:anim>
                                  </p:childTnLst>
                                </p:cTn>
                              </p:par>
                            </p:childTnLst>
                          </p:cTn>
                        </p:par>
                        <p:par>
                          <p:cTn id="10" fill="hold">
                            <p:stCondLst>
                              <p:cond delay="600"/>
                            </p:stCondLst>
                            <p:childTnLst>
                              <p:par>
                                <p:cTn id="11" presetID="40" presetClass="entr" presetSubtype="0" fill="hold" grpId="0" nodeType="afterEffect">
                                  <p:stCondLst>
                                    <p:cond delay="0"/>
                                  </p:stCondLst>
                                  <p:iterate type="lt">
                                    <p:tmPct val="10000"/>
                                  </p:iterate>
                                  <p:childTnLst>
                                    <p:set>
                                      <p:cBhvr>
                                        <p:cTn id="12" dur="1" fill="hold">
                                          <p:stCondLst>
                                            <p:cond delay="0"/>
                                          </p:stCondLst>
                                        </p:cTn>
                                        <p:tgtEl>
                                          <p:spTgt spid="25"/>
                                        </p:tgtEl>
                                        <p:attrNameLst>
                                          <p:attrName>style.visibility</p:attrName>
                                        </p:attrNameLst>
                                      </p:cBhvr>
                                      <p:to>
                                        <p:strVal val="visible"/>
                                      </p:to>
                                    </p:set>
                                    <p:animEffect transition="in" filter="fade">
                                      <p:cBhvr>
                                        <p:cTn id="13" dur="750"/>
                                        <p:tgtEl>
                                          <p:spTgt spid="25"/>
                                        </p:tgtEl>
                                      </p:cBhvr>
                                    </p:animEffect>
                                    <p:anim calcmode="lin" valueType="num">
                                      <p:cBhvr>
                                        <p:cTn id="14" dur="750" fill="hold"/>
                                        <p:tgtEl>
                                          <p:spTgt spid="25"/>
                                        </p:tgtEl>
                                        <p:attrNameLst>
                                          <p:attrName>ppt_x</p:attrName>
                                        </p:attrNameLst>
                                      </p:cBhvr>
                                      <p:tavLst>
                                        <p:tav tm="0">
                                          <p:val>
                                            <p:strVal val="#ppt_x-.1"/>
                                          </p:val>
                                        </p:tav>
                                        <p:tav tm="100000">
                                          <p:val>
                                            <p:strVal val="#ppt_x"/>
                                          </p:val>
                                        </p:tav>
                                      </p:tavLst>
                                    </p:anim>
                                    <p:anim calcmode="lin" valueType="num">
                                      <p:cBhvr>
                                        <p:cTn id="15" dur="75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2925"/>
                            </p:stCondLst>
                            <p:childTnLst>
                              <p:par>
                                <p:cTn id="17" presetID="40" presetClass="entr" presetSubtype="0" fill="hold" grpId="0" nodeType="afterEffect">
                                  <p:stCondLst>
                                    <p:cond delay="0"/>
                                  </p:stCondLst>
                                  <p:iterate type="lt">
                                    <p:tmPct val="10000"/>
                                  </p:iterate>
                                  <p:childTnLst>
                                    <p:set>
                                      <p:cBhvr>
                                        <p:cTn id="18" dur="1" fill="hold">
                                          <p:stCondLst>
                                            <p:cond delay="0"/>
                                          </p:stCondLst>
                                        </p:cTn>
                                        <p:tgtEl>
                                          <p:spTgt spid="17"/>
                                        </p:tgtEl>
                                        <p:attrNameLst>
                                          <p:attrName>style.visibility</p:attrName>
                                        </p:attrNameLst>
                                      </p:cBhvr>
                                      <p:to>
                                        <p:strVal val="visible"/>
                                      </p:to>
                                    </p:set>
                                    <p:animEffect transition="in" filter="fade">
                                      <p:cBhvr>
                                        <p:cTn id="19" dur="250"/>
                                        <p:tgtEl>
                                          <p:spTgt spid="17"/>
                                        </p:tgtEl>
                                      </p:cBhvr>
                                    </p:animEffect>
                                    <p:anim calcmode="lin" valueType="num">
                                      <p:cBhvr>
                                        <p:cTn id="20" dur="250" fill="hold"/>
                                        <p:tgtEl>
                                          <p:spTgt spid="17"/>
                                        </p:tgtEl>
                                        <p:attrNameLst>
                                          <p:attrName>ppt_x</p:attrName>
                                        </p:attrNameLst>
                                      </p:cBhvr>
                                      <p:tavLst>
                                        <p:tav tm="0">
                                          <p:val>
                                            <p:strVal val="#ppt_x-.1"/>
                                          </p:val>
                                        </p:tav>
                                        <p:tav tm="100000">
                                          <p:val>
                                            <p:strVal val="#ppt_x"/>
                                          </p:val>
                                        </p:tav>
                                      </p:tavLst>
                                    </p:anim>
                                    <p:anim calcmode="lin" valueType="num">
                                      <p:cBhvr>
                                        <p:cTn id="21" dur="2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162" y="533400"/>
            <a:ext cx="8226637" cy="5794248"/>
          </a:xfrm>
          <a:prstGeom prst="rect">
            <a:avLst/>
          </a:prstGeom>
          <a:scene3d>
            <a:camera prst="orthographicFront"/>
            <a:lightRig rig="threePt" dir="t"/>
          </a:scene3d>
          <a:sp3d>
            <a:bevelT/>
          </a:sp3d>
        </p:spPr>
      </p:pic>
      <p:sp>
        <p:nvSpPr>
          <p:cNvPr id="6" name="Rectangle 4"/>
          <p:cNvSpPr>
            <a:spLocks noChangeArrowheads="1"/>
          </p:cNvSpPr>
          <p:nvPr/>
        </p:nvSpPr>
        <p:spPr bwMode="auto">
          <a:xfrm>
            <a:off x="606475" y="5634604"/>
            <a:ext cx="8308933" cy="523220"/>
          </a:xfrm>
          <a:prstGeom prst="rect">
            <a:avLst/>
          </a:prstGeom>
          <a:noFill/>
          <a:ln>
            <a:noFill/>
          </a:ln>
          <a:effectLst/>
          <a:extLst/>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s-PE" sz="2800" b="1" i="0" u="none" strike="noStrike" kern="1200" cap="none" spc="0" normalizeH="0" baseline="0" noProof="0" dirty="0" smtClean="0">
                <a:ln>
                  <a:noFill/>
                </a:ln>
                <a:solidFill>
                  <a:srgbClr val="EFF274">
                    <a:lumMod val="20000"/>
                    <a:lumOff val="80000"/>
                  </a:srgbClr>
                </a:solidFill>
                <a:effectLst>
                  <a:glow rad="63500">
                    <a:srgbClr val="000000">
                      <a:satMod val="175000"/>
                      <a:alpha val="40000"/>
                    </a:srgbClr>
                  </a:glow>
                  <a:outerShdw blurRad="50800" dist="38100" algn="l" rotWithShape="0">
                    <a:prstClr val="black"/>
                  </a:outerShdw>
                </a:effectLst>
                <a:uLnTx/>
                <a:uFillTx/>
                <a:latin typeface="Comic Sans MS" panose="030F0702030302020204" pitchFamily="66" charset="0"/>
                <a:ea typeface="+mn-ea"/>
                <a:cs typeface="Times New Roman" pitchFamily="18" charset="0"/>
              </a:rPr>
              <a:t>allí </a:t>
            </a:r>
            <a:r>
              <a:rPr kumimoji="0" lang="es-PE" sz="2800" b="1" i="0" u="none" strike="noStrike" kern="1200" cap="none" spc="0" normalizeH="0" baseline="0" noProof="0" dirty="0">
                <a:ln>
                  <a:noFill/>
                </a:ln>
                <a:solidFill>
                  <a:srgbClr val="EFF274">
                    <a:lumMod val="20000"/>
                    <a:lumOff val="80000"/>
                  </a:srgbClr>
                </a:solidFill>
                <a:effectLst>
                  <a:glow rad="63500">
                    <a:srgbClr val="000000">
                      <a:satMod val="175000"/>
                      <a:alpha val="40000"/>
                    </a:srgbClr>
                  </a:glow>
                  <a:outerShdw blurRad="50800" dist="38100" algn="l" rotWithShape="0">
                    <a:prstClr val="black"/>
                  </a:outerShdw>
                </a:effectLst>
                <a:uLnTx/>
                <a:uFillTx/>
                <a:latin typeface="Comic Sans MS" panose="030F0702030302020204" pitchFamily="66" charset="0"/>
                <a:ea typeface="+mn-ea"/>
                <a:cs typeface="Times New Roman" pitchFamily="18" charset="0"/>
              </a:rPr>
              <a:t>será el llanto y el rechinar de dientes».</a:t>
            </a:r>
            <a:endParaRPr kumimoji="0" lang="es-ES" sz="2800" b="1" i="0" u="none" strike="noStrike" kern="1200" cap="none" spc="0" normalizeH="0" baseline="0" noProof="0" dirty="0">
              <a:ln>
                <a:noFill/>
              </a:ln>
              <a:solidFill>
                <a:srgbClr val="EFF274">
                  <a:lumMod val="20000"/>
                  <a:lumOff val="80000"/>
                </a:srgbClr>
              </a:solidFill>
              <a:effectLst>
                <a:glow rad="63500">
                  <a:srgbClr val="000000">
                    <a:satMod val="175000"/>
                    <a:alpha val="40000"/>
                  </a:srgbClr>
                </a:glow>
                <a:outerShdw blurRad="50800" dist="38100" algn="l" rotWithShape="0">
                  <a:prstClr val="black"/>
                </a:outerShdw>
              </a:effectLst>
              <a:uLnTx/>
              <a:uFillTx/>
              <a:latin typeface="Comic Sans MS" panose="030F0702030302020204" pitchFamily="66" charset="0"/>
              <a:ea typeface="+mn-ea"/>
              <a:cs typeface="Times New Roman" pitchFamily="18" charset="0"/>
            </a:endParaRPr>
          </a:p>
        </p:txBody>
      </p:sp>
      <p:sp>
        <p:nvSpPr>
          <p:cNvPr id="296964" name="Rectangle 4"/>
          <p:cNvSpPr>
            <a:spLocks noChangeArrowheads="1"/>
          </p:cNvSpPr>
          <p:nvPr/>
        </p:nvSpPr>
        <p:spPr bwMode="auto">
          <a:xfrm>
            <a:off x="460163" y="567412"/>
            <a:ext cx="2634729" cy="4493538"/>
          </a:xfrm>
          <a:prstGeom prst="rect">
            <a:avLst/>
          </a:prstGeom>
          <a:noFill/>
          <a:ln>
            <a:noFill/>
          </a:ln>
          <a:effectLst/>
          <a:extLst/>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s-ES" sz="2600" b="1" i="0" u="none" strike="noStrike" kern="1200" cap="none" spc="0" normalizeH="0" baseline="0" noProof="0" dirty="0">
                <a:ln>
                  <a:noFill/>
                </a:ln>
                <a:solidFill>
                  <a:srgbClr val="EFF274">
                    <a:lumMod val="20000"/>
                    <a:lumOff val="80000"/>
                  </a:srgbClr>
                </a:solidFill>
                <a:effectLst>
                  <a:glow rad="139700">
                    <a:schemeClr val="accent4">
                      <a:satMod val="175000"/>
                      <a:alpha val="40000"/>
                    </a:schemeClr>
                  </a:glow>
                  <a:outerShdw blurRad="50800" dist="38100" algn="l" rotWithShape="0">
                    <a:prstClr val="black"/>
                  </a:outerShdw>
                </a:effectLst>
                <a:uLnTx/>
                <a:uFillTx/>
                <a:latin typeface="Comic Sans MS" panose="030F0702030302020204" pitchFamily="66" charset="0"/>
                <a:ea typeface="+mn-ea"/>
                <a:cs typeface="Times New Roman" pitchFamily="18" charset="0"/>
              </a:rPr>
              <a:t>Porque al que tiene se le dará y le sobrará,  pero al que no tiene se le quitará hasta lo que tiene. </a:t>
            </a:r>
            <a:r>
              <a:rPr kumimoji="0" lang="es-PE" sz="2600" b="1" i="0" u="none" strike="noStrike" kern="1200" cap="none" spc="0" normalizeH="0" baseline="0" noProof="0" dirty="0">
                <a:ln>
                  <a:noFill/>
                </a:ln>
                <a:solidFill>
                  <a:srgbClr val="EFF274">
                    <a:lumMod val="20000"/>
                    <a:lumOff val="80000"/>
                  </a:srgbClr>
                </a:solidFill>
                <a:effectLst>
                  <a:glow rad="139700">
                    <a:schemeClr val="accent4">
                      <a:satMod val="175000"/>
                      <a:alpha val="40000"/>
                    </a:schemeClr>
                  </a:glow>
                  <a:outerShdw blurRad="50800" dist="38100" algn="l" rotWithShape="0">
                    <a:prstClr val="black"/>
                  </a:outerShdw>
                </a:effectLst>
                <a:uLnTx/>
                <a:uFillTx/>
                <a:latin typeface="Comic Sans MS" panose="030F0702030302020204" pitchFamily="66" charset="0"/>
                <a:ea typeface="+mn-ea"/>
                <a:cs typeface="Times New Roman" pitchFamily="18" charset="0"/>
              </a:rPr>
              <a:t>Y a ese empleado inútil échenlo fuera,  a las tinieblas; </a:t>
            </a:r>
            <a:endParaRPr kumimoji="0" lang="es-ES" sz="2600" b="1" i="0" u="none" strike="noStrike" kern="1200" cap="none" spc="0" normalizeH="0" baseline="0" noProof="0" dirty="0">
              <a:ln>
                <a:noFill/>
              </a:ln>
              <a:solidFill>
                <a:srgbClr val="EFF274">
                  <a:lumMod val="20000"/>
                  <a:lumOff val="80000"/>
                </a:srgbClr>
              </a:solidFill>
              <a:effectLst>
                <a:glow rad="139700">
                  <a:schemeClr val="accent4">
                    <a:satMod val="175000"/>
                    <a:alpha val="40000"/>
                  </a:schemeClr>
                </a:glow>
                <a:outerShdw blurRad="50800" dist="38100" algn="l" rotWithShape="0">
                  <a:prstClr val="black"/>
                </a:outerShdw>
              </a:effectLst>
              <a:uLnTx/>
              <a:uFillTx/>
              <a:latin typeface="Comic Sans MS" panose="030F0702030302020204" pitchFamily="66" charset="0"/>
              <a:ea typeface="+mn-ea"/>
              <a:cs typeface="Times New Roman" pitchFamily="18" charset="0"/>
            </a:endParaRPr>
          </a:p>
        </p:txBody>
      </p:sp>
    </p:spTree>
    <p:extLst>
      <p:ext uri="{BB962C8B-B14F-4D97-AF65-F5344CB8AC3E}">
        <p14:creationId xmlns:p14="http://schemas.microsoft.com/office/powerpoint/2010/main" val="251534704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96964"/>
                                        </p:tgtEl>
                                        <p:attrNameLst>
                                          <p:attrName>style.visibility</p:attrName>
                                        </p:attrNameLst>
                                      </p:cBhvr>
                                      <p:to>
                                        <p:strVal val="visible"/>
                                      </p:to>
                                    </p:set>
                                    <p:anim calcmode="lin" valueType="num">
                                      <p:cBhvr>
                                        <p:cTn id="7" dur="500" fill="hold"/>
                                        <p:tgtEl>
                                          <p:spTgt spid="2969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96964"/>
                                        </p:tgtEl>
                                        <p:attrNameLst>
                                          <p:attrName>ppt_y</p:attrName>
                                        </p:attrNameLst>
                                      </p:cBhvr>
                                      <p:tavLst>
                                        <p:tav tm="0">
                                          <p:val>
                                            <p:strVal val="#ppt_y"/>
                                          </p:val>
                                        </p:tav>
                                        <p:tav tm="100000">
                                          <p:val>
                                            <p:strVal val="#ppt_y"/>
                                          </p:val>
                                        </p:tav>
                                      </p:tavLst>
                                    </p:anim>
                                    <p:anim calcmode="lin" valueType="num">
                                      <p:cBhvr>
                                        <p:cTn id="9" dur="500" fill="hold"/>
                                        <p:tgtEl>
                                          <p:spTgt spid="2969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969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96964"/>
                                        </p:tgtEl>
                                      </p:cBhvr>
                                    </p:animEffect>
                                  </p:childTnLst>
                                </p:cTn>
                              </p:par>
                            </p:childTnLst>
                          </p:cTn>
                        </p:par>
                        <p:par>
                          <p:cTn id="12" fill="hold">
                            <p:stCondLst>
                              <p:cond delay="66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6"/>
                                        </p:tgtEl>
                                        <p:attrNameLst>
                                          <p:attrName>ppt_y</p:attrName>
                                        </p:attrNameLst>
                                      </p:cBhvr>
                                      <p:tavLst>
                                        <p:tav tm="0">
                                          <p:val>
                                            <p:strVal val="#ppt_y"/>
                                          </p:val>
                                        </p:tav>
                                        <p:tav tm="100000">
                                          <p:val>
                                            <p:strVal val="#ppt_y"/>
                                          </p:val>
                                        </p:tav>
                                      </p:tavLst>
                                    </p:anim>
                                    <p:anim calcmode="lin" valueType="num">
                                      <p:cBhvr>
                                        <p:cTn id="17"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696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b="2677"/>
          <a:stretch/>
        </p:blipFill>
        <p:spPr>
          <a:xfrm>
            <a:off x="469392" y="539496"/>
            <a:ext cx="8208616" cy="5797296"/>
          </a:xfrm>
          <a:prstGeom prst="rect">
            <a:avLst/>
          </a:prstGeom>
          <a:scene3d>
            <a:camera prst="orthographicFront"/>
            <a:lightRig rig="threePt" dir="t"/>
          </a:scene3d>
          <a:sp3d>
            <a:bevelT/>
          </a:sp3d>
        </p:spPr>
      </p:pic>
      <p:sp>
        <p:nvSpPr>
          <p:cNvPr id="5" name="4 Rectángulo"/>
          <p:cNvSpPr/>
          <p:nvPr/>
        </p:nvSpPr>
        <p:spPr>
          <a:xfrm>
            <a:off x="5055577" y="699339"/>
            <a:ext cx="3622431" cy="1384995"/>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800" b="1" i="0" u="none" strike="noStrike" kern="1200" cap="all" spc="0" normalizeH="0" baseline="0" noProof="0" dirty="0">
                <a:ln>
                  <a:solidFill>
                    <a:sysClr val="windowText" lastClr="000000"/>
                  </a:solidFill>
                </a:ln>
                <a:solidFill>
                  <a:schemeClr val="bg1"/>
                </a:solidFill>
                <a:effectLst>
                  <a:glow rad="139700">
                    <a:schemeClr val="accent4">
                      <a:satMod val="175000"/>
                      <a:alpha val="40000"/>
                    </a:schemeClr>
                  </a:glow>
                  <a:outerShdw blurRad="19685" dist="12700" dir="5400000" algn="tl" rotWithShape="0">
                    <a:srgbClr val="9966FF">
                      <a:satMod val="130000"/>
                      <a:alpha val="60000"/>
                    </a:srgbClr>
                  </a:outerShdw>
                </a:effectLst>
                <a:uLnTx/>
                <a:uFillTx/>
                <a:latin typeface="Arial Black" panose="020B0A04020102020204" pitchFamily="34" charset="0"/>
              </a:rPr>
              <a:t>Preguntas para la Lectura</a:t>
            </a:r>
          </a:p>
        </p:txBody>
      </p:sp>
      <p:sp>
        <p:nvSpPr>
          <p:cNvPr id="448516" name="WordArt 4"/>
          <p:cNvSpPr>
            <a:spLocks noChangeArrowheads="1" noChangeShapeType="1" noTextEdit="1"/>
          </p:cNvSpPr>
          <p:nvPr/>
        </p:nvSpPr>
        <p:spPr bwMode="auto">
          <a:xfrm>
            <a:off x="572045" y="4510072"/>
            <a:ext cx="4413194" cy="1909554"/>
          </a:xfrm>
          <a:prstGeom prst="rect">
            <a:avLst/>
          </a:prstGeom>
          <a:scene3d>
            <a:camera prst="orthographicFront"/>
            <a:lightRig rig="threePt" dir="t"/>
          </a:scene3d>
          <a:sp3d>
            <a:bevelT prst="angle"/>
          </a:sp3d>
          <a:extLst>
            <a:ext uri="{AF507438-7753-43E0-B8FC-AC1667EBCBE1}">
              <a14:hiddenEffects xmlns:a14="http://schemas.microsoft.com/office/drawing/2010/main">
                <a:effectLst/>
              </a14:hiddenEffects>
            </a:ext>
          </a:extLst>
        </p:spPr>
        <p:txBody>
          <a:bodyPr wrap="none" fromWordArt="1"/>
          <a:lstStyle/>
          <a:p>
            <a:pPr marL="571500" marR="0" lvl="0" indent="-571500"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s-PE" sz="3600" b="1" i="0" u="none" strike="noStrike" kern="10" cap="none" spc="50" normalizeH="0" baseline="0" noProof="0" dirty="0">
                <a:ln w="13500">
                  <a:solidFill>
                    <a:srgbClr val="9966FF">
                      <a:shade val="2500"/>
                      <a:alpha val="6500"/>
                    </a:srgbClr>
                  </a:solidFill>
                  <a:prstDash val="solid"/>
                </a:ln>
                <a:solidFill>
                  <a:schemeClr val="accent3">
                    <a:alpha val="95000"/>
                  </a:schemeClr>
                </a:solidFill>
                <a:effectLst>
                  <a:glow rad="63500">
                    <a:srgbClr val="000000">
                      <a:satMod val="175000"/>
                      <a:alpha val="40000"/>
                    </a:srgbClr>
                  </a:glow>
                  <a:innerShdw blurRad="50900" dist="38500" dir="13500000">
                    <a:srgbClr val="000000">
                      <a:alpha val="60000"/>
                    </a:srgbClr>
                  </a:innerShdw>
                </a:effectLst>
                <a:uLnTx/>
                <a:uFillTx/>
                <a:latin typeface="Cooper Black" panose="0208090404030B020404" pitchFamily="18" charset="0"/>
                <a:ea typeface="+mn-ea"/>
                <a:cs typeface="+mn-cs"/>
              </a:rPr>
              <a:t>¿Qué personajes </a:t>
            </a:r>
            <a:endParaRPr kumimoji="0" lang="es-PE" sz="3600" b="1" i="0" u="none" strike="noStrike" kern="10" cap="none" spc="50" normalizeH="0" baseline="0" noProof="0" dirty="0" smtClean="0">
              <a:ln w="13500">
                <a:solidFill>
                  <a:srgbClr val="9966FF">
                    <a:shade val="2500"/>
                    <a:alpha val="6500"/>
                  </a:srgbClr>
                </a:solidFill>
                <a:prstDash val="solid"/>
              </a:ln>
              <a:solidFill>
                <a:schemeClr val="accent3">
                  <a:alpha val="95000"/>
                </a:schemeClr>
              </a:solidFill>
              <a:effectLst>
                <a:glow rad="63500">
                  <a:srgbClr val="000000">
                    <a:satMod val="175000"/>
                    <a:alpha val="40000"/>
                  </a:srgbClr>
                </a:glow>
                <a:innerShdw blurRad="50900" dist="38500" dir="13500000">
                  <a:srgbClr val="000000">
                    <a:alpha val="60000"/>
                  </a:srgbClr>
                </a:innerShdw>
              </a:effectLst>
              <a:uLnTx/>
              <a:uFillTx/>
              <a:latin typeface="Cooper Black" panose="0208090404030B020404" pitchFamily="18" charset="0"/>
              <a:ea typeface="+mn-ea"/>
              <a:cs typeface="+mn-cs"/>
            </a:endParaRPr>
          </a:p>
          <a:p>
            <a:pPr marR="0" lvl="0" defTabSz="914400" rtl="0" eaLnBrk="1" fontAlgn="base" latinLnBrk="0" hangingPunct="1">
              <a:lnSpc>
                <a:spcPct val="100000"/>
              </a:lnSpc>
              <a:spcBef>
                <a:spcPct val="0"/>
              </a:spcBef>
              <a:spcAft>
                <a:spcPct val="0"/>
              </a:spcAft>
              <a:buClrTx/>
              <a:buSzTx/>
              <a:tabLst/>
              <a:defRPr/>
            </a:pPr>
            <a:r>
              <a:rPr kumimoji="0" lang="es-PE" sz="3600" b="1" i="0" u="none" strike="noStrike" kern="10" cap="none" spc="50" normalizeH="0" baseline="0" noProof="0" dirty="0" smtClean="0">
                <a:ln w="13500">
                  <a:solidFill>
                    <a:srgbClr val="9966FF">
                      <a:shade val="2500"/>
                      <a:alpha val="6500"/>
                    </a:srgbClr>
                  </a:solidFill>
                  <a:prstDash val="solid"/>
                </a:ln>
                <a:solidFill>
                  <a:schemeClr val="accent3">
                    <a:alpha val="95000"/>
                  </a:schemeClr>
                </a:solidFill>
                <a:effectLst>
                  <a:glow rad="63500">
                    <a:srgbClr val="000000">
                      <a:satMod val="175000"/>
                      <a:alpha val="40000"/>
                    </a:srgbClr>
                  </a:glow>
                  <a:innerShdw blurRad="50900" dist="38500" dir="13500000">
                    <a:srgbClr val="000000">
                      <a:alpha val="60000"/>
                    </a:srgbClr>
                  </a:innerShdw>
                </a:effectLst>
                <a:uLnTx/>
                <a:uFillTx/>
                <a:latin typeface="Cooper Black" panose="0208090404030B020404" pitchFamily="18" charset="0"/>
                <a:ea typeface="+mn-ea"/>
                <a:cs typeface="+mn-cs"/>
              </a:rPr>
              <a:t>aparecen</a:t>
            </a:r>
            <a:endParaRPr kumimoji="0" lang="es-PE" sz="3600" b="1" i="0" u="none" strike="noStrike" kern="10" cap="none" spc="50" normalizeH="0" baseline="0" noProof="0" dirty="0">
              <a:ln w="13500">
                <a:solidFill>
                  <a:srgbClr val="9966FF">
                    <a:shade val="2500"/>
                    <a:alpha val="6500"/>
                  </a:srgbClr>
                </a:solidFill>
                <a:prstDash val="solid"/>
              </a:ln>
              <a:solidFill>
                <a:schemeClr val="accent3">
                  <a:alpha val="95000"/>
                </a:schemeClr>
              </a:solidFill>
              <a:effectLst>
                <a:glow rad="63500">
                  <a:srgbClr val="000000">
                    <a:satMod val="175000"/>
                    <a:alpha val="40000"/>
                  </a:srgbClr>
                </a:glow>
                <a:innerShdw blurRad="50900" dist="38500" dir="13500000">
                  <a:srgbClr val="000000">
                    <a:alpha val="60000"/>
                  </a:srgbClr>
                </a:innerShdw>
              </a:effectLst>
              <a:uLnTx/>
              <a:uFillTx/>
              <a:latin typeface="Cooper Black" panose="0208090404030B020404" pitchFamily="18" charset="0"/>
              <a:ea typeface="+mn-ea"/>
              <a:cs typeface="+mn-cs"/>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s-PE" sz="3600" b="1" i="0" u="none" strike="noStrike" kern="10" cap="none" spc="50" normalizeH="0" baseline="0" noProof="0" dirty="0">
                <a:ln w="13500">
                  <a:solidFill>
                    <a:srgbClr val="9966FF">
                      <a:shade val="2500"/>
                      <a:alpha val="6500"/>
                    </a:srgbClr>
                  </a:solidFill>
                  <a:prstDash val="solid"/>
                </a:ln>
                <a:solidFill>
                  <a:schemeClr val="accent3">
                    <a:alpha val="95000"/>
                  </a:schemeClr>
                </a:solidFill>
                <a:effectLst>
                  <a:glow rad="63500">
                    <a:srgbClr val="000000">
                      <a:satMod val="175000"/>
                      <a:alpha val="40000"/>
                    </a:srgbClr>
                  </a:glow>
                  <a:innerShdw blurRad="50900" dist="38500" dir="13500000">
                    <a:srgbClr val="000000">
                      <a:alpha val="60000"/>
                    </a:srgbClr>
                  </a:innerShdw>
                </a:effectLst>
                <a:uLnTx/>
                <a:uFillTx/>
                <a:latin typeface="Cooper Black" panose="0208090404030B020404" pitchFamily="18" charset="0"/>
                <a:ea typeface="+mn-ea"/>
                <a:cs typeface="+mn-cs"/>
              </a:rPr>
              <a:t> en la parábola? </a:t>
            </a:r>
          </a:p>
          <a:p>
            <a:pPr marL="0" marR="0" lvl="0" indent="0" defTabSz="914400" rtl="0" eaLnBrk="1" fontAlgn="base" latinLnBrk="0" hangingPunct="1">
              <a:lnSpc>
                <a:spcPct val="100000"/>
              </a:lnSpc>
              <a:spcBef>
                <a:spcPct val="0"/>
              </a:spcBef>
              <a:spcAft>
                <a:spcPct val="0"/>
              </a:spcAft>
              <a:buClrTx/>
              <a:buSzTx/>
              <a:buFontTx/>
              <a:buNone/>
              <a:tabLst/>
              <a:defRPr/>
            </a:pPr>
            <a:endParaRPr kumimoji="0" lang="es-PE" sz="3600" b="1" i="0" u="none" strike="noStrike" kern="10" cap="none" spc="50" normalizeH="0" baseline="0" noProof="0" dirty="0">
              <a:ln w="13500">
                <a:solidFill>
                  <a:srgbClr val="9966FF">
                    <a:shade val="2500"/>
                    <a:alpha val="6500"/>
                  </a:srgbClr>
                </a:solidFill>
                <a:prstDash val="solid"/>
              </a:ln>
              <a:solidFill>
                <a:schemeClr val="accent3">
                  <a:alpha val="95000"/>
                </a:schemeClr>
              </a:solidFill>
              <a:effectLst>
                <a:glow rad="63500">
                  <a:srgbClr val="000000">
                    <a:satMod val="175000"/>
                    <a:alpha val="40000"/>
                  </a:srgbClr>
                </a:glow>
                <a:innerShdw blurRad="50900" dist="38500" dir="13500000">
                  <a:srgbClr val="000000">
                    <a:alpha val="60000"/>
                  </a:srgbClr>
                </a:innerShdw>
              </a:effectLst>
              <a:uLnTx/>
              <a:uFillTx/>
              <a:latin typeface="Cooper Black" panose="0208090404030B020404" pitchFamily="18" charset="0"/>
              <a:ea typeface="+mn-ea"/>
              <a:cs typeface="+mn-cs"/>
            </a:endParaRPr>
          </a:p>
        </p:txBody>
      </p:sp>
    </p:spTree>
    <p:extLst>
      <p:ext uri="{BB962C8B-B14F-4D97-AF65-F5344CB8AC3E}">
        <p14:creationId xmlns:p14="http://schemas.microsoft.com/office/powerpoint/2010/main" val="17736763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448516"/>
                                        </p:tgtEl>
                                        <p:attrNameLst>
                                          <p:attrName>style.visibility</p:attrName>
                                        </p:attrNameLst>
                                      </p:cBhvr>
                                      <p:to>
                                        <p:strVal val="visible"/>
                                      </p:to>
                                    </p:set>
                                    <p:anim calcmode="lin" valueType="num">
                                      <p:cBhvr>
                                        <p:cTn id="7" dur="1000" fill="hold"/>
                                        <p:tgtEl>
                                          <p:spTgt spid="448516"/>
                                        </p:tgtEl>
                                        <p:attrNameLst>
                                          <p:attrName>ppt_w</p:attrName>
                                        </p:attrNameLst>
                                      </p:cBhvr>
                                      <p:tavLst>
                                        <p:tav tm="0">
                                          <p:val>
                                            <p:fltVal val="0"/>
                                          </p:val>
                                        </p:tav>
                                        <p:tav tm="100000">
                                          <p:val>
                                            <p:strVal val="#ppt_w"/>
                                          </p:val>
                                        </p:tav>
                                      </p:tavLst>
                                    </p:anim>
                                    <p:anim calcmode="lin" valueType="num">
                                      <p:cBhvr>
                                        <p:cTn id="8" dur="1000" fill="hold"/>
                                        <p:tgtEl>
                                          <p:spTgt spid="448516"/>
                                        </p:tgtEl>
                                        <p:attrNameLst>
                                          <p:attrName>ppt_h</p:attrName>
                                        </p:attrNameLst>
                                      </p:cBhvr>
                                      <p:tavLst>
                                        <p:tav tm="0">
                                          <p:val>
                                            <p:fltVal val="0"/>
                                          </p:val>
                                        </p:tav>
                                        <p:tav tm="100000">
                                          <p:val>
                                            <p:strVal val="#ppt_h"/>
                                          </p:val>
                                        </p:tav>
                                      </p:tavLst>
                                    </p:anim>
                                    <p:anim calcmode="lin" valueType="num">
                                      <p:cBhvr>
                                        <p:cTn id="9" dur="1000" fill="hold"/>
                                        <p:tgtEl>
                                          <p:spTgt spid="448516"/>
                                        </p:tgtEl>
                                        <p:attrNameLst>
                                          <p:attrName>style.rotation</p:attrName>
                                        </p:attrNameLst>
                                      </p:cBhvr>
                                      <p:tavLst>
                                        <p:tav tm="0">
                                          <p:val>
                                            <p:fltVal val="90"/>
                                          </p:val>
                                        </p:tav>
                                        <p:tav tm="100000">
                                          <p:val>
                                            <p:fltVal val="0"/>
                                          </p:val>
                                        </p:tav>
                                      </p:tavLst>
                                    </p:anim>
                                    <p:animEffect transition="in" filter="fade">
                                      <p:cBhvr>
                                        <p:cTn id="10" dur="1000"/>
                                        <p:tgtEl>
                                          <p:spTgt spid="448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530528"/>
            <a:ext cx="8238391" cy="5861561"/>
          </a:xfrm>
          <a:prstGeom prst="rect">
            <a:avLst/>
          </a:prstGeom>
        </p:spPr>
      </p:pic>
      <p:sp>
        <p:nvSpPr>
          <p:cNvPr id="452612" name="WordArt 4"/>
          <p:cNvSpPr>
            <a:spLocks noChangeArrowheads="1" noChangeShapeType="1" noTextEdit="1"/>
          </p:cNvSpPr>
          <p:nvPr/>
        </p:nvSpPr>
        <p:spPr bwMode="auto">
          <a:xfrm>
            <a:off x="670597" y="4685716"/>
            <a:ext cx="7468956" cy="1130302"/>
          </a:xfrm>
          <a:prstGeom prst="rect">
            <a:avLst/>
          </a:prstGeom>
          <a:noFill/>
          <a:scene3d>
            <a:camera prst="orthographicFront"/>
            <a:lightRig rig="threePt" dir="t"/>
          </a:scene3d>
          <a:sp3d>
            <a:bevelT prst="angle"/>
          </a:sp3d>
          <a:extLst/>
        </p:spPr>
        <p:txBody>
          <a:bodyPr wrap="none" fromWordArt="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3200" b="1" i="0" u="none" strike="noStrike" kern="10" cap="none" spc="0" normalizeH="0" baseline="0" noProof="0" dirty="0">
                <a:ln>
                  <a:noFill/>
                </a:ln>
                <a:solidFill>
                  <a:srgbClr val="9966FF">
                    <a:lumMod val="20000"/>
                    <a:lumOff val="80000"/>
                  </a:srgbClr>
                </a:solidFill>
                <a:effectLst>
                  <a:glow rad="101600">
                    <a:srgbClr val="580000"/>
                  </a:glow>
                </a:effectLst>
                <a:uLnTx/>
                <a:uFillTx/>
                <a:latin typeface="Lucida Sans" panose="020B0602030504020204" pitchFamily="34" charset="0"/>
                <a:ea typeface="+mn-ea"/>
                <a:cs typeface="+mn-cs"/>
              </a:rPr>
              <a:t>¿Cómo evaluó el </a:t>
            </a:r>
            <a:r>
              <a:rPr kumimoji="0" lang="es-PE" sz="3200" b="1" i="0" u="none" strike="noStrike" kern="10" cap="none" spc="0" normalizeH="0" baseline="0" noProof="0" dirty="0" smtClean="0">
                <a:ln>
                  <a:noFill/>
                </a:ln>
                <a:solidFill>
                  <a:srgbClr val="9966FF">
                    <a:lumMod val="20000"/>
                    <a:lumOff val="80000"/>
                  </a:srgbClr>
                </a:solidFill>
                <a:effectLst>
                  <a:glow rad="101600">
                    <a:srgbClr val="580000"/>
                  </a:glow>
                </a:effectLst>
                <a:uLnTx/>
                <a:uFillTx/>
                <a:latin typeface="Lucida Sans" panose="020B0602030504020204" pitchFamily="34" charset="0"/>
                <a:ea typeface="+mn-ea"/>
                <a:cs typeface="+mn-cs"/>
              </a:rPr>
              <a:t>amo el </a:t>
            </a:r>
            <a:endParaRPr lang="es-PE" sz="3200" b="1" kern="10" dirty="0">
              <a:solidFill>
                <a:srgbClr val="9966FF">
                  <a:lumMod val="20000"/>
                  <a:lumOff val="80000"/>
                </a:srgbClr>
              </a:solidFill>
              <a:effectLst>
                <a:glow rad="101600">
                  <a:srgbClr val="580000"/>
                </a:glow>
              </a:effectLst>
              <a:latin typeface="Lucida Sans" panose="020B0602030504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3200" b="1" i="0" u="none" strike="noStrike" kern="10" cap="none" spc="0" normalizeH="0" baseline="0" noProof="0" dirty="0" smtClean="0">
                <a:ln>
                  <a:noFill/>
                </a:ln>
                <a:solidFill>
                  <a:srgbClr val="9966FF">
                    <a:lumMod val="20000"/>
                    <a:lumOff val="80000"/>
                  </a:srgbClr>
                </a:solidFill>
                <a:effectLst>
                  <a:glow rad="101600">
                    <a:srgbClr val="580000"/>
                  </a:glow>
                </a:effectLst>
                <a:uLnTx/>
                <a:uFillTx/>
                <a:latin typeface="Lucida Sans" panose="020B0602030504020204" pitchFamily="34" charset="0"/>
                <a:ea typeface="+mn-ea"/>
                <a:cs typeface="+mn-cs"/>
              </a:rPr>
              <a:t>comportamiento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3200" b="1" i="0" u="none" strike="noStrike" kern="10" cap="none" spc="0" normalizeH="0" baseline="0" noProof="0" dirty="0" smtClean="0">
                <a:ln>
                  <a:noFill/>
                </a:ln>
                <a:solidFill>
                  <a:srgbClr val="9966FF">
                    <a:lumMod val="20000"/>
                    <a:lumOff val="80000"/>
                  </a:srgbClr>
                </a:solidFill>
                <a:effectLst>
                  <a:glow rad="101600">
                    <a:srgbClr val="580000"/>
                  </a:glow>
                </a:effectLst>
                <a:uLnTx/>
                <a:uFillTx/>
                <a:latin typeface="Lucida Sans" panose="020B0602030504020204" pitchFamily="34" charset="0"/>
                <a:ea typeface="+mn-ea"/>
                <a:cs typeface="+mn-cs"/>
              </a:rPr>
              <a:t> de cada </a:t>
            </a:r>
            <a:r>
              <a:rPr kumimoji="0" lang="es-PE" sz="3200" b="1" i="0" u="none" strike="noStrike" kern="10" cap="none" spc="0" normalizeH="0" baseline="0" noProof="0" dirty="0">
                <a:ln>
                  <a:noFill/>
                </a:ln>
                <a:solidFill>
                  <a:srgbClr val="9966FF">
                    <a:lumMod val="20000"/>
                    <a:lumOff val="80000"/>
                  </a:srgbClr>
                </a:solidFill>
                <a:effectLst>
                  <a:glow rad="101600">
                    <a:srgbClr val="580000"/>
                  </a:glow>
                </a:effectLst>
                <a:uLnTx/>
                <a:uFillTx/>
                <a:latin typeface="Lucida Sans" panose="020B0602030504020204" pitchFamily="34" charset="0"/>
                <a:ea typeface="+mn-ea"/>
                <a:cs typeface="+mn-cs"/>
              </a:rPr>
              <a:t>uno de ellos?</a:t>
            </a:r>
          </a:p>
        </p:txBody>
      </p:sp>
      <p:sp>
        <p:nvSpPr>
          <p:cNvPr id="452613" name="WordArt 5"/>
          <p:cNvSpPr>
            <a:spLocks noChangeArrowheads="1" noChangeShapeType="1" noTextEdit="1"/>
          </p:cNvSpPr>
          <p:nvPr/>
        </p:nvSpPr>
        <p:spPr bwMode="auto">
          <a:xfrm>
            <a:off x="957146" y="503097"/>
            <a:ext cx="7042162" cy="565745"/>
          </a:xfrm>
          <a:prstGeom prst="rect">
            <a:avLst/>
          </a:prstGeom>
          <a:solidFill>
            <a:srgbClr val="560000"/>
          </a:solidFill>
          <a:ln>
            <a:noFill/>
          </a:ln>
          <a:scene3d>
            <a:camera prst="orthographicFront"/>
            <a:lightRig rig="threePt" dir="t"/>
          </a:scene3d>
          <a:sp3d>
            <a:bevelT/>
          </a:sp3d>
          <a:extLst/>
        </p:spPr>
        <p:txBody>
          <a:bodyPr wrap="none" fromWordArt="1"/>
          <a:lstStyle/>
          <a:p>
            <a:pPr marL="571500" marR="0" lvl="0" indent="-571500" algn="ctr"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s-PE" sz="3600" b="1" i="0" u="none" strike="noStrike" kern="10" cap="none" spc="0" normalizeH="0" baseline="0" noProof="0" dirty="0">
                <a:ln>
                  <a:noFill/>
                </a:ln>
                <a:solidFill>
                  <a:srgbClr val="EFF274"/>
                </a:solidFill>
                <a:effectLst>
                  <a:outerShdw blurRad="38100" dist="38100" dir="2700000" algn="tl">
                    <a:srgbClr val="000000">
                      <a:alpha val="43137"/>
                    </a:srgbClr>
                  </a:outerShdw>
                </a:effectLst>
                <a:uLnTx/>
                <a:uFillTx/>
                <a:latin typeface="Lucida Sans" panose="020B0602030504020204" pitchFamily="34" charset="0"/>
                <a:ea typeface="+mn-ea"/>
                <a:cs typeface="+mn-cs"/>
              </a:rPr>
              <a:t>¿Cómo actúan </a:t>
            </a:r>
            <a:r>
              <a:rPr kumimoji="0" lang="es-PE" sz="3600" b="1" i="0" u="none" strike="noStrike" kern="10" cap="none" spc="0" normalizeH="0" baseline="0" noProof="0" dirty="0">
                <a:ln>
                  <a:noFill/>
                </a:ln>
                <a:solidFill>
                  <a:schemeClr val="bg1">
                    <a:lumMod val="20000"/>
                    <a:lumOff val="80000"/>
                  </a:schemeClr>
                </a:solidFill>
                <a:effectLst>
                  <a:outerShdw blurRad="38100" dist="38100" dir="2700000" algn="tl">
                    <a:srgbClr val="000000">
                      <a:alpha val="43137"/>
                    </a:srgbClr>
                  </a:outerShdw>
                </a:effectLst>
                <a:uLnTx/>
                <a:uFillTx/>
                <a:latin typeface="Lucida Sans" panose="020B0602030504020204" pitchFamily="34" charset="0"/>
                <a:ea typeface="+mn-ea"/>
                <a:cs typeface="+mn-cs"/>
              </a:rPr>
              <a:t>los</a:t>
            </a:r>
            <a:r>
              <a:rPr kumimoji="0" lang="es-PE" sz="3600" b="1" i="0" u="none" strike="noStrike" kern="10" cap="none" spc="0" normalizeH="0" baseline="0" noProof="0" dirty="0">
                <a:ln>
                  <a:noFill/>
                </a:ln>
                <a:solidFill>
                  <a:srgbClr val="EFF274"/>
                </a:solidFill>
                <a:effectLst>
                  <a:outerShdw blurRad="38100" dist="38100" dir="2700000" algn="tl">
                    <a:srgbClr val="000000">
                      <a:alpha val="43137"/>
                    </a:srgbClr>
                  </a:outerShdw>
                </a:effectLst>
                <a:uLnTx/>
                <a:uFillTx/>
                <a:latin typeface="Lucida Sans" panose="020B0602030504020204" pitchFamily="34" charset="0"/>
                <a:ea typeface="+mn-ea"/>
                <a:cs typeface="+mn-cs"/>
              </a:rPr>
              <a:t> </a:t>
            </a:r>
            <a:r>
              <a:rPr kumimoji="0" lang="es-PE" sz="3600" b="1" i="0" u="none" strike="noStrike" kern="10" cap="none" spc="0" normalizeH="0" baseline="0" noProof="0" dirty="0">
                <a:ln>
                  <a:noFill/>
                </a:ln>
                <a:solidFill>
                  <a:srgbClr val="EFF274"/>
                </a:solidFill>
                <a:effectLst>
                  <a:glow rad="228600">
                    <a:schemeClr val="accent4">
                      <a:satMod val="175000"/>
                      <a:alpha val="40000"/>
                    </a:schemeClr>
                  </a:glow>
                  <a:outerShdw blurRad="38100" dist="38100" dir="2700000" algn="tl">
                    <a:srgbClr val="000000">
                      <a:alpha val="43137"/>
                    </a:srgbClr>
                  </a:outerShdw>
                </a:effectLst>
                <a:uLnTx/>
                <a:uFillTx/>
                <a:latin typeface="Lucida Sans" panose="020B0602030504020204" pitchFamily="34" charset="0"/>
                <a:ea typeface="+mn-ea"/>
                <a:cs typeface="+mn-cs"/>
              </a:rPr>
              <a:t>criados</a:t>
            </a:r>
            <a:r>
              <a:rPr kumimoji="0" lang="es-PE" sz="3600" b="1" i="0" u="none" strike="noStrike" kern="10" cap="none" spc="0" normalizeH="0" baseline="0" noProof="0" dirty="0">
                <a:ln>
                  <a:noFill/>
                </a:ln>
                <a:solidFill>
                  <a:srgbClr val="EFF274"/>
                </a:solidFill>
                <a:effectLst>
                  <a:outerShdw blurRad="38100" dist="38100" dir="2700000" algn="tl">
                    <a:srgbClr val="000000">
                      <a:alpha val="43137"/>
                    </a:srgbClr>
                  </a:outerShdw>
                </a:effectLst>
                <a:uLnTx/>
                <a:uFillTx/>
                <a:latin typeface="Lucida Sans" panose="020B0602030504020204" pitchFamily="34" charset="0"/>
                <a:ea typeface="+mn-ea"/>
                <a:cs typeface="+mn-cs"/>
              </a:rPr>
              <a:t>?</a:t>
            </a:r>
          </a:p>
        </p:txBody>
      </p:sp>
    </p:spTree>
    <p:extLst>
      <p:ext uri="{BB962C8B-B14F-4D97-AF65-F5344CB8AC3E}">
        <p14:creationId xmlns:p14="http://schemas.microsoft.com/office/powerpoint/2010/main" val="25160782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iterate type="lt">
                                    <p:tmPct val="10000"/>
                                  </p:iterate>
                                  <p:childTnLst>
                                    <p:set>
                                      <p:cBhvr>
                                        <p:cTn id="6" dur="1" fill="hold">
                                          <p:stCondLst>
                                            <p:cond delay="0"/>
                                          </p:stCondLst>
                                        </p:cTn>
                                        <p:tgtEl>
                                          <p:spTgt spid="452613"/>
                                        </p:tgtEl>
                                        <p:attrNameLst>
                                          <p:attrName>style.visibility</p:attrName>
                                        </p:attrNameLst>
                                      </p:cBhvr>
                                      <p:to>
                                        <p:strVal val="visible"/>
                                      </p:to>
                                    </p:set>
                                    <p:anim calcmode="lin" valueType="num">
                                      <p:cBhvr additive="base">
                                        <p:cTn id="7" dur="750" fill="hold"/>
                                        <p:tgtEl>
                                          <p:spTgt spid="452613"/>
                                        </p:tgtEl>
                                        <p:attrNameLst>
                                          <p:attrName>ppt_x</p:attrName>
                                        </p:attrNameLst>
                                      </p:cBhvr>
                                      <p:tavLst>
                                        <p:tav tm="0">
                                          <p:val>
                                            <p:strVal val="0-#ppt_w/2"/>
                                          </p:val>
                                        </p:tav>
                                        <p:tav tm="100000">
                                          <p:val>
                                            <p:strVal val="#ppt_x"/>
                                          </p:val>
                                        </p:tav>
                                      </p:tavLst>
                                    </p:anim>
                                    <p:anim calcmode="lin" valueType="num">
                                      <p:cBhvr additive="base">
                                        <p:cTn id="8" dur="750" fill="hold"/>
                                        <p:tgtEl>
                                          <p:spTgt spid="452613"/>
                                        </p:tgtEl>
                                        <p:attrNameLst>
                                          <p:attrName>ppt_y</p:attrName>
                                        </p:attrNameLst>
                                      </p:cBhvr>
                                      <p:tavLst>
                                        <p:tav tm="0">
                                          <p:val>
                                            <p:strVal val="0-#ppt_h/2"/>
                                          </p:val>
                                        </p:tav>
                                        <p:tav tm="100000">
                                          <p:val>
                                            <p:strVal val="#ppt_y"/>
                                          </p:val>
                                        </p:tav>
                                      </p:tavLst>
                                    </p:anim>
                                  </p:childTnLst>
                                </p:cTn>
                              </p:par>
                            </p:childTnLst>
                          </p:cTn>
                        </p:par>
                        <p:par>
                          <p:cTn id="9" fill="hold">
                            <p:stCondLst>
                              <p:cond delay="2325"/>
                            </p:stCondLst>
                            <p:childTnLst>
                              <p:par>
                                <p:cTn id="10" presetID="2" presetClass="entr" presetSubtype="3" fill="hold" grpId="0" nodeType="afterEffect">
                                  <p:stCondLst>
                                    <p:cond delay="0"/>
                                  </p:stCondLst>
                                  <p:iterate type="lt">
                                    <p:tmPct val="10000"/>
                                  </p:iterate>
                                  <p:childTnLst>
                                    <p:set>
                                      <p:cBhvr>
                                        <p:cTn id="11" dur="1" fill="hold">
                                          <p:stCondLst>
                                            <p:cond delay="0"/>
                                          </p:stCondLst>
                                        </p:cTn>
                                        <p:tgtEl>
                                          <p:spTgt spid="452612"/>
                                        </p:tgtEl>
                                        <p:attrNameLst>
                                          <p:attrName>style.visibility</p:attrName>
                                        </p:attrNameLst>
                                      </p:cBhvr>
                                      <p:to>
                                        <p:strVal val="visible"/>
                                      </p:to>
                                    </p:set>
                                    <p:anim calcmode="lin" valueType="num">
                                      <p:cBhvr additive="base">
                                        <p:cTn id="12" dur="750" fill="hold"/>
                                        <p:tgtEl>
                                          <p:spTgt spid="452612"/>
                                        </p:tgtEl>
                                        <p:attrNameLst>
                                          <p:attrName>ppt_x</p:attrName>
                                        </p:attrNameLst>
                                      </p:cBhvr>
                                      <p:tavLst>
                                        <p:tav tm="0">
                                          <p:val>
                                            <p:strVal val="1+#ppt_w/2"/>
                                          </p:val>
                                        </p:tav>
                                        <p:tav tm="100000">
                                          <p:val>
                                            <p:strVal val="#ppt_x"/>
                                          </p:val>
                                        </p:tav>
                                      </p:tavLst>
                                    </p:anim>
                                    <p:anim calcmode="lin" valueType="num">
                                      <p:cBhvr additive="base">
                                        <p:cTn id="13" dur="750" fill="hold"/>
                                        <p:tgtEl>
                                          <p:spTgt spid="4526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12" grpId="0"/>
      <p:bldP spid="4526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548640"/>
            <a:ext cx="8247888" cy="5779008"/>
          </a:xfrm>
          <a:prstGeom prst="rect">
            <a:avLst/>
          </a:prstGeom>
          <a:scene3d>
            <a:camera prst="orthographicFront"/>
            <a:lightRig rig="threePt" dir="t"/>
          </a:scene3d>
          <a:sp3d>
            <a:bevelT prst="relaxedInset"/>
          </a:sp3d>
        </p:spPr>
      </p:pic>
      <p:sp>
        <p:nvSpPr>
          <p:cNvPr id="6" name="WordArt 7"/>
          <p:cNvSpPr>
            <a:spLocks noChangeArrowheads="1" noChangeShapeType="1" noTextEdit="1"/>
          </p:cNvSpPr>
          <p:nvPr/>
        </p:nvSpPr>
        <p:spPr bwMode="auto">
          <a:xfrm>
            <a:off x="1599194" y="5292960"/>
            <a:ext cx="6096001" cy="957019"/>
          </a:xfrm>
          <a:prstGeom prst="rect">
            <a:avLst/>
          </a:prstGeom>
          <a:extLst>
            <a:ext uri="{AF507438-7753-43E0-B8FC-AC1667EBCBE1}">
              <a14:hiddenEffects xmlns:a14="http://schemas.microsoft.com/office/drawing/2010/main">
                <a:effectLst/>
              </a14:hiddenEffects>
            </a:ext>
          </a:extLst>
        </p:spPr>
        <p:txBody>
          <a:bodyPr wrap="none" fromWordArt="1">
            <a:prstTxWarp prst="textInflateBottom">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3600" b="0" i="1" u="none" strike="noStrike" kern="10" cap="none" spc="0" normalizeH="0" baseline="0" noProof="0" dirty="0" smtClean="0">
                <a:ln w="9525">
                  <a:solidFill>
                    <a:srgbClr val="000000"/>
                  </a:solidFill>
                  <a:round/>
                  <a:headEnd/>
                  <a:tailEnd/>
                </a:ln>
                <a:solidFill>
                  <a:schemeClr val="bg1">
                    <a:lumMod val="20000"/>
                    <a:lumOff val="80000"/>
                  </a:schemeClr>
                </a:solidFill>
                <a:effectLst>
                  <a:glow rad="101600">
                    <a:srgbClr val="C00000">
                      <a:alpha val="60000"/>
                    </a:srgbClr>
                  </a:glow>
                </a:effectLst>
                <a:uLnTx/>
                <a:uFillTx/>
                <a:latin typeface="Arial Black"/>
                <a:ea typeface="+mn-ea"/>
                <a:cs typeface="+mn-cs"/>
              </a:rPr>
              <a:t>siervo su </a:t>
            </a:r>
            <a:r>
              <a:rPr kumimoji="0" lang="es-PE" sz="3600" b="0" i="1" u="none" strike="noStrike" kern="10" cap="none" spc="0" normalizeH="0" baseline="0" noProof="0" dirty="0" smtClean="0">
                <a:ln w="9525">
                  <a:solidFill>
                    <a:srgbClr val="000000"/>
                  </a:solidFill>
                  <a:round/>
                  <a:headEnd/>
                  <a:tailEnd/>
                </a:ln>
                <a:solidFill>
                  <a:srgbClr val="FFFFFF"/>
                </a:solidFill>
                <a:effectLst>
                  <a:glow rad="101600">
                    <a:srgbClr val="C00000">
                      <a:alpha val="60000"/>
                    </a:srgbClr>
                  </a:glow>
                </a:effectLst>
                <a:uLnTx/>
                <a:uFillTx/>
                <a:latin typeface="Arial Black"/>
                <a:ea typeface="+mn-ea"/>
                <a:cs typeface="+mn-cs"/>
              </a:rPr>
              <a:t>comportamiento</a:t>
            </a:r>
            <a:r>
              <a:rPr kumimoji="0" lang="es-PE" sz="3600" b="0" i="1" u="none" strike="noStrike" kern="10" cap="none" spc="0" normalizeH="0" baseline="0" noProof="0" dirty="0">
                <a:ln w="9525">
                  <a:solidFill>
                    <a:srgbClr val="000000"/>
                  </a:solidFill>
                  <a:round/>
                  <a:headEnd/>
                  <a:tailEnd/>
                </a:ln>
                <a:solidFill>
                  <a:srgbClr val="FFFF00"/>
                </a:solidFill>
                <a:effectLst>
                  <a:glow rad="101600">
                    <a:srgbClr val="C00000">
                      <a:alpha val="60000"/>
                    </a:srgbClr>
                  </a:glow>
                </a:effectLst>
                <a:uLnTx/>
                <a:uFillTx/>
                <a:latin typeface="Arial Black"/>
                <a:ea typeface="+mn-ea"/>
                <a:cs typeface="+mn-cs"/>
              </a:rPr>
              <a:t>?</a:t>
            </a:r>
          </a:p>
        </p:txBody>
      </p:sp>
      <p:sp>
        <p:nvSpPr>
          <p:cNvPr id="441351" name="WordArt 7"/>
          <p:cNvSpPr>
            <a:spLocks noChangeArrowheads="1" noChangeShapeType="1" noTextEdit="1"/>
          </p:cNvSpPr>
          <p:nvPr/>
        </p:nvSpPr>
        <p:spPr bwMode="auto">
          <a:xfrm>
            <a:off x="1446794" y="691107"/>
            <a:ext cx="6096001" cy="1274099"/>
          </a:xfrm>
          <a:prstGeom prst="rect">
            <a:avLst/>
          </a:prstGeom>
          <a:extLst>
            <a:ext uri="{AF507438-7753-43E0-B8FC-AC1667EBCBE1}">
              <a14:hiddenEffects xmlns:a14="http://schemas.microsoft.com/office/drawing/2010/main">
                <a:effectLst/>
              </a14:hiddenEffects>
            </a:ext>
          </a:extLst>
        </p:spPr>
        <p:txBody>
          <a:bodyPr wrap="none" fromWordArt="1">
            <a:prstTxWarp prst="textStop">
              <a:avLst/>
            </a:prstTxWarp>
          </a:bodyPr>
          <a:lstStyle/>
          <a:p>
            <a:pPr marL="571500" marR="0" lvl="0" indent="-571500" algn="ctr"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s-PE" sz="3600" b="0" i="1" u="none" strike="noStrike" kern="10" cap="none" spc="0" normalizeH="0" baseline="0" noProof="0" dirty="0">
                <a:ln w="9525">
                  <a:solidFill>
                    <a:srgbClr val="000000"/>
                  </a:solidFill>
                  <a:round/>
                  <a:headEnd/>
                  <a:tailEnd/>
                </a:ln>
                <a:solidFill>
                  <a:schemeClr val="bg1">
                    <a:lumMod val="20000"/>
                    <a:lumOff val="80000"/>
                  </a:schemeClr>
                </a:solidFill>
                <a:effectLst>
                  <a:glow rad="101600">
                    <a:srgbClr val="C00000">
                      <a:alpha val="60000"/>
                    </a:srgbClr>
                  </a:glow>
                </a:effectLst>
                <a:uLnTx/>
                <a:uFillTx/>
                <a:latin typeface="Arial Black"/>
                <a:ea typeface="+mn-ea"/>
                <a:cs typeface="+mn-cs"/>
              </a:rPr>
              <a:t>¿Cómo justifica el tercer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3600" b="0" i="1" u="none" strike="noStrike" kern="10" cap="none" spc="0" normalizeH="0" baseline="0" noProof="0" dirty="0">
              <a:ln w="9525">
                <a:solidFill>
                  <a:srgbClr val="000000"/>
                </a:solidFill>
                <a:round/>
                <a:headEnd/>
                <a:tailEnd/>
              </a:ln>
              <a:solidFill>
                <a:schemeClr val="bg1">
                  <a:lumMod val="20000"/>
                  <a:lumOff val="80000"/>
                </a:schemeClr>
              </a:solidFill>
              <a:effectLst>
                <a:glow rad="101600">
                  <a:srgbClr val="C00000">
                    <a:alpha val="60000"/>
                  </a:srgbClr>
                </a:glow>
              </a:effectLst>
              <a:uLnTx/>
              <a:uFillTx/>
              <a:latin typeface="Arial Black"/>
              <a:ea typeface="+mn-ea"/>
              <a:cs typeface="+mn-cs"/>
            </a:endParaRPr>
          </a:p>
        </p:txBody>
      </p:sp>
    </p:spTree>
    <p:extLst>
      <p:ext uri="{BB962C8B-B14F-4D97-AF65-F5344CB8AC3E}">
        <p14:creationId xmlns:p14="http://schemas.microsoft.com/office/powerpoint/2010/main" val="13950681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iterate type="lt">
                                    <p:tmPct val="10000"/>
                                  </p:iterate>
                                  <p:childTnLst>
                                    <p:set>
                                      <p:cBhvr>
                                        <p:cTn id="6" dur="1" fill="hold">
                                          <p:stCondLst>
                                            <p:cond delay="0"/>
                                          </p:stCondLst>
                                        </p:cTn>
                                        <p:tgtEl>
                                          <p:spTgt spid="441351"/>
                                        </p:tgtEl>
                                        <p:attrNameLst>
                                          <p:attrName>style.visibility</p:attrName>
                                        </p:attrNameLst>
                                      </p:cBhvr>
                                      <p:to>
                                        <p:strVal val="visible"/>
                                      </p:to>
                                    </p:set>
                                    <p:anim calcmode="lin" valueType="num">
                                      <p:cBhvr>
                                        <p:cTn id="7" dur="1000" fill="hold"/>
                                        <p:tgtEl>
                                          <p:spTgt spid="441351"/>
                                        </p:tgtEl>
                                        <p:attrNameLst>
                                          <p:attrName>ppt_w</p:attrName>
                                        </p:attrNameLst>
                                      </p:cBhvr>
                                      <p:tavLst>
                                        <p:tav tm="0">
                                          <p:val>
                                            <p:fltVal val="0"/>
                                          </p:val>
                                        </p:tav>
                                        <p:tav tm="100000">
                                          <p:val>
                                            <p:strVal val="#ppt_w"/>
                                          </p:val>
                                        </p:tav>
                                      </p:tavLst>
                                    </p:anim>
                                    <p:anim calcmode="lin" valueType="num">
                                      <p:cBhvr>
                                        <p:cTn id="8" dur="1000" fill="hold"/>
                                        <p:tgtEl>
                                          <p:spTgt spid="441351"/>
                                        </p:tgtEl>
                                        <p:attrNameLst>
                                          <p:attrName>ppt_h</p:attrName>
                                        </p:attrNameLst>
                                      </p:cBhvr>
                                      <p:tavLst>
                                        <p:tav tm="0">
                                          <p:val>
                                            <p:fltVal val="0"/>
                                          </p:val>
                                        </p:tav>
                                        <p:tav tm="100000">
                                          <p:val>
                                            <p:strVal val="#ppt_h"/>
                                          </p:val>
                                        </p:tav>
                                      </p:tavLst>
                                    </p:anim>
                                    <p:anim calcmode="lin" valueType="num">
                                      <p:cBhvr>
                                        <p:cTn id="9" dur="1000" fill="hold"/>
                                        <p:tgtEl>
                                          <p:spTgt spid="44135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135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3100"/>
                            </p:stCondLst>
                            <p:childTnLst>
                              <p:par>
                                <p:cTn id="12" presetID="15" presetClass="entr" presetSubtype="0" fill="hold" grpId="0" nodeType="afterEffect">
                                  <p:stCondLst>
                                    <p:cond delay="0"/>
                                  </p:stCondLst>
                                  <p:iterate type="lt">
                                    <p:tmPct val="10000"/>
                                  </p:iterate>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4135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 y="515112"/>
            <a:ext cx="8205216" cy="5839968"/>
          </a:xfrm>
          <a:prstGeom prst="rect">
            <a:avLst/>
          </a:prstGeom>
          <a:scene3d>
            <a:camera prst="orthographicFront"/>
            <a:lightRig rig="threePt" dir="t"/>
          </a:scene3d>
          <a:sp3d>
            <a:bevelT prst="relaxedInset"/>
          </a:sp3d>
        </p:spPr>
      </p:pic>
      <p:sp>
        <p:nvSpPr>
          <p:cNvPr id="443397" name="WordArt 5"/>
          <p:cNvSpPr>
            <a:spLocks noChangeArrowheads="1" noChangeShapeType="1" noTextEdit="1"/>
          </p:cNvSpPr>
          <p:nvPr/>
        </p:nvSpPr>
        <p:spPr bwMode="auto">
          <a:xfrm>
            <a:off x="5390374" y="2949645"/>
            <a:ext cx="3043841" cy="2809318"/>
          </a:xfrm>
          <a:prstGeom prst="rect">
            <a:avLst/>
          </a:prstGeom>
          <a:noFill/>
          <a:extLst/>
        </p:spPr>
        <p:txBody>
          <a:bodyPr wrap="none" fromWordArt="1"/>
          <a:lstStyle/>
          <a:p>
            <a:pPr marL="571500" marR="0" lvl="0" indent="-571500" algn="ctr"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s-PE" sz="3600" b="0" i="0" u="none" strike="noStrike" kern="10" cap="none" spc="0" normalizeH="0" baseline="0" noProof="0" dirty="0">
                <a:ln w="9525">
                  <a:solidFill>
                    <a:srgbClr val="000000"/>
                  </a:solidFill>
                  <a:round/>
                  <a:headEnd/>
                  <a:tailEnd/>
                </a:ln>
                <a:solidFill>
                  <a:srgbClr val="F6F7BC">
                    <a:lumMod val="90000"/>
                  </a:srgbClr>
                </a:solidFill>
                <a:effectLst>
                  <a:outerShdw blurRad="50800" dist="38100" dir="10800000" algn="r" rotWithShape="0">
                    <a:srgbClr val="C00000"/>
                  </a:outerShdw>
                </a:effectLst>
                <a:uLnTx/>
                <a:uFillTx/>
                <a:latin typeface="Arial Black"/>
                <a:ea typeface="+mn-ea"/>
                <a:cs typeface="+mn-cs"/>
              </a:rPr>
              <a:t>¿</a:t>
            </a:r>
            <a:r>
              <a:rPr kumimoji="0" lang="es-PE" sz="3600" b="0" i="0" u="none" strike="noStrike" kern="10" cap="none" spc="0" normalizeH="0" baseline="0" noProof="0" dirty="0" smtClean="0">
                <a:ln w="9525">
                  <a:solidFill>
                    <a:srgbClr val="000000"/>
                  </a:solidFill>
                  <a:round/>
                  <a:headEnd/>
                  <a:tailEnd/>
                </a:ln>
                <a:solidFill>
                  <a:srgbClr val="F6F7BC">
                    <a:lumMod val="90000"/>
                  </a:srgbClr>
                </a:solidFill>
                <a:effectLst>
                  <a:outerShdw blurRad="50800" dist="38100" dir="10800000" algn="r" rotWithShape="0">
                    <a:srgbClr val="C00000"/>
                  </a:outerShdw>
                </a:effectLst>
                <a:uLnTx/>
                <a:uFillTx/>
                <a:latin typeface="Arial Black"/>
                <a:ea typeface="+mn-ea"/>
                <a:cs typeface="+mn-cs"/>
              </a:rPr>
              <a:t>Cómo</a:t>
            </a:r>
          </a:p>
          <a:p>
            <a:pPr marR="0" lvl="0" algn="ctr" defTabSz="914400" rtl="0" eaLnBrk="1" fontAlgn="base" latinLnBrk="0" hangingPunct="1">
              <a:lnSpc>
                <a:spcPct val="100000"/>
              </a:lnSpc>
              <a:spcBef>
                <a:spcPct val="0"/>
              </a:spcBef>
              <a:spcAft>
                <a:spcPct val="0"/>
              </a:spcAft>
              <a:buClrTx/>
              <a:buSzTx/>
              <a:tabLst/>
              <a:defRPr/>
            </a:pPr>
            <a:r>
              <a:rPr kumimoji="0" lang="es-PE" sz="3600" b="0" i="0" u="none" strike="noStrike" kern="10" cap="none" spc="0" normalizeH="0" baseline="0" noProof="0" dirty="0" smtClean="0">
                <a:ln w="9525">
                  <a:solidFill>
                    <a:srgbClr val="000000"/>
                  </a:solidFill>
                  <a:round/>
                  <a:headEnd/>
                  <a:tailEnd/>
                </a:ln>
                <a:solidFill>
                  <a:srgbClr val="F6F7BC">
                    <a:lumMod val="90000"/>
                  </a:srgbClr>
                </a:solidFill>
                <a:effectLst>
                  <a:outerShdw blurRad="50800" dist="38100" dir="10800000" algn="r" rotWithShape="0">
                    <a:srgbClr val="C00000"/>
                  </a:outerShdw>
                </a:effectLst>
                <a:uLnTx/>
                <a:uFillTx/>
                <a:latin typeface="Arial Black"/>
                <a:ea typeface="+mn-ea"/>
                <a:cs typeface="+mn-cs"/>
              </a:rPr>
              <a:t> </a:t>
            </a:r>
            <a:r>
              <a:rPr kumimoji="0" lang="es-PE" sz="3600" b="0" i="0" u="none" strike="noStrike" kern="10" cap="none" spc="0" normalizeH="0" baseline="0" noProof="0" dirty="0">
                <a:ln w="9525">
                  <a:solidFill>
                    <a:srgbClr val="000000"/>
                  </a:solidFill>
                  <a:round/>
                  <a:headEnd/>
                  <a:tailEnd/>
                </a:ln>
                <a:solidFill>
                  <a:srgbClr val="F6F7BC">
                    <a:lumMod val="90000"/>
                  </a:srgbClr>
                </a:solidFill>
                <a:effectLst>
                  <a:outerShdw blurRad="50800" dist="38100" dir="10800000" algn="r" rotWithShape="0">
                    <a:srgbClr val="C00000"/>
                  </a:outerShdw>
                </a:effectLst>
                <a:uLnTx/>
                <a:uFillTx/>
                <a:latin typeface="Arial Black"/>
                <a:ea typeface="+mn-ea"/>
                <a:cs typeface="+mn-cs"/>
              </a:rPr>
              <a:t>reacciona </a:t>
            </a:r>
            <a:endParaRPr kumimoji="0" lang="es-PE" sz="3600" b="0" i="0" u="none" strike="noStrike" kern="10" cap="none" spc="0" normalizeH="0" baseline="0" noProof="0" dirty="0" smtClean="0">
              <a:ln w="9525">
                <a:solidFill>
                  <a:srgbClr val="000000"/>
                </a:solidFill>
                <a:round/>
                <a:headEnd/>
                <a:tailEnd/>
              </a:ln>
              <a:solidFill>
                <a:srgbClr val="F6F7BC">
                  <a:lumMod val="90000"/>
                </a:srgbClr>
              </a:solidFill>
              <a:effectLst>
                <a:outerShdw blurRad="50800" dist="38100" dir="10800000" algn="r" rotWithShape="0">
                  <a:srgbClr val="C00000"/>
                </a:outerShdw>
              </a:effectLst>
              <a:uLnTx/>
              <a:uFillTx/>
              <a:latin typeface="Arial Black"/>
              <a:ea typeface="+mn-ea"/>
              <a:cs typeface="+mn-cs"/>
            </a:endParaRPr>
          </a:p>
          <a:p>
            <a:pPr marR="0" lvl="0" algn="ctr" defTabSz="914400" rtl="0" eaLnBrk="1" fontAlgn="base" latinLnBrk="0" hangingPunct="1">
              <a:lnSpc>
                <a:spcPct val="100000"/>
              </a:lnSpc>
              <a:spcBef>
                <a:spcPct val="0"/>
              </a:spcBef>
              <a:spcAft>
                <a:spcPct val="0"/>
              </a:spcAft>
              <a:buClrTx/>
              <a:buSzTx/>
              <a:tabLst/>
              <a:defRPr/>
            </a:pPr>
            <a:r>
              <a:rPr kumimoji="0" lang="es-PE" sz="3600" b="0" i="0" u="none" strike="noStrike" kern="10" cap="none" spc="0" normalizeH="0" baseline="0" noProof="0" dirty="0" smtClean="0">
                <a:ln w="9525">
                  <a:solidFill>
                    <a:srgbClr val="000000"/>
                  </a:solidFill>
                  <a:round/>
                  <a:headEnd/>
                  <a:tailEnd/>
                </a:ln>
                <a:solidFill>
                  <a:srgbClr val="F6F7BC">
                    <a:lumMod val="90000"/>
                  </a:srgbClr>
                </a:solidFill>
                <a:effectLst>
                  <a:outerShdw blurRad="50800" dist="38100" dir="10800000" algn="r" rotWithShape="0">
                    <a:srgbClr val="C00000"/>
                  </a:outerShdw>
                </a:effectLst>
                <a:uLnTx/>
                <a:uFillTx/>
                <a:latin typeface="Arial Black"/>
                <a:ea typeface="+mn-ea"/>
                <a:cs typeface="+mn-cs"/>
              </a:rPr>
              <a:t>el </a:t>
            </a:r>
            <a:r>
              <a:rPr kumimoji="0" lang="es-PE" sz="3600" b="0" i="0" u="none" strike="noStrike" kern="10" cap="none" spc="0" normalizeH="0" baseline="0" noProof="0" dirty="0">
                <a:ln w="9525">
                  <a:solidFill>
                    <a:srgbClr val="000000"/>
                  </a:solidFill>
                  <a:round/>
                  <a:headEnd/>
                  <a:tailEnd/>
                </a:ln>
                <a:solidFill>
                  <a:srgbClr val="F6F7BC">
                    <a:lumMod val="90000"/>
                  </a:srgbClr>
                </a:solidFill>
                <a:effectLst>
                  <a:outerShdw blurRad="50800" dist="38100" dir="10800000" algn="r" rotWithShape="0">
                    <a:srgbClr val="C00000"/>
                  </a:outerShdw>
                </a:effectLst>
                <a:uLnTx/>
                <a:uFillTx/>
                <a:latin typeface="Arial Black"/>
                <a:ea typeface="+mn-ea"/>
                <a:cs typeface="+mn-cs"/>
              </a:rPr>
              <a:t>amo ante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3600" b="0" i="0" u="none" strike="noStrike" kern="10" cap="none" spc="0" normalizeH="0" baseline="0" noProof="0" dirty="0">
                <a:ln w="9525">
                  <a:solidFill>
                    <a:srgbClr val="000000"/>
                  </a:solidFill>
                  <a:round/>
                  <a:headEnd/>
                  <a:tailEnd/>
                </a:ln>
                <a:solidFill>
                  <a:srgbClr val="F6F7BC">
                    <a:lumMod val="90000"/>
                  </a:srgbClr>
                </a:solidFill>
                <a:effectLst>
                  <a:outerShdw blurRad="50800" dist="38100" dir="10800000" algn="r" rotWithShape="0">
                    <a:srgbClr val="C00000"/>
                  </a:outerShdw>
                </a:effectLst>
                <a:uLnTx/>
                <a:uFillTx/>
                <a:latin typeface="Arial Black"/>
                <a:ea typeface="+mn-ea"/>
                <a:cs typeface="+mn-cs"/>
              </a:rPr>
              <a:t> estas </a:t>
            </a:r>
            <a:endParaRPr kumimoji="0" lang="es-PE" sz="3600" b="0" i="0" u="none" strike="noStrike" kern="10" cap="none" spc="0" normalizeH="0" baseline="0" noProof="0" dirty="0" smtClean="0">
              <a:ln w="9525">
                <a:solidFill>
                  <a:srgbClr val="000000"/>
                </a:solidFill>
                <a:round/>
                <a:headEnd/>
                <a:tailEnd/>
              </a:ln>
              <a:solidFill>
                <a:srgbClr val="F6F7BC">
                  <a:lumMod val="90000"/>
                </a:srgbClr>
              </a:solidFill>
              <a:effectLst>
                <a:outerShdw blurRad="50800" dist="38100" dir="10800000" algn="r" rotWithShape="0">
                  <a:srgbClr val="C00000"/>
                </a:outerShdw>
              </a:effectLst>
              <a:uLnTx/>
              <a:uFillTx/>
              <a:latin typeface="Arial Black"/>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3600" b="0" i="0" u="none" strike="noStrike" kern="10" cap="none" spc="0" normalizeH="0" baseline="0" noProof="0" dirty="0" smtClean="0">
                <a:ln w="9525">
                  <a:solidFill>
                    <a:srgbClr val="000000"/>
                  </a:solidFill>
                  <a:round/>
                  <a:headEnd/>
                  <a:tailEnd/>
                </a:ln>
                <a:solidFill>
                  <a:srgbClr val="F6F7BC">
                    <a:lumMod val="90000"/>
                  </a:srgbClr>
                </a:solidFill>
                <a:effectLst>
                  <a:outerShdw blurRad="50800" dist="38100" dir="10800000" algn="r" rotWithShape="0">
                    <a:srgbClr val="C00000"/>
                  </a:outerShdw>
                </a:effectLst>
                <a:uLnTx/>
                <a:uFillTx/>
                <a:latin typeface="Arial Black"/>
                <a:ea typeface="+mn-ea"/>
                <a:cs typeface="+mn-cs"/>
              </a:rPr>
              <a:t>explicaciones</a:t>
            </a:r>
            <a:r>
              <a:rPr kumimoji="0" lang="es-PE" sz="3600" b="0" i="0" u="none" strike="noStrike" kern="10" cap="none" spc="0" normalizeH="0" baseline="0" noProof="0" dirty="0">
                <a:ln w="9525">
                  <a:solidFill>
                    <a:srgbClr val="000000"/>
                  </a:solidFill>
                  <a:round/>
                  <a:headEnd/>
                  <a:tailEnd/>
                </a:ln>
                <a:solidFill>
                  <a:srgbClr val="F6F7BC">
                    <a:lumMod val="90000"/>
                  </a:srgbClr>
                </a:solidFill>
                <a:effectLst>
                  <a:outerShdw blurRad="50800" dist="38100" dir="10800000" algn="r" rotWithShape="0">
                    <a:srgbClr val="C00000"/>
                  </a:outerShdw>
                </a:effectLst>
                <a:uLnTx/>
                <a:uFillTx/>
                <a:latin typeface="Arial Black"/>
                <a:ea typeface="+mn-ea"/>
                <a:cs typeface="+mn-cs"/>
              </a:rPr>
              <a:t>?</a:t>
            </a:r>
          </a:p>
        </p:txBody>
      </p:sp>
    </p:spTree>
    <p:extLst>
      <p:ext uri="{BB962C8B-B14F-4D97-AF65-F5344CB8AC3E}">
        <p14:creationId xmlns:p14="http://schemas.microsoft.com/office/powerpoint/2010/main" val="37537820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443397"/>
                                        </p:tgtEl>
                                        <p:attrNameLst>
                                          <p:attrName>style.visibility</p:attrName>
                                        </p:attrNameLst>
                                      </p:cBhvr>
                                      <p:to>
                                        <p:strVal val="visible"/>
                                      </p:to>
                                    </p:set>
                                    <p:anim calcmode="lin" valueType="num">
                                      <p:cBhvr additive="base">
                                        <p:cTn id="7" dur="500" fill="hold"/>
                                        <p:tgtEl>
                                          <p:spTgt spid="443397"/>
                                        </p:tgtEl>
                                        <p:attrNameLst>
                                          <p:attrName>ppt_x</p:attrName>
                                        </p:attrNameLst>
                                      </p:cBhvr>
                                      <p:tavLst>
                                        <p:tav tm="0">
                                          <p:val>
                                            <p:strVal val="1+#ppt_w/2"/>
                                          </p:val>
                                        </p:tav>
                                        <p:tav tm="100000">
                                          <p:val>
                                            <p:strVal val="#ppt_x"/>
                                          </p:val>
                                        </p:tav>
                                      </p:tavLst>
                                    </p:anim>
                                    <p:anim calcmode="lin" valueType="num">
                                      <p:cBhvr additive="base">
                                        <p:cTn id="8" dur="500" fill="hold"/>
                                        <p:tgtEl>
                                          <p:spTgt spid="4433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912" y="509016"/>
            <a:ext cx="8284464" cy="5855208"/>
          </a:xfrm>
          <a:prstGeom prst="rect">
            <a:avLst/>
          </a:prstGeom>
        </p:spPr>
      </p:pic>
      <p:sp>
        <p:nvSpPr>
          <p:cNvPr id="14" name="WordArt 9"/>
          <p:cNvSpPr>
            <a:spLocks noChangeArrowheads="1" noChangeShapeType="1" noTextEdit="1"/>
          </p:cNvSpPr>
          <p:nvPr/>
        </p:nvSpPr>
        <p:spPr bwMode="auto">
          <a:xfrm>
            <a:off x="1055199" y="5120509"/>
            <a:ext cx="3124200" cy="1676400"/>
          </a:xfrm>
          <a:prstGeom prst="rect">
            <a:avLst/>
          </a:prstGeom>
          <a:extLst>
            <a:ext uri="{AF507438-7753-43E0-B8FC-AC1667EBCBE1}">
              <a14:hiddenEffects xmlns:a14="http://schemas.microsoft.com/office/drawing/2010/main">
                <a:effectLst/>
              </a14:hiddenEffects>
            </a:ext>
          </a:extLst>
        </p:spPr>
        <p:txBody>
          <a:bodyPr wrap="none" fromWordArt="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3600" b="0" i="0" u="none" strike="noStrike" kern="10" cap="none" spc="0" normalizeH="0" baseline="0" noProof="0" dirty="0">
                <a:ln w="9525">
                  <a:solidFill>
                    <a:srgbClr val="000000"/>
                  </a:solidFill>
                  <a:round/>
                  <a:headEnd/>
                  <a:tailEnd/>
                </a:ln>
                <a:solidFill>
                  <a:schemeClr val="bg1">
                    <a:lumMod val="20000"/>
                    <a:lumOff val="80000"/>
                  </a:schemeClr>
                </a:solidFill>
                <a:effectLst>
                  <a:glow rad="101600">
                    <a:srgbClr val="C00000">
                      <a:alpha val="60000"/>
                    </a:srgbClr>
                  </a:glow>
                </a:effectLst>
                <a:uLnTx/>
                <a:uFillTx/>
                <a:latin typeface="Arial Black"/>
                <a:ea typeface="+mn-ea"/>
                <a:cs typeface="+mn-cs"/>
              </a:rPr>
              <a:t>de cada uno de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3600" b="0" i="0" u="none" strike="noStrike" kern="10" cap="none" spc="0" normalizeH="0" baseline="0" noProof="0" dirty="0">
                <a:ln w="9525">
                  <a:solidFill>
                    <a:srgbClr val="000000"/>
                  </a:solidFill>
                  <a:round/>
                  <a:headEnd/>
                  <a:tailEnd/>
                </a:ln>
                <a:solidFill>
                  <a:schemeClr val="bg1">
                    <a:lumMod val="20000"/>
                    <a:lumOff val="80000"/>
                  </a:schemeClr>
                </a:solidFill>
                <a:effectLst>
                  <a:glow rad="101600">
                    <a:srgbClr val="C00000">
                      <a:alpha val="60000"/>
                    </a:srgbClr>
                  </a:glow>
                </a:effectLst>
                <a:uLnTx/>
                <a:uFillTx/>
                <a:latin typeface="Arial Black"/>
                <a:ea typeface="+mn-ea"/>
                <a:cs typeface="+mn-cs"/>
              </a:rPr>
              <a:t> los servidores?</a:t>
            </a:r>
          </a:p>
        </p:txBody>
      </p:sp>
      <p:sp>
        <p:nvSpPr>
          <p:cNvPr id="439305" name="WordArt 9"/>
          <p:cNvSpPr>
            <a:spLocks noChangeArrowheads="1" noChangeShapeType="1" noTextEdit="1"/>
          </p:cNvSpPr>
          <p:nvPr/>
        </p:nvSpPr>
        <p:spPr bwMode="auto">
          <a:xfrm>
            <a:off x="316523" y="3592689"/>
            <a:ext cx="4422531" cy="1178661"/>
          </a:xfrm>
          <a:prstGeom prst="rect">
            <a:avLst/>
          </a:prstGeom>
          <a:extLst>
            <a:ext uri="{AF507438-7753-43E0-B8FC-AC1667EBCBE1}">
              <a14:hiddenEffects xmlns:a14="http://schemas.microsoft.com/office/drawing/2010/main">
                <a:effectLst/>
              </a14:hiddenEffects>
            </a:ext>
          </a:extLst>
        </p:spPr>
        <p:txBody>
          <a:bodyPr wrap="none" fromWordArt="1"/>
          <a:lstStyle/>
          <a:p>
            <a:pPr marR="0" lvl="0" algn="ctr" defTabSz="914400" rtl="0" eaLnBrk="1" fontAlgn="base" latinLnBrk="0" hangingPunct="1">
              <a:lnSpc>
                <a:spcPct val="100000"/>
              </a:lnSpc>
              <a:spcBef>
                <a:spcPct val="0"/>
              </a:spcBef>
              <a:spcAft>
                <a:spcPct val="0"/>
              </a:spcAft>
              <a:buClrTx/>
              <a:buSzTx/>
              <a:tabLst/>
              <a:defRPr/>
            </a:pPr>
            <a:r>
              <a:rPr kumimoji="0" lang="es-PE" sz="3600" b="0" i="0" u="none" strike="noStrike" kern="10" cap="none" spc="0" normalizeH="0" baseline="0" noProof="0" dirty="0" err="1" smtClean="0">
                <a:ln w="9525">
                  <a:solidFill>
                    <a:srgbClr val="000000"/>
                  </a:solidFill>
                  <a:round/>
                  <a:headEnd/>
                  <a:tailEnd/>
                </a:ln>
                <a:solidFill>
                  <a:schemeClr val="bg1">
                    <a:lumMod val="20000"/>
                    <a:lumOff val="80000"/>
                  </a:schemeClr>
                </a:solidFill>
                <a:effectLst>
                  <a:glow rad="101600">
                    <a:srgbClr val="C00000">
                      <a:alpha val="60000"/>
                    </a:srgbClr>
                  </a:glow>
                </a:effectLst>
                <a:uLnTx/>
                <a:uFillTx/>
                <a:latin typeface="Arial Black"/>
                <a:ea typeface="+mn-ea"/>
                <a:cs typeface="+mn-cs"/>
              </a:rPr>
              <a:t>°¿</a:t>
            </a:r>
            <a:r>
              <a:rPr kumimoji="0" lang="es-PE" sz="3600" b="0" i="0" u="none" strike="noStrike" kern="10" cap="none" spc="0" normalizeH="0" baseline="0" noProof="0" dirty="0" err="1">
                <a:ln w="9525">
                  <a:solidFill>
                    <a:srgbClr val="000000"/>
                  </a:solidFill>
                  <a:round/>
                  <a:headEnd/>
                  <a:tailEnd/>
                </a:ln>
                <a:solidFill>
                  <a:schemeClr val="bg1">
                    <a:lumMod val="20000"/>
                    <a:lumOff val="80000"/>
                  </a:schemeClr>
                </a:solidFill>
                <a:effectLst>
                  <a:glow rad="101600">
                    <a:srgbClr val="C00000">
                      <a:alpha val="60000"/>
                    </a:srgbClr>
                  </a:glow>
                </a:effectLst>
                <a:uLnTx/>
                <a:uFillTx/>
                <a:latin typeface="Arial Black"/>
                <a:ea typeface="+mn-ea"/>
                <a:cs typeface="+mn-cs"/>
              </a:rPr>
              <a:t>Cuál</a:t>
            </a:r>
            <a:r>
              <a:rPr kumimoji="0" lang="es-PE" sz="3600" b="0" i="0" u="none" strike="noStrike" kern="10" cap="none" spc="0" normalizeH="0" baseline="0" noProof="0" dirty="0">
                <a:ln w="9525">
                  <a:solidFill>
                    <a:srgbClr val="000000"/>
                  </a:solidFill>
                  <a:round/>
                  <a:headEnd/>
                  <a:tailEnd/>
                </a:ln>
                <a:solidFill>
                  <a:schemeClr val="bg1">
                    <a:lumMod val="20000"/>
                    <a:lumOff val="80000"/>
                  </a:schemeClr>
                </a:solidFill>
                <a:effectLst>
                  <a:glow rad="101600">
                    <a:srgbClr val="C00000">
                      <a:alpha val="60000"/>
                    </a:srgbClr>
                  </a:glow>
                </a:effectLst>
                <a:uLnTx/>
                <a:uFillTx/>
                <a:latin typeface="Arial Black"/>
                <a:ea typeface="+mn-ea"/>
                <a:cs typeface="+mn-cs"/>
              </a:rPr>
              <a:t> es </a:t>
            </a:r>
            <a:r>
              <a:rPr kumimoji="0" lang="es-PE" sz="3600" b="0" i="0" u="none" strike="noStrike" kern="10" cap="none" spc="0" normalizeH="0" baseline="0" noProof="0" dirty="0" smtClean="0">
                <a:ln w="9525">
                  <a:solidFill>
                    <a:srgbClr val="000000"/>
                  </a:solidFill>
                  <a:round/>
                  <a:headEnd/>
                  <a:tailEnd/>
                </a:ln>
                <a:solidFill>
                  <a:schemeClr val="bg1">
                    <a:lumMod val="20000"/>
                    <a:lumOff val="80000"/>
                  </a:schemeClr>
                </a:solidFill>
                <a:effectLst>
                  <a:glow rad="101600">
                    <a:srgbClr val="C00000">
                      <a:alpha val="60000"/>
                    </a:srgbClr>
                  </a:glow>
                </a:effectLst>
                <a:uLnTx/>
                <a:uFillTx/>
                <a:latin typeface="Arial Black"/>
                <a:ea typeface="+mn-ea"/>
                <a:cs typeface="+mn-cs"/>
              </a:rPr>
              <a:t>el </a:t>
            </a:r>
          </a:p>
          <a:p>
            <a:pPr marR="0" lvl="0" algn="ctr" defTabSz="914400" rtl="0" eaLnBrk="1" fontAlgn="base" latinLnBrk="0" hangingPunct="1">
              <a:lnSpc>
                <a:spcPct val="100000"/>
              </a:lnSpc>
              <a:spcBef>
                <a:spcPct val="0"/>
              </a:spcBef>
              <a:spcAft>
                <a:spcPct val="0"/>
              </a:spcAft>
              <a:buClrTx/>
              <a:buSzTx/>
              <a:tabLst/>
              <a:defRPr/>
            </a:pPr>
            <a:r>
              <a:rPr kumimoji="0" lang="es-PE" sz="3600" b="0" i="0" u="none" strike="noStrike" kern="10" cap="none" spc="0" normalizeH="0" baseline="0" noProof="0" dirty="0" smtClean="0">
                <a:ln w="9525">
                  <a:solidFill>
                    <a:srgbClr val="000000"/>
                  </a:solidFill>
                  <a:round/>
                  <a:headEnd/>
                  <a:tailEnd/>
                </a:ln>
                <a:solidFill>
                  <a:schemeClr val="bg1">
                    <a:lumMod val="20000"/>
                    <a:lumOff val="80000"/>
                  </a:schemeClr>
                </a:solidFill>
                <a:effectLst>
                  <a:glow rad="101600">
                    <a:srgbClr val="C00000">
                      <a:alpha val="60000"/>
                    </a:srgbClr>
                  </a:glow>
                </a:effectLst>
                <a:uLnTx/>
                <a:uFillTx/>
                <a:latin typeface="Arial Black"/>
                <a:ea typeface="+mn-ea"/>
                <a:cs typeface="+mn-cs"/>
              </a:rPr>
              <a:t>destino </a:t>
            </a:r>
            <a:r>
              <a:rPr kumimoji="0" lang="es-PE" sz="3600" b="0" i="0" u="none" strike="noStrike" kern="10" cap="none" spc="0" normalizeH="0" baseline="0" noProof="0" dirty="0">
                <a:ln w="9525">
                  <a:solidFill>
                    <a:srgbClr val="000000"/>
                  </a:solidFill>
                  <a:round/>
                  <a:headEnd/>
                  <a:tailEnd/>
                </a:ln>
                <a:solidFill>
                  <a:schemeClr val="bg1">
                    <a:lumMod val="20000"/>
                    <a:lumOff val="80000"/>
                  </a:schemeClr>
                </a:solidFill>
                <a:effectLst>
                  <a:glow rad="101600">
                    <a:srgbClr val="C00000">
                      <a:alpha val="60000"/>
                    </a:srgbClr>
                  </a:glow>
                </a:effectLst>
                <a:uLnTx/>
                <a:uFillTx/>
                <a:latin typeface="Arial Black"/>
                <a:ea typeface="+mn-ea"/>
                <a:cs typeface="+mn-cs"/>
              </a:rPr>
              <a:t>final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3600" b="0" i="0" u="none" strike="noStrike" kern="10" cap="none" spc="0" normalizeH="0" baseline="0" noProof="0" dirty="0">
                <a:ln w="9525">
                  <a:solidFill>
                    <a:srgbClr val="000000"/>
                  </a:solidFill>
                  <a:round/>
                  <a:headEnd/>
                  <a:tailEnd/>
                </a:ln>
                <a:solidFill>
                  <a:schemeClr val="bg1">
                    <a:lumMod val="20000"/>
                    <a:lumOff val="80000"/>
                  </a:schemeClr>
                </a:solidFill>
                <a:effectLst>
                  <a:glow rad="101600">
                    <a:srgbClr val="C00000">
                      <a:alpha val="60000"/>
                    </a:srgbClr>
                  </a:glow>
                </a:effectLst>
                <a:uLnTx/>
                <a:uFillTx/>
                <a:latin typeface="Arial Black"/>
                <a:ea typeface="+mn-ea"/>
                <a:cs typeface="+mn-cs"/>
              </a:rPr>
              <a:t> </a:t>
            </a:r>
          </a:p>
        </p:txBody>
      </p:sp>
      <p:sp>
        <p:nvSpPr>
          <p:cNvPr id="2" name="Elipse 1"/>
          <p:cNvSpPr/>
          <p:nvPr/>
        </p:nvSpPr>
        <p:spPr>
          <a:xfrm>
            <a:off x="4739054" y="311247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41615492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type="lt">
                                    <p:tmPct val="10000"/>
                                  </p:iterate>
                                  <p:childTnLst>
                                    <p:set>
                                      <p:cBhvr>
                                        <p:cTn id="6" dur="1" fill="hold">
                                          <p:stCondLst>
                                            <p:cond delay="0"/>
                                          </p:stCondLst>
                                        </p:cTn>
                                        <p:tgtEl>
                                          <p:spTgt spid="439305"/>
                                        </p:tgtEl>
                                        <p:attrNameLst>
                                          <p:attrName>style.visibility</p:attrName>
                                        </p:attrNameLst>
                                      </p:cBhvr>
                                      <p:to>
                                        <p:strVal val="visible"/>
                                      </p:to>
                                    </p:set>
                                    <p:anim calcmode="lin" valueType="num">
                                      <p:cBhvr>
                                        <p:cTn id="7" dur="250" fill="hold"/>
                                        <p:tgtEl>
                                          <p:spTgt spid="439305"/>
                                        </p:tgtEl>
                                        <p:attrNameLst>
                                          <p:attrName>ppt_w</p:attrName>
                                        </p:attrNameLst>
                                      </p:cBhvr>
                                      <p:tavLst>
                                        <p:tav tm="0">
                                          <p:val>
                                            <p:fltVal val="0"/>
                                          </p:val>
                                        </p:tav>
                                        <p:tav tm="100000">
                                          <p:val>
                                            <p:strVal val="#ppt_w"/>
                                          </p:val>
                                        </p:tav>
                                      </p:tavLst>
                                    </p:anim>
                                    <p:anim calcmode="lin" valueType="num">
                                      <p:cBhvr>
                                        <p:cTn id="8" dur="250" fill="hold"/>
                                        <p:tgtEl>
                                          <p:spTgt spid="439305"/>
                                        </p:tgtEl>
                                        <p:attrNameLst>
                                          <p:attrName>ppt_h</p:attrName>
                                        </p:attrNameLst>
                                      </p:cBhvr>
                                      <p:tavLst>
                                        <p:tav tm="0">
                                          <p:val>
                                            <p:fltVal val="0"/>
                                          </p:val>
                                        </p:tav>
                                        <p:tav tm="100000">
                                          <p:val>
                                            <p:strVal val="#ppt_h"/>
                                          </p:val>
                                        </p:tav>
                                      </p:tavLst>
                                    </p:anim>
                                  </p:childTnLst>
                                </p:cTn>
                              </p:par>
                            </p:childTnLst>
                          </p:cTn>
                        </p:par>
                        <p:par>
                          <p:cTn id="9" fill="hold">
                            <p:stCondLst>
                              <p:cond delay="775"/>
                            </p:stCondLst>
                            <p:childTnLst>
                              <p:par>
                                <p:cTn id="10" presetID="23" presetClass="entr" presetSubtype="16" fill="hold" grpId="0" nodeType="after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250" fill="hold"/>
                                        <p:tgtEl>
                                          <p:spTgt spid="14"/>
                                        </p:tgtEl>
                                        <p:attrNameLst>
                                          <p:attrName>ppt_w</p:attrName>
                                        </p:attrNameLst>
                                      </p:cBhvr>
                                      <p:tavLst>
                                        <p:tav tm="0">
                                          <p:val>
                                            <p:fltVal val="0"/>
                                          </p:val>
                                        </p:tav>
                                        <p:tav tm="100000">
                                          <p:val>
                                            <p:strVal val="#ppt_w"/>
                                          </p:val>
                                        </p:tav>
                                      </p:tavLst>
                                    </p:anim>
                                    <p:anim calcmode="lin" valueType="num">
                                      <p:cBhvr>
                                        <p:cTn id="13" dur="25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3930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134" y="526022"/>
            <a:ext cx="8229954" cy="5847345"/>
          </a:xfrm>
          <a:prstGeom prst="rect">
            <a:avLst/>
          </a:prstGeom>
        </p:spPr>
      </p:pic>
      <p:sp>
        <p:nvSpPr>
          <p:cNvPr id="400387" name="Text Box 3"/>
          <p:cNvSpPr txBox="1">
            <a:spLocks noChangeArrowheads="1"/>
          </p:cNvSpPr>
          <p:nvPr/>
        </p:nvSpPr>
        <p:spPr bwMode="auto">
          <a:xfrm>
            <a:off x="547352" y="4120324"/>
            <a:ext cx="7910848"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PE" sz="2800" b="1" u="none" strike="noStrike" kern="1200" normalizeH="0" baseline="0" noProof="0" dirty="0">
                <a:solidFill>
                  <a:schemeClr val="accent3"/>
                </a:solidFill>
                <a:effectLst>
                  <a:glow rad="139700">
                    <a:schemeClr val="accent4">
                      <a:satMod val="175000"/>
                      <a:alpha val="40000"/>
                    </a:schemeClr>
                  </a:glow>
                  <a:outerShdw blurRad="38100" dist="38100" dir="2700000" algn="tl">
                    <a:srgbClr val="000000">
                      <a:alpha val="43137"/>
                    </a:srgbClr>
                  </a:outerShdw>
                </a:effectLst>
                <a:uLnTx/>
                <a:uFillTx/>
                <a:latin typeface="Segoe UI Variable Text Semibold" pitchFamily="2" charset="0"/>
              </a:rPr>
              <a:t>Jesucristo, el Señor, nunca exige nada sin antes dar con abundancia. Si creemos esto, alejaremos el miedo y viviremos el presente con el deseo de responder a la confianza que el Señor ha depositado en nosotros.</a:t>
            </a:r>
            <a:endParaRPr kumimoji="0" lang="es-ES" sz="2800" b="1" u="none" strike="noStrike" kern="1200" normalizeH="0" baseline="0" noProof="0" dirty="0">
              <a:solidFill>
                <a:schemeClr val="accent3"/>
              </a:solidFill>
              <a:effectLst>
                <a:glow rad="139700">
                  <a:schemeClr val="accent4">
                    <a:satMod val="175000"/>
                    <a:alpha val="40000"/>
                  </a:schemeClr>
                </a:glow>
                <a:outerShdw blurRad="38100" dist="38100" dir="2700000" algn="tl">
                  <a:srgbClr val="000000">
                    <a:alpha val="43137"/>
                  </a:srgbClr>
                </a:outerShdw>
              </a:effectLst>
              <a:uLnTx/>
              <a:uFillTx/>
              <a:latin typeface="Segoe UI Variable Text Semibold" pitchFamily="2" charset="0"/>
            </a:endParaRPr>
          </a:p>
        </p:txBody>
      </p:sp>
      <p:sp>
        <p:nvSpPr>
          <p:cNvPr id="3" name="Rectángulo 2"/>
          <p:cNvSpPr/>
          <p:nvPr/>
        </p:nvSpPr>
        <p:spPr>
          <a:xfrm>
            <a:off x="3853787" y="783066"/>
            <a:ext cx="2392001"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2800" b="1" i="1" u="none" strike="noStrike" kern="1200" cap="none" spc="0" normalizeH="0" baseline="0" noProof="0" dirty="0">
                <a:ln>
                  <a:noFill/>
                </a:ln>
                <a:solidFill>
                  <a:srgbClr val="FFFFFF"/>
                </a:solidFill>
                <a:effectLst>
                  <a:glow rad="139700">
                    <a:schemeClr val="accent4">
                      <a:satMod val="175000"/>
                      <a:alpha val="40000"/>
                    </a:schemeClr>
                  </a:glow>
                  <a:outerShdw blurRad="50800" dist="38100" dir="10800000" algn="r" rotWithShape="0">
                    <a:srgbClr val="C00000"/>
                  </a:outerShdw>
                </a:effectLst>
                <a:uLnTx/>
                <a:uFillTx/>
                <a:latin typeface="Tahoma" pitchFamily="34" charset="0"/>
                <a:ea typeface="+mn-ea"/>
                <a:cs typeface="+mn-cs"/>
              </a:rPr>
              <a:t>Motivación: </a:t>
            </a:r>
            <a:endParaRPr kumimoji="0" lang="es-PE" sz="2800" b="1" i="0" u="none" strike="noStrike" kern="1200" cap="none" spc="0" normalizeH="0" baseline="0" noProof="0" dirty="0">
              <a:ln>
                <a:noFill/>
              </a:ln>
              <a:solidFill>
                <a:srgbClr val="FFFFFF"/>
              </a:solidFill>
              <a:effectLst>
                <a:glow rad="139700">
                  <a:schemeClr val="accent4">
                    <a:satMod val="175000"/>
                    <a:alpha val="40000"/>
                  </a:schemeClr>
                </a:glow>
                <a:outerShdw blurRad="50800" dist="38100" dir="10800000" algn="r" rotWithShape="0">
                  <a:srgbClr val="C00000"/>
                </a:outerShdw>
              </a:effectLst>
              <a:uLnTx/>
              <a:uFillTx/>
              <a:latin typeface="Arial"/>
              <a:ea typeface="+mn-ea"/>
              <a:cs typeface="+mn-cs"/>
            </a:endParaRPr>
          </a:p>
        </p:txBody>
      </p:sp>
      <p:sp>
        <p:nvSpPr>
          <p:cNvPr id="2" name="Rectángulo 1"/>
          <p:cNvSpPr/>
          <p:nvPr/>
        </p:nvSpPr>
        <p:spPr>
          <a:xfrm>
            <a:off x="5431972" y="1062446"/>
            <a:ext cx="45719" cy="487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FF274"/>
              </a:solidFill>
              <a:effectLst/>
              <a:uLnTx/>
              <a:uFillTx/>
              <a:latin typeface="Arial"/>
              <a:ea typeface="+mn-ea"/>
              <a:cs typeface="+mn-cs"/>
            </a:endParaRP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133" y="526022"/>
            <a:ext cx="2958523" cy="1024104"/>
          </a:xfrm>
          <a:prstGeom prst="roundRect">
            <a:avLst/>
          </a:prstGeom>
        </p:spPr>
      </p:pic>
    </p:spTree>
    <p:extLst>
      <p:ext uri="{BB962C8B-B14F-4D97-AF65-F5344CB8AC3E}">
        <p14:creationId xmlns:p14="http://schemas.microsoft.com/office/powerpoint/2010/main" val="920189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400387"/>
                                        </p:tgtEl>
                                        <p:attrNameLst>
                                          <p:attrName>style.visibility</p:attrName>
                                        </p:attrNameLst>
                                      </p:cBhvr>
                                      <p:to>
                                        <p:strVal val="visible"/>
                                      </p:to>
                                    </p:set>
                                    <p:animEffect transition="in" filter="fade">
                                      <p:cBhvr>
                                        <p:cTn id="7" dur="500"/>
                                        <p:tgtEl>
                                          <p:spTgt spid="400387"/>
                                        </p:tgtEl>
                                      </p:cBhvr>
                                    </p:animEffect>
                                    <p:anim calcmode="lin" valueType="num">
                                      <p:cBhvr>
                                        <p:cTn id="8" dur="500" fill="hold"/>
                                        <p:tgtEl>
                                          <p:spTgt spid="400387"/>
                                        </p:tgtEl>
                                        <p:attrNameLst>
                                          <p:attrName>ppt_x</p:attrName>
                                        </p:attrNameLst>
                                      </p:cBhvr>
                                      <p:tavLst>
                                        <p:tav tm="0">
                                          <p:val>
                                            <p:strVal val="#ppt_x-.1"/>
                                          </p:val>
                                        </p:tav>
                                        <p:tav tm="100000">
                                          <p:val>
                                            <p:strVal val="#ppt_x"/>
                                          </p:val>
                                        </p:tav>
                                      </p:tavLst>
                                    </p:anim>
                                    <p:anim calcmode="lin" valueType="num">
                                      <p:cBhvr>
                                        <p:cTn id="9" dur="500" fill="hold"/>
                                        <p:tgtEl>
                                          <p:spTgt spid="4003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86" y="550372"/>
            <a:ext cx="8238744" cy="5768836"/>
          </a:xfrm>
          <a:prstGeom prst="rect">
            <a:avLst/>
          </a:prstGeom>
          <a:scene3d>
            <a:camera prst="orthographicFront"/>
            <a:lightRig rig="threePt" dir="t"/>
          </a:scene3d>
          <a:sp3d>
            <a:bevelT prst="relaxedInset"/>
          </a:sp3d>
        </p:spPr>
      </p:pic>
      <p:sp>
        <p:nvSpPr>
          <p:cNvPr id="6" name="WordArt 5"/>
          <p:cNvSpPr>
            <a:spLocks noChangeArrowheads="1" noChangeShapeType="1" noTextEdit="1"/>
          </p:cNvSpPr>
          <p:nvPr/>
        </p:nvSpPr>
        <p:spPr bwMode="auto">
          <a:xfrm>
            <a:off x="715120" y="4636008"/>
            <a:ext cx="4370832" cy="1417320"/>
          </a:xfrm>
          <a:prstGeom prst="rect">
            <a:avLst/>
          </a:prstGeom>
          <a:extLst>
            <a:ext uri="{AF507438-7753-43E0-B8FC-AC1667EBCBE1}">
              <a14:hiddenEffects xmlns:a14="http://schemas.microsoft.com/office/drawing/2010/main">
                <a:effectLst/>
              </a14:hiddenEffects>
            </a:ext>
          </a:extLst>
        </p:spPr>
        <p:txBody>
          <a:bodyPr wrap="none" fromWordArt="1"/>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s-PE" sz="2800" b="0" i="0" u="none" strike="noStrike" kern="10" cap="none" spc="0" normalizeH="0" baseline="0" noProof="0" dirty="0" smtClean="0">
                <a:ln>
                  <a:noFill/>
                </a:ln>
                <a:solidFill>
                  <a:srgbClr val="FFFFFF"/>
                </a:solidFill>
                <a:effectLst>
                  <a:glow rad="139700">
                    <a:schemeClr val="accent4">
                      <a:satMod val="175000"/>
                      <a:alpha val="40000"/>
                    </a:schemeClr>
                  </a:glow>
                  <a:outerShdw blurRad="50800" dist="38100" algn="l" rotWithShape="0">
                    <a:srgbClr val="CAB8FF">
                      <a:lumMod val="10000"/>
                    </a:srgbClr>
                  </a:outerShdw>
                </a:effectLst>
                <a:uLnTx/>
                <a:uFillTx/>
                <a:latin typeface="Arial Black"/>
                <a:ea typeface="+mn-ea"/>
                <a:cs typeface="+mn-cs"/>
              </a:rPr>
              <a:t>te </a:t>
            </a:r>
            <a:r>
              <a:rPr kumimoji="0" lang="es-PE" sz="2800" b="0" i="0" u="none" strike="noStrike" kern="10" cap="none" spc="0" normalizeH="0" baseline="0" noProof="0" dirty="0">
                <a:ln>
                  <a:noFill/>
                </a:ln>
                <a:solidFill>
                  <a:srgbClr val="FFFFFF"/>
                </a:solidFill>
                <a:effectLst>
                  <a:glow rad="139700">
                    <a:schemeClr val="accent4">
                      <a:satMod val="175000"/>
                      <a:alpha val="40000"/>
                    </a:schemeClr>
                  </a:glow>
                  <a:outerShdw blurRad="50800" dist="38100" algn="l" rotWithShape="0">
                    <a:srgbClr val="CAB8FF">
                      <a:lumMod val="10000"/>
                    </a:srgbClr>
                  </a:outerShdw>
                </a:effectLst>
                <a:uLnTx/>
                <a:uFillTx/>
                <a:latin typeface="Arial Black"/>
                <a:ea typeface="+mn-ea"/>
                <a:cs typeface="+mn-cs"/>
              </a:rPr>
              <a:t>ha dado. </a:t>
            </a:r>
            <a:endParaRPr kumimoji="0" lang="es-PE" sz="2800" b="0" i="0" u="none" strike="noStrike" kern="10" cap="none" spc="0" normalizeH="0" baseline="0" noProof="0" dirty="0" smtClean="0">
              <a:ln>
                <a:noFill/>
              </a:ln>
              <a:solidFill>
                <a:srgbClr val="FFFFFF"/>
              </a:solidFill>
              <a:effectLst>
                <a:glow rad="139700">
                  <a:schemeClr val="accent4">
                    <a:satMod val="175000"/>
                    <a:alpha val="40000"/>
                  </a:schemeClr>
                </a:glow>
                <a:outerShdw blurRad="50800" dist="38100" algn="l" rotWithShape="0">
                  <a:srgbClr val="CAB8FF">
                    <a:lumMod val="10000"/>
                  </a:srgbClr>
                </a:outerShdw>
              </a:effectLst>
              <a:uLnTx/>
              <a:uFillTx/>
              <a:latin typeface="Arial Black"/>
              <a:ea typeface="+mn-ea"/>
              <a:cs typeface="+mn-cs"/>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s-PE" sz="2800" b="0" i="0" u="none" strike="noStrike" kern="10" cap="none" spc="0" normalizeH="0" baseline="0" noProof="0" dirty="0" smtClean="0">
                <a:ln>
                  <a:noFill/>
                </a:ln>
                <a:solidFill>
                  <a:srgbClr val="FFFFFF"/>
                </a:solidFill>
                <a:effectLst>
                  <a:glow rad="139700">
                    <a:schemeClr val="accent4">
                      <a:satMod val="175000"/>
                      <a:alpha val="40000"/>
                    </a:schemeClr>
                  </a:glow>
                  <a:outerShdw blurRad="50800" dist="38100" algn="l" rotWithShape="0">
                    <a:srgbClr val="CAB8FF">
                      <a:lumMod val="10000"/>
                    </a:srgbClr>
                  </a:outerShdw>
                </a:effectLst>
                <a:uLnTx/>
                <a:uFillTx/>
                <a:latin typeface="Arial Black"/>
                <a:ea typeface="+mn-ea"/>
                <a:cs typeface="+mn-cs"/>
              </a:rPr>
              <a:t>¿</a:t>
            </a:r>
            <a:r>
              <a:rPr kumimoji="0" lang="es-PE" sz="2800" b="0" i="0" u="none" strike="noStrike" kern="10" cap="none" spc="0" normalizeH="0" baseline="0" noProof="0" dirty="0">
                <a:ln>
                  <a:noFill/>
                </a:ln>
                <a:solidFill>
                  <a:srgbClr val="FFFFFF"/>
                </a:solidFill>
                <a:effectLst>
                  <a:glow rad="139700">
                    <a:schemeClr val="accent4">
                      <a:satMod val="175000"/>
                      <a:alpha val="40000"/>
                    </a:schemeClr>
                  </a:glow>
                  <a:outerShdw blurRad="50800" dist="38100" algn="l" rotWithShape="0">
                    <a:srgbClr val="CAB8FF">
                      <a:lumMod val="10000"/>
                    </a:srgbClr>
                  </a:outerShdw>
                </a:effectLst>
                <a:uLnTx/>
                <a:uFillTx/>
                <a:latin typeface="Arial Black"/>
                <a:ea typeface="+mn-ea"/>
                <a:cs typeface="+mn-cs"/>
              </a:rPr>
              <a:t>Los reconoces </a:t>
            </a:r>
            <a:endParaRPr kumimoji="0" lang="es-PE" sz="2800" b="0" i="0" u="none" strike="noStrike" kern="10" cap="none" spc="0" normalizeH="0" baseline="0" noProof="0" dirty="0" smtClean="0">
              <a:ln>
                <a:noFill/>
              </a:ln>
              <a:solidFill>
                <a:srgbClr val="FFFFFF"/>
              </a:solidFill>
              <a:effectLst>
                <a:glow rad="139700">
                  <a:schemeClr val="accent4">
                    <a:satMod val="175000"/>
                    <a:alpha val="40000"/>
                  </a:schemeClr>
                </a:glow>
                <a:outerShdw blurRad="50800" dist="38100" algn="l" rotWithShape="0">
                  <a:srgbClr val="CAB8FF">
                    <a:lumMod val="10000"/>
                  </a:srgbClr>
                </a:outerShdw>
              </a:effectLst>
              <a:uLnTx/>
              <a:uFillTx/>
              <a:latin typeface="Arial Black"/>
              <a:ea typeface="+mn-ea"/>
              <a:cs typeface="+mn-cs"/>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s-PE" sz="2800" b="0" i="0" u="none" strike="noStrike" kern="10" cap="none" spc="0" normalizeH="0" baseline="0" noProof="0" dirty="0" smtClean="0">
                <a:ln>
                  <a:noFill/>
                </a:ln>
                <a:solidFill>
                  <a:srgbClr val="FFFFFF"/>
                </a:solidFill>
                <a:effectLst>
                  <a:glow rad="139700">
                    <a:schemeClr val="accent4">
                      <a:satMod val="175000"/>
                      <a:alpha val="40000"/>
                    </a:schemeClr>
                  </a:glow>
                  <a:outerShdw blurRad="50800" dist="38100" algn="l" rotWithShape="0">
                    <a:srgbClr val="CAB8FF">
                      <a:lumMod val="10000"/>
                    </a:srgbClr>
                  </a:outerShdw>
                </a:effectLst>
                <a:uLnTx/>
                <a:uFillTx/>
                <a:latin typeface="Arial Black"/>
                <a:ea typeface="+mn-ea"/>
                <a:cs typeface="+mn-cs"/>
              </a:rPr>
              <a:t>con </a:t>
            </a:r>
            <a:r>
              <a:rPr kumimoji="0" lang="es-PE" sz="2800" b="0" i="0" u="none" strike="noStrike" kern="10" cap="none" spc="0" normalizeH="0" baseline="0" noProof="0" dirty="0">
                <a:ln>
                  <a:noFill/>
                </a:ln>
                <a:solidFill>
                  <a:srgbClr val="FFFFFF"/>
                </a:solidFill>
                <a:effectLst>
                  <a:glow rad="139700">
                    <a:schemeClr val="accent4">
                      <a:satMod val="175000"/>
                      <a:alpha val="40000"/>
                    </a:schemeClr>
                  </a:glow>
                  <a:outerShdw blurRad="50800" dist="38100" algn="l" rotWithShape="0">
                    <a:srgbClr val="CAB8FF">
                      <a:lumMod val="10000"/>
                    </a:srgbClr>
                  </a:outerShdw>
                </a:effectLst>
                <a:uLnTx/>
                <a:uFillTx/>
                <a:latin typeface="Arial Black"/>
                <a:ea typeface="+mn-ea"/>
                <a:cs typeface="+mn-cs"/>
              </a:rPr>
              <a:t>gratitud?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2800" b="0" i="0" u="none" strike="noStrike" kern="10" cap="none" spc="0" normalizeH="0" baseline="0" noProof="0" dirty="0">
              <a:ln>
                <a:noFill/>
              </a:ln>
              <a:solidFill>
                <a:srgbClr val="FFFFFF"/>
              </a:solidFill>
              <a:effectLst>
                <a:glow rad="139700">
                  <a:schemeClr val="accent4">
                    <a:satMod val="175000"/>
                    <a:alpha val="40000"/>
                  </a:schemeClr>
                </a:glow>
                <a:outerShdw blurRad="50800" dist="38100" algn="l" rotWithShape="0">
                  <a:srgbClr val="CAB8FF">
                    <a:lumMod val="10000"/>
                  </a:srgbClr>
                </a:outerShdw>
              </a:effectLst>
              <a:uLnTx/>
              <a:uFillTx/>
              <a:latin typeface="Arial Black"/>
              <a:ea typeface="+mn-ea"/>
              <a:cs typeface="+mn-cs"/>
            </a:endParaRPr>
          </a:p>
        </p:txBody>
      </p:sp>
      <p:sp>
        <p:nvSpPr>
          <p:cNvPr id="453637" name="WordArt 5"/>
          <p:cNvSpPr>
            <a:spLocks noChangeArrowheads="1" noChangeShapeType="1" noTextEdit="1"/>
          </p:cNvSpPr>
          <p:nvPr/>
        </p:nvSpPr>
        <p:spPr bwMode="auto">
          <a:xfrm>
            <a:off x="273353" y="567956"/>
            <a:ext cx="5254366" cy="943358"/>
          </a:xfrm>
          <a:prstGeom prst="rect">
            <a:avLst/>
          </a:prstGeom>
          <a:extLst>
            <a:ext uri="{AF507438-7753-43E0-B8FC-AC1667EBCBE1}">
              <a14:hiddenEffects xmlns:a14="http://schemas.microsoft.com/office/drawing/2010/main">
                <a:effectLst/>
              </a14:hiddenEffects>
            </a:ext>
          </a:extLst>
        </p:spPr>
        <p:txBody>
          <a:bodyPr wrap="none" fromWordArt="1"/>
          <a:lstStyle/>
          <a:p>
            <a:pPr marL="285750" marR="0" lvl="0" indent="-285750" algn="ctr"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s-PE" sz="2800" b="0" i="0" u="none" strike="noStrike" kern="10" cap="none" spc="0" normalizeH="0" baseline="0" noProof="0" dirty="0">
                <a:ln>
                  <a:noFill/>
                </a:ln>
                <a:solidFill>
                  <a:srgbClr val="FFFFFF"/>
                </a:solidFill>
                <a:effectLst>
                  <a:glow rad="101600">
                    <a:schemeClr val="accent4">
                      <a:satMod val="175000"/>
                      <a:alpha val="40000"/>
                    </a:schemeClr>
                  </a:glow>
                  <a:outerShdw blurRad="50800" dist="38100" algn="l" rotWithShape="0">
                    <a:srgbClr val="CAB8FF">
                      <a:lumMod val="10000"/>
                    </a:srgbClr>
                  </a:outerShdw>
                </a:effectLst>
                <a:uLnTx/>
                <a:uFillTx/>
                <a:latin typeface="Arial Black"/>
                <a:ea typeface="+mn-ea"/>
                <a:cs typeface="+mn-cs"/>
              </a:rPr>
              <a:t>Enumera los dones </a:t>
            </a:r>
            <a:r>
              <a:rPr kumimoji="0" lang="es-PE" sz="2800" b="0" i="0" u="none" strike="noStrike" kern="10" cap="none" spc="0" normalizeH="0" baseline="0" noProof="0" dirty="0" smtClean="0">
                <a:ln>
                  <a:noFill/>
                </a:ln>
                <a:solidFill>
                  <a:srgbClr val="FFFFFF"/>
                </a:solidFill>
                <a:effectLst>
                  <a:glow rad="101600">
                    <a:schemeClr val="accent4">
                      <a:satMod val="175000"/>
                      <a:alpha val="40000"/>
                    </a:schemeClr>
                  </a:glow>
                  <a:outerShdw blurRad="50800" dist="38100" algn="l" rotWithShape="0">
                    <a:srgbClr val="CAB8FF">
                      <a:lumMod val="10000"/>
                    </a:srgbClr>
                  </a:outerShdw>
                </a:effectLst>
                <a:uLnTx/>
                <a:uFillTx/>
                <a:latin typeface="Arial Black"/>
                <a:ea typeface="+mn-ea"/>
                <a:cs typeface="+mn-cs"/>
              </a:rPr>
              <a:t>y </a:t>
            </a:r>
          </a:p>
          <a:p>
            <a:pPr marR="0" lvl="0" algn="ctr" defTabSz="914400" rtl="0" eaLnBrk="1" fontAlgn="base" latinLnBrk="0" hangingPunct="1">
              <a:lnSpc>
                <a:spcPct val="100000"/>
              </a:lnSpc>
              <a:spcBef>
                <a:spcPct val="0"/>
              </a:spcBef>
              <a:spcAft>
                <a:spcPct val="0"/>
              </a:spcAft>
              <a:buClrTx/>
              <a:buSzTx/>
              <a:tabLst/>
              <a:defRPr/>
            </a:pPr>
            <a:r>
              <a:rPr kumimoji="0" lang="es-PE" sz="2800" b="0" i="0" u="none" strike="noStrike" kern="10" cap="none" spc="0" normalizeH="0" baseline="0" noProof="0" dirty="0" smtClean="0">
                <a:ln>
                  <a:noFill/>
                </a:ln>
                <a:solidFill>
                  <a:srgbClr val="FFFFFF"/>
                </a:solidFill>
                <a:effectLst>
                  <a:glow rad="101600">
                    <a:schemeClr val="accent4">
                      <a:satMod val="175000"/>
                      <a:alpha val="40000"/>
                    </a:schemeClr>
                  </a:glow>
                  <a:outerShdw blurRad="50800" dist="38100" algn="l" rotWithShape="0">
                    <a:srgbClr val="CAB8FF">
                      <a:lumMod val="10000"/>
                    </a:srgbClr>
                  </a:outerShdw>
                </a:effectLst>
                <a:uLnTx/>
                <a:uFillTx/>
                <a:latin typeface="Arial Black"/>
                <a:ea typeface="+mn-ea"/>
                <a:cs typeface="+mn-cs"/>
              </a:rPr>
              <a:t>talentos </a:t>
            </a:r>
            <a:r>
              <a:rPr kumimoji="0" lang="es-PE" sz="2800" b="0" i="0" u="none" strike="noStrike" kern="10" cap="none" spc="0" normalizeH="0" baseline="0" noProof="0" dirty="0">
                <a:ln>
                  <a:noFill/>
                </a:ln>
                <a:solidFill>
                  <a:srgbClr val="FFFFFF"/>
                </a:solidFill>
                <a:effectLst>
                  <a:glow rad="101600">
                    <a:schemeClr val="accent4">
                      <a:satMod val="175000"/>
                      <a:alpha val="40000"/>
                    </a:schemeClr>
                  </a:glow>
                  <a:outerShdw blurRad="50800" dist="38100" algn="l" rotWithShape="0">
                    <a:srgbClr val="CAB8FF">
                      <a:lumMod val="10000"/>
                    </a:srgbClr>
                  </a:outerShdw>
                </a:effectLst>
                <a:uLnTx/>
                <a:uFillTx/>
                <a:latin typeface="Arial Black"/>
                <a:ea typeface="+mn-ea"/>
                <a:cs typeface="+mn-cs"/>
              </a:rPr>
              <a:t>que Dios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2800" b="0" i="0" u="none" strike="noStrike" kern="10" cap="none" spc="0" normalizeH="0" baseline="0" noProof="0" dirty="0">
              <a:ln>
                <a:noFill/>
              </a:ln>
              <a:solidFill>
                <a:srgbClr val="FFFFFF"/>
              </a:solidFill>
              <a:effectLst>
                <a:glow rad="101600">
                  <a:schemeClr val="accent4">
                    <a:satMod val="175000"/>
                    <a:alpha val="40000"/>
                  </a:schemeClr>
                </a:glow>
                <a:outerShdw blurRad="50800" dist="38100" algn="l" rotWithShape="0">
                  <a:srgbClr val="CAB8FF">
                    <a:lumMod val="10000"/>
                  </a:srgbClr>
                </a:outerShdw>
              </a:effectLst>
              <a:uLnTx/>
              <a:uFillTx/>
              <a:latin typeface="Arial Black"/>
              <a:ea typeface="+mn-ea"/>
              <a:cs typeface="+mn-cs"/>
            </a:endParaRPr>
          </a:p>
        </p:txBody>
      </p:sp>
      <p:sp>
        <p:nvSpPr>
          <p:cNvPr id="453638" name="WordArt 6"/>
          <p:cNvSpPr>
            <a:spLocks noChangeArrowheads="1" noChangeShapeType="1" noTextEdit="1"/>
          </p:cNvSpPr>
          <p:nvPr/>
        </p:nvSpPr>
        <p:spPr bwMode="auto">
          <a:xfrm>
            <a:off x="1676400" y="5638800"/>
            <a:ext cx="4896544" cy="6286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1800" b="0" i="0" u="none" strike="noStrike" kern="10" cap="none" spc="0" normalizeH="0" baseline="0" noProof="0" dirty="0">
              <a:ln w="9525">
                <a:solidFill>
                  <a:srgbClr val="000000"/>
                </a:solidFill>
                <a:round/>
                <a:headEnd/>
                <a:tailEnd/>
              </a:ln>
              <a:solidFill>
                <a:srgbClr val="EFF274">
                  <a:lumMod val="60000"/>
                  <a:lumOff val="40000"/>
                </a:srgbClr>
              </a:solidFill>
              <a:effectLst>
                <a:glow rad="63500">
                  <a:srgbClr val="FFFFCC">
                    <a:satMod val="175000"/>
                    <a:alpha val="40000"/>
                  </a:srgbClr>
                </a:glow>
              </a:effectLst>
              <a:uLnTx/>
              <a:uFillTx/>
              <a:latin typeface="Arial Black"/>
              <a:ea typeface="+mn-ea"/>
              <a:cs typeface="+mn-cs"/>
            </a:endParaRPr>
          </a:p>
        </p:txBody>
      </p:sp>
    </p:spTree>
    <p:extLst>
      <p:ext uri="{BB962C8B-B14F-4D97-AF65-F5344CB8AC3E}">
        <p14:creationId xmlns:p14="http://schemas.microsoft.com/office/powerpoint/2010/main" val="8830348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iterate type="lt">
                                    <p:tmPct val="10000"/>
                                  </p:iterate>
                                  <p:childTnLst>
                                    <p:set>
                                      <p:cBhvr>
                                        <p:cTn id="6" dur="1" fill="hold">
                                          <p:stCondLst>
                                            <p:cond delay="0"/>
                                          </p:stCondLst>
                                        </p:cTn>
                                        <p:tgtEl>
                                          <p:spTgt spid="453637"/>
                                        </p:tgtEl>
                                        <p:attrNameLst>
                                          <p:attrName>style.visibility</p:attrName>
                                        </p:attrNameLst>
                                      </p:cBhvr>
                                      <p:to>
                                        <p:strVal val="visible"/>
                                      </p:to>
                                    </p:set>
                                    <p:anim calcmode="lin" valueType="num">
                                      <p:cBhvr>
                                        <p:cTn id="7" dur="750" fill="hold"/>
                                        <p:tgtEl>
                                          <p:spTgt spid="453637"/>
                                        </p:tgtEl>
                                        <p:attrNameLst>
                                          <p:attrName>ppt_w</p:attrName>
                                        </p:attrNameLst>
                                      </p:cBhvr>
                                      <p:tavLst>
                                        <p:tav tm="0">
                                          <p:val>
                                            <p:strVal val="4/3*#ppt_w"/>
                                          </p:val>
                                        </p:tav>
                                        <p:tav tm="100000">
                                          <p:val>
                                            <p:strVal val="#ppt_w"/>
                                          </p:val>
                                        </p:tav>
                                      </p:tavLst>
                                    </p:anim>
                                    <p:anim calcmode="lin" valueType="num">
                                      <p:cBhvr>
                                        <p:cTn id="8" dur="750" fill="hold"/>
                                        <p:tgtEl>
                                          <p:spTgt spid="453637"/>
                                        </p:tgtEl>
                                        <p:attrNameLst>
                                          <p:attrName>ppt_h</p:attrName>
                                        </p:attrNameLst>
                                      </p:cBhvr>
                                      <p:tavLst>
                                        <p:tav tm="0">
                                          <p:val>
                                            <p:strVal val="4/3*#ppt_h"/>
                                          </p:val>
                                        </p:tav>
                                        <p:tav tm="100000">
                                          <p:val>
                                            <p:strVal val="#ppt_h"/>
                                          </p:val>
                                        </p:tav>
                                      </p:tavLst>
                                    </p:anim>
                                  </p:childTnLst>
                                </p:cTn>
                              </p:par>
                            </p:childTnLst>
                          </p:cTn>
                        </p:par>
                        <p:par>
                          <p:cTn id="9" fill="hold">
                            <p:stCondLst>
                              <p:cond delay="3000"/>
                            </p:stCondLst>
                            <p:childTnLst>
                              <p:par>
                                <p:cTn id="10" presetID="23" presetClass="entr" presetSubtype="288" fill="hold" grpId="0" nodeType="afterEffect" nodePh="1">
                                  <p:stCondLst>
                                    <p:cond delay="0"/>
                                  </p:stCondLst>
                                  <p:endCondLst>
                                    <p:cond evt="begin" delay="0">
                                      <p:tn val="10"/>
                                    </p:cond>
                                  </p:endCondLst>
                                  <p:iterate type="lt">
                                    <p:tmPct val="10000"/>
                                  </p:iterate>
                                  <p:childTnLst>
                                    <p:set>
                                      <p:cBhvr>
                                        <p:cTn id="11" dur="1" fill="hold">
                                          <p:stCondLst>
                                            <p:cond delay="0"/>
                                          </p:stCondLst>
                                        </p:cTn>
                                        <p:tgtEl>
                                          <p:spTgt spid="453638"/>
                                        </p:tgtEl>
                                        <p:attrNameLst>
                                          <p:attrName>style.visibility</p:attrName>
                                        </p:attrNameLst>
                                      </p:cBhvr>
                                      <p:to>
                                        <p:strVal val="visible"/>
                                      </p:to>
                                    </p:set>
                                    <p:anim calcmode="lin" valueType="num">
                                      <p:cBhvr>
                                        <p:cTn id="12" dur="1750" fill="hold"/>
                                        <p:tgtEl>
                                          <p:spTgt spid="453638"/>
                                        </p:tgtEl>
                                        <p:attrNameLst>
                                          <p:attrName>ppt_w</p:attrName>
                                        </p:attrNameLst>
                                      </p:cBhvr>
                                      <p:tavLst>
                                        <p:tav tm="0">
                                          <p:val>
                                            <p:strVal val="4/3*#ppt_w"/>
                                          </p:val>
                                        </p:tav>
                                        <p:tav tm="100000">
                                          <p:val>
                                            <p:strVal val="#ppt_w"/>
                                          </p:val>
                                        </p:tav>
                                      </p:tavLst>
                                    </p:anim>
                                    <p:anim calcmode="lin" valueType="num">
                                      <p:cBhvr>
                                        <p:cTn id="13" dur="1750" fill="hold"/>
                                        <p:tgtEl>
                                          <p:spTgt spid="453638"/>
                                        </p:tgtEl>
                                        <p:attrNameLst>
                                          <p:attrName>ppt_h</p:attrName>
                                        </p:attrNameLst>
                                      </p:cBhvr>
                                      <p:tavLst>
                                        <p:tav tm="0">
                                          <p:val>
                                            <p:strVal val="4/3*#ppt_h"/>
                                          </p:val>
                                        </p:tav>
                                        <p:tav tm="100000">
                                          <p:val>
                                            <p:strVal val="#ppt_h"/>
                                          </p:val>
                                        </p:tav>
                                      </p:tavLst>
                                    </p:anim>
                                  </p:childTnLst>
                                </p:cTn>
                              </p:par>
                            </p:childTnLst>
                          </p:cTn>
                        </p:par>
                        <p:par>
                          <p:cTn id="14" fill="hold">
                            <p:stCondLst>
                              <p:cond delay="4750"/>
                            </p:stCondLst>
                            <p:childTnLst>
                              <p:par>
                                <p:cTn id="15" presetID="23" presetClass="entr" presetSubtype="288" fill="hold" grpId="0" nodeType="afterEffect">
                                  <p:stCondLst>
                                    <p:cond delay="0"/>
                                  </p:stCondLst>
                                  <p:iterate type="lt">
                                    <p:tmPct val="10000"/>
                                  </p:iterate>
                                  <p:childTnLst>
                                    <p:set>
                                      <p:cBhvr>
                                        <p:cTn id="16" dur="1" fill="hold">
                                          <p:stCondLst>
                                            <p:cond delay="0"/>
                                          </p:stCondLst>
                                        </p:cTn>
                                        <p:tgtEl>
                                          <p:spTgt spid="6"/>
                                        </p:tgtEl>
                                        <p:attrNameLst>
                                          <p:attrName>style.visibility</p:attrName>
                                        </p:attrNameLst>
                                      </p:cBhvr>
                                      <p:to>
                                        <p:strVal val="visible"/>
                                      </p:to>
                                    </p:set>
                                    <p:anim calcmode="lin" valueType="num">
                                      <p:cBhvr>
                                        <p:cTn id="17" dur="750" fill="hold"/>
                                        <p:tgtEl>
                                          <p:spTgt spid="6"/>
                                        </p:tgtEl>
                                        <p:attrNameLst>
                                          <p:attrName>ppt_w</p:attrName>
                                        </p:attrNameLst>
                                      </p:cBhvr>
                                      <p:tavLst>
                                        <p:tav tm="0">
                                          <p:val>
                                            <p:strVal val="4/3*#ppt_w"/>
                                          </p:val>
                                        </p:tav>
                                        <p:tav tm="100000">
                                          <p:val>
                                            <p:strVal val="#ppt_w"/>
                                          </p:val>
                                        </p:tav>
                                      </p:tavLst>
                                    </p:anim>
                                    <p:anim calcmode="lin" valueType="num">
                                      <p:cBhvr>
                                        <p:cTn id="18" dur="750" fill="hold"/>
                                        <p:tgtEl>
                                          <p:spTgt spid="6"/>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53637" grpId="0"/>
      <p:bldP spid="45363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863" y="527576"/>
            <a:ext cx="8272707" cy="5827503"/>
          </a:xfrm>
          <a:prstGeom prst="rect">
            <a:avLst/>
          </a:prstGeom>
          <a:effectLst>
            <a:softEdge rad="12700"/>
          </a:effectLst>
        </p:spPr>
      </p:pic>
      <p:sp>
        <p:nvSpPr>
          <p:cNvPr id="5" name="WordArt 6"/>
          <p:cNvSpPr>
            <a:spLocks noChangeArrowheads="1" noChangeShapeType="1" noTextEdit="1"/>
          </p:cNvSpPr>
          <p:nvPr/>
        </p:nvSpPr>
        <p:spPr bwMode="auto">
          <a:xfrm>
            <a:off x="1737858" y="5220405"/>
            <a:ext cx="5919651" cy="9644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1600" b="1" i="0" u="none" strike="noStrike" kern="10" cap="none" spc="0" normalizeH="0" baseline="0" noProof="0" dirty="0" smtClean="0">
                <a:ln w="9525">
                  <a:solidFill>
                    <a:srgbClr val="000000"/>
                  </a:solidFill>
                  <a:round/>
                  <a:headEnd/>
                  <a:tailEnd/>
                </a:ln>
                <a:solidFill>
                  <a:srgbClr val="F6F7BC"/>
                </a:solidFill>
                <a:effectLst>
                  <a:glow rad="2286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PE" sz="1600" b="1" i="0" u="none" strike="noStrike" kern="10" cap="none" spc="0" normalizeH="0" baseline="0" noProof="0" dirty="0">
                <a:ln w="9525">
                  <a:solidFill>
                    <a:srgbClr val="000000"/>
                  </a:solidFill>
                  <a:round/>
                  <a:headEnd/>
                  <a:tailEnd/>
                </a:ln>
                <a:solidFill>
                  <a:srgbClr val="F6F7BC"/>
                </a:solidFill>
                <a:effectLst>
                  <a:glow rad="2286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mn-cs"/>
              </a:rPr>
              <a:t>y talentos que el Señor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1600" b="1" i="0" u="none" strike="noStrike" kern="10" cap="none" spc="0" normalizeH="0" baseline="0" noProof="0" dirty="0">
                <a:ln w="9525">
                  <a:solidFill>
                    <a:srgbClr val="000000"/>
                  </a:solidFill>
                  <a:round/>
                  <a:headEnd/>
                  <a:tailEnd/>
                </a:ln>
                <a:solidFill>
                  <a:srgbClr val="F6F7BC"/>
                </a:solidFill>
                <a:effectLst>
                  <a:glow rad="2286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mn-cs"/>
              </a:rPr>
              <a:t>ha puesto en </a:t>
            </a:r>
            <a:r>
              <a:rPr kumimoji="0" lang="es-PE" sz="1600" b="1" i="0" u="none" strike="noStrike" kern="10" cap="none" spc="0" normalizeH="0" baseline="0" noProof="0" dirty="0" smtClean="0">
                <a:ln w="9525">
                  <a:solidFill>
                    <a:srgbClr val="000000"/>
                  </a:solidFill>
                  <a:round/>
                  <a:headEnd/>
                  <a:tailEnd/>
                </a:ln>
                <a:solidFill>
                  <a:srgbClr val="F6F7BC"/>
                </a:solidFill>
                <a:effectLst>
                  <a:glow rad="2286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mn-cs"/>
              </a:rPr>
              <a:t>nuestra </a:t>
            </a:r>
            <a:r>
              <a:rPr kumimoji="0" lang="es-PE" sz="1600" b="1" i="0" u="none" strike="noStrike" kern="10" cap="none" spc="0" normalizeH="0" baseline="0" noProof="0" dirty="0">
                <a:ln w="9525">
                  <a:solidFill>
                    <a:srgbClr val="000000"/>
                  </a:solidFill>
                  <a:round/>
                  <a:headEnd/>
                  <a:tailEnd/>
                </a:ln>
                <a:solidFill>
                  <a:srgbClr val="F6F7BC"/>
                </a:solidFill>
                <a:effectLst>
                  <a:glow rad="228600">
                    <a:schemeClr val="accent4">
                      <a:satMod val="175000"/>
                      <a:alpha val="40000"/>
                    </a:schemeClr>
                  </a:glow>
                  <a:outerShdw blurRad="38100" dist="38100" dir="2700000" algn="tl">
                    <a:srgbClr val="000000">
                      <a:alpha val="43137"/>
                    </a:srgbClr>
                  </a:outerShdw>
                </a:effectLst>
                <a:uLnTx/>
                <a:uFillTx/>
                <a:latin typeface="Comic Sans MS" panose="030F0702030302020204" pitchFamily="66" charset="0"/>
                <a:ea typeface="+mn-ea"/>
                <a:cs typeface="+mn-cs"/>
              </a:rPr>
              <a:t>vida?</a:t>
            </a:r>
          </a:p>
        </p:txBody>
      </p:sp>
      <p:sp>
        <p:nvSpPr>
          <p:cNvPr id="454662" name="WordArt 6"/>
          <p:cNvSpPr>
            <a:spLocks noChangeArrowheads="1" noChangeShapeType="1" noTextEdit="1"/>
          </p:cNvSpPr>
          <p:nvPr/>
        </p:nvSpPr>
        <p:spPr bwMode="auto">
          <a:xfrm>
            <a:off x="521925" y="573297"/>
            <a:ext cx="8186646" cy="67203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R="0" lvl="0" algn="ctr" defTabSz="914400" rtl="0" eaLnBrk="1" fontAlgn="base" latinLnBrk="0" hangingPunct="1">
              <a:lnSpc>
                <a:spcPct val="100000"/>
              </a:lnSpc>
              <a:spcBef>
                <a:spcPct val="0"/>
              </a:spcBef>
              <a:spcAft>
                <a:spcPct val="0"/>
              </a:spcAft>
              <a:buClrTx/>
              <a:buSzTx/>
              <a:tabLst/>
              <a:defRPr/>
            </a:pPr>
            <a:r>
              <a:rPr kumimoji="0" lang="es-PE" sz="1600" b="1" i="0" u="none" strike="noStrike" kern="10" cap="none" spc="0" normalizeH="0" baseline="0" noProof="0" dirty="0">
                <a:ln w="9525">
                  <a:solidFill>
                    <a:srgbClr val="000000"/>
                  </a:solidFill>
                  <a:round/>
                  <a:headEnd/>
                  <a:tailEnd/>
                </a:ln>
                <a:solidFill>
                  <a:schemeClr val="bg1">
                    <a:lumMod val="20000"/>
                    <a:lumOff val="80000"/>
                  </a:scheme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¿Somos responsables con los </a:t>
            </a:r>
            <a:r>
              <a:rPr kumimoji="0" lang="es-PE" sz="1600" b="1" i="0" u="none" strike="noStrike" kern="10" cap="none" spc="0" normalizeH="0" baseline="0" noProof="0" dirty="0" smtClean="0">
                <a:ln w="9525">
                  <a:solidFill>
                    <a:srgbClr val="000000"/>
                  </a:solidFill>
                  <a:round/>
                  <a:headEnd/>
                  <a:tailEnd/>
                </a:ln>
                <a:solidFill>
                  <a:schemeClr val="bg1">
                    <a:lumMod val="20000"/>
                    <a:lumOff val="80000"/>
                  </a:scheme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dones</a:t>
            </a:r>
            <a:endParaRPr kumimoji="0" lang="es-PE" sz="1600" b="1" i="0" u="none" strike="noStrike" kern="10" cap="none" spc="0" normalizeH="0" baseline="0" noProof="0" dirty="0">
              <a:ln w="9525">
                <a:solidFill>
                  <a:srgbClr val="000000"/>
                </a:solidFill>
                <a:round/>
                <a:headEnd/>
                <a:tailEnd/>
              </a:ln>
              <a:solidFill>
                <a:schemeClr val="bg1">
                  <a:lumMod val="20000"/>
                  <a:lumOff val="80000"/>
                </a:schemeClr>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41589251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iterate type="lt">
                                    <p:tmPct val="10000"/>
                                  </p:iterate>
                                  <p:childTnLst>
                                    <p:set>
                                      <p:cBhvr>
                                        <p:cTn id="6" dur="1" fill="hold">
                                          <p:stCondLst>
                                            <p:cond delay="0"/>
                                          </p:stCondLst>
                                        </p:cTn>
                                        <p:tgtEl>
                                          <p:spTgt spid="454662"/>
                                        </p:tgtEl>
                                        <p:attrNameLst>
                                          <p:attrName>style.visibility</p:attrName>
                                        </p:attrNameLst>
                                      </p:cBhvr>
                                      <p:to>
                                        <p:strVal val="visible"/>
                                      </p:to>
                                    </p:set>
                                    <p:anim calcmode="lin" valueType="num">
                                      <p:cBhvr>
                                        <p:cTn id="7" dur="750" fill="hold"/>
                                        <p:tgtEl>
                                          <p:spTgt spid="454662"/>
                                        </p:tgtEl>
                                        <p:attrNameLst>
                                          <p:attrName>ppt_w</p:attrName>
                                        </p:attrNameLst>
                                      </p:cBhvr>
                                      <p:tavLst>
                                        <p:tav tm="0">
                                          <p:val>
                                            <p:strVal val="4/3*#ppt_w"/>
                                          </p:val>
                                        </p:tav>
                                        <p:tav tm="100000">
                                          <p:val>
                                            <p:strVal val="#ppt_w"/>
                                          </p:val>
                                        </p:tav>
                                      </p:tavLst>
                                    </p:anim>
                                    <p:anim calcmode="lin" valueType="num">
                                      <p:cBhvr>
                                        <p:cTn id="8" dur="750" fill="hold"/>
                                        <p:tgtEl>
                                          <p:spTgt spid="454662"/>
                                        </p:tgtEl>
                                        <p:attrNameLst>
                                          <p:attrName>ppt_h</p:attrName>
                                        </p:attrNameLst>
                                      </p:cBhvr>
                                      <p:tavLst>
                                        <p:tav tm="0">
                                          <p:val>
                                            <p:strVal val="4/3*#ppt_h"/>
                                          </p:val>
                                        </p:tav>
                                        <p:tav tm="100000">
                                          <p:val>
                                            <p:strVal val="#ppt_h"/>
                                          </p:val>
                                        </p:tav>
                                      </p:tavLst>
                                    </p:anim>
                                  </p:childTnLst>
                                </p:cTn>
                              </p:par>
                            </p:childTnLst>
                          </p:cTn>
                        </p:par>
                        <p:par>
                          <p:cTn id="9" fill="hold">
                            <p:stCondLst>
                              <p:cond delay="2850"/>
                            </p:stCondLst>
                            <p:childTnLst>
                              <p:par>
                                <p:cTn id="10" presetID="23" presetClass="entr" presetSubtype="288"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750" fill="hold"/>
                                        <p:tgtEl>
                                          <p:spTgt spid="5"/>
                                        </p:tgtEl>
                                        <p:attrNameLst>
                                          <p:attrName>ppt_w</p:attrName>
                                        </p:attrNameLst>
                                      </p:cBhvr>
                                      <p:tavLst>
                                        <p:tav tm="0">
                                          <p:val>
                                            <p:strVal val="4/3*#ppt_w"/>
                                          </p:val>
                                        </p:tav>
                                        <p:tav tm="100000">
                                          <p:val>
                                            <p:strVal val="#ppt_w"/>
                                          </p:val>
                                        </p:tav>
                                      </p:tavLst>
                                    </p:anim>
                                    <p:anim calcmode="lin" valueType="num">
                                      <p:cBhvr>
                                        <p:cTn id="13" dur="750" fill="hold"/>
                                        <p:tgtEl>
                                          <p:spTgt spid="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5466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20" y="515112"/>
            <a:ext cx="8241079" cy="5839968"/>
          </a:xfrm>
          <a:prstGeom prst="rect">
            <a:avLst/>
          </a:prstGeom>
          <a:scene3d>
            <a:camera prst="orthographicFront"/>
            <a:lightRig rig="threePt" dir="t"/>
          </a:scene3d>
          <a:sp3d>
            <a:bevelT/>
          </a:sp3d>
        </p:spPr>
      </p:pic>
      <p:sp>
        <p:nvSpPr>
          <p:cNvPr id="458758" name="Rectangle 6"/>
          <p:cNvSpPr>
            <a:spLocks noChangeArrowheads="1"/>
          </p:cNvSpPr>
          <p:nvPr/>
        </p:nvSpPr>
        <p:spPr bwMode="auto">
          <a:xfrm>
            <a:off x="445721" y="4423110"/>
            <a:ext cx="467140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_tradnl" sz="3200" i="0" u="none" strike="noStrike" kern="1200" cap="none" spc="0" normalizeH="0" baseline="0" noProof="0" dirty="0">
                <a:ln>
                  <a:noFill/>
                </a:ln>
                <a:solidFill>
                  <a:srgbClr val="F6F7BC"/>
                </a:solidFill>
                <a:effectLst>
                  <a:glow rad="63500">
                    <a:srgbClr val="000000">
                      <a:satMod val="175000"/>
                      <a:alpha val="40000"/>
                    </a:srgbClr>
                  </a:glow>
                  <a:outerShdw blurRad="50800" dist="38100" algn="l" rotWithShape="0">
                    <a:prstClr val="black"/>
                  </a:outerShdw>
                </a:effectLst>
                <a:uLnTx/>
                <a:uFillTx/>
                <a:latin typeface="Segoe UI Variable Display Semib" pitchFamily="2" charset="0"/>
              </a:rPr>
              <a:t>¿Pienso, también, que Dios me exige más de la cuenta?</a:t>
            </a:r>
          </a:p>
        </p:txBody>
      </p:sp>
      <p:sp>
        <p:nvSpPr>
          <p:cNvPr id="458757" name="Rectangle 5"/>
          <p:cNvSpPr>
            <a:spLocks noChangeArrowheads="1"/>
          </p:cNvSpPr>
          <p:nvPr/>
        </p:nvSpPr>
        <p:spPr bwMode="auto">
          <a:xfrm>
            <a:off x="688278" y="446521"/>
            <a:ext cx="755151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ctr" defTabSz="914400" rtl="0" eaLnBrk="1" fontAlgn="base" latinLnBrk="0" hangingPunct="1">
              <a:lnSpc>
                <a:spcPct val="100000"/>
              </a:lnSpc>
              <a:spcBef>
                <a:spcPct val="20000"/>
              </a:spcBef>
              <a:spcAft>
                <a:spcPct val="0"/>
              </a:spcAft>
              <a:buClrTx/>
              <a:buSzTx/>
              <a:buFont typeface="Wingdings" panose="05000000000000000000" pitchFamily="2" charset="2"/>
              <a:buChar char="Ø"/>
              <a:tabLst/>
              <a:defRPr/>
            </a:pPr>
            <a:r>
              <a:rPr kumimoji="0" lang="es-ES_tradnl" sz="3200" b="1" u="none" strike="noStrike" kern="1200" cap="none" spc="0" normalizeH="0" baseline="0" noProof="0" dirty="0">
                <a:ln>
                  <a:noFill/>
                </a:ln>
                <a:solidFill>
                  <a:schemeClr val="bg1">
                    <a:lumMod val="20000"/>
                    <a:lumOff val="80000"/>
                  </a:schemeClr>
                </a:solidFill>
                <a:uLnTx/>
                <a:uFillTx/>
                <a:latin typeface="Rockwell Extra Bold" pitchFamily="18" charset="0"/>
                <a:ea typeface="+mn-ea"/>
                <a:cs typeface="+mn-cs"/>
              </a:rPr>
              <a:t>Sé que eres hombre duro… </a:t>
            </a:r>
          </a:p>
        </p:txBody>
      </p:sp>
    </p:spTree>
    <p:extLst>
      <p:ext uri="{BB962C8B-B14F-4D97-AF65-F5344CB8AC3E}">
        <p14:creationId xmlns:p14="http://schemas.microsoft.com/office/powerpoint/2010/main" val="21370802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iterate type="lt">
                                    <p:tmPct val="10000"/>
                                  </p:iterate>
                                  <p:childTnLst>
                                    <p:set>
                                      <p:cBhvr>
                                        <p:cTn id="6" dur="1" fill="hold">
                                          <p:stCondLst>
                                            <p:cond delay="0"/>
                                          </p:stCondLst>
                                        </p:cTn>
                                        <p:tgtEl>
                                          <p:spTgt spid="458757"/>
                                        </p:tgtEl>
                                        <p:attrNameLst>
                                          <p:attrName>style.visibility</p:attrName>
                                        </p:attrNameLst>
                                      </p:cBhvr>
                                      <p:to>
                                        <p:strVal val="visible"/>
                                      </p:to>
                                    </p:set>
                                    <p:anim calcmode="lin" valueType="num">
                                      <p:cBhvr>
                                        <p:cTn id="7" dur="750" fill="hold"/>
                                        <p:tgtEl>
                                          <p:spTgt spid="458757"/>
                                        </p:tgtEl>
                                        <p:attrNameLst>
                                          <p:attrName>ppt_w</p:attrName>
                                        </p:attrNameLst>
                                      </p:cBhvr>
                                      <p:tavLst>
                                        <p:tav tm="0">
                                          <p:val>
                                            <p:strVal val="4/3*#ppt_w"/>
                                          </p:val>
                                        </p:tav>
                                        <p:tav tm="100000">
                                          <p:val>
                                            <p:strVal val="#ppt_w"/>
                                          </p:val>
                                        </p:tav>
                                      </p:tavLst>
                                    </p:anim>
                                    <p:anim calcmode="lin" valueType="num">
                                      <p:cBhvr>
                                        <p:cTn id="8" dur="750" fill="hold"/>
                                        <p:tgtEl>
                                          <p:spTgt spid="458757"/>
                                        </p:tgtEl>
                                        <p:attrNameLst>
                                          <p:attrName>ppt_h</p:attrName>
                                        </p:attrNameLst>
                                      </p:cBhvr>
                                      <p:tavLst>
                                        <p:tav tm="0">
                                          <p:val>
                                            <p:strVal val="4/3*#ppt_h"/>
                                          </p:val>
                                        </p:tav>
                                        <p:tav tm="100000">
                                          <p:val>
                                            <p:strVal val="#ppt_h"/>
                                          </p:val>
                                        </p:tav>
                                      </p:tavLst>
                                    </p:anim>
                                  </p:childTnLst>
                                </p:cTn>
                              </p:par>
                            </p:childTnLst>
                          </p:cTn>
                        </p:par>
                        <p:par>
                          <p:cTn id="9" fill="hold">
                            <p:stCondLst>
                              <p:cond delay="2175"/>
                            </p:stCondLst>
                            <p:childTnLst>
                              <p:par>
                                <p:cTn id="10" presetID="23" presetClass="entr" presetSubtype="288" fill="hold" grpId="0" nodeType="afterEffect">
                                  <p:stCondLst>
                                    <p:cond delay="0"/>
                                  </p:stCondLst>
                                  <p:iterate type="lt">
                                    <p:tmPct val="10000"/>
                                  </p:iterate>
                                  <p:childTnLst>
                                    <p:set>
                                      <p:cBhvr>
                                        <p:cTn id="11" dur="1" fill="hold">
                                          <p:stCondLst>
                                            <p:cond delay="0"/>
                                          </p:stCondLst>
                                        </p:cTn>
                                        <p:tgtEl>
                                          <p:spTgt spid="458758"/>
                                        </p:tgtEl>
                                        <p:attrNameLst>
                                          <p:attrName>style.visibility</p:attrName>
                                        </p:attrNameLst>
                                      </p:cBhvr>
                                      <p:to>
                                        <p:strVal val="visible"/>
                                      </p:to>
                                    </p:set>
                                    <p:anim calcmode="lin" valueType="num">
                                      <p:cBhvr>
                                        <p:cTn id="12" dur="750" fill="hold"/>
                                        <p:tgtEl>
                                          <p:spTgt spid="458758"/>
                                        </p:tgtEl>
                                        <p:attrNameLst>
                                          <p:attrName>ppt_w</p:attrName>
                                        </p:attrNameLst>
                                      </p:cBhvr>
                                      <p:tavLst>
                                        <p:tav tm="0">
                                          <p:val>
                                            <p:strVal val="4/3*#ppt_w"/>
                                          </p:val>
                                        </p:tav>
                                        <p:tav tm="100000">
                                          <p:val>
                                            <p:strVal val="#ppt_w"/>
                                          </p:val>
                                        </p:tav>
                                      </p:tavLst>
                                    </p:anim>
                                    <p:anim calcmode="lin" valueType="num">
                                      <p:cBhvr>
                                        <p:cTn id="13" dur="750" fill="hold"/>
                                        <p:tgtEl>
                                          <p:spTgt spid="458758"/>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758" grpId="0"/>
      <p:bldP spid="45875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756" y="527304"/>
            <a:ext cx="8224666" cy="5827776"/>
          </a:xfrm>
          <a:prstGeom prst="rect">
            <a:avLst/>
          </a:prstGeom>
          <a:scene3d>
            <a:camera prst="orthographicFront"/>
            <a:lightRig rig="threePt" dir="t"/>
          </a:scene3d>
          <a:sp3d>
            <a:bevelT/>
          </a:sp3d>
        </p:spPr>
      </p:pic>
      <p:sp>
        <p:nvSpPr>
          <p:cNvPr id="6" name="5 Rectángulo"/>
          <p:cNvSpPr/>
          <p:nvPr/>
        </p:nvSpPr>
        <p:spPr>
          <a:xfrm>
            <a:off x="1225584" y="4305496"/>
            <a:ext cx="6707010" cy="1539816"/>
          </a:xfrm>
          <a:prstGeom prst="rect">
            <a:avLst/>
          </a:prstGeom>
          <a:noFill/>
        </p:spPr>
        <p:txBody>
          <a:bodyPr wrap="none">
            <a:prstTxWarp prst="textCanDow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just" defTabSz="914400" rtl="0" eaLnBrk="1" fontAlgn="base" latinLnBrk="0" hangingPunct="1">
              <a:lnSpc>
                <a:spcPct val="100000"/>
              </a:lnSpc>
              <a:spcBef>
                <a:spcPct val="0"/>
              </a:spcBef>
              <a:spcAft>
                <a:spcPts val="0"/>
              </a:spcAft>
              <a:buClrTx/>
              <a:buSzTx/>
              <a:buFontTx/>
              <a:buNone/>
              <a:tabLst/>
              <a:defRPr/>
            </a:pPr>
            <a:r>
              <a:rPr kumimoji="0" lang="es-PE" sz="5400" b="1" i="0" u="none" strike="noStrike" kern="0" cap="none" spc="50" normalizeH="0" baseline="0" noProof="0" dirty="0">
                <a:ln w="11430"/>
                <a:solidFill>
                  <a:schemeClr val="accent3"/>
                </a:solidFill>
                <a:effectLst/>
                <a:uLnTx/>
                <a:uFillTx/>
                <a:latin typeface="Swis721 BlkCn BT" panose="020B0806030502040204" pitchFamily="34" charset="0"/>
                <a:ea typeface="+mn-ea"/>
                <a:cs typeface="+mn-cs"/>
              </a:rPr>
              <a:t>Entra en el gozo de tu Señor</a:t>
            </a:r>
          </a:p>
          <a:p>
            <a:pPr marL="0" marR="0" lvl="0" indent="0" algn="just" defTabSz="914400" rtl="0" eaLnBrk="1" fontAlgn="base" latinLnBrk="0" hangingPunct="1">
              <a:lnSpc>
                <a:spcPct val="100000"/>
              </a:lnSpc>
              <a:spcBef>
                <a:spcPct val="0"/>
              </a:spcBef>
              <a:spcAft>
                <a:spcPts val="0"/>
              </a:spcAft>
              <a:buClrTx/>
              <a:buSzTx/>
              <a:buFontTx/>
              <a:buNone/>
              <a:tabLst/>
              <a:defRPr/>
            </a:pPr>
            <a:endParaRPr kumimoji="0" lang="es-ES_tradnl" sz="5400" b="1" i="0" u="none" strike="noStrike" kern="0" cap="none" spc="50" normalizeH="0" baseline="0" noProof="0" dirty="0">
              <a:ln w="11430"/>
              <a:solidFill>
                <a:schemeClr val="accent3"/>
              </a:solidFill>
              <a:effectLst/>
              <a:uLnTx/>
              <a:uFillTx/>
              <a:latin typeface="Swis721 BlkCn BT" panose="020B0806030502040204" pitchFamily="34" charset="0"/>
              <a:ea typeface="+mn-ea"/>
              <a:cs typeface="+mn-cs"/>
            </a:endParaRPr>
          </a:p>
          <a:p>
            <a:pPr marL="0" marR="0" lvl="0" indent="0" algn="just" defTabSz="914400" rtl="0" eaLnBrk="1" fontAlgn="base" latinLnBrk="0" hangingPunct="1">
              <a:lnSpc>
                <a:spcPct val="100000"/>
              </a:lnSpc>
              <a:spcBef>
                <a:spcPct val="0"/>
              </a:spcBef>
              <a:spcAft>
                <a:spcPts val="0"/>
              </a:spcAft>
              <a:buClrTx/>
              <a:buSzTx/>
              <a:buFontTx/>
              <a:buNone/>
              <a:tabLst/>
              <a:defRPr/>
            </a:pPr>
            <a:endParaRPr kumimoji="0" lang="es-PE" sz="5400" b="1" i="0" u="none" strike="noStrike" kern="1200" cap="none" spc="50" normalizeH="0" baseline="0" noProof="0" dirty="0">
              <a:ln w="11430"/>
              <a:solidFill>
                <a:schemeClr val="accent3"/>
              </a:solidFill>
              <a:effectLst/>
              <a:uLnTx/>
              <a:uFillTx/>
              <a:latin typeface="Swis721 BlkCn BT" panose="020B0806030502040204" pitchFamily="34" charset="0"/>
              <a:ea typeface="+mn-ea"/>
              <a:cs typeface="+mn-cs"/>
            </a:endParaRPr>
          </a:p>
        </p:txBody>
      </p:sp>
      <p:sp>
        <p:nvSpPr>
          <p:cNvPr id="3" name="2 Marcador de contenido"/>
          <p:cNvSpPr txBox="1">
            <a:spLocks/>
          </p:cNvSpPr>
          <p:nvPr/>
        </p:nvSpPr>
        <p:spPr>
          <a:xfrm>
            <a:off x="416414" y="595570"/>
            <a:ext cx="8112104" cy="107631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s-ES_tradnl" sz="2800" b="1" i="0" u="none" strike="noStrike" kern="0" cap="none" spc="0" normalizeH="0" baseline="0" noProof="0" dirty="0">
                <a:ln w="1905"/>
                <a:solidFill>
                  <a:srgbClr val="EFF274">
                    <a:lumMod val="20000"/>
                    <a:lumOff val="80000"/>
                  </a:srgbClr>
                </a:solidFill>
                <a:effectLst>
                  <a:glow rad="63500">
                    <a:srgbClr val="000000">
                      <a:satMod val="175000"/>
                      <a:alpha val="40000"/>
                    </a:srgbClr>
                  </a:glow>
                  <a:outerShdw blurRad="38100" dist="38100" dir="2700000" algn="tl">
                    <a:srgbClr val="000000">
                      <a:alpha val="43137"/>
                    </a:srgbClr>
                  </a:outerShdw>
                </a:effectLst>
                <a:uLnTx/>
                <a:uFillTx/>
                <a:latin typeface="Eras Bold ITC" panose="020B0907030504020204" pitchFamily="34" charset="0"/>
              </a:rPr>
              <a:t> Ambientación</a:t>
            </a:r>
            <a:r>
              <a:rPr kumimoji="0" lang="es-ES_tradnl" sz="1800" b="1" i="0" u="none" strike="noStrike" kern="0" cap="none" spc="0" normalizeH="0" baseline="0" noProof="0" dirty="0">
                <a:ln w="1905"/>
                <a:solidFill>
                  <a:srgbClr val="EFF274">
                    <a:lumMod val="20000"/>
                    <a:lumOff val="80000"/>
                  </a:srgbClr>
                </a:solidFill>
                <a:effectLst>
                  <a:outerShdw blurRad="38100" dist="38100" dir="2700000" algn="tl">
                    <a:srgbClr val="000000">
                      <a:alpha val="43137"/>
                    </a:srgbClr>
                  </a:outerShdw>
                </a:effectLst>
                <a:uLnTx/>
                <a:uFillTx/>
                <a:latin typeface="Eras Bold ITC" panose="020B0907030504020204" pitchFamily="34" charset="0"/>
              </a:rPr>
              <a:t>:  </a:t>
            </a:r>
            <a:endParaRPr kumimoji="0" lang="es-ES_tradnl" sz="1800" b="1" i="0" u="none" strike="noStrike" kern="0" cap="none" spc="0" normalizeH="0" baseline="0" noProof="0" dirty="0" smtClean="0">
              <a:ln w="1905"/>
              <a:solidFill>
                <a:srgbClr val="EFF274">
                  <a:lumMod val="20000"/>
                  <a:lumOff val="80000"/>
                </a:srgbClr>
              </a:solidFill>
              <a:effectLst>
                <a:outerShdw blurRad="38100" dist="38100" dir="2700000" algn="tl">
                  <a:srgbClr val="000000">
                    <a:alpha val="43137"/>
                  </a:srgbClr>
                </a:outerShdw>
              </a:effectLst>
              <a:uLnTx/>
              <a:uFillTx/>
              <a:latin typeface="Eras Bold ITC" panose="020B0907030504020204" pitchFamily="34" charset="0"/>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es-ES_tradnl" sz="2000" b="1" i="0" u="none" strike="noStrike" kern="1200" cap="none" spc="0" normalizeH="0" baseline="0" noProof="0" dirty="0" smtClean="0">
                <a:ln w="12700">
                  <a:solidFill>
                    <a:srgbClr val="F6F7BC">
                      <a:lumMod val="50000"/>
                    </a:srgbClr>
                  </a:solidFill>
                  <a:prstDash val="solid"/>
                </a:ln>
                <a:solidFill>
                  <a:srgbClr val="EFF274">
                    <a:lumMod val="20000"/>
                    <a:lumOff val="80000"/>
                  </a:srgbClr>
                </a:solidFill>
                <a:effectLst>
                  <a:outerShdw blurRad="38100" dist="38100" dir="2700000" algn="tl">
                    <a:srgbClr val="000000">
                      <a:alpha val="43137"/>
                    </a:srgbClr>
                  </a:outerShdw>
                </a:effectLst>
                <a:uLnTx/>
                <a:uFillTx/>
                <a:latin typeface="Eras Bold ITC" panose="020B0907030504020204" pitchFamily="34" charset="0"/>
              </a:rPr>
              <a:t>Un </a:t>
            </a:r>
            <a:r>
              <a:rPr kumimoji="0" lang="es-ES_tradnl" sz="2000" b="1" i="0" u="none" strike="noStrike" kern="1200" cap="none" spc="0" normalizeH="0" baseline="0" noProof="0" dirty="0">
                <a:ln w="12700">
                  <a:solidFill>
                    <a:srgbClr val="F6F7BC">
                      <a:lumMod val="50000"/>
                    </a:srgbClr>
                  </a:solidFill>
                  <a:prstDash val="solid"/>
                </a:ln>
                <a:solidFill>
                  <a:srgbClr val="EFF274">
                    <a:lumMod val="20000"/>
                    <a:lumOff val="80000"/>
                  </a:srgbClr>
                </a:solidFill>
                <a:effectLst>
                  <a:outerShdw blurRad="38100" dist="38100" dir="2700000" algn="tl">
                    <a:srgbClr val="000000">
                      <a:alpha val="43137"/>
                    </a:srgbClr>
                  </a:outerShdw>
                </a:effectLst>
                <a:uLnTx/>
                <a:uFillTx/>
                <a:latin typeface="Eras Bold ITC" panose="020B0907030504020204" pitchFamily="34" charset="0"/>
              </a:rPr>
              <a:t>cofre (caja) vacío y otro con monedas, al lado una vela encendida. Frase: </a:t>
            </a:r>
            <a:r>
              <a:rPr kumimoji="0" lang="es-ES_tradnl" sz="2000" b="1" i="1" u="none" strike="noStrike" kern="1200" cap="none" spc="0" normalizeH="0" baseline="0" noProof="0" dirty="0">
                <a:ln w="12700">
                  <a:solidFill>
                    <a:srgbClr val="F6F7BC">
                      <a:lumMod val="50000"/>
                    </a:srgbClr>
                  </a:solidFill>
                  <a:prstDash val="solid"/>
                </a:ln>
                <a:solidFill>
                  <a:srgbClr val="EFF274">
                    <a:lumMod val="20000"/>
                    <a:lumOff val="80000"/>
                  </a:srgbClr>
                </a:solidFill>
                <a:effectLst>
                  <a:outerShdw blurRad="38100" dist="38100" dir="2700000" algn="tl">
                    <a:srgbClr val="000000">
                      <a:alpha val="43137"/>
                    </a:srgbClr>
                  </a:outerShdw>
                </a:effectLst>
                <a:uLnTx/>
                <a:uFillTx/>
                <a:latin typeface="Eras Bold ITC" panose="020B0907030504020204" pitchFamily="34" charset="0"/>
              </a:rPr>
              <a:t>Entra en el gozo de tu Señor.</a:t>
            </a:r>
            <a:endParaRPr kumimoji="0" lang="es-PE" sz="2000" b="1" i="0" u="none" strike="noStrike" kern="1200" cap="none" spc="0" normalizeH="0" baseline="0" noProof="0" dirty="0">
              <a:ln w="12700">
                <a:solidFill>
                  <a:srgbClr val="F6F7BC">
                    <a:lumMod val="50000"/>
                  </a:srgbClr>
                </a:solidFill>
                <a:prstDash val="solid"/>
              </a:ln>
              <a:solidFill>
                <a:srgbClr val="EFF274">
                  <a:lumMod val="20000"/>
                  <a:lumOff val="80000"/>
                </a:srgbClr>
              </a:solidFill>
              <a:effectLst>
                <a:outerShdw blurRad="38100" dist="38100" dir="2700000" algn="tl">
                  <a:srgbClr val="000000">
                    <a:alpha val="43137"/>
                  </a:srgbClr>
                </a:outerShdw>
              </a:effectLst>
              <a:uLnTx/>
              <a:uFillTx/>
              <a:latin typeface="Eras Bold ITC" panose="020B0907030504020204" pitchFamily="34" charset="0"/>
            </a:endParaRPr>
          </a:p>
          <a:p>
            <a:pPr marL="0" marR="0" lvl="0" indent="0" algn="just" defTabSz="914400" rtl="0" eaLnBrk="1" fontAlgn="base" latinLnBrk="0" hangingPunct="1">
              <a:lnSpc>
                <a:spcPct val="100000"/>
              </a:lnSpc>
              <a:spcBef>
                <a:spcPct val="0"/>
              </a:spcBef>
              <a:spcAft>
                <a:spcPts val="0"/>
              </a:spcAft>
              <a:buClrTx/>
              <a:buSzTx/>
              <a:buFontTx/>
              <a:buNone/>
              <a:tabLst/>
              <a:defRPr/>
            </a:pPr>
            <a:endParaRPr kumimoji="0" lang="es-ES_tradnl" sz="2000" b="1" i="0" u="none" strike="noStrike" kern="0" cap="none" spc="0" normalizeH="0" baseline="0" noProof="0" dirty="0">
              <a:ln w="12700">
                <a:solidFill>
                  <a:srgbClr val="F6F7BC">
                    <a:lumMod val="50000"/>
                  </a:srgbClr>
                </a:solidFill>
                <a:prstDash val="solid"/>
              </a:ln>
              <a:solidFill>
                <a:srgbClr val="EFF274">
                  <a:lumMod val="20000"/>
                  <a:lumOff val="80000"/>
                </a:srgbClr>
              </a:solidFill>
              <a:effectLst>
                <a:outerShdw blurRad="38100" dist="38100" dir="2700000" algn="tl">
                  <a:srgbClr val="000000">
                    <a:alpha val="43137"/>
                  </a:srgbClr>
                </a:outerShdw>
              </a:effectLst>
              <a:uLnTx/>
              <a:uFillTx/>
              <a:latin typeface="Eras Bold ITC" panose="020B0907030504020204" pitchFamily="34" charset="0"/>
            </a:endParaRPr>
          </a:p>
        </p:txBody>
      </p:sp>
      <p:sp>
        <p:nvSpPr>
          <p:cNvPr id="13" name="Text Box 7"/>
          <p:cNvSpPr txBox="1">
            <a:spLocks noChangeArrowheads="1"/>
          </p:cNvSpPr>
          <p:nvPr/>
        </p:nvSpPr>
        <p:spPr bwMode="auto">
          <a:xfrm>
            <a:off x="805537" y="5937888"/>
            <a:ext cx="5479385" cy="40011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a-ES" sz="2000" b="1" u="none" strike="noStrike" kern="1200" normalizeH="0" baseline="0" noProof="0" dirty="0" err="1" smtClean="0">
                <a:ln w="0"/>
                <a:solidFill>
                  <a:schemeClr val="accent3"/>
                </a:solidFill>
                <a:effectLst>
                  <a:outerShdw blurRad="38100" dist="19050" dir="2700000" algn="tl" rotWithShape="0">
                    <a:schemeClr val="dk1">
                      <a:alpha val="40000"/>
                    </a:schemeClr>
                  </a:outerShdw>
                </a:effectLst>
                <a:uLnTx/>
                <a:uFillTx/>
                <a:latin typeface="Comic Sans MS" pitchFamily="66" charset="0"/>
                <a:ea typeface="+mn-ea"/>
                <a:cs typeface="+mn-cs"/>
              </a:rPr>
              <a:t>Cantos</a:t>
            </a:r>
            <a:r>
              <a:rPr kumimoji="0" lang="ca-ES" sz="2000" b="1" u="none" strike="noStrike" kern="1200" normalizeH="0" noProof="0" dirty="0" smtClean="0">
                <a:ln w="0"/>
                <a:solidFill>
                  <a:schemeClr val="accent3"/>
                </a:solidFill>
                <a:effectLst>
                  <a:outerShdw blurRad="38100" dist="19050" dir="2700000" algn="tl" rotWithShape="0">
                    <a:schemeClr val="dk1">
                      <a:alpha val="40000"/>
                    </a:schemeClr>
                  </a:outerShdw>
                </a:effectLst>
                <a:uLnTx/>
                <a:uFillTx/>
                <a:latin typeface="Comic Sans MS" pitchFamily="66" charset="0"/>
                <a:ea typeface="+mn-ea"/>
                <a:cs typeface="+mn-cs"/>
              </a:rPr>
              <a:t> </a:t>
            </a:r>
            <a:r>
              <a:rPr kumimoji="0" lang="ca-ES" sz="2000" b="1" u="none" strike="noStrike" kern="1200" normalizeH="0" noProof="0" dirty="0" err="1" smtClean="0">
                <a:ln w="0"/>
                <a:solidFill>
                  <a:schemeClr val="accent3"/>
                </a:solidFill>
                <a:effectLst>
                  <a:outerShdw blurRad="38100" dist="19050" dir="2700000" algn="tl" rotWithShape="0">
                    <a:schemeClr val="dk1">
                      <a:alpha val="40000"/>
                    </a:schemeClr>
                  </a:outerShdw>
                </a:effectLst>
                <a:uLnTx/>
                <a:uFillTx/>
                <a:latin typeface="Comic Sans MS" pitchFamily="66" charset="0"/>
                <a:ea typeface="+mn-ea"/>
                <a:cs typeface="+mn-cs"/>
              </a:rPr>
              <a:t>sugeridos</a:t>
            </a:r>
            <a:r>
              <a:rPr kumimoji="0" lang="ca-ES" sz="2000" b="1" u="none" strike="noStrike" kern="1200" normalizeH="0" noProof="0" dirty="0" smtClean="0">
                <a:ln w="0"/>
                <a:solidFill>
                  <a:schemeClr val="accent3"/>
                </a:solidFill>
                <a:effectLst>
                  <a:outerShdw blurRad="38100" dist="19050" dir="2700000" algn="tl" rotWithShape="0">
                    <a:schemeClr val="dk1">
                      <a:alpha val="40000"/>
                    </a:schemeClr>
                  </a:outerShdw>
                </a:effectLst>
                <a:uLnTx/>
                <a:uFillTx/>
                <a:latin typeface="Comic Sans MS" pitchFamily="66" charset="0"/>
                <a:ea typeface="+mn-ea"/>
                <a:cs typeface="+mn-cs"/>
              </a:rPr>
              <a:t>: </a:t>
            </a:r>
            <a:r>
              <a:rPr kumimoji="0" lang="ca-ES" sz="2000" b="1" u="none" strike="noStrike" kern="1200" normalizeH="0" noProof="0" dirty="0" err="1" smtClean="0">
                <a:ln w="0"/>
                <a:solidFill>
                  <a:schemeClr val="accent3"/>
                </a:solidFill>
                <a:effectLst>
                  <a:outerShdw blurRad="38100" dist="19050" dir="2700000" algn="tl" rotWithShape="0">
                    <a:schemeClr val="dk1">
                      <a:alpha val="40000"/>
                    </a:schemeClr>
                  </a:outerShdw>
                </a:effectLst>
                <a:uLnTx/>
                <a:uFillTx/>
                <a:latin typeface="Comic Sans MS" pitchFamily="66" charset="0"/>
                <a:ea typeface="+mn-ea"/>
                <a:cs typeface="+mn-cs"/>
              </a:rPr>
              <a:t>Háblame</a:t>
            </a:r>
            <a:r>
              <a:rPr kumimoji="0" lang="ca-ES" sz="2000" b="1" u="none" strike="noStrike" kern="1200" normalizeH="0" noProof="0" dirty="0" smtClean="0">
                <a:ln w="0"/>
                <a:solidFill>
                  <a:schemeClr val="accent3"/>
                </a:solidFill>
                <a:effectLst>
                  <a:outerShdw blurRad="38100" dist="19050" dir="2700000" algn="tl" rotWithShape="0">
                    <a:schemeClr val="dk1">
                      <a:alpha val="40000"/>
                    </a:schemeClr>
                  </a:outerShdw>
                </a:effectLst>
                <a:uLnTx/>
                <a:uFillTx/>
                <a:latin typeface="Comic Sans MS" pitchFamily="66" charset="0"/>
                <a:ea typeface="+mn-ea"/>
                <a:cs typeface="+mn-cs"/>
              </a:rPr>
              <a:t>, </a:t>
            </a:r>
            <a:r>
              <a:rPr kumimoji="0" lang="ca-ES" sz="2000" b="1" u="none" strike="noStrike" kern="1200" normalizeH="0" noProof="0" dirty="0" err="1" smtClean="0">
                <a:ln w="0"/>
                <a:solidFill>
                  <a:schemeClr val="accent3"/>
                </a:solidFill>
                <a:effectLst>
                  <a:outerShdw blurRad="38100" dist="19050" dir="2700000" algn="tl" rotWithShape="0">
                    <a:schemeClr val="dk1">
                      <a:alpha val="40000"/>
                    </a:schemeClr>
                  </a:outerShdw>
                </a:effectLst>
                <a:uLnTx/>
                <a:uFillTx/>
                <a:latin typeface="Comic Sans MS" pitchFamily="66" charset="0"/>
                <a:ea typeface="+mn-ea"/>
                <a:cs typeface="+mn-cs"/>
              </a:rPr>
              <a:t>Id</a:t>
            </a:r>
            <a:r>
              <a:rPr kumimoji="0" lang="ca-ES" sz="2000" b="1" u="none" strike="noStrike" kern="1200" normalizeH="0" noProof="0" dirty="0" smtClean="0">
                <a:ln w="0"/>
                <a:solidFill>
                  <a:schemeClr val="accent3"/>
                </a:solidFill>
                <a:effectLst>
                  <a:outerShdw blurRad="38100" dist="19050" dir="2700000" algn="tl" rotWithShape="0">
                    <a:schemeClr val="dk1">
                      <a:alpha val="40000"/>
                    </a:schemeClr>
                  </a:outerShdw>
                </a:effectLst>
                <a:uLnTx/>
                <a:uFillTx/>
                <a:latin typeface="Comic Sans MS" pitchFamily="66" charset="0"/>
                <a:ea typeface="+mn-ea"/>
                <a:cs typeface="+mn-cs"/>
              </a:rPr>
              <a:t> y </a:t>
            </a:r>
            <a:r>
              <a:rPr kumimoji="0" lang="ca-ES" sz="2000" b="1" u="none" strike="noStrike" kern="1200" normalizeH="0" noProof="0" dirty="0" err="1" smtClean="0">
                <a:ln w="0"/>
                <a:solidFill>
                  <a:schemeClr val="accent3"/>
                </a:solidFill>
                <a:effectLst>
                  <a:outerShdw blurRad="38100" dist="19050" dir="2700000" algn="tl" rotWithShape="0">
                    <a:schemeClr val="dk1">
                      <a:alpha val="40000"/>
                    </a:schemeClr>
                  </a:outerShdw>
                </a:effectLst>
                <a:uLnTx/>
                <a:uFillTx/>
                <a:latin typeface="Comic Sans MS" pitchFamily="66" charset="0"/>
                <a:ea typeface="+mn-ea"/>
                <a:cs typeface="+mn-cs"/>
              </a:rPr>
              <a:t>enseñad</a:t>
            </a:r>
            <a:r>
              <a:rPr kumimoji="0" lang="ca-ES" sz="2000" b="1" u="none" strike="noStrike" kern="1200" normalizeH="0" noProof="0" dirty="0" smtClean="0">
                <a:ln w="0"/>
                <a:solidFill>
                  <a:schemeClr val="accent3"/>
                </a:solidFill>
                <a:effectLst>
                  <a:outerShdw blurRad="38100" dist="19050" dir="2700000" algn="tl" rotWithShape="0">
                    <a:schemeClr val="dk1">
                      <a:alpha val="40000"/>
                    </a:schemeClr>
                  </a:outerShdw>
                </a:effectLst>
                <a:uLnTx/>
                <a:uFillTx/>
                <a:latin typeface="Comic Sans MS" pitchFamily="66" charset="0"/>
                <a:ea typeface="+mn-ea"/>
                <a:cs typeface="+mn-cs"/>
              </a:rPr>
              <a:t>.</a:t>
            </a:r>
            <a:endParaRPr kumimoji="0" lang="ca-ES" sz="2000" b="1" u="none" strike="noStrike" kern="1200" normalizeH="0" baseline="0" noProof="0" dirty="0">
              <a:ln w="0"/>
              <a:solidFill>
                <a:schemeClr val="accent3"/>
              </a:solidFill>
              <a:effectLst>
                <a:outerShdw blurRad="38100" dist="19050" dir="2700000" algn="tl" rotWithShape="0">
                  <a:schemeClr val="dk1">
                    <a:alpha val="40000"/>
                  </a:schemeClr>
                </a:outerShdw>
              </a:effectLst>
              <a:uLnTx/>
              <a:uFillTx/>
              <a:latin typeface="Comic Sans MS" pitchFamily="66" charset="0"/>
              <a:ea typeface="+mn-ea"/>
              <a:cs typeface="+mn-cs"/>
            </a:endParaRPr>
          </a:p>
        </p:txBody>
      </p:sp>
    </p:spTree>
    <p:extLst>
      <p:ext uri="{BB962C8B-B14F-4D97-AF65-F5344CB8AC3E}">
        <p14:creationId xmlns:p14="http://schemas.microsoft.com/office/powerpoint/2010/main" val="7924506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par>
                          <p:cTn id="10" fill="hold">
                            <p:stCondLst>
                              <p:cond delay="40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6"/>
                                        </p:tgtEl>
                                        <p:attrNameLst>
                                          <p:attrName>style.visibility</p:attrName>
                                        </p:attrNameLst>
                                      </p:cBhvr>
                                      <p:to>
                                        <p:strVal val="visible"/>
                                      </p:to>
                                    </p:set>
                                    <p:anim calcmode="discrete" valueType="clr">
                                      <p:cBhvr override="childStyle">
                                        <p:cTn id="13"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6"/>
                                        </p:tgtEl>
                                        <p:attrNameLst>
                                          <p:attrName>fillcolor</p:attrName>
                                        </p:attrNameLst>
                                      </p:cBhvr>
                                      <p:tavLst>
                                        <p:tav tm="0">
                                          <p:val>
                                            <p:clrVal>
                                              <a:schemeClr val="accent2"/>
                                            </p:clrVal>
                                          </p:val>
                                        </p:tav>
                                        <p:tav tm="50000">
                                          <p:val>
                                            <p:clrVal>
                                              <a:schemeClr val="hlink"/>
                                            </p:clrVal>
                                          </p:val>
                                        </p:tav>
                                      </p:tavLst>
                                    </p:anim>
                                    <p:set>
                                      <p:cBhvr>
                                        <p:cTn id="15" dur="80"/>
                                        <p:tgtEl>
                                          <p:spTgt spid="6"/>
                                        </p:tgtEl>
                                        <p:attrNameLst>
                                          <p:attrName>fill.type</p:attrName>
                                        </p:attrNameLst>
                                      </p:cBhvr>
                                      <p:to>
                                        <p:strVal val="solid"/>
                                      </p:to>
                                    </p:set>
                                  </p:childTnLst>
                                </p:cTn>
                              </p:par>
                            </p:childTnLst>
                          </p:cTn>
                        </p:par>
                        <p:par>
                          <p:cTn id="16" fill="hold">
                            <p:stCondLst>
                              <p:cond delay="492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13"/>
                                        </p:tgtEl>
                                        <p:attrNameLst>
                                          <p:attrName>style.visibility</p:attrName>
                                        </p:attrNameLst>
                                      </p:cBhvr>
                                      <p:to>
                                        <p:strVal val="visible"/>
                                      </p:to>
                                    </p:set>
                                    <p:anim calcmode="discrete" valueType="clr">
                                      <p:cBhvr override="childStyle">
                                        <p:cTn id="19"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3"/>
                                        </p:tgtEl>
                                        <p:attrNameLst>
                                          <p:attrName>fillcolor</p:attrName>
                                        </p:attrNameLst>
                                      </p:cBhvr>
                                      <p:tavLst>
                                        <p:tav tm="0">
                                          <p:val>
                                            <p:clrVal>
                                              <a:schemeClr val="accent2"/>
                                            </p:clrVal>
                                          </p:val>
                                        </p:tav>
                                        <p:tav tm="50000">
                                          <p:val>
                                            <p:clrVal>
                                              <a:schemeClr val="hlink"/>
                                            </p:clrVal>
                                          </p:val>
                                        </p:tav>
                                      </p:tavLst>
                                    </p:anim>
                                    <p:set>
                                      <p:cBhvr>
                                        <p:cTn id="21"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50" y="530118"/>
            <a:ext cx="8228181" cy="5834106"/>
          </a:xfrm>
          <a:prstGeom prst="rect">
            <a:avLst/>
          </a:prstGeom>
          <a:scene3d>
            <a:camera prst="orthographicFront"/>
            <a:lightRig rig="threePt" dir="t"/>
          </a:scene3d>
          <a:sp3d>
            <a:bevelT/>
          </a:sp3d>
        </p:spPr>
      </p:pic>
      <p:sp>
        <p:nvSpPr>
          <p:cNvPr id="6" name="Rectangle 12"/>
          <p:cNvSpPr>
            <a:spLocks noChangeArrowheads="1"/>
          </p:cNvSpPr>
          <p:nvPr/>
        </p:nvSpPr>
        <p:spPr bwMode="auto">
          <a:xfrm>
            <a:off x="4130667" y="539262"/>
            <a:ext cx="451388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571500" marR="0" lvl="0" indent="-571500" algn="ctr" defTabSz="914400" rtl="0" eaLnBrk="1" fontAlgn="base" latinLnBrk="0" hangingPunct="1">
              <a:lnSpc>
                <a:spcPct val="100000"/>
              </a:lnSpc>
              <a:spcBef>
                <a:spcPct val="20000"/>
              </a:spcBef>
              <a:spcAft>
                <a:spcPct val="0"/>
              </a:spcAft>
              <a:buClrTx/>
              <a:buSzTx/>
              <a:buFont typeface="Wingdings" panose="05000000000000000000" pitchFamily="2" charset="2"/>
              <a:buChar char="Ø"/>
              <a:tabLst/>
              <a:defRPr/>
            </a:pPr>
            <a:r>
              <a:rPr kumimoji="0" lang="es-ES_tradnl" sz="4000" b="1" i="0" u="none" strike="noStrike" kern="1200" cap="none" spc="50" normalizeH="0" baseline="0" noProof="0" dirty="0">
                <a:ln w="11430"/>
                <a:solidFill>
                  <a:schemeClr val="bg1">
                    <a:lumMod val="20000"/>
                    <a:lumOff val="80000"/>
                  </a:schemeClr>
                </a:solidFill>
                <a:effectLst>
                  <a:outerShdw blurRad="76200" dist="50800" dir="5400000" algn="tl" rotWithShape="0">
                    <a:srgbClr val="000000">
                      <a:alpha val="65000"/>
                    </a:srgbClr>
                  </a:outerShdw>
                </a:effectLst>
                <a:uLnTx/>
                <a:uFillTx/>
                <a:latin typeface="Arial"/>
                <a:ea typeface="+mn-ea"/>
                <a:cs typeface="+mn-cs"/>
              </a:rPr>
              <a:t>¿En qué </a:t>
            </a:r>
            <a:r>
              <a:rPr kumimoji="0" lang="es-ES_tradnl" sz="4000" b="1" i="0" u="none" strike="noStrike" kern="1200" cap="none" spc="50" normalizeH="0" baseline="0" noProof="0" dirty="0" smtClean="0">
                <a:ln w="11430"/>
                <a:solidFill>
                  <a:schemeClr val="bg1">
                    <a:lumMod val="20000"/>
                    <a:lumOff val="80000"/>
                  </a:schemeClr>
                </a:solidFill>
                <a:effectLst>
                  <a:outerShdw blurRad="76200" dist="50800" dir="5400000" algn="tl" rotWithShape="0">
                    <a:srgbClr val="000000">
                      <a:alpha val="65000"/>
                    </a:srgbClr>
                  </a:outerShdw>
                </a:effectLst>
                <a:uLnTx/>
                <a:uFillTx/>
                <a:latin typeface="Arial"/>
                <a:ea typeface="+mn-ea"/>
                <a:cs typeface="+mn-cs"/>
              </a:rPr>
              <a:t>deberíamos</a:t>
            </a:r>
            <a:endParaRPr kumimoji="0" lang="es-ES_tradnl" sz="4000" b="1" i="0" u="none" strike="noStrike" kern="1200" cap="none" spc="50" normalizeH="0" baseline="0" noProof="0" dirty="0">
              <a:ln w="11430"/>
              <a:solidFill>
                <a:schemeClr val="bg1">
                  <a:lumMod val="20000"/>
                  <a:lumOff val="80000"/>
                </a:schemeClr>
              </a:solidFill>
              <a:effectLst>
                <a:outerShdw blurRad="76200" dist="50800" dir="5400000" algn="tl" rotWithShape="0">
                  <a:srgbClr val="000000">
                    <a:alpha val="65000"/>
                  </a:srgbClr>
                </a:outerShdw>
              </a:effectLst>
              <a:uLnTx/>
              <a:uFillTx/>
              <a:latin typeface="Arial"/>
              <a:ea typeface="+mn-ea"/>
              <a:cs typeface="+mn-cs"/>
            </a:endParaRPr>
          </a:p>
        </p:txBody>
      </p:sp>
      <p:sp>
        <p:nvSpPr>
          <p:cNvPr id="5" name="Rectangle 12"/>
          <p:cNvSpPr>
            <a:spLocks noChangeArrowheads="1"/>
          </p:cNvSpPr>
          <p:nvPr/>
        </p:nvSpPr>
        <p:spPr bwMode="auto">
          <a:xfrm>
            <a:off x="3659019" y="4033372"/>
            <a:ext cx="5904411"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20000"/>
              </a:spcBef>
              <a:spcAft>
                <a:spcPct val="0"/>
              </a:spcAft>
              <a:defRPr/>
            </a:pPr>
            <a:r>
              <a:rPr lang="es-ES_tradnl" sz="4000" b="1" spc="50" dirty="0" smtClean="0">
                <a:ln w="11430"/>
                <a:solidFill>
                  <a:schemeClr val="bg1">
                    <a:lumMod val="20000"/>
                    <a:lumOff val="80000"/>
                  </a:schemeClr>
                </a:solidFill>
                <a:effectLst>
                  <a:outerShdw blurRad="76200" dist="50800" dir="5400000" algn="tl" rotWithShape="0">
                    <a:srgbClr val="000000">
                      <a:alpha val="65000"/>
                    </a:srgbClr>
                  </a:outerShdw>
                </a:effectLst>
              </a:rPr>
              <a:t>ser más </a:t>
            </a:r>
            <a:endParaRPr lang="es-ES_tradnl" sz="4000" b="1" spc="50" dirty="0">
              <a:ln w="11430"/>
              <a:solidFill>
                <a:schemeClr val="bg1">
                  <a:lumMod val="20000"/>
                  <a:lumOff val="80000"/>
                </a:schemeClr>
              </a:solidFill>
              <a:effectLst>
                <a:outerShdw blurRad="76200" dist="50800" dir="5400000" algn="tl" rotWithShape="0">
                  <a:srgbClr val="000000">
                    <a:alpha val="65000"/>
                  </a:srgbClr>
                </a:outerShdw>
              </a:effectLst>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_tradnl" sz="4000" b="1" i="0" u="none" strike="noStrike" kern="1200" cap="none" spc="50" normalizeH="0" baseline="0" noProof="0" dirty="0" smtClean="0">
                <a:ln w="11430"/>
                <a:solidFill>
                  <a:schemeClr val="bg1">
                    <a:lumMod val="20000"/>
                    <a:lumOff val="80000"/>
                  </a:schemeClr>
                </a:solidFill>
                <a:effectLst>
                  <a:outerShdw blurRad="76200" dist="50800" dir="5400000" algn="tl" rotWithShape="0">
                    <a:srgbClr val="000000">
                      <a:alpha val="65000"/>
                    </a:srgbClr>
                  </a:outerShdw>
                </a:effectLst>
                <a:uLnTx/>
                <a:uFillTx/>
                <a:latin typeface="Arial"/>
                <a:ea typeface="+mn-ea"/>
                <a:cs typeface="+mn-cs"/>
              </a:rPr>
              <a:t>“</a:t>
            </a:r>
            <a:r>
              <a:rPr kumimoji="0" lang="es-ES_tradnl" sz="4000" b="1" i="0" u="none" strike="noStrike" kern="1200" cap="none" spc="50" normalizeH="0" baseline="0" noProof="0" dirty="0">
                <a:ln w="11430"/>
                <a:solidFill>
                  <a:schemeClr val="bg1">
                    <a:lumMod val="20000"/>
                    <a:lumOff val="80000"/>
                  </a:schemeClr>
                </a:solidFill>
                <a:effectLst>
                  <a:outerShdw blurRad="76200" dist="50800" dir="5400000" algn="tl" rotWithShape="0">
                    <a:srgbClr val="000000">
                      <a:alpha val="65000"/>
                    </a:srgbClr>
                  </a:outerShdw>
                </a:effectLst>
                <a:uLnTx/>
                <a:uFillTx/>
                <a:latin typeface="Arial"/>
                <a:ea typeface="+mn-ea"/>
                <a:cs typeface="+mn-cs"/>
              </a:rPr>
              <a:t>productivos</a:t>
            </a:r>
            <a:r>
              <a:rPr kumimoji="0" lang="es-ES_tradnl" sz="4000" b="1" i="0" u="none" strike="noStrike" kern="1200" cap="none" spc="50" normalizeH="0" baseline="0" noProof="0" dirty="0" smtClean="0">
                <a:ln w="11430"/>
                <a:solidFill>
                  <a:schemeClr val="bg1">
                    <a:lumMod val="20000"/>
                    <a:lumOff val="80000"/>
                  </a:schemeClr>
                </a:solidFill>
                <a:effectLst>
                  <a:outerShdw blurRad="76200" dist="50800" dir="5400000" algn="tl" rotWithShape="0">
                    <a:srgbClr val="000000">
                      <a:alpha val="65000"/>
                    </a:srgbClr>
                  </a:outerShdw>
                </a:effectLst>
                <a:uLnTx/>
                <a:uFillTx/>
                <a:latin typeface="Arial"/>
                <a:ea typeface="+mn-ea"/>
                <a:cs typeface="+mn-cs"/>
              </a:rPr>
              <a:t>”             los cristianos</a:t>
            </a:r>
            <a:r>
              <a:rPr kumimoji="0" lang="es-ES_tradnl" sz="4000" b="1" i="0" u="none" strike="noStrike" kern="1200" cap="none" spc="50" normalizeH="0" baseline="0" noProof="0" dirty="0">
                <a:ln w="11430"/>
                <a:solidFill>
                  <a:schemeClr val="bg1">
                    <a:lumMod val="20000"/>
                    <a:lumOff val="80000"/>
                  </a:schemeClr>
                </a:solidFill>
                <a:effectLst>
                  <a:outerShdw blurRad="76200" dist="50800" dir="5400000" algn="tl" rotWithShape="0">
                    <a:srgbClr val="000000">
                      <a:alpha val="65000"/>
                    </a:srgbClr>
                  </a:outerShdw>
                </a:effectLst>
                <a:uLnTx/>
                <a:uFillTx/>
                <a:latin typeface="Arial"/>
                <a:ea typeface="+mn-ea"/>
                <a:cs typeface="+mn-cs"/>
              </a:rPr>
              <a:t>?</a:t>
            </a:r>
          </a:p>
        </p:txBody>
      </p:sp>
    </p:spTree>
    <p:extLst>
      <p:ext uri="{BB962C8B-B14F-4D97-AF65-F5344CB8AC3E}">
        <p14:creationId xmlns:p14="http://schemas.microsoft.com/office/powerpoint/2010/main" val="14364737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strVal val="4/3*#ppt_w"/>
                                          </p:val>
                                        </p:tav>
                                        <p:tav tm="100000">
                                          <p:val>
                                            <p:strVal val="#ppt_w"/>
                                          </p:val>
                                        </p:tav>
                                      </p:tavLst>
                                    </p:anim>
                                    <p:anim calcmode="lin" valueType="num">
                                      <p:cBhvr>
                                        <p:cTn id="8" dur="750" fill="hold"/>
                                        <p:tgtEl>
                                          <p:spTgt spid="6"/>
                                        </p:tgtEl>
                                        <p:attrNameLst>
                                          <p:attrName>ppt_h</p:attrName>
                                        </p:attrNameLst>
                                      </p:cBhvr>
                                      <p:tavLst>
                                        <p:tav tm="0">
                                          <p:val>
                                            <p:strVal val="4/3*#ppt_h"/>
                                          </p:val>
                                        </p:tav>
                                        <p:tav tm="100000">
                                          <p:val>
                                            <p:strVal val="#ppt_h"/>
                                          </p:val>
                                        </p:tav>
                                      </p:tavLst>
                                    </p:anim>
                                  </p:childTnLst>
                                </p:cTn>
                              </p:par>
                            </p:childTnLst>
                          </p:cTn>
                        </p:par>
                        <p:par>
                          <p:cTn id="9" fill="hold">
                            <p:stCondLst>
                              <p:cond delay="1875"/>
                            </p:stCondLst>
                            <p:childTnLst>
                              <p:par>
                                <p:cTn id="10" presetID="23" presetClass="entr" presetSubtype="288"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750" fill="hold"/>
                                        <p:tgtEl>
                                          <p:spTgt spid="5"/>
                                        </p:tgtEl>
                                        <p:attrNameLst>
                                          <p:attrName>ppt_w</p:attrName>
                                        </p:attrNameLst>
                                      </p:cBhvr>
                                      <p:tavLst>
                                        <p:tav tm="0">
                                          <p:val>
                                            <p:strVal val="4/3*#ppt_w"/>
                                          </p:val>
                                        </p:tav>
                                        <p:tav tm="100000">
                                          <p:val>
                                            <p:strVal val="#ppt_w"/>
                                          </p:val>
                                        </p:tav>
                                      </p:tavLst>
                                    </p:anim>
                                    <p:anim calcmode="lin" valueType="num">
                                      <p:cBhvr>
                                        <p:cTn id="13" dur="750" fill="hold"/>
                                        <p:tgtEl>
                                          <p:spTgt spid="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056" y="521208"/>
            <a:ext cx="8220456" cy="5824728"/>
          </a:xfrm>
          <a:prstGeom prst="rect">
            <a:avLst/>
          </a:prstGeom>
          <a:scene3d>
            <a:camera prst="orthographicFront"/>
            <a:lightRig rig="threePt" dir="t"/>
          </a:scene3d>
          <a:sp3d>
            <a:bevelT/>
          </a:sp3d>
        </p:spPr>
      </p:pic>
      <p:sp>
        <p:nvSpPr>
          <p:cNvPr id="463877" name="Rectangle 5"/>
          <p:cNvSpPr>
            <a:spLocks noChangeArrowheads="1"/>
          </p:cNvSpPr>
          <p:nvPr/>
        </p:nvSpPr>
        <p:spPr bwMode="auto">
          <a:xfrm>
            <a:off x="870855" y="4506686"/>
            <a:ext cx="721940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ctr" defTabSz="914400" rtl="0" eaLnBrk="1" fontAlgn="base" latinLnBrk="0" hangingPunct="1">
              <a:lnSpc>
                <a:spcPct val="100000"/>
              </a:lnSpc>
              <a:spcBef>
                <a:spcPct val="20000"/>
              </a:spcBef>
              <a:spcAft>
                <a:spcPct val="0"/>
              </a:spcAft>
              <a:buClrTx/>
              <a:buSzTx/>
              <a:buFont typeface="Wingdings" panose="05000000000000000000" pitchFamily="2" charset="2"/>
              <a:buChar char="Ø"/>
              <a:tabLst/>
              <a:defRPr/>
            </a:pPr>
            <a:r>
              <a:rPr kumimoji="0" lang="es-ES_tradnl" sz="3200" b="0" i="0" u="none" strike="noStrike" kern="1200" cap="none" spc="0" normalizeH="0" baseline="0" noProof="0" dirty="0">
                <a:ln>
                  <a:noFill/>
                </a:ln>
                <a:solidFill>
                  <a:srgbClr val="EFF274">
                    <a:lumMod val="20000"/>
                    <a:lumOff val="80000"/>
                  </a:srgbClr>
                </a:solidFill>
                <a:effectLst>
                  <a:glow rad="228600">
                    <a:schemeClr val="accent4">
                      <a:satMod val="175000"/>
                      <a:alpha val="40000"/>
                    </a:schemeClr>
                  </a:glow>
                  <a:outerShdw blurRad="50800" dist="38100" algn="l" rotWithShape="0">
                    <a:srgbClr val="C00000"/>
                  </a:outerShdw>
                </a:effectLst>
                <a:uLnTx/>
                <a:uFillTx/>
                <a:latin typeface="Rockwell Extra Bold" pitchFamily="18" charset="0"/>
                <a:ea typeface="+mn-ea"/>
                <a:cs typeface="+mn-cs"/>
              </a:rPr>
              <a:t>¿Qué miedos nos impiden multiplicar  los talentos que hemos recibido?</a:t>
            </a:r>
            <a:endParaRPr kumimoji="0" lang="es-ES" sz="3200" b="0" i="0" u="none" strike="noStrike" kern="1200" cap="none" spc="0" normalizeH="0" baseline="0" noProof="0" dirty="0">
              <a:ln>
                <a:noFill/>
              </a:ln>
              <a:solidFill>
                <a:srgbClr val="EFF274">
                  <a:lumMod val="20000"/>
                  <a:lumOff val="80000"/>
                </a:srgbClr>
              </a:solidFill>
              <a:effectLst>
                <a:glow rad="228600">
                  <a:schemeClr val="accent4">
                    <a:satMod val="175000"/>
                    <a:alpha val="40000"/>
                  </a:schemeClr>
                </a:glow>
                <a:outerShdw blurRad="50800" dist="38100" algn="l" rotWithShape="0">
                  <a:srgbClr val="C00000"/>
                </a:outerShdw>
              </a:effectLst>
              <a:uLnTx/>
              <a:uFillTx/>
              <a:latin typeface="Rockwell Extra Bold" pitchFamily="18" charset="0"/>
              <a:ea typeface="+mn-ea"/>
              <a:cs typeface="+mn-cs"/>
            </a:endParaRPr>
          </a:p>
        </p:txBody>
      </p:sp>
    </p:spTree>
    <p:extLst>
      <p:ext uri="{BB962C8B-B14F-4D97-AF65-F5344CB8AC3E}">
        <p14:creationId xmlns:p14="http://schemas.microsoft.com/office/powerpoint/2010/main" val="20480566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iterate type="lt">
                                    <p:tmPct val="10000"/>
                                  </p:iterate>
                                  <p:childTnLst>
                                    <p:set>
                                      <p:cBhvr>
                                        <p:cTn id="6" dur="1" fill="hold">
                                          <p:stCondLst>
                                            <p:cond delay="0"/>
                                          </p:stCondLst>
                                        </p:cTn>
                                        <p:tgtEl>
                                          <p:spTgt spid="463877"/>
                                        </p:tgtEl>
                                        <p:attrNameLst>
                                          <p:attrName>style.visibility</p:attrName>
                                        </p:attrNameLst>
                                      </p:cBhvr>
                                      <p:to>
                                        <p:strVal val="visible"/>
                                      </p:to>
                                    </p:set>
                                    <p:anim calcmode="lin" valueType="num">
                                      <p:cBhvr>
                                        <p:cTn id="7" dur="750" fill="hold"/>
                                        <p:tgtEl>
                                          <p:spTgt spid="463877"/>
                                        </p:tgtEl>
                                        <p:attrNameLst>
                                          <p:attrName>ppt_w</p:attrName>
                                        </p:attrNameLst>
                                      </p:cBhvr>
                                      <p:tavLst>
                                        <p:tav tm="0">
                                          <p:val>
                                            <p:strVal val="4/3*#ppt_w"/>
                                          </p:val>
                                        </p:tav>
                                        <p:tav tm="100000">
                                          <p:val>
                                            <p:strVal val="#ppt_w"/>
                                          </p:val>
                                        </p:tav>
                                      </p:tavLst>
                                    </p:anim>
                                    <p:anim calcmode="lin" valueType="num">
                                      <p:cBhvr>
                                        <p:cTn id="8" dur="750" fill="hold"/>
                                        <p:tgtEl>
                                          <p:spTgt spid="46387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7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andle paper dark background Royalty Free Vector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972" r="1989"/>
          <a:stretch/>
        </p:blipFill>
        <p:spPr bwMode="auto">
          <a:xfrm>
            <a:off x="470345" y="502386"/>
            <a:ext cx="8238311" cy="585487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iócesis de Málaga : Portal de la Iglesia Católica de Málaga | Biblia para  niños, Catolico, Imágenes catolic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5762" y="1324346"/>
            <a:ext cx="4786867" cy="3630332"/>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1 Rectángulo"/>
          <p:cNvSpPr/>
          <p:nvPr/>
        </p:nvSpPr>
        <p:spPr>
          <a:xfrm>
            <a:off x="559944" y="1948293"/>
            <a:ext cx="8183880" cy="1200329"/>
          </a:xfrm>
          <a:prstGeom prst="rect">
            <a:avLst/>
          </a:prstGeom>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s-ES_tradnl" sz="2400" b="1" i="1" u="none" strike="noStrike" kern="1200" cap="none" spc="0" normalizeH="0" baseline="0" noProof="0" dirty="0">
                <a:ln>
                  <a:noFill/>
                </a:ln>
                <a:solidFill>
                  <a:srgbClr val="FFFFCC">
                    <a:lumMod val="90000"/>
                  </a:srgbClr>
                </a:solidFill>
                <a:effectLst>
                  <a:glow rad="101600">
                    <a:srgbClr val="000000">
                      <a:alpha val="40000"/>
                    </a:srgbClr>
                  </a:glow>
                  <a:outerShdw blurRad="50800" dist="38100" algn="l" rotWithShape="0">
                    <a:prstClr val="black"/>
                  </a:outerShdw>
                </a:effectLst>
                <a:uLnTx/>
                <a:uFillTx/>
                <a:latin typeface="Comic Sans MS" panose="030F0702030302020204" pitchFamily="66" charset="0"/>
                <a:ea typeface="+mn-ea"/>
                <a:cs typeface="+mn-cs"/>
              </a:rPr>
              <a:t>Motivación</a:t>
            </a:r>
            <a:r>
              <a:rPr kumimoji="0" lang="es-ES_tradnl" sz="2400" b="1" i="1" u="none" strike="noStrike" kern="1200" cap="none" spc="0" normalizeH="0" baseline="0" noProof="0" dirty="0" smtClean="0">
                <a:ln>
                  <a:noFill/>
                </a:ln>
                <a:solidFill>
                  <a:srgbClr val="FFFFCC">
                    <a:lumMod val="90000"/>
                  </a:srgbClr>
                </a:solidFill>
                <a:effectLst>
                  <a:glow rad="101600">
                    <a:srgbClr val="000000">
                      <a:alpha val="40000"/>
                    </a:srgbClr>
                  </a:glow>
                  <a:outerShdw blurRad="50800" dist="38100" algn="l" rotWithShape="0">
                    <a:prstClr val="black"/>
                  </a:outerShdw>
                </a:effectLst>
                <a:uLnTx/>
                <a:uFillTx/>
                <a:latin typeface="Comic Sans MS" panose="030F0702030302020204" pitchFamily="66" charset="0"/>
                <a:ea typeface="+mn-ea"/>
                <a:cs typeface="+mn-cs"/>
              </a:rPr>
              <a:t>:</a:t>
            </a:r>
          </a:p>
          <a:p>
            <a:pPr marL="0" marR="0" lvl="0" indent="0" defTabSz="914400" rtl="0" eaLnBrk="1" fontAlgn="base" latinLnBrk="0" hangingPunct="1">
              <a:lnSpc>
                <a:spcPct val="100000"/>
              </a:lnSpc>
              <a:spcBef>
                <a:spcPct val="0"/>
              </a:spcBef>
              <a:spcAft>
                <a:spcPct val="0"/>
              </a:spcAft>
              <a:buClrTx/>
              <a:buSzTx/>
              <a:buFontTx/>
              <a:buNone/>
              <a:tabLst/>
              <a:defRPr/>
            </a:pPr>
            <a:r>
              <a:rPr kumimoji="0" lang="es-ES" sz="2400" b="1" i="1" u="none" strike="noStrike" kern="1200" cap="none" spc="0" normalizeH="0" baseline="0" noProof="0" dirty="0" smtClean="0">
                <a:ln>
                  <a:noFill/>
                </a:ln>
                <a:solidFill>
                  <a:schemeClr val="bg1">
                    <a:lumMod val="20000"/>
                    <a:lumOff val="80000"/>
                  </a:schemeClr>
                </a:solidFill>
                <a:effectLst>
                  <a:glow rad="101600">
                    <a:srgbClr val="000000">
                      <a:alpha val="40000"/>
                    </a:srgbClr>
                  </a:glow>
                  <a:outerShdw blurRad="50800" dist="38100" algn="l" rotWithShape="0">
                    <a:prstClr val="black"/>
                  </a:outerShdw>
                </a:effectLst>
                <a:uLnTx/>
                <a:uFillTx/>
                <a:latin typeface="Comic Sans MS" panose="030F0702030302020204" pitchFamily="66" charset="0"/>
                <a:ea typeface="Verdana" pitchFamily="34" charset="0"/>
                <a:cs typeface="Verdana" pitchFamily="34" charset="0"/>
              </a:rPr>
              <a:t>El </a:t>
            </a:r>
            <a:r>
              <a:rPr kumimoji="0" lang="es-ES" sz="2400" b="1" i="1" u="none" strike="noStrike" kern="1200" cap="none" spc="0" normalizeH="0" baseline="0" noProof="0" dirty="0">
                <a:ln>
                  <a:noFill/>
                </a:ln>
                <a:solidFill>
                  <a:schemeClr val="bg1">
                    <a:lumMod val="20000"/>
                    <a:lumOff val="80000"/>
                  </a:schemeClr>
                </a:solidFill>
                <a:effectLst>
                  <a:glow rad="101600">
                    <a:srgbClr val="000000">
                      <a:alpha val="40000"/>
                    </a:srgbClr>
                  </a:glow>
                  <a:outerShdw blurRad="50800" dist="38100" algn="l" rotWithShape="0">
                    <a:prstClr val="black"/>
                  </a:outerShdw>
                </a:effectLst>
                <a:uLnTx/>
                <a:uFillTx/>
                <a:latin typeface="Comic Sans MS" panose="030F0702030302020204" pitchFamily="66" charset="0"/>
                <a:ea typeface="Verdana" pitchFamily="34" charset="0"/>
                <a:cs typeface="Verdana" pitchFamily="34" charset="0"/>
              </a:rPr>
              <a:t>Señor nos </a:t>
            </a:r>
            <a:endParaRPr kumimoji="0" lang="es-ES" sz="2400" b="1" i="1" u="none" strike="noStrike" kern="1200" cap="none" spc="0" normalizeH="0" baseline="0" noProof="0" dirty="0" smtClean="0">
              <a:ln>
                <a:noFill/>
              </a:ln>
              <a:solidFill>
                <a:schemeClr val="bg1">
                  <a:lumMod val="20000"/>
                  <a:lumOff val="80000"/>
                </a:schemeClr>
              </a:solidFill>
              <a:effectLst>
                <a:glow rad="101600">
                  <a:srgbClr val="000000">
                    <a:alpha val="40000"/>
                  </a:srgbClr>
                </a:glow>
                <a:outerShdw blurRad="50800" dist="38100" algn="l" rotWithShape="0">
                  <a:prstClr val="black"/>
                </a:outerShdw>
              </a:effectLst>
              <a:uLnTx/>
              <a:uFillTx/>
              <a:latin typeface="Comic Sans MS" panose="030F0702030302020204" pitchFamily="66" charset="0"/>
              <a:ea typeface="Verdana" pitchFamily="34" charset="0"/>
              <a:cs typeface="Verdana"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s-ES" sz="2400" b="1" i="1" u="none" strike="noStrike" kern="1200" cap="none" spc="0" normalizeH="0" baseline="0" noProof="0" dirty="0" smtClean="0">
                <a:ln>
                  <a:noFill/>
                </a:ln>
                <a:solidFill>
                  <a:schemeClr val="bg1">
                    <a:lumMod val="20000"/>
                    <a:lumOff val="80000"/>
                  </a:schemeClr>
                </a:solidFill>
                <a:effectLst>
                  <a:glow rad="101600">
                    <a:srgbClr val="000000">
                      <a:alpha val="40000"/>
                    </a:srgbClr>
                  </a:glow>
                  <a:outerShdw blurRad="50800" dist="38100" algn="l" rotWithShape="0">
                    <a:prstClr val="black"/>
                  </a:outerShdw>
                </a:effectLst>
                <a:uLnTx/>
                <a:uFillTx/>
                <a:latin typeface="Comic Sans MS" panose="030F0702030302020204" pitchFamily="66" charset="0"/>
                <a:ea typeface="Verdana" pitchFamily="34" charset="0"/>
                <a:cs typeface="Verdana" pitchFamily="34" charset="0"/>
              </a:rPr>
              <a:t>impulsa a</a:t>
            </a:r>
            <a:endParaRPr kumimoji="0" lang="es-PE" sz="2400" b="0" i="0" u="none" strike="noStrike" kern="1200" cap="none" spc="0" normalizeH="0" baseline="0" noProof="0" dirty="0">
              <a:ln>
                <a:noFill/>
              </a:ln>
              <a:solidFill>
                <a:schemeClr val="bg1">
                  <a:lumMod val="20000"/>
                  <a:lumOff val="80000"/>
                </a:schemeClr>
              </a:solidFill>
              <a:effectLst>
                <a:glow rad="101600">
                  <a:srgbClr val="000000">
                    <a:alpha val="40000"/>
                  </a:srgbClr>
                </a:glow>
                <a:outerShdw blurRad="50800" dist="38100" algn="l" rotWithShape="0">
                  <a:prstClr val="black"/>
                </a:outerShdw>
              </a:effectLst>
              <a:uLnTx/>
              <a:uFillTx/>
              <a:latin typeface="Comic Sans MS" panose="030F0702030302020204" pitchFamily="66" charset="0"/>
            </a:endParaRPr>
          </a:p>
        </p:txBody>
      </p:sp>
      <p:sp>
        <p:nvSpPr>
          <p:cNvPr id="7" name="AutoShape 3"/>
          <p:cNvSpPr>
            <a:spLocks noChangeArrowheads="1"/>
          </p:cNvSpPr>
          <p:nvPr/>
        </p:nvSpPr>
        <p:spPr bwMode="auto">
          <a:xfrm>
            <a:off x="575907" y="635395"/>
            <a:ext cx="2879144" cy="1036651"/>
          </a:xfrm>
          <a:prstGeom prst="roundRect">
            <a:avLst>
              <a:gd name="adj" fmla="val 16667"/>
            </a:avLst>
          </a:prstGeom>
          <a:solidFill>
            <a:srgbClr val="107600"/>
          </a:solidFill>
          <a:ln w="38100">
            <a:solidFill>
              <a:srgbClr val="FFFF00"/>
            </a:solidFill>
            <a:round/>
            <a:headEnd/>
            <a:tailEnd/>
          </a:ln>
          <a:effectLst>
            <a:outerShdw dist="28398" dir="3806097" algn="ctr" rotWithShape="0">
              <a:srgbClr val="375623"/>
            </a:outerShdw>
          </a:effectLst>
          <a:scene3d>
            <a:camera prst="orthographicFront"/>
            <a:lightRig rig="threePt" dir="t"/>
          </a:scene3d>
          <a:sp3d>
            <a:bevelT w="152400" h="50800" prst="softRound"/>
          </a:sp3d>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defRPr/>
            </a:pPr>
            <a:r>
              <a:rPr kumimoji="0" lang="es-PE"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ORATIO</a:t>
            </a:r>
          </a:p>
          <a:p>
            <a:pPr marL="0" marR="0" lvl="0" indent="0" algn="ctr" defTabSz="914400" rtl="0" eaLnBrk="0" fontAlgn="base" latinLnBrk="0" hangingPunct="0">
              <a:lnSpc>
                <a:spcPct val="100000"/>
              </a:lnSpc>
              <a:spcBef>
                <a:spcPct val="0"/>
              </a:spcBef>
              <a:spcAft>
                <a:spcPts val="800"/>
              </a:spcAft>
              <a:buClrTx/>
              <a:buSzTx/>
              <a:buFontTx/>
              <a:buNone/>
              <a:tabLst/>
              <a:defRPr/>
            </a:pPr>
            <a:r>
              <a:rPr kumimoji="0" lang="es-PE" sz="1600" b="1" i="0" u="none" strike="noStrike" kern="1200" cap="none" spc="0" normalizeH="0" baseline="0" noProof="0" dirty="0">
                <a:ln>
                  <a:noFill/>
                </a:ln>
                <a:solidFill>
                  <a:srgbClr val="1C1C1C">
                    <a:lumMod val="10000"/>
                    <a:lumOff val="9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¿Qué le digo al Señor motivado por su Palabra?</a:t>
            </a:r>
            <a:endParaRPr kumimoji="0" lang="es-PE" sz="1600" b="0" i="0" u="none" strike="noStrike" kern="1200" cap="none" spc="0" normalizeH="0" baseline="0" noProof="0" dirty="0">
              <a:ln>
                <a:noFill/>
              </a:ln>
              <a:solidFill>
                <a:srgbClr val="1C1C1C">
                  <a:lumMod val="10000"/>
                  <a:lumOff val="9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6" name="1 Rectángulo"/>
          <p:cNvSpPr/>
          <p:nvPr/>
        </p:nvSpPr>
        <p:spPr>
          <a:xfrm>
            <a:off x="624421" y="4704057"/>
            <a:ext cx="8183880" cy="156966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400" b="1" i="1" u="none" strike="noStrike" kern="1200" cap="none" spc="0" normalizeH="0" baseline="0" noProof="0" dirty="0" smtClean="0">
                <a:ln>
                  <a:noFill/>
                </a:ln>
                <a:solidFill>
                  <a:schemeClr val="bg1">
                    <a:lumMod val="20000"/>
                    <a:lumOff val="80000"/>
                  </a:schemeClr>
                </a:solidFill>
                <a:effectLst>
                  <a:glow rad="101600">
                    <a:srgbClr val="000000">
                      <a:alpha val="40000"/>
                    </a:srgbClr>
                  </a:glow>
                  <a:outerShdw blurRad="50800" dist="38100" algn="l" rotWithShape="0">
                    <a:prstClr val="black"/>
                  </a:outerShdw>
                </a:effectLst>
                <a:uLnTx/>
                <a:uFillTx/>
                <a:latin typeface="Comic Sans MS" panose="030F0702030302020204" pitchFamily="66" charset="0"/>
                <a:ea typeface="Verdana" pitchFamily="34" charset="0"/>
                <a:cs typeface="Verdana" pitchFamily="34" charset="0"/>
              </a:rPr>
              <a:t>aprovechar </a:t>
            </a:r>
            <a:r>
              <a:rPr kumimoji="0" lang="es-ES" sz="2400" b="1" i="1" u="none" strike="noStrike" kern="1200" cap="none" spc="0" normalizeH="0" baseline="0" noProof="0" dirty="0">
                <a:ln>
                  <a:noFill/>
                </a:ln>
                <a:solidFill>
                  <a:schemeClr val="bg1">
                    <a:lumMod val="20000"/>
                    <a:lumOff val="80000"/>
                  </a:schemeClr>
                </a:solidFill>
                <a:effectLst>
                  <a:glow rad="101600">
                    <a:srgbClr val="000000">
                      <a:alpha val="40000"/>
                    </a:srgbClr>
                  </a:glow>
                  <a:outerShdw blurRad="50800" dist="38100" algn="l" rotWithShape="0">
                    <a:prstClr val="black"/>
                  </a:outerShdw>
                </a:effectLst>
                <a:uLnTx/>
                <a:uFillTx/>
                <a:latin typeface="Comic Sans MS" panose="030F0702030302020204" pitchFamily="66" charset="0"/>
                <a:ea typeface="Verdana" pitchFamily="34" charset="0"/>
                <a:cs typeface="Verdana" pitchFamily="34" charset="0"/>
              </a:rPr>
              <a:t>cada día como una ocasión de encargarnos de “lo suyo". Seamos animosos y fieles en la tarea del Reino, alejando el temor que nos paraliza. </a:t>
            </a:r>
            <a:r>
              <a:rPr kumimoji="0" lang="es-PE" sz="2400" b="1" i="1" u="none" strike="noStrike" kern="1200" cap="none" spc="0" normalizeH="0" baseline="0" noProof="0" dirty="0">
                <a:ln>
                  <a:noFill/>
                </a:ln>
                <a:solidFill>
                  <a:schemeClr val="bg1">
                    <a:lumMod val="20000"/>
                    <a:lumOff val="80000"/>
                  </a:schemeClr>
                </a:solidFill>
                <a:effectLst>
                  <a:glow rad="101600">
                    <a:srgbClr val="000000">
                      <a:alpha val="40000"/>
                    </a:srgbClr>
                  </a:glow>
                  <a:outerShdw blurRad="50800" dist="38100" algn="l" rotWithShape="0">
                    <a:prstClr val="black"/>
                  </a:outerShdw>
                </a:effectLst>
                <a:uLnTx/>
                <a:uFillTx/>
                <a:latin typeface="Comic Sans MS" panose="030F0702030302020204" pitchFamily="66" charset="0"/>
                <a:ea typeface="Verdana" pitchFamily="34" charset="0"/>
                <a:cs typeface="Verdana" pitchFamily="34" charset="0"/>
              </a:rPr>
              <a:t>Pidámoslo en este momento de oración.</a:t>
            </a:r>
            <a:r>
              <a:rPr kumimoji="0" lang="es-ES_tradnl" sz="2400" b="1" i="1" u="none" strike="noStrike" kern="1200" cap="none" spc="0" normalizeH="0" baseline="0" noProof="0" dirty="0">
                <a:ln>
                  <a:noFill/>
                </a:ln>
                <a:solidFill>
                  <a:schemeClr val="bg1">
                    <a:lumMod val="20000"/>
                    <a:lumOff val="80000"/>
                  </a:schemeClr>
                </a:solidFill>
                <a:effectLst>
                  <a:glow rad="101600">
                    <a:srgbClr val="000000">
                      <a:alpha val="40000"/>
                    </a:srgbClr>
                  </a:glow>
                  <a:outerShdw blurRad="50800" dist="38100" algn="l" rotWithShape="0">
                    <a:prstClr val="black"/>
                  </a:outerShdw>
                </a:effectLst>
                <a:uLnTx/>
                <a:uFillTx/>
                <a:latin typeface="Comic Sans MS" panose="030F0702030302020204" pitchFamily="66" charset="0"/>
                <a:ea typeface="+mn-ea"/>
                <a:cs typeface="+mn-cs"/>
              </a:rPr>
              <a:t> </a:t>
            </a:r>
            <a:endParaRPr kumimoji="0" lang="es-PE" sz="2400" b="0" i="0" u="none" strike="noStrike" kern="1200" cap="none" spc="0" normalizeH="0" baseline="0" noProof="0" dirty="0">
              <a:ln>
                <a:noFill/>
              </a:ln>
              <a:solidFill>
                <a:schemeClr val="bg1">
                  <a:lumMod val="20000"/>
                  <a:lumOff val="80000"/>
                </a:schemeClr>
              </a:solidFill>
              <a:effectLst>
                <a:glow rad="101600">
                  <a:srgbClr val="000000">
                    <a:alpha val="40000"/>
                  </a:srgbClr>
                </a:glow>
                <a:outerShdw blurRad="50800" dist="38100" algn="l" rotWithShape="0">
                  <a:prstClr val="black"/>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521269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4/3*#ppt_w"/>
                                          </p:val>
                                        </p:tav>
                                        <p:tav tm="100000">
                                          <p:val>
                                            <p:strVal val="#ppt_w"/>
                                          </p:val>
                                        </p:tav>
                                      </p:tavLst>
                                    </p:anim>
                                    <p:anim calcmode="lin" valueType="num">
                                      <p:cBhvr>
                                        <p:cTn id="8" dur="1000" fill="hold"/>
                                        <p:tgtEl>
                                          <p:spTgt spid="2"/>
                                        </p:tgtEl>
                                        <p:attrNameLst>
                                          <p:attrName>ppt_h</p:attrName>
                                        </p:attrNameLst>
                                      </p:cBhvr>
                                      <p:tavLst>
                                        <p:tav tm="0">
                                          <p:val>
                                            <p:strVal val="4/3*#ppt_h"/>
                                          </p:val>
                                        </p:tav>
                                        <p:tav tm="100000">
                                          <p:val>
                                            <p:strVal val="#ppt_h"/>
                                          </p:val>
                                        </p:tav>
                                      </p:tavLst>
                                    </p:anim>
                                  </p:childTnLst>
                                </p:cTn>
                              </p:par>
                            </p:childTnLst>
                          </p:cTn>
                        </p:par>
                        <p:par>
                          <p:cTn id="9" fill="hold">
                            <p:stCondLst>
                              <p:cond delay="3800"/>
                            </p:stCondLst>
                            <p:childTnLst>
                              <p:par>
                                <p:cTn id="10" presetID="23" presetClass="entr" presetSubtype="288" fill="hold" grpId="0" nodeType="after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4/3*#ppt_w"/>
                                          </p:val>
                                        </p:tav>
                                        <p:tav tm="100000">
                                          <p:val>
                                            <p:strVal val="#ppt_w"/>
                                          </p:val>
                                        </p:tav>
                                      </p:tavLst>
                                    </p:anim>
                                    <p:anim calcmode="lin" valueType="num">
                                      <p:cBhvr>
                                        <p:cTn id="13" dur="1000" fill="hold"/>
                                        <p:tgtEl>
                                          <p:spTgt spid="6"/>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sultado de imagen para cuales son los personajes de la parabola de los talen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605" y="531467"/>
            <a:ext cx="8270965" cy="5799664"/>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a:spLocks noChangeArrowheads="1"/>
          </p:cNvSpPr>
          <p:nvPr/>
        </p:nvSpPr>
        <p:spPr bwMode="auto">
          <a:xfrm>
            <a:off x="739462" y="770988"/>
            <a:ext cx="4273640" cy="120032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1800" b="0" i="0" u="none" strike="noStrike" kern="1200" cap="none" spc="0" normalizeH="0" baseline="0" noProof="0" dirty="0">
                <a:ln w="18415" cmpd="sng">
                  <a:solidFill>
                    <a:srgbClr val="FFFFFF"/>
                  </a:solidFill>
                  <a:prstDash val="solid"/>
                </a:ln>
                <a:solidFill>
                  <a:srgbClr val="FFFFFF"/>
                </a:solidFill>
                <a:effectLst>
                  <a:outerShdw blurRad="50800" dist="38100" dir="10800000" algn="r" rotWithShape="0">
                    <a:prstClr val="black"/>
                  </a:outerShdw>
                </a:effectLst>
                <a:uLnTx/>
                <a:uFillTx/>
                <a:latin typeface="Arial"/>
                <a:ea typeface="+mn-ea"/>
                <a:cs typeface="+mn-cs"/>
              </a:rPr>
              <a:t>Luego de un tiempo de oración personal, compartimos nuestra oración. Se puede, también, recitar el </a:t>
            </a:r>
            <a:endParaRPr kumimoji="0" lang="es-PE" sz="1800" b="0" i="0" u="none" strike="noStrike" kern="1200" cap="none" spc="0" normalizeH="0" baseline="0" noProof="0" dirty="0" smtClean="0">
              <a:ln w="18415" cmpd="sng">
                <a:solidFill>
                  <a:srgbClr val="FFFFFF"/>
                </a:solidFill>
                <a:prstDash val="solid"/>
              </a:ln>
              <a:solidFill>
                <a:srgbClr val="FFFFFF"/>
              </a:solidFill>
              <a:effectLst>
                <a:outerShdw blurRad="50800" dist="38100" dir="10800000" algn="r" rotWithShape="0">
                  <a:prstClr val="black"/>
                </a:outerShdw>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1800" b="0" i="0" u="none" strike="noStrike" kern="1200" cap="none" spc="0" normalizeH="0" baseline="0" noProof="0" dirty="0" smtClean="0">
                <a:ln w="18415" cmpd="sng">
                  <a:solidFill>
                    <a:srgbClr val="FFFFFF"/>
                  </a:solidFill>
                  <a:prstDash val="solid"/>
                </a:ln>
                <a:solidFill>
                  <a:srgbClr val="FFFFFF"/>
                </a:solidFill>
                <a:effectLst>
                  <a:outerShdw blurRad="50800" dist="38100" dir="10800000" algn="r" rotWithShape="0">
                    <a:prstClr val="black"/>
                  </a:outerShdw>
                </a:effectLst>
                <a:uLnTx/>
                <a:uFillTx/>
                <a:latin typeface="Arial"/>
                <a:ea typeface="+mn-ea"/>
                <a:cs typeface="+mn-cs"/>
              </a:rPr>
              <a:t>Salmo </a:t>
            </a:r>
            <a:r>
              <a:rPr kumimoji="0" lang="es-PE" sz="1800" b="0" i="0" u="none" strike="noStrike" kern="1200" cap="none" spc="0" normalizeH="0" baseline="0" noProof="0" dirty="0">
                <a:ln w="18415" cmpd="sng">
                  <a:solidFill>
                    <a:srgbClr val="FFFFFF"/>
                  </a:solidFill>
                  <a:prstDash val="solid"/>
                </a:ln>
                <a:solidFill>
                  <a:srgbClr val="FFFFFF"/>
                </a:solidFill>
                <a:effectLst>
                  <a:outerShdw blurRad="50800" dist="38100" dir="10800000" algn="r" rotWithShape="0">
                    <a:prstClr val="black"/>
                  </a:outerShdw>
                </a:effectLst>
                <a:uLnTx/>
                <a:uFillTx/>
                <a:latin typeface="Arial"/>
                <a:ea typeface="+mn-ea"/>
                <a:cs typeface="+mn-cs"/>
              </a:rPr>
              <a:t>127.</a:t>
            </a:r>
          </a:p>
        </p:txBody>
      </p:sp>
    </p:spTree>
    <p:extLst>
      <p:ext uri="{BB962C8B-B14F-4D97-AF65-F5344CB8AC3E}">
        <p14:creationId xmlns:p14="http://schemas.microsoft.com/office/powerpoint/2010/main" val="33024234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409" t="377" r="5635" b="-377"/>
          <a:stretch/>
        </p:blipFill>
        <p:spPr>
          <a:xfrm>
            <a:off x="256032" y="484824"/>
            <a:ext cx="8485632" cy="5934264"/>
          </a:xfrm>
          <a:prstGeom prst="rect">
            <a:avLst/>
          </a:prstGeom>
        </p:spPr>
      </p:pic>
      <p:sp>
        <p:nvSpPr>
          <p:cNvPr id="323589" name="Rectangle 5"/>
          <p:cNvSpPr>
            <a:spLocks noChangeArrowheads="1"/>
          </p:cNvSpPr>
          <p:nvPr/>
        </p:nvSpPr>
        <p:spPr bwMode="auto">
          <a:xfrm>
            <a:off x="1295560" y="5409926"/>
            <a:ext cx="7035900" cy="646331"/>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a-ES" sz="1600" b="1" i="1" u="none" strike="noStrike" kern="1200" cap="none" spc="0" normalizeH="0" baseline="0" noProof="0" dirty="0">
                <a:ln>
                  <a:noFill/>
                </a:ln>
                <a:solidFill>
                  <a:srgbClr val="FFC000"/>
                </a:solidFill>
                <a:effectLst>
                  <a:glow rad="139700">
                    <a:schemeClr val="accent4">
                      <a:satMod val="175000"/>
                      <a:alpha val="40000"/>
                    </a:schemeClr>
                  </a:glow>
                  <a:outerShdw blurRad="38100" dist="38100" dir="2700000" algn="tl">
                    <a:srgbClr val="000000">
                      <a:alpha val="43137"/>
                    </a:srgbClr>
                  </a:outerShdw>
                </a:effectLst>
                <a:uLnTx/>
                <a:uFillTx/>
                <a:latin typeface="Comic Sans MS" pitchFamily="66" charset="0"/>
                <a:ea typeface="+mn-ea"/>
                <a:cs typeface="+mn-cs"/>
              </a:rPr>
              <a:t> </a:t>
            </a:r>
            <a:r>
              <a:rPr kumimoji="0" lang="ca-ES" sz="3600" b="1" strike="noStrike" kern="1200" cap="none" spc="0" normalizeH="0" baseline="0" noProof="0" dirty="0" err="1">
                <a:ln>
                  <a:noFill/>
                </a:ln>
                <a:solidFill>
                  <a:schemeClr val="bg1">
                    <a:lumMod val="20000"/>
                    <a:lumOff val="80000"/>
                  </a:schemeClr>
                </a:solidFill>
                <a:effectLst>
                  <a:glow rad="139700">
                    <a:schemeClr val="accent4">
                      <a:satMod val="175000"/>
                      <a:alpha val="40000"/>
                    </a:schemeClr>
                  </a:glow>
                  <a:outerShdw blurRad="38100" dist="38100" dir="2700000" algn="tl">
                    <a:srgbClr val="000000">
                      <a:alpha val="43137"/>
                    </a:srgbClr>
                  </a:outerShdw>
                </a:effectLst>
                <a:uLnTx/>
                <a:uFillTx/>
                <a:latin typeface="Comic Sans MS" pitchFamily="66" charset="0"/>
                <a:ea typeface="+mn-ea"/>
                <a:cs typeface="+mn-cs"/>
              </a:rPr>
              <a:t>Dichoso</a:t>
            </a:r>
            <a:r>
              <a:rPr kumimoji="0" lang="ca-ES" sz="3600" b="1" strike="noStrike" kern="1200" cap="none" spc="0" normalizeH="0" baseline="0" noProof="0" dirty="0">
                <a:ln>
                  <a:noFill/>
                </a:ln>
                <a:solidFill>
                  <a:schemeClr val="bg1">
                    <a:lumMod val="20000"/>
                    <a:lumOff val="80000"/>
                  </a:schemeClr>
                </a:solidFill>
                <a:effectLst>
                  <a:glow rad="139700">
                    <a:schemeClr val="accent4">
                      <a:satMod val="175000"/>
                      <a:alpha val="40000"/>
                    </a:schemeClr>
                  </a:glow>
                  <a:outerShdw blurRad="38100" dist="38100" dir="2700000" algn="tl">
                    <a:srgbClr val="000000">
                      <a:alpha val="43137"/>
                    </a:srgbClr>
                  </a:outerShdw>
                </a:effectLst>
                <a:uLnTx/>
                <a:uFillTx/>
                <a:latin typeface="Comic Sans MS" pitchFamily="66" charset="0"/>
                <a:ea typeface="+mn-ea"/>
                <a:cs typeface="+mn-cs"/>
              </a:rPr>
              <a:t> el que </a:t>
            </a:r>
            <a:r>
              <a:rPr kumimoji="0" lang="ca-ES" sz="3600" b="1" strike="noStrike" kern="1200" cap="none" spc="0" normalizeH="0" baseline="0" noProof="0" dirty="0" err="1">
                <a:ln>
                  <a:noFill/>
                </a:ln>
                <a:solidFill>
                  <a:schemeClr val="bg1">
                    <a:lumMod val="20000"/>
                    <a:lumOff val="80000"/>
                  </a:schemeClr>
                </a:solidFill>
                <a:effectLst>
                  <a:glow rad="139700">
                    <a:schemeClr val="accent4">
                      <a:satMod val="175000"/>
                      <a:alpha val="40000"/>
                    </a:schemeClr>
                  </a:glow>
                  <a:outerShdw blurRad="38100" dist="38100" dir="2700000" algn="tl">
                    <a:srgbClr val="000000">
                      <a:alpha val="43137"/>
                    </a:srgbClr>
                  </a:outerShdw>
                </a:effectLst>
                <a:uLnTx/>
                <a:uFillTx/>
                <a:latin typeface="Comic Sans MS" pitchFamily="66" charset="0"/>
                <a:ea typeface="+mn-ea"/>
                <a:cs typeface="+mn-cs"/>
              </a:rPr>
              <a:t>teme</a:t>
            </a:r>
            <a:r>
              <a:rPr kumimoji="0" lang="ca-ES" sz="3600" b="1" strike="noStrike" kern="1200" cap="none" spc="0" normalizeH="0" baseline="0" noProof="0" dirty="0">
                <a:ln>
                  <a:noFill/>
                </a:ln>
                <a:solidFill>
                  <a:schemeClr val="bg1">
                    <a:lumMod val="20000"/>
                    <a:lumOff val="80000"/>
                  </a:schemeClr>
                </a:solidFill>
                <a:effectLst>
                  <a:glow rad="139700">
                    <a:schemeClr val="accent4">
                      <a:satMod val="175000"/>
                      <a:alpha val="40000"/>
                    </a:schemeClr>
                  </a:glow>
                  <a:outerShdw blurRad="38100" dist="38100" dir="2700000" algn="tl">
                    <a:srgbClr val="000000">
                      <a:alpha val="43137"/>
                    </a:srgbClr>
                  </a:outerShdw>
                </a:effectLst>
                <a:uLnTx/>
                <a:uFillTx/>
                <a:latin typeface="Comic Sans MS" pitchFamily="66" charset="0"/>
                <a:ea typeface="+mn-ea"/>
                <a:cs typeface="+mn-cs"/>
              </a:rPr>
              <a:t> al Señor.</a:t>
            </a:r>
          </a:p>
        </p:txBody>
      </p:sp>
      <p:sp>
        <p:nvSpPr>
          <p:cNvPr id="323588" name="Rectangle 4"/>
          <p:cNvSpPr>
            <a:spLocks noChangeArrowheads="1"/>
          </p:cNvSpPr>
          <p:nvPr/>
        </p:nvSpPr>
        <p:spPr bwMode="auto">
          <a:xfrm>
            <a:off x="567633" y="3763032"/>
            <a:ext cx="7820297" cy="147732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3000" i="0" u="none" strike="noStrike" kern="1200" normalizeH="0" baseline="0" noProof="0" dirty="0">
                <a:uLnTx/>
                <a:uFillTx/>
                <a:latin typeface="Comic Sans MS" pitchFamily="66" charset="0"/>
                <a:ea typeface="+mn-ea"/>
                <a:cs typeface="Times New Roman" pitchFamily="18" charset="0"/>
              </a:rPr>
              <a:t>Dichoso el que teme al Señor y sigue sus caminos. Comerás del fruto de tu trabajo, serás dichoso, te irá bien.</a:t>
            </a:r>
            <a:endParaRPr kumimoji="0" lang="ca-ES" sz="3000" i="0" u="none" strike="noStrike" kern="1200" normalizeH="0" baseline="0" noProof="0" dirty="0">
              <a:uLnTx/>
              <a:uFillTx/>
              <a:latin typeface="Verdana" pitchFamily="34" charset="0"/>
              <a:ea typeface="+mn-ea"/>
              <a:cs typeface="Times New Roman" pitchFamily="18" charset="0"/>
            </a:endParaRPr>
          </a:p>
        </p:txBody>
      </p:sp>
      <p:sp>
        <p:nvSpPr>
          <p:cNvPr id="323587" name="Text Box 3"/>
          <p:cNvSpPr txBox="1">
            <a:spLocks noChangeArrowheads="1"/>
          </p:cNvSpPr>
          <p:nvPr/>
        </p:nvSpPr>
        <p:spPr bwMode="auto">
          <a:xfrm>
            <a:off x="558085" y="530544"/>
            <a:ext cx="2747868" cy="646331"/>
          </a:xfrm>
          <a:prstGeom prst="rect">
            <a:avLst/>
          </a:prstGeom>
          <a:noFill/>
          <a:ln>
            <a:noFill/>
          </a:ln>
          <a:effectLst>
            <a:outerShdw dist="45791" dir="3378596" algn="ctr" rotWithShape="0">
              <a:schemeClr val="tx1">
                <a:alpha val="50000"/>
              </a:schemeClr>
            </a:outerShdw>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a-ES" sz="3200" b="1" i="1" u="none" strike="noStrike" kern="1200" cap="none" spc="0" normalizeH="0" baseline="0" noProof="0" dirty="0">
                <a:ln>
                  <a:noFill/>
                </a:ln>
                <a:solidFill>
                  <a:srgbClr val="EFF274">
                    <a:lumMod val="20000"/>
                    <a:lumOff val="80000"/>
                  </a:srgbClr>
                </a:solidFill>
                <a:effectLst>
                  <a:outerShdw blurRad="38100" dist="38100" dir="2700000" algn="tl">
                    <a:srgbClr val="C0C0C0"/>
                  </a:outerShdw>
                </a:effectLst>
                <a:uLnTx/>
                <a:uFillTx/>
                <a:latin typeface="Comic Sans MS" pitchFamily="66" charset="0"/>
                <a:ea typeface="+mn-ea"/>
                <a:cs typeface="+mn-cs"/>
              </a:rPr>
              <a:t> </a:t>
            </a:r>
            <a:r>
              <a:rPr kumimoji="0" lang="ca-ES" sz="3200" b="1" i="1" u="none" strike="noStrike" kern="1200" cap="none" spc="0" normalizeH="0" baseline="0" noProof="0" dirty="0" err="1">
                <a:ln>
                  <a:noFill/>
                </a:ln>
                <a:solidFill>
                  <a:srgbClr val="EFF274">
                    <a:lumMod val="20000"/>
                    <a:lumOff val="80000"/>
                  </a:srgbClr>
                </a:solidFill>
                <a:effectLst>
                  <a:glow rad="228600">
                    <a:schemeClr val="accent4">
                      <a:satMod val="175000"/>
                      <a:alpha val="40000"/>
                    </a:schemeClr>
                  </a:glow>
                </a:effectLst>
                <a:uLnTx/>
                <a:uFillTx/>
                <a:latin typeface="Comic Sans MS" pitchFamily="66" charset="0"/>
                <a:ea typeface="+mn-ea"/>
                <a:cs typeface="+mn-cs"/>
              </a:rPr>
              <a:t>Salmo</a:t>
            </a:r>
            <a:r>
              <a:rPr kumimoji="0" lang="ca-ES" sz="3200" b="1" i="1" u="none" strike="noStrike" kern="1200" cap="none" spc="0" normalizeH="0" baseline="0" noProof="0" dirty="0">
                <a:ln>
                  <a:noFill/>
                </a:ln>
                <a:solidFill>
                  <a:srgbClr val="EFF274">
                    <a:lumMod val="20000"/>
                    <a:lumOff val="80000"/>
                  </a:srgbClr>
                </a:solidFill>
                <a:effectLst>
                  <a:glow rad="228600">
                    <a:schemeClr val="accent4">
                      <a:satMod val="175000"/>
                      <a:alpha val="40000"/>
                    </a:schemeClr>
                  </a:glow>
                </a:effectLst>
                <a:uLnTx/>
                <a:uFillTx/>
                <a:latin typeface="Comic Sans MS" pitchFamily="66" charset="0"/>
                <a:ea typeface="+mn-ea"/>
                <a:cs typeface="+mn-cs"/>
              </a:rPr>
              <a:t> </a:t>
            </a:r>
            <a:r>
              <a:rPr kumimoji="0" lang="ca-ES" sz="3600" b="1" i="1" u="none" strike="noStrike" kern="1200" cap="none" spc="0" normalizeH="0" baseline="0" noProof="0" dirty="0">
                <a:ln>
                  <a:noFill/>
                </a:ln>
                <a:solidFill>
                  <a:srgbClr val="EFF274">
                    <a:lumMod val="20000"/>
                    <a:lumOff val="80000"/>
                  </a:srgbClr>
                </a:solidFill>
                <a:effectLst>
                  <a:glow rad="228600">
                    <a:schemeClr val="accent4">
                      <a:satMod val="175000"/>
                      <a:alpha val="40000"/>
                    </a:schemeClr>
                  </a:glow>
                </a:effectLst>
                <a:uLnTx/>
                <a:uFillTx/>
                <a:latin typeface="Comic Sans MS" pitchFamily="66" charset="0"/>
                <a:ea typeface="+mn-ea"/>
                <a:cs typeface="+mn-cs"/>
              </a:rPr>
              <a:t>127 </a:t>
            </a:r>
            <a:endParaRPr kumimoji="0" lang="ca-ES" sz="7200" b="1" i="1" u="none" strike="noStrike" kern="1200" cap="none" spc="0" normalizeH="0" baseline="0" noProof="0" dirty="0">
              <a:ln>
                <a:noFill/>
              </a:ln>
              <a:solidFill>
                <a:srgbClr val="EFF274">
                  <a:lumMod val="20000"/>
                  <a:lumOff val="80000"/>
                </a:srgbClr>
              </a:solidFill>
              <a:effectLst>
                <a:glow rad="228600">
                  <a:schemeClr val="accent4">
                    <a:satMod val="175000"/>
                    <a:alpha val="40000"/>
                  </a:schemeClr>
                </a:glow>
              </a:effectLst>
              <a:uLnTx/>
              <a:uFillTx/>
              <a:latin typeface="Comic Sans MS" pitchFamily="66" charset="0"/>
              <a:ea typeface="+mn-ea"/>
              <a:cs typeface="+mn-cs"/>
            </a:endParaRPr>
          </a:p>
        </p:txBody>
      </p:sp>
    </p:spTree>
    <p:extLst>
      <p:ext uri="{BB962C8B-B14F-4D97-AF65-F5344CB8AC3E}">
        <p14:creationId xmlns:p14="http://schemas.microsoft.com/office/powerpoint/2010/main" val="28470971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iterate type="lt">
                                    <p:tmPct val="10000"/>
                                  </p:iterate>
                                  <p:childTnLst>
                                    <p:set>
                                      <p:cBhvr>
                                        <p:cTn id="6" dur="1" fill="hold">
                                          <p:stCondLst>
                                            <p:cond delay="0"/>
                                          </p:stCondLst>
                                        </p:cTn>
                                        <p:tgtEl>
                                          <p:spTgt spid="323588"/>
                                        </p:tgtEl>
                                        <p:attrNameLst>
                                          <p:attrName>style.visibility</p:attrName>
                                        </p:attrNameLst>
                                      </p:cBhvr>
                                      <p:to>
                                        <p:strVal val="visible"/>
                                      </p:to>
                                    </p:set>
                                    <p:anim calcmode="lin" valueType="num">
                                      <p:cBhvr>
                                        <p:cTn id="7" dur="500" fill="hold"/>
                                        <p:tgtEl>
                                          <p:spTgt spid="323588"/>
                                        </p:tgtEl>
                                        <p:attrNameLst>
                                          <p:attrName>ppt_w</p:attrName>
                                        </p:attrNameLst>
                                      </p:cBhvr>
                                      <p:tavLst>
                                        <p:tav tm="0">
                                          <p:val>
                                            <p:fltVal val="0"/>
                                          </p:val>
                                        </p:tav>
                                        <p:tav tm="100000">
                                          <p:val>
                                            <p:strVal val="#ppt_w"/>
                                          </p:val>
                                        </p:tav>
                                      </p:tavLst>
                                    </p:anim>
                                    <p:anim calcmode="lin" valueType="num">
                                      <p:cBhvr>
                                        <p:cTn id="8" dur="500" fill="hold"/>
                                        <p:tgtEl>
                                          <p:spTgt spid="323588"/>
                                        </p:tgtEl>
                                        <p:attrNameLst>
                                          <p:attrName>ppt_h</p:attrName>
                                        </p:attrNameLst>
                                      </p:cBhvr>
                                      <p:tavLst>
                                        <p:tav tm="0">
                                          <p:val>
                                            <p:fltVal val="0"/>
                                          </p:val>
                                        </p:tav>
                                        <p:tav tm="100000">
                                          <p:val>
                                            <p:strVal val="#ppt_h"/>
                                          </p:val>
                                        </p:tav>
                                      </p:tavLst>
                                    </p:anim>
                                    <p:anim calcmode="lin" valueType="num">
                                      <p:cBhvr>
                                        <p:cTn id="9" dur="500" fill="hold"/>
                                        <p:tgtEl>
                                          <p:spTgt spid="323588"/>
                                        </p:tgtEl>
                                        <p:attrNameLst>
                                          <p:attrName>style.rotation</p:attrName>
                                        </p:attrNameLst>
                                      </p:cBhvr>
                                      <p:tavLst>
                                        <p:tav tm="0">
                                          <p:val>
                                            <p:fltVal val="360"/>
                                          </p:val>
                                        </p:tav>
                                        <p:tav tm="100000">
                                          <p:val>
                                            <p:fltVal val="0"/>
                                          </p:val>
                                        </p:tav>
                                      </p:tavLst>
                                    </p:anim>
                                    <p:animEffect transition="in" filter="fade">
                                      <p:cBhvr>
                                        <p:cTn id="10" dur="500"/>
                                        <p:tgtEl>
                                          <p:spTgt spid="323588"/>
                                        </p:tgtEl>
                                      </p:cBhvr>
                                    </p:animEffect>
                                  </p:childTnLst>
                                </p:cTn>
                              </p:par>
                            </p:childTnLst>
                          </p:cTn>
                        </p:par>
                        <p:par>
                          <p:cTn id="11" fill="hold">
                            <p:stCondLst>
                              <p:cond delay="4950"/>
                            </p:stCondLst>
                            <p:childTnLst>
                              <p:par>
                                <p:cTn id="12" presetID="49" presetClass="entr" presetSubtype="0" decel="100000" fill="hold" grpId="0" nodeType="afterEffect">
                                  <p:stCondLst>
                                    <p:cond delay="0"/>
                                  </p:stCondLst>
                                  <p:iterate type="lt">
                                    <p:tmPct val="10000"/>
                                  </p:iterate>
                                  <p:childTnLst>
                                    <p:set>
                                      <p:cBhvr>
                                        <p:cTn id="13" dur="1" fill="hold">
                                          <p:stCondLst>
                                            <p:cond delay="0"/>
                                          </p:stCondLst>
                                        </p:cTn>
                                        <p:tgtEl>
                                          <p:spTgt spid="323589"/>
                                        </p:tgtEl>
                                        <p:attrNameLst>
                                          <p:attrName>style.visibility</p:attrName>
                                        </p:attrNameLst>
                                      </p:cBhvr>
                                      <p:to>
                                        <p:strVal val="visible"/>
                                      </p:to>
                                    </p:set>
                                    <p:anim calcmode="lin" valueType="num">
                                      <p:cBhvr>
                                        <p:cTn id="14" dur="500" fill="hold"/>
                                        <p:tgtEl>
                                          <p:spTgt spid="323589"/>
                                        </p:tgtEl>
                                        <p:attrNameLst>
                                          <p:attrName>ppt_w</p:attrName>
                                        </p:attrNameLst>
                                      </p:cBhvr>
                                      <p:tavLst>
                                        <p:tav tm="0">
                                          <p:val>
                                            <p:fltVal val="0"/>
                                          </p:val>
                                        </p:tav>
                                        <p:tav tm="100000">
                                          <p:val>
                                            <p:strVal val="#ppt_w"/>
                                          </p:val>
                                        </p:tav>
                                      </p:tavLst>
                                    </p:anim>
                                    <p:anim calcmode="lin" valueType="num">
                                      <p:cBhvr>
                                        <p:cTn id="15" dur="500" fill="hold"/>
                                        <p:tgtEl>
                                          <p:spTgt spid="323589"/>
                                        </p:tgtEl>
                                        <p:attrNameLst>
                                          <p:attrName>ppt_h</p:attrName>
                                        </p:attrNameLst>
                                      </p:cBhvr>
                                      <p:tavLst>
                                        <p:tav tm="0">
                                          <p:val>
                                            <p:fltVal val="0"/>
                                          </p:val>
                                        </p:tav>
                                        <p:tav tm="100000">
                                          <p:val>
                                            <p:strVal val="#ppt_h"/>
                                          </p:val>
                                        </p:tav>
                                      </p:tavLst>
                                    </p:anim>
                                    <p:anim calcmode="lin" valueType="num">
                                      <p:cBhvr>
                                        <p:cTn id="16" dur="500" fill="hold"/>
                                        <p:tgtEl>
                                          <p:spTgt spid="323589"/>
                                        </p:tgtEl>
                                        <p:attrNameLst>
                                          <p:attrName>style.rotation</p:attrName>
                                        </p:attrNameLst>
                                      </p:cBhvr>
                                      <p:tavLst>
                                        <p:tav tm="0">
                                          <p:val>
                                            <p:fltVal val="360"/>
                                          </p:val>
                                        </p:tav>
                                        <p:tav tm="100000">
                                          <p:val>
                                            <p:fltVal val="0"/>
                                          </p:val>
                                        </p:tav>
                                      </p:tavLst>
                                    </p:anim>
                                    <p:animEffect transition="in" filter="fade">
                                      <p:cBhvr>
                                        <p:cTn id="17" dur="500"/>
                                        <p:tgtEl>
                                          <p:spTgt spid="323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9" grpId="0"/>
      <p:bldP spid="32358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296" y="515112"/>
            <a:ext cx="8269224" cy="5849112"/>
          </a:xfrm>
          <a:prstGeom prst="rect">
            <a:avLst/>
          </a:prstGeom>
        </p:spPr>
      </p:pic>
      <p:sp>
        <p:nvSpPr>
          <p:cNvPr id="324612" name="Rectangle 4"/>
          <p:cNvSpPr>
            <a:spLocks noChangeArrowheads="1"/>
          </p:cNvSpPr>
          <p:nvPr/>
        </p:nvSpPr>
        <p:spPr bwMode="auto">
          <a:xfrm>
            <a:off x="4755500" y="3628835"/>
            <a:ext cx="3307047" cy="107721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a-ES" sz="1400" b="1" i="1" u="none" strike="noStrike" kern="1200" cap="none" spc="0" normalizeH="0" baseline="0" noProof="0" dirty="0">
                <a:ln>
                  <a:noFill/>
                </a:ln>
                <a:solidFill>
                  <a:srgbClr val="EFF274">
                    <a:lumMod val="20000"/>
                    <a:lumOff val="80000"/>
                  </a:srgbClr>
                </a:solidFill>
                <a:effectLst>
                  <a:glow rad="101600">
                    <a:srgbClr val="9966FF">
                      <a:satMod val="175000"/>
                      <a:alpha val="40000"/>
                    </a:srgbClr>
                  </a:glow>
                  <a:outerShdw blurRad="50800" dist="38100" dir="10800000" algn="r" rotWithShape="0">
                    <a:prstClr val="black"/>
                  </a:outerShdw>
                </a:effectLst>
                <a:uLnTx/>
                <a:uFillTx/>
                <a:latin typeface="Comic Sans MS" pitchFamily="66" charset="0"/>
                <a:ea typeface="+mn-ea"/>
                <a:cs typeface="+mn-cs"/>
              </a:rPr>
              <a:t> </a:t>
            </a:r>
            <a:r>
              <a:rPr kumimoji="0" lang="ca-ES" sz="3200" b="1" i="1" u="none" strike="noStrike" kern="1200" cap="none" spc="0" normalizeH="0" baseline="0" noProof="0" dirty="0" err="1">
                <a:ln>
                  <a:noFill/>
                </a:ln>
                <a:solidFill>
                  <a:srgbClr val="EFF274">
                    <a:lumMod val="20000"/>
                    <a:lumOff val="80000"/>
                  </a:srgbClr>
                </a:solidFill>
                <a:effectLst>
                  <a:glow rad="101600">
                    <a:srgbClr val="9966FF">
                      <a:satMod val="175000"/>
                      <a:alpha val="40000"/>
                    </a:srgbClr>
                  </a:glow>
                  <a:outerShdw blurRad="50800" dist="38100" dir="10800000" algn="r" rotWithShape="0">
                    <a:prstClr val="black"/>
                  </a:outerShdw>
                </a:effectLst>
                <a:uLnTx/>
                <a:uFillTx/>
                <a:latin typeface="Comic Sans MS" pitchFamily="66" charset="0"/>
                <a:ea typeface="+mn-ea"/>
                <a:cs typeface="+mn-cs"/>
              </a:rPr>
              <a:t>Dichoso</a:t>
            </a:r>
            <a:r>
              <a:rPr kumimoji="0" lang="ca-ES" sz="3200" b="1" i="1" u="none" strike="noStrike" kern="1200" cap="none" spc="0" normalizeH="0" baseline="0" noProof="0" dirty="0">
                <a:ln>
                  <a:noFill/>
                </a:ln>
                <a:solidFill>
                  <a:srgbClr val="EFF274">
                    <a:lumMod val="20000"/>
                    <a:lumOff val="80000"/>
                  </a:srgbClr>
                </a:solidFill>
                <a:effectLst>
                  <a:glow rad="101600">
                    <a:srgbClr val="9966FF">
                      <a:satMod val="175000"/>
                      <a:alpha val="40000"/>
                    </a:srgbClr>
                  </a:glow>
                  <a:outerShdw blurRad="50800" dist="38100" dir="10800000" algn="r" rotWithShape="0">
                    <a:prstClr val="black"/>
                  </a:outerShdw>
                </a:effectLst>
                <a:uLnTx/>
                <a:uFillTx/>
                <a:latin typeface="Comic Sans MS" pitchFamily="66" charset="0"/>
                <a:ea typeface="+mn-ea"/>
                <a:cs typeface="+mn-cs"/>
              </a:rPr>
              <a:t> el que </a:t>
            </a:r>
            <a:r>
              <a:rPr kumimoji="0" lang="ca-ES" sz="3200" b="1" i="1" u="none" strike="noStrike" kern="1200" cap="none" spc="0" normalizeH="0" baseline="0" noProof="0" dirty="0" err="1">
                <a:ln>
                  <a:noFill/>
                </a:ln>
                <a:solidFill>
                  <a:srgbClr val="EFF274">
                    <a:lumMod val="20000"/>
                    <a:lumOff val="80000"/>
                  </a:srgbClr>
                </a:solidFill>
                <a:effectLst>
                  <a:glow rad="101600">
                    <a:srgbClr val="9966FF">
                      <a:satMod val="175000"/>
                      <a:alpha val="40000"/>
                    </a:srgbClr>
                  </a:glow>
                  <a:outerShdw blurRad="50800" dist="38100" dir="10800000" algn="r" rotWithShape="0">
                    <a:prstClr val="black"/>
                  </a:outerShdw>
                </a:effectLst>
                <a:uLnTx/>
                <a:uFillTx/>
                <a:latin typeface="Comic Sans MS" pitchFamily="66" charset="0"/>
                <a:ea typeface="+mn-ea"/>
                <a:cs typeface="+mn-cs"/>
              </a:rPr>
              <a:t>teme</a:t>
            </a:r>
            <a:r>
              <a:rPr kumimoji="0" lang="ca-ES" sz="3200" b="1" i="1" u="none" strike="noStrike" kern="1200" cap="none" spc="0" normalizeH="0" baseline="0" noProof="0" dirty="0">
                <a:ln>
                  <a:noFill/>
                </a:ln>
                <a:solidFill>
                  <a:srgbClr val="EFF274">
                    <a:lumMod val="20000"/>
                    <a:lumOff val="80000"/>
                  </a:srgbClr>
                </a:solidFill>
                <a:effectLst>
                  <a:glow rad="101600">
                    <a:srgbClr val="9966FF">
                      <a:satMod val="175000"/>
                      <a:alpha val="40000"/>
                    </a:srgbClr>
                  </a:glow>
                  <a:outerShdw blurRad="50800" dist="38100" dir="10800000" algn="r" rotWithShape="0">
                    <a:prstClr val="black"/>
                  </a:outerShdw>
                </a:effectLst>
                <a:uLnTx/>
                <a:uFillTx/>
                <a:latin typeface="Comic Sans MS" pitchFamily="66" charset="0"/>
                <a:ea typeface="+mn-ea"/>
                <a:cs typeface="+mn-cs"/>
              </a:rPr>
              <a:t> al Señor.</a:t>
            </a:r>
          </a:p>
        </p:txBody>
      </p:sp>
      <p:sp>
        <p:nvSpPr>
          <p:cNvPr id="324611" name="Rectangle 3"/>
          <p:cNvSpPr>
            <a:spLocks noChangeArrowheads="1"/>
          </p:cNvSpPr>
          <p:nvPr/>
        </p:nvSpPr>
        <p:spPr bwMode="auto">
          <a:xfrm>
            <a:off x="3894992" y="951364"/>
            <a:ext cx="4717991" cy="2323713"/>
          </a:xfrm>
          <a:prstGeom prst="rect">
            <a:avLst/>
          </a:prstGeom>
          <a:noFill/>
          <a:ln>
            <a:noFill/>
          </a:ln>
          <a:effectLst>
            <a:outerShdw dist="28398" dir="3806097"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a-ES" sz="2900" b="1" u="none" strike="noStrike" kern="1200" cap="none" spc="0" normalizeH="0" baseline="0" noProof="0" dirty="0">
                <a:ln>
                  <a:noFill/>
                </a:ln>
                <a:solidFill>
                  <a:schemeClr val="accent3"/>
                </a:solidFill>
                <a:effectLst>
                  <a:glow rad="101600">
                    <a:srgbClr val="000000">
                      <a:alpha val="60000"/>
                    </a:srgbClr>
                  </a:glow>
                  <a:outerShdw blurRad="38100" dist="38100" dir="2700000" algn="tl">
                    <a:srgbClr val="000000">
                      <a:alpha val="43137"/>
                    </a:srgbClr>
                  </a:outerShdw>
                </a:effectLst>
                <a:uLnTx/>
                <a:uFillTx/>
                <a:latin typeface="Arial Rounded MT Bold" panose="020F0704030504030204" pitchFamily="34" charset="0"/>
              </a:rPr>
              <a:t> </a:t>
            </a:r>
            <a:r>
              <a:rPr kumimoji="0" lang="es-ES" sz="2900" b="1" u="none" strike="noStrike" kern="1200" cap="none" spc="0" normalizeH="0" baseline="0" noProof="0" dirty="0">
                <a:ln>
                  <a:noFill/>
                </a:ln>
                <a:solidFill>
                  <a:schemeClr val="accent3"/>
                </a:solidFill>
                <a:effectLst>
                  <a:glow rad="101600">
                    <a:srgbClr val="000000">
                      <a:alpha val="60000"/>
                    </a:srgbClr>
                  </a:glow>
                  <a:outerShdw blurRad="38100" dist="38100" dir="2700000" algn="tl">
                    <a:srgbClr val="000000">
                      <a:alpha val="43137"/>
                    </a:srgbClr>
                  </a:outerShdw>
                </a:effectLst>
                <a:uLnTx/>
                <a:uFillTx/>
                <a:latin typeface="Arial Rounded MT Bold" panose="020F0704030504030204" pitchFamily="34" charset="0"/>
                <a:cs typeface="Times New Roman" pitchFamily="18" charset="0"/>
              </a:rPr>
              <a:t>Tu mujer,  como parra fecunda,  en medio de tu casa; tus hijos, como renuevos de olivo, alrededor de tu mesa.</a:t>
            </a:r>
            <a:endParaRPr kumimoji="0" lang="ca-ES" sz="2900" b="1" u="none" strike="noStrike" kern="1200" cap="none" spc="0" normalizeH="0" baseline="0" noProof="0" dirty="0">
              <a:ln>
                <a:noFill/>
              </a:ln>
              <a:solidFill>
                <a:schemeClr val="accent3"/>
              </a:solidFill>
              <a:effectLst>
                <a:glow rad="101600">
                  <a:srgbClr val="000000">
                    <a:alpha val="60000"/>
                  </a:srgbClr>
                </a:glow>
                <a:outerShdw blurRad="38100" dist="38100" dir="2700000" algn="tl">
                  <a:srgbClr val="000000">
                    <a:alpha val="43137"/>
                  </a:srgbClr>
                </a:outerShdw>
              </a:effectLst>
              <a:uLnTx/>
              <a:uFillTx/>
              <a:latin typeface="Arial Rounded MT Bold" panose="020F0704030504030204" pitchFamily="34" charset="0"/>
              <a:cs typeface="Times New Roman" pitchFamily="18" charset="0"/>
            </a:endParaRPr>
          </a:p>
        </p:txBody>
      </p:sp>
    </p:spTree>
    <p:extLst>
      <p:ext uri="{BB962C8B-B14F-4D97-AF65-F5344CB8AC3E}">
        <p14:creationId xmlns:p14="http://schemas.microsoft.com/office/powerpoint/2010/main" val="23580652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iterate type="lt">
                                    <p:tmPct val="10000"/>
                                  </p:iterate>
                                  <p:childTnLst>
                                    <p:set>
                                      <p:cBhvr>
                                        <p:cTn id="6" dur="1" fill="hold">
                                          <p:stCondLst>
                                            <p:cond delay="0"/>
                                          </p:stCondLst>
                                        </p:cTn>
                                        <p:tgtEl>
                                          <p:spTgt spid="324611"/>
                                        </p:tgtEl>
                                        <p:attrNameLst>
                                          <p:attrName>style.visibility</p:attrName>
                                        </p:attrNameLst>
                                      </p:cBhvr>
                                      <p:to>
                                        <p:strVal val="visible"/>
                                      </p:to>
                                    </p:set>
                                    <p:anim calcmode="lin" valueType="num">
                                      <p:cBhvr>
                                        <p:cTn id="7" dur="500" fill="hold"/>
                                        <p:tgtEl>
                                          <p:spTgt spid="324611"/>
                                        </p:tgtEl>
                                        <p:attrNameLst>
                                          <p:attrName>ppt_w</p:attrName>
                                        </p:attrNameLst>
                                      </p:cBhvr>
                                      <p:tavLst>
                                        <p:tav tm="0">
                                          <p:val>
                                            <p:fltVal val="0"/>
                                          </p:val>
                                        </p:tav>
                                        <p:tav tm="100000">
                                          <p:val>
                                            <p:strVal val="#ppt_w"/>
                                          </p:val>
                                        </p:tav>
                                      </p:tavLst>
                                    </p:anim>
                                    <p:anim calcmode="lin" valueType="num">
                                      <p:cBhvr>
                                        <p:cTn id="8" dur="500" fill="hold"/>
                                        <p:tgtEl>
                                          <p:spTgt spid="324611"/>
                                        </p:tgtEl>
                                        <p:attrNameLst>
                                          <p:attrName>ppt_h</p:attrName>
                                        </p:attrNameLst>
                                      </p:cBhvr>
                                      <p:tavLst>
                                        <p:tav tm="0">
                                          <p:val>
                                            <p:fltVal val="0"/>
                                          </p:val>
                                        </p:tav>
                                        <p:tav tm="100000">
                                          <p:val>
                                            <p:strVal val="#ppt_h"/>
                                          </p:val>
                                        </p:tav>
                                      </p:tavLst>
                                    </p:anim>
                                    <p:anim calcmode="lin" valueType="num">
                                      <p:cBhvr>
                                        <p:cTn id="9" dur="500" fill="hold"/>
                                        <p:tgtEl>
                                          <p:spTgt spid="324611"/>
                                        </p:tgtEl>
                                        <p:attrNameLst>
                                          <p:attrName>style.rotation</p:attrName>
                                        </p:attrNameLst>
                                      </p:cBhvr>
                                      <p:tavLst>
                                        <p:tav tm="0">
                                          <p:val>
                                            <p:fltVal val="360"/>
                                          </p:val>
                                        </p:tav>
                                        <p:tav tm="100000">
                                          <p:val>
                                            <p:fltVal val="0"/>
                                          </p:val>
                                        </p:tav>
                                      </p:tavLst>
                                    </p:anim>
                                    <p:animEffect transition="in" filter="fade">
                                      <p:cBhvr>
                                        <p:cTn id="10" dur="500"/>
                                        <p:tgtEl>
                                          <p:spTgt spid="324611"/>
                                        </p:tgtEl>
                                      </p:cBhvr>
                                    </p:animEffect>
                                  </p:childTnLst>
                                </p:cTn>
                              </p:par>
                            </p:childTnLst>
                          </p:cTn>
                        </p:par>
                        <p:par>
                          <p:cTn id="11" fill="hold">
                            <p:stCondLst>
                              <p:cond delay="4850"/>
                            </p:stCondLst>
                            <p:childTnLst>
                              <p:par>
                                <p:cTn id="12" presetID="49" presetClass="entr" presetSubtype="0" decel="100000" fill="hold" grpId="0" nodeType="afterEffect">
                                  <p:stCondLst>
                                    <p:cond delay="0"/>
                                  </p:stCondLst>
                                  <p:iterate type="lt">
                                    <p:tmPct val="10000"/>
                                  </p:iterate>
                                  <p:childTnLst>
                                    <p:set>
                                      <p:cBhvr>
                                        <p:cTn id="13" dur="1" fill="hold">
                                          <p:stCondLst>
                                            <p:cond delay="0"/>
                                          </p:stCondLst>
                                        </p:cTn>
                                        <p:tgtEl>
                                          <p:spTgt spid="324612"/>
                                        </p:tgtEl>
                                        <p:attrNameLst>
                                          <p:attrName>style.visibility</p:attrName>
                                        </p:attrNameLst>
                                      </p:cBhvr>
                                      <p:to>
                                        <p:strVal val="visible"/>
                                      </p:to>
                                    </p:set>
                                    <p:anim calcmode="lin" valueType="num">
                                      <p:cBhvr>
                                        <p:cTn id="14" dur="500" fill="hold"/>
                                        <p:tgtEl>
                                          <p:spTgt spid="324612"/>
                                        </p:tgtEl>
                                        <p:attrNameLst>
                                          <p:attrName>ppt_w</p:attrName>
                                        </p:attrNameLst>
                                      </p:cBhvr>
                                      <p:tavLst>
                                        <p:tav tm="0">
                                          <p:val>
                                            <p:fltVal val="0"/>
                                          </p:val>
                                        </p:tav>
                                        <p:tav tm="100000">
                                          <p:val>
                                            <p:strVal val="#ppt_w"/>
                                          </p:val>
                                        </p:tav>
                                      </p:tavLst>
                                    </p:anim>
                                    <p:anim calcmode="lin" valueType="num">
                                      <p:cBhvr>
                                        <p:cTn id="15" dur="500" fill="hold"/>
                                        <p:tgtEl>
                                          <p:spTgt spid="324612"/>
                                        </p:tgtEl>
                                        <p:attrNameLst>
                                          <p:attrName>ppt_h</p:attrName>
                                        </p:attrNameLst>
                                      </p:cBhvr>
                                      <p:tavLst>
                                        <p:tav tm="0">
                                          <p:val>
                                            <p:fltVal val="0"/>
                                          </p:val>
                                        </p:tav>
                                        <p:tav tm="100000">
                                          <p:val>
                                            <p:strVal val="#ppt_h"/>
                                          </p:val>
                                        </p:tav>
                                      </p:tavLst>
                                    </p:anim>
                                    <p:anim calcmode="lin" valueType="num">
                                      <p:cBhvr>
                                        <p:cTn id="16" dur="500" fill="hold"/>
                                        <p:tgtEl>
                                          <p:spTgt spid="324612"/>
                                        </p:tgtEl>
                                        <p:attrNameLst>
                                          <p:attrName>style.rotation</p:attrName>
                                        </p:attrNameLst>
                                      </p:cBhvr>
                                      <p:tavLst>
                                        <p:tav tm="0">
                                          <p:val>
                                            <p:fltVal val="360"/>
                                          </p:val>
                                        </p:tav>
                                        <p:tav tm="100000">
                                          <p:val>
                                            <p:fltVal val="0"/>
                                          </p:val>
                                        </p:tav>
                                      </p:tavLst>
                                    </p:anim>
                                    <p:animEffect transition="in" filter="fade">
                                      <p:cBhvr>
                                        <p:cTn id="17" dur="500"/>
                                        <p:tgtEl>
                                          <p:spTgt spid="324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612" grpId="0"/>
      <p:bldP spid="3246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510" y="527303"/>
            <a:ext cx="8226552" cy="5836920"/>
          </a:xfrm>
          <a:prstGeom prst="rect">
            <a:avLst/>
          </a:prstGeom>
          <a:scene3d>
            <a:camera prst="orthographicFront"/>
            <a:lightRig rig="threePt" dir="t"/>
          </a:scene3d>
          <a:sp3d>
            <a:bevelT/>
          </a:sp3d>
        </p:spPr>
      </p:pic>
      <p:sp>
        <p:nvSpPr>
          <p:cNvPr id="325636" name="Rectangle 4"/>
          <p:cNvSpPr>
            <a:spLocks noChangeArrowheads="1"/>
          </p:cNvSpPr>
          <p:nvPr/>
        </p:nvSpPr>
        <p:spPr bwMode="auto">
          <a:xfrm>
            <a:off x="1723294" y="5619791"/>
            <a:ext cx="6609978" cy="584775"/>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a-ES" sz="1400" b="1" i="1" u="none" strike="noStrike" kern="1200" cap="none" spc="0" normalizeH="0" baseline="0" noProof="0" dirty="0">
                <a:ln>
                  <a:noFill/>
                </a:ln>
                <a:solidFill>
                  <a:srgbClr val="1C1C1C">
                    <a:lumMod val="10000"/>
                  </a:srgbClr>
                </a:solidFill>
                <a:effectLst>
                  <a:glow rad="139700">
                    <a:srgbClr val="FFFFFF"/>
                  </a:glow>
                </a:effectLst>
                <a:uLnTx/>
                <a:uFillTx/>
                <a:latin typeface="Comic Sans MS" pitchFamily="66" charset="0"/>
                <a:ea typeface="+mn-ea"/>
                <a:cs typeface="+mn-cs"/>
              </a:rPr>
              <a:t> </a:t>
            </a:r>
            <a:r>
              <a:rPr kumimoji="0" lang="ca-ES" sz="3200" b="1" i="1" u="none" strike="noStrike" kern="1200" cap="none" spc="0" normalizeH="0" baseline="0" noProof="0" dirty="0" err="1">
                <a:ln>
                  <a:noFill/>
                </a:ln>
                <a:solidFill>
                  <a:srgbClr val="1C1C1C">
                    <a:lumMod val="10000"/>
                  </a:srgbClr>
                </a:solidFill>
                <a:effectLst>
                  <a:glow rad="139700">
                    <a:srgbClr val="FFFFFF"/>
                  </a:glow>
                </a:effectLst>
                <a:uLnTx/>
                <a:uFillTx/>
                <a:latin typeface="Comic Sans MS" pitchFamily="66" charset="0"/>
                <a:ea typeface="+mn-ea"/>
                <a:cs typeface="+mn-cs"/>
              </a:rPr>
              <a:t>Dichoso</a:t>
            </a:r>
            <a:r>
              <a:rPr kumimoji="0" lang="ca-ES" sz="3200" b="1" i="1" u="none" strike="noStrike" kern="1200" cap="none" spc="0" normalizeH="0" baseline="0" noProof="0" dirty="0">
                <a:ln>
                  <a:noFill/>
                </a:ln>
                <a:solidFill>
                  <a:srgbClr val="1C1C1C">
                    <a:lumMod val="10000"/>
                  </a:srgbClr>
                </a:solidFill>
                <a:effectLst>
                  <a:glow rad="139700">
                    <a:srgbClr val="FFFFFF"/>
                  </a:glow>
                </a:effectLst>
                <a:uLnTx/>
                <a:uFillTx/>
                <a:latin typeface="Comic Sans MS" pitchFamily="66" charset="0"/>
                <a:ea typeface="+mn-ea"/>
                <a:cs typeface="+mn-cs"/>
              </a:rPr>
              <a:t> el que </a:t>
            </a:r>
            <a:r>
              <a:rPr kumimoji="0" lang="ca-ES" sz="3200" b="1" i="1" u="none" strike="noStrike" kern="1200" cap="none" spc="0" normalizeH="0" baseline="0" noProof="0" dirty="0" err="1">
                <a:ln>
                  <a:noFill/>
                </a:ln>
                <a:solidFill>
                  <a:srgbClr val="1C1C1C">
                    <a:lumMod val="10000"/>
                  </a:srgbClr>
                </a:solidFill>
                <a:effectLst>
                  <a:glow rad="139700">
                    <a:srgbClr val="FFFFFF"/>
                  </a:glow>
                </a:effectLst>
                <a:uLnTx/>
                <a:uFillTx/>
                <a:latin typeface="Comic Sans MS" pitchFamily="66" charset="0"/>
                <a:ea typeface="+mn-ea"/>
                <a:cs typeface="+mn-cs"/>
              </a:rPr>
              <a:t>teme</a:t>
            </a:r>
            <a:r>
              <a:rPr kumimoji="0" lang="ca-ES" sz="3200" b="1" i="1" u="none" strike="noStrike" kern="1200" cap="none" spc="0" normalizeH="0" baseline="0" noProof="0" dirty="0">
                <a:ln>
                  <a:noFill/>
                </a:ln>
                <a:solidFill>
                  <a:srgbClr val="1C1C1C">
                    <a:lumMod val="10000"/>
                  </a:srgbClr>
                </a:solidFill>
                <a:effectLst>
                  <a:glow rad="139700">
                    <a:srgbClr val="FFFFFF"/>
                  </a:glow>
                </a:effectLst>
                <a:uLnTx/>
                <a:uFillTx/>
                <a:latin typeface="Comic Sans MS" pitchFamily="66" charset="0"/>
                <a:ea typeface="+mn-ea"/>
                <a:cs typeface="+mn-cs"/>
              </a:rPr>
              <a:t> al Señor.</a:t>
            </a:r>
          </a:p>
        </p:txBody>
      </p:sp>
      <p:sp>
        <p:nvSpPr>
          <p:cNvPr id="325635" name="Rectangle 3"/>
          <p:cNvSpPr>
            <a:spLocks noChangeArrowheads="1"/>
          </p:cNvSpPr>
          <p:nvPr/>
        </p:nvSpPr>
        <p:spPr bwMode="auto">
          <a:xfrm>
            <a:off x="1723294" y="664759"/>
            <a:ext cx="3523527" cy="4401205"/>
          </a:xfrm>
          <a:prstGeom prst="rect">
            <a:avLst/>
          </a:prstGeom>
          <a:noFill/>
          <a:ln>
            <a:noFill/>
          </a:ln>
          <a:effectLst>
            <a:outerShdw dist="17961" dir="2700000" algn="ctr" rotWithShape="0">
              <a:schemeClr val="bg1"/>
            </a:outerShdw>
          </a:effectLs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a-ES" sz="1200" b="0" i="1" u="none" strike="noStrike" kern="1200" cap="none" spc="0" normalizeH="0" baseline="0" noProof="0" dirty="0">
                <a:solidFill>
                  <a:srgbClr val="000000"/>
                </a:solidFill>
                <a:effectLst>
                  <a:glow rad="101600">
                    <a:srgbClr val="FFFFFF"/>
                  </a:glow>
                </a:effectLst>
                <a:uLnTx/>
                <a:uFillTx/>
                <a:latin typeface="Comic Sans MS" pitchFamily="66" charset="0"/>
                <a:ea typeface="+mn-ea"/>
                <a:cs typeface="+mn-cs"/>
              </a:rPr>
              <a:t>  </a:t>
            </a:r>
            <a:r>
              <a:rPr kumimoji="0" lang="es-ES" sz="2800" b="1" i="1" u="none" strike="noStrike" kern="1200" cap="none" spc="0" normalizeH="0" baseline="0" noProof="0" dirty="0">
                <a:solidFill>
                  <a:srgbClr val="000000"/>
                </a:solidFill>
                <a:effectLst>
                  <a:glow rad="101600">
                    <a:srgbClr val="FFFFFF"/>
                  </a:glow>
                </a:effectLst>
                <a:uLnTx/>
                <a:uFillTx/>
                <a:latin typeface="Comic Sans MS" pitchFamily="66" charset="0"/>
                <a:ea typeface="+mn-ea"/>
                <a:cs typeface="+mn-cs"/>
              </a:rPr>
              <a:t>Ésta es la bendición del hombre que teme al Señor. Que el Señor te bendiga desde </a:t>
            </a:r>
            <a:r>
              <a:rPr kumimoji="0" lang="es-ES" sz="2800" b="1" i="1" u="none" strike="noStrike" kern="1200" cap="none" spc="0" normalizeH="0" baseline="0" noProof="0" dirty="0" err="1">
                <a:solidFill>
                  <a:srgbClr val="000000"/>
                </a:solidFill>
                <a:effectLst>
                  <a:glow rad="101600">
                    <a:srgbClr val="FFFFFF"/>
                  </a:glow>
                </a:effectLst>
                <a:uLnTx/>
                <a:uFillTx/>
                <a:latin typeface="Comic Sans MS" pitchFamily="66" charset="0"/>
                <a:ea typeface="+mn-ea"/>
                <a:cs typeface="+mn-cs"/>
              </a:rPr>
              <a:t>Sión</a:t>
            </a:r>
            <a:r>
              <a:rPr kumimoji="0" lang="es-ES" sz="2800" b="1" i="1" u="none" strike="noStrike" kern="1200" cap="none" spc="0" normalizeH="0" baseline="0" noProof="0" dirty="0">
                <a:solidFill>
                  <a:srgbClr val="000000"/>
                </a:solidFill>
                <a:effectLst>
                  <a:glow rad="101600">
                    <a:srgbClr val="FFFFFF"/>
                  </a:glow>
                </a:effectLst>
                <a:uLnTx/>
                <a:uFillTx/>
                <a:latin typeface="Comic Sans MS" pitchFamily="66" charset="0"/>
                <a:ea typeface="+mn-ea"/>
                <a:cs typeface="+mn-cs"/>
              </a:rPr>
              <a:t>, que veas la prosperidad de Jerusalén todos los días de tu vida</a:t>
            </a:r>
            <a:endParaRPr kumimoji="0" lang="ca-ES" sz="2800" b="1" i="1" u="none" strike="noStrike" kern="1200" cap="none" spc="0" normalizeH="0" baseline="0" noProof="0" dirty="0">
              <a:solidFill>
                <a:srgbClr val="000000"/>
              </a:solidFill>
              <a:effectLst>
                <a:glow rad="101600">
                  <a:srgbClr val="FFFFFF"/>
                </a:glow>
              </a:effectLst>
              <a:uLnTx/>
              <a:uFillTx/>
              <a:latin typeface="Comic Sans MS" pitchFamily="66" charset="0"/>
              <a:ea typeface="+mn-ea"/>
              <a:cs typeface="+mn-cs"/>
            </a:endParaRPr>
          </a:p>
        </p:txBody>
      </p:sp>
    </p:spTree>
    <p:extLst>
      <p:ext uri="{BB962C8B-B14F-4D97-AF65-F5344CB8AC3E}">
        <p14:creationId xmlns:p14="http://schemas.microsoft.com/office/powerpoint/2010/main" val="18194270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iterate type="lt">
                                    <p:tmPct val="10000"/>
                                  </p:iterate>
                                  <p:childTnLst>
                                    <p:set>
                                      <p:cBhvr>
                                        <p:cTn id="6" dur="1" fill="hold">
                                          <p:stCondLst>
                                            <p:cond delay="0"/>
                                          </p:stCondLst>
                                        </p:cTn>
                                        <p:tgtEl>
                                          <p:spTgt spid="325635"/>
                                        </p:tgtEl>
                                        <p:attrNameLst>
                                          <p:attrName>style.visibility</p:attrName>
                                        </p:attrNameLst>
                                      </p:cBhvr>
                                      <p:to>
                                        <p:strVal val="visible"/>
                                      </p:to>
                                    </p:set>
                                    <p:anim calcmode="lin" valueType="num">
                                      <p:cBhvr>
                                        <p:cTn id="7" dur="500" fill="hold"/>
                                        <p:tgtEl>
                                          <p:spTgt spid="325635"/>
                                        </p:tgtEl>
                                        <p:attrNameLst>
                                          <p:attrName>ppt_w</p:attrName>
                                        </p:attrNameLst>
                                      </p:cBhvr>
                                      <p:tavLst>
                                        <p:tav tm="0">
                                          <p:val>
                                            <p:fltVal val="0"/>
                                          </p:val>
                                        </p:tav>
                                        <p:tav tm="100000">
                                          <p:val>
                                            <p:strVal val="#ppt_w"/>
                                          </p:val>
                                        </p:tav>
                                      </p:tavLst>
                                    </p:anim>
                                    <p:anim calcmode="lin" valueType="num">
                                      <p:cBhvr>
                                        <p:cTn id="8" dur="500" fill="hold"/>
                                        <p:tgtEl>
                                          <p:spTgt spid="325635"/>
                                        </p:tgtEl>
                                        <p:attrNameLst>
                                          <p:attrName>ppt_h</p:attrName>
                                        </p:attrNameLst>
                                      </p:cBhvr>
                                      <p:tavLst>
                                        <p:tav tm="0">
                                          <p:val>
                                            <p:fltVal val="0"/>
                                          </p:val>
                                        </p:tav>
                                        <p:tav tm="100000">
                                          <p:val>
                                            <p:strVal val="#ppt_h"/>
                                          </p:val>
                                        </p:tav>
                                      </p:tavLst>
                                    </p:anim>
                                    <p:anim calcmode="lin" valueType="num">
                                      <p:cBhvr>
                                        <p:cTn id="9" dur="500" fill="hold"/>
                                        <p:tgtEl>
                                          <p:spTgt spid="325635"/>
                                        </p:tgtEl>
                                        <p:attrNameLst>
                                          <p:attrName>style.rotation</p:attrName>
                                        </p:attrNameLst>
                                      </p:cBhvr>
                                      <p:tavLst>
                                        <p:tav tm="0">
                                          <p:val>
                                            <p:fltVal val="360"/>
                                          </p:val>
                                        </p:tav>
                                        <p:tav tm="100000">
                                          <p:val>
                                            <p:fltVal val="0"/>
                                          </p:val>
                                        </p:tav>
                                      </p:tavLst>
                                    </p:anim>
                                    <p:animEffect transition="in" filter="fade">
                                      <p:cBhvr>
                                        <p:cTn id="10" dur="500"/>
                                        <p:tgtEl>
                                          <p:spTgt spid="325635"/>
                                        </p:tgtEl>
                                      </p:cBhvr>
                                    </p:animEffect>
                                  </p:childTnLst>
                                </p:cTn>
                              </p:par>
                            </p:childTnLst>
                          </p:cTn>
                        </p:par>
                        <p:par>
                          <p:cTn id="11" fill="hold">
                            <p:stCondLst>
                              <p:cond delay="6500"/>
                            </p:stCondLst>
                            <p:childTnLst>
                              <p:par>
                                <p:cTn id="12" presetID="49" presetClass="entr" presetSubtype="0" decel="100000" fill="hold" grpId="0" nodeType="afterEffect">
                                  <p:stCondLst>
                                    <p:cond delay="0"/>
                                  </p:stCondLst>
                                  <p:iterate type="lt">
                                    <p:tmPct val="10000"/>
                                  </p:iterate>
                                  <p:childTnLst>
                                    <p:set>
                                      <p:cBhvr>
                                        <p:cTn id="13" dur="1" fill="hold">
                                          <p:stCondLst>
                                            <p:cond delay="0"/>
                                          </p:stCondLst>
                                        </p:cTn>
                                        <p:tgtEl>
                                          <p:spTgt spid="325636"/>
                                        </p:tgtEl>
                                        <p:attrNameLst>
                                          <p:attrName>style.visibility</p:attrName>
                                        </p:attrNameLst>
                                      </p:cBhvr>
                                      <p:to>
                                        <p:strVal val="visible"/>
                                      </p:to>
                                    </p:set>
                                    <p:anim calcmode="lin" valueType="num">
                                      <p:cBhvr>
                                        <p:cTn id="14" dur="500" fill="hold"/>
                                        <p:tgtEl>
                                          <p:spTgt spid="325636"/>
                                        </p:tgtEl>
                                        <p:attrNameLst>
                                          <p:attrName>ppt_w</p:attrName>
                                        </p:attrNameLst>
                                      </p:cBhvr>
                                      <p:tavLst>
                                        <p:tav tm="0">
                                          <p:val>
                                            <p:fltVal val="0"/>
                                          </p:val>
                                        </p:tav>
                                        <p:tav tm="100000">
                                          <p:val>
                                            <p:strVal val="#ppt_w"/>
                                          </p:val>
                                        </p:tav>
                                      </p:tavLst>
                                    </p:anim>
                                    <p:anim calcmode="lin" valueType="num">
                                      <p:cBhvr>
                                        <p:cTn id="15" dur="500" fill="hold"/>
                                        <p:tgtEl>
                                          <p:spTgt spid="325636"/>
                                        </p:tgtEl>
                                        <p:attrNameLst>
                                          <p:attrName>ppt_h</p:attrName>
                                        </p:attrNameLst>
                                      </p:cBhvr>
                                      <p:tavLst>
                                        <p:tav tm="0">
                                          <p:val>
                                            <p:fltVal val="0"/>
                                          </p:val>
                                        </p:tav>
                                        <p:tav tm="100000">
                                          <p:val>
                                            <p:strVal val="#ppt_h"/>
                                          </p:val>
                                        </p:tav>
                                      </p:tavLst>
                                    </p:anim>
                                    <p:anim calcmode="lin" valueType="num">
                                      <p:cBhvr>
                                        <p:cTn id="16" dur="500" fill="hold"/>
                                        <p:tgtEl>
                                          <p:spTgt spid="325636"/>
                                        </p:tgtEl>
                                        <p:attrNameLst>
                                          <p:attrName>style.rotation</p:attrName>
                                        </p:attrNameLst>
                                      </p:cBhvr>
                                      <p:tavLst>
                                        <p:tav tm="0">
                                          <p:val>
                                            <p:fltVal val="360"/>
                                          </p:val>
                                        </p:tav>
                                        <p:tav tm="100000">
                                          <p:val>
                                            <p:fltVal val="0"/>
                                          </p:val>
                                        </p:tav>
                                      </p:tavLst>
                                    </p:anim>
                                    <p:animEffect transition="in" filter="fade">
                                      <p:cBhvr>
                                        <p:cTn id="17" dur="500"/>
                                        <p:tgtEl>
                                          <p:spTgt spid="325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6" grpId="0"/>
      <p:bldP spid="32563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i.pinimg.com/564x/71/fb/d3/71fbd3c962495d6fff41ed223ded6c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71854" y="545042"/>
            <a:ext cx="8236631" cy="5776629"/>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2"/>
          <p:cNvSpPr>
            <a:spLocks noChangeArrowheads="1"/>
          </p:cNvSpPr>
          <p:nvPr/>
        </p:nvSpPr>
        <p:spPr bwMode="auto">
          <a:xfrm>
            <a:off x="401516" y="448324"/>
            <a:ext cx="2665444" cy="628990"/>
          </a:xfrm>
          <a:prstGeom prst="roundRect">
            <a:avLst>
              <a:gd name="adj" fmla="val 16667"/>
            </a:avLst>
          </a:prstGeom>
          <a:solidFill>
            <a:srgbClr val="109C05"/>
          </a:solidFill>
          <a:ln w="28575">
            <a:solidFill>
              <a:srgbClr val="FFFF00"/>
            </a:solidFill>
            <a:round/>
            <a:headEnd/>
            <a:tailEnd/>
          </a:ln>
          <a:effectLst>
            <a:outerShdw dist="28398" dir="3806097" algn="ctr" rotWithShape="0">
              <a:srgbClr val="375623"/>
            </a:outerShdw>
          </a:effectLst>
          <a:scene3d>
            <a:camera prst="orthographicFront"/>
            <a:lightRig rig="threePt" dir="t"/>
          </a:scene3d>
          <a:sp3d>
            <a:bevelT w="152400" h="50800" prst="softRound"/>
          </a:sp3d>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PE" sz="1400" b="1" i="0"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itchFamily="18" charset="0"/>
              </a:rPr>
              <a:t>CONTEMPLATIO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PE"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Times New Roman" pitchFamily="18" charset="0"/>
              </a:rPr>
              <a:t>¿Qué me lleva a hacer el texto?</a:t>
            </a:r>
            <a:endParaRPr kumimoji="0" lang="es-PE"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Times New Roman" pitchFamily="18" charset="0"/>
            </a:endParaRPr>
          </a:p>
        </p:txBody>
      </p:sp>
      <p:sp>
        <p:nvSpPr>
          <p:cNvPr id="4" name="Text Box 12"/>
          <p:cNvSpPr txBox="1">
            <a:spLocks noChangeArrowheads="1"/>
          </p:cNvSpPr>
          <p:nvPr/>
        </p:nvSpPr>
        <p:spPr bwMode="auto">
          <a:xfrm>
            <a:off x="533397" y="1234543"/>
            <a:ext cx="8127025" cy="5078313"/>
          </a:xfrm>
          <a:prstGeom prst="rect">
            <a:avLst/>
          </a:prstGeom>
          <a:noFill/>
          <a:ln>
            <a:noFill/>
          </a:ln>
          <a:effectLst/>
          <a:extLst/>
        </p:spPr>
        <p:txBody>
          <a:bodyPr wrap="square">
            <a:spAutoFit/>
          </a:bodyPr>
          <a:lstStyle/>
          <a:p>
            <a:pPr marL="0" marR="0" lvl="0" indent="0" defTabSz="914400" rtl="0" eaLnBrk="1" fontAlgn="base" latinLnBrk="0" hangingPunct="1">
              <a:lnSpc>
                <a:spcPct val="100000"/>
              </a:lnSpc>
              <a:spcBef>
                <a:spcPct val="50000"/>
              </a:spcBef>
              <a:spcAft>
                <a:spcPct val="0"/>
              </a:spcAft>
              <a:buClrTx/>
              <a:buSzTx/>
              <a:buFontTx/>
              <a:buNone/>
              <a:tabLst/>
              <a:defRPr/>
            </a:pPr>
            <a:r>
              <a:rPr kumimoji="0" lang="es-PE" sz="2400" b="1" i="0" u="none" strike="noStrike" kern="1200" cap="none" spc="0" normalizeH="0" baseline="0" noProof="0" dirty="0" smtClean="0">
                <a:ln>
                  <a:noFill/>
                </a:ln>
                <a:solidFill>
                  <a:schemeClr val="bg2">
                    <a:lumMod val="50000"/>
                  </a:schemeClr>
                </a:solidFill>
                <a:effectLst>
                  <a:outerShdw blurRad="38100" dist="38100" dir="2700000" algn="tl">
                    <a:srgbClr val="000000">
                      <a:alpha val="43137"/>
                    </a:srgbClr>
                  </a:outerShdw>
                </a:effectLst>
                <a:uLnTx/>
                <a:uFillTx/>
                <a:latin typeface="Arial Narrow" panose="020B0606020202030204" pitchFamily="34" charset="0"/>
                <a:ea typeface="Times New Roman" pitchFamily="18" charset="0"/>
                <a:cs typeface="Arial" pitchFamily="34" charset="0"/>
              </a:rPr>
              <a:t>El </a:t>
            </a:r>
            <a:r>
              <a:rPr kumimoji="0" lang="es-PE" sz="2400" b="1" i="0" u="none" strike="noStrike" kern="1200" cap="none" spc="0" normalizeH="0" baseline="0" noProof="0" dirty="0">
                <a:ln>
                  <a:noFill/>
                </a:ln>
                <a:solidFill>
                  <a:schemeClr val="bg2">
                    <a:lumMod val="50000"/>
                  </a:schemeClr>
                </a:solidFill>
                <a:effectLst>
                  <a:outerShdw blurRad="38100" dist="38100" dir="2700000" algn="tl">
                    <a:srgbClr val="000000">
                      <a:alpha val="43137"/>
                    </a:srgbClr>
                  </a:outerShdw>
                </a:effectLst>
                <a:uLnTx/>
                <a:uFillTx/>
                <a:latin typeface="Arial Narrow" panose="020B0606020202030204" pitchFamily="34" charset="0"/>
                <a:ea typeface="Times New Roman" pitchFamily="18" charset="0"/>
                <a:cs typeface="Arial" pitchFamily="34" charset="0"/>
              </a:rPr>
              <a:t>Señor espera que con los dones y </a:t>
            </a:r>
            <a:r>
              <a:rPr kumimoji="0" lang="es-PE" sz="2400" b="1" i="0" u="none" strike="noStrike" kern="1200" cap="none" spc="0" normalizeH="0" baseline="0" noProof="0" dirty="0" smtClean="0">
                <a:ln>
                  <a:noFill/>
                </a:ln>
                <a:solidFill>
                  <a:schemeClr val="bg2">
                    <a:lumMod val="50000"/>
                  </a:schemeClr>
                </a:solidFill>
                <a:effectLst>
                  <a:outerShdw blurRad="38100" dist="38100" dir="2700000" algn="tl">
                    <a:srgbClr val="000000">
                      <a:alpha val="43137"/>
                    </a:srgbClr>
                  </a:outerShdw>
                </a:effectLst>
                <a:uLnTx/>
                <a:uFillTx/>
                <a:latin typeface="Arial Narrow" panose="020B0606020202030204" pitchFamily="34" charset="0"/>
                <a:ea typeface="Times New Roman" pitchFamily="18" charset="0"/>
                <a:cs typeface="Arial" pitchFamily="34" charset="0"/>
              </a:rPr>
              <a:t>                                                                                                    talentos </a:t>
            </a:r>
            <a:r>
              <a:rPr kumimoji="0" lang="es-PE" sz="2400" b="1" i="0" u="none" strike="noStrike" kern="1200" cap="none" spc="0" normalizeH="0" baseline="0" noProof="0" dirty="0">
                <a:ln>
                  <a:noFill/>
                </a:ln>
                <a:solidFill>
                  <a:schemeClr val="bg2">
                    <a:lumMod val="50000"/>
                  </a:schemeClr>
                </a:solidFill>
                <a:effectLst>
                  <a:outerShdw blurRad="38100" dist="38100" dir="2700000" algn="tl">
                    <a:srgbClr val="000000">
                      <a:alpha val="43137"/>
                    </a:srgbClr>
                  </a:outerShdw>
                </a:effectLst>
                <a:uLnTx/>
                <a:uFillTx/>
                <a:latin typeface="Arial Narrow" panose="020B0606020202030204" pitchFamily="34" charset="0"/>
                <a:ea typeface="Times New Roman" pitchFamily="18" charset="0"/>
                <a:cs typeface="Arial" pitchFamily="34" charset="0"/>
              </a:rPr>
              <a:t>que nos ha dado seamos fieles </a:t>
            </a:r>
            <a:r>
              <a:rPr kumimoji="0" lang="es-PE" sz="2400" b="1" i="0" u="none" strike="noStrike" kern="1200" cap="none" spc="0" normalizeH="0" baseline="0" noProof="0" dirty="0" smtClean="0">
                <a:ln>
                  <a:noFill/>
                </a:ln>
                <a:solidFill>
                  <a:schemeClr val="bg2">
                    <a:lumMod val="50000"/>
                  </a:schemeClr>
                </a:solidFill>
                <a:effectLst>
                  <a:outerShdw blurRad="38100" dist="38100" dir="2700000" algn="tl">
                    <a:srgbClr val="000000">
                      <a:alpha val="43137"/>
                    </a:srgbClr>
                  </a:outerShdw>
                </a:effectLst>
                <a:uLnTx/>
                <a:uFillTx/>
                <a:latin typeface="Arial Narrow" panose="020B0606020202030204" pitchFamily="34" charset="0"/>
                <a:ea typeface="Times New Roman" pitchFamily="18" charset="0"/>
                <a:cs typeface="Arial" pitchFamily="34" charset="0"/>
              </a:rPr>
              <a:t>                                                         a </a:t>
            </a:r>
            <a:r>
              <a:rPr kumimoji="0" lang="es-PE" sz="2400" b="1" i="0" u="none" strike="noStrike" kern="1200" cap="none" spc="0" normalizeH="0" baseline="0" noProof="0" dirty="0">
                <a:ln>
                  <a:noFill/>
                </a:ln>
                <a:solidFill>
                  <a:schemeClr val="bg2">
                    <a:lumMod val="50000"/>
                  </a:schemeClr>
                </a:solidFill>
                <a:effectLst>
                  <a:outerShdw blurRad="38100" dist="38100" dir="2700000" algn="tl">
                    <a:srgbClr val="000000">
                      <a:alpha val="43137"/>
                    </a:srgbClr>
                  </a:outerShdw>
                </a:effectLst>
                <a:uLnTx/>
                <a:uFillTx/>
                <a:latin typeface="Arial Narrow" panose="020B0606020202030204" pitchFamily="34" charset="0"/>
                <a:ea typeface="Times New Roman" pitchFamily="18" charset="0"/>
                <a:cs typeface="Arial" pitchFamily="34" charset="0"/>
              </a:rPr>
              <a:t>la misión confiada. Para san Vicente, la </a:t>
            </a:r>
            <a:r>
              <a:rPr kumimoji="0" lang="es-PE" sz="2400" b="1" i="0" u="none" strike="noStrike" kern="1200" cap="none" spc="0" normalizeH="0" baseline="0" noProof="0" dirty="0" smtClean="0">
                <a:ln>
                  <a:noFill/>
                </a:ln>
                <a:solidFill>
                  <a:schemeClr val="bg2">
                    <a:lumMod val="50000"/>
                  </a:schemeClr>
                </a:solidFill>
                <a:effectLst>
                  <a:outerShdw blurRad="38100" dist="38100" dir="2700000" algn="tl">
                    <a:srgbClr val="000000">
                      <a:alpha val="43137"/>
                    </a:srgbClr>
                  </a:outerShdw>
                </a:effectLst>
                <a:uLnTx/>
                <a:uFillTx/>
                <a:latin typeface="Arial Narrow" panose="020B0606020202030204" pitchFamily="34" charset="0"/>
                <a:ea typeface="Times New Roman" pitchFamily="18" charset="0"/>
                <a:cs typeface="Arial" pitchFamily="34" charset="0"/>
              </a:rPr>
              <a:t>                                          fidelidad </a:t>
            </a:r>
            <a:r>
              <a:rPr kumimoji="0" lang="es-PE" sz="2400" b="1" i="0" u="none" strike="noStrike" kern="1200" cap="none" spc="0" normalizeH="0" baseline="0" noProof="0" dirty="0">
                <a:ln>
                  <a:noFill/>
                </a:ln>
                <a:solidFill>
                  <a:schemeClr val="bg2">
                    <a:lumMod val="50000"/>
                  </a:schemeClr>
                </a:solidFill>
                <a:effectLst>
                  <a:outerShdw blurRad="38100" dist="38100" dir="2700000" algn="tl">
                    <a:srgbClr val="000000">
                      <a:alpha val="43137"/>
                    </a:srgbClr>
                  </a:outerShdw>
                </a:effectLst>
                <a:uLnTx/>
                <a:uFillTx/>
                <a:latin typeface="Arial Narrow" panose="020B0606020202030204" pitchFamily="34" charset="0"/>
                <a:ea typeface="Times New Roman" pitchFamily="18" charset="0"/>
                <a:cs typeface="Arial" pitchFamily="34" charset="0"/>
              </a:rPr>
              <a:t>a las reglas y a las costumbres asegura el progreso </a:t>
            </a:r>
            <a:r>
              <a:rPr kumimoji="0" lang="es-PE" sz="2400" b="1" i="0" u="none" strike="noStrike" kern="1200" cap="none" spc="0" normalizeH="0" baseline="0" noProof="0" dirty="0" smtClean="0">
                <a:ln>
                  <a:noFill/>
                </a:ln>
                <a:solidFill>
                  <a:schemeClr val="bg2">
                    <a:lumMod val="50000"/>
                  </a:schemeClr>
                </a:solidFill>
                <a:effectLst>
                  <a:outerShdw blurRad="38100" dist="38100" dir="2700000" algn="tl">
                    <a:srgbClr val="000000">
                      <a:alpha val="43137"/>
                    </a:srgbClr>
                  </a:outerShdw>
                </a:effectLst>
                <a:uLnTx/>
                <a:uFillTx/>
                <a:latin typeface="Arial Narrow" panose="020B0606020202030204" pitchFamily="34" charset="0"/>
                <a:ea typeface="Times New Roman" pitchFamily="18" charset="0"/>
                <a:cs typeface="Arial" pitchFamily="34" charset="0"/>
              </a:rPr>
              <a:t>espiritual.</a:t>
            </a:r>
          </a:p>
          <a:p>
            <a:pPr marL="0" marR="0" lvl="0" indent="0" defTabSz="914400" rtl="0" eaLnBrk="1" fontAlgn="base" latinLnBrk="0" hangingPunct="1">
              <a:lnSpc>
                <a:spcPct val="100000"/>
              </a:lnSpc>
              <a:spcBef>
                <a:spcPct val="50000"/>
              </a:spcBef>
              <a:spcAft>
                <a:spcPct val="0"/>
              </a:spcAft>
              <a:buClrTx/>
              <a:buSzTx/>
              <a:buFontTx/>
              <a:buNone/>
              <a:tabLst/>
              <a:defRPr/>
            </a:pPr>
            <a:r>
              <a:rPr kumimoji="0" lang="es-PE" sz="2400" b="1" i="0" u="none" strike="noStrike" kern="1200" cap="none" spc="0" normalizeH="0" baseline="0" noProof="0" dirty="0" smtClean="0">
                <a:ln>
                  <a:noFill/>
                </a:ln>
                <a:solidFill>
                  <a:schemeClr val="bg2">
                    <a:lumMod val="50000"/>
                  </a:schemeClr>
                </a:solidFill>
                <a:effectLst/>
                <a:uLnTx/>
                <a:uFillTx/>
                <a:latin typeface="Arial Narrow" panose="020B0606020202030204" pitchFamily="34" charset="0"/>
                <a:ea typeface="Times New Roman" pitchFamily="18" charset="0"/>
                <a:cs typeface="Arial" pitchFamily="34" charset="0"/>
              </a:rPr>
              <a:t>   </a:t>
            </a:r>
            <a:r>
              <a:rPr kumimoji="0" lang="es-PE" sz="2400" b="1" i="1" u="none" strike="noStrike" kern="1200" cap="none" spc="0" normalizeH="0" baseline="0" noProof="0" dirty="0" smtClean="0">
                <a:ln>
                  <a:noFill/>
                </a:ln>
                <a:solidFill>
                  <a:schemeClr val="bg2">
                    <a:lumMod val="50000"/>
                  </a:schemeClr>
                </a:solidFill>
                <a:effectLst/>
                <a:uLnTx/>
                <a:uFillTx/>
                <a:latin typeface="Arial Narrow" panose="020B0606020202030204" pitchFamily="34" charset="0"/>
                <a:ea typeface="Times New Roman" pitchFamily="18" charset="0"/>
                <a:cs typeface="Arial" pitchFamily="34" charset="0"/>
              </a:rPr>
              <a:t>¡</a:t>
            </a:r>
            <a:r>
              <a:rPr kumimoji="0" lang="es-PE" sz="2400" b="1" i="1" u="none" strike="noStrike" kern="1200" cap="none" spc="0" normalizeH="0" baseline="0" noProof="0" dirty="0">
                <a:ln>
                  <a:noFill/>
                </a:ln>
                <a:solidFill>
                  <a:schemeClr val="bg2">
                    <a:lumMod val="50000"/>
                  </a:schemeClr>
                </a:solidFill>
                <a:effectLst>
                  <a:outerShdw blurRad="38100" dist="38100" dir="2700000" algn="tl">
                    <a:srgbClr val="000000">
                      <a:alpha val="43137"/>
                    </a:srgbClr>
                  </a:outerShdw>
                </a:effectLst>
                <a:uLnTx/>
                <a:uFillTx/>
                <a:latin typeface="Arial Narrow" panose="020B0606020202030204" pitchFamily="34" charset="0"/>
                <a:ea typeface="Times New Roman" pitchFamily="18" charset="0"/>
                <a:cs typeface="Arial" pitchFamily="34" charset="0"/>
              </a:rPr>
              <a:t>Oh padres y queridos hermanos míos! Creedme, no hay nada mejor que ser fieles  a Dios y perseverar en el bien que hemos emprendido. </a:t>
            </a:r>
            <a:r>
              <a:rPr kumimoji="0" lang="es-PE" sz="2400" b="1" i="1" u="none" strike="noStrike" kern="1200" cap="none" spc="0" normalizeH="0" baseline="0" noProof="0" dirty="0" smtClean="0">
                <a:ln>
                  <a:noFill/>
                </a:ln>
                <a:solidFill>
                  <a:schemeClr val="bg2">
                    <a:lumMod val="50000"/>
                  </a:schemeClr>
                </a:solidFill>
                <a:effectLst>
                  <a:outerShdw blurRad="38100" dist="38100" dir="2700000" algn="tl">
                    <a:srgbClr val="000000">
                      <a:alpha val="43137"/>
                    </a:srgbClr>
                  </a:outerShdw>
                </a:effectLst>
                <a:uLnTx/>
                <a:uFillTx/>
                <a:latin typeface="Arial Narrow" panose="020B0606020202030204" pitchFamily="34" charset="0"/>
                <a:ea typeface="Times New Roman" pitchFamily="18" charset="0"/>
                <a:cs typeface="Arial" pitchFamily="34" charset="0"/>
              </a:rPr>
              <a:t> </a:t>
            </a:r>
            <a:r>
              <a:rPr kumimoji="0" lang="es-ES_tradnl" sz="2400" b="1" i="1" u="none" strike="noStrike" kern="1200" cap="none" spc="0" normalizeH="0" baseline="0" noProof="0" dirty="0" smtClean="0">
                <a:ln>
                  <a:noFill/>
                </a:ln>
                <a:solidFill>
                  <a:schemeClr val="bg2">
                    <a:lumMod val="50000"/>
                  </a:schemeClr>
                </a:solidFill>
                <a:effectLst>
                  <a:outerShdw blurRad="38100" dist="38100" dir="2700000" algn="tl">
                    <a:srgbClr val="000000">
                      <a:alpha val="43137"/>
                    </a:srgbClr>
                  </a:outerShdw>
                </a:effectLst>
                <a:uLnTx/>
                <a:uFillTx/>
                <a:latin typeface="Arial Narrow" panose="020B0606020202030204" pitchFamily="34" charset="0"/>
                <a:ea typeface="Times New Roman" pitchFamily="18" charset="0"/>
                <a:cs typeface="Arial" pitchFamily="34" charset="0"/>
              </a:rPr>
              <a:t>"</a:t>
            </a:r>
            <a:r>
              <a:rPr kumimoji="0" lang="es-ES_tradnl" sz="2400" b="1" i="1" u="none" strike="noStrike" kern="1200" cap="none" spc="0" normalizeH="0" baseline="0" noProof="0" dirty="0">
                <a:ln>
                  <a:noFill/>
                </a:ln>
                <a:solidFill>
                  <a:schemeClr val="bg2">
                    <a:lumMod val="50000"/>
                  </a:schemeClr>
                </a:solidFill>
                <a:effectLst>
                  <a:outerShdw blurRad="38100" dist="38100" dir="2700000" algn="tl">
                    <a:srgbClr val="000000">
                      <a:alpha val="43137"/>
                    </a:srgbClr>
                  </a:outerShdw>
                </a:effectLst>
                <a:uLnTx/>
                <a:uFillTx/>
                <a:latin typeface="Arial Narrow" panose="020B0606020202030204" pitchFamily="34" charset="0"/>
                <a:ea typeface="Times New Roman" pitchFamily="18" charset="0"/>
                <a:cs typeface="Arial" pitchFamily="34" charset="0"/>
              </a:rPr>
              <a:t>Como has sido fiel en lo poco, te pondré sobre lo </a:t>
            </a:r>
            <a:r>
              <a:rPr kumimoji="0" lang="es-ES_tradnl" sz="2400" b="1" i="1" u="none" strike="noStrike" kern="1200" cap="none" spc="0" normalizeH="0" baseline="0" noProof="0" dirty="0" smtClean="0">
                <a:ln>
                  <a:noFill/>
                </a:ln>
                <a:solidFill>
                  <a:schemeClr val="bg2">
                    <a:lumMod val="50000"/>
                  </a:schemeClr>
                </a:solidFill>
                <a:effectLst>
                  <a:outerShdw blurRad="38100" dist="38100" dir="2700000" algn="tl">
                    <a:srgbClr val="000000">
                      <a:alpha val="43137"/>
                    </a:srgbClr>
                  </a:outerShdw>
                </a:effectLst>
                <a:uLnTx/>
                <a:uFillTx/>
                <a:latin typeface="Arial Narrow" panose="020B0606020202030204" pitchFamily="34" charset="0"/>
                <a:ea typeface="Times New Roman" pitchFamily="18" charset="0"/>
                <a:cs typeface="Arial" pitchFamily="34" charset="0"/>
              </a:rPr>
              <a:t>mucho</a:t>
            </a:r>
            <a:r>
              <a:rPr kumimoji="0" lang="es-ES_tradnl" sz="2400" b="1" i="1" u="none" strike="noStrike" kern="1200" cap="none" spc="0" normalizeH="0" baseline="0" noProof="0" dirty="0">
                <a:ln>
                  <a:noFill/>
                </a:ln>
                <a:solidFill>
                  <a:schemeClr val="bg2">
                    <a:lumMod val="50000"/>
                  </a:schemeClr>
                </a:solidFill>
                <a:effectLst>
                  <a:outerShdw blurRad="38100" dist="38100" dir="2700000" algn="tl">
                    <a:srgbClr val="000000">
                      <a:alpha val="43137"/>
                    </a:srgbClr>
                  </a:outerShdw>
                </a:effectLst>
                <a:uLnTx/>
                <a:uFillTx/>
                <a:latin typeface="Arial Narrow" panose="020B0606020202030204" pitchFamily="34" charset="0"/>
                <a:ea typeface="Times New Roman" pitchFamily="18" charset="0"/>
                <a:cs typeface="Arial" pitchFamily="34" charset="0"/>
              </a:rPr>
              <a:t>", dice Dios. </a:t>
            </a:r>
            <a:r>
              <a:rPr kumimoji="0" lang="es-PE" sz="2400" b="1" i="1" u="none" strike="noStrike" kern="1200" cap="none" spc="0" normalizeH="0" baseline="0" noProof="0" dirty="0">
                <a:ln>
                  <a:noFill/>
                </a:ln>
                <a:solidFill>
                  <a:schemeClr val="bg2">
                    <a:lumMod val="50000"/>
                  </a:schemeClr>
                </a:solidFill>
                <a:effectLst>
                  <a:outerShdw blurRad="38100" dist="38100" dir="2700000" algn="tl">
                    <a:srgbClr val="000000">
                      <a:alpha val="43137"/>
                    </a:srgbClr>
                  </a:outerShdw>
                </a:effectLst>
                <a:uLnTx/>
                <a:uFillTx/>
                <a:latin typeface="Arial Narrow" panose="020B0606020202030204" pitchFamily="34" charset="0"/>
                <a:ea typeface="Times New Roman" pitchFamily="18" charset="0"/>
                <a:cs typeface="Arial" pitchFamily="34" charset="0"/>
              </a:rPr>
              <a:t>Así pues, seamos </a:t>
            </a:r>
            <a:r>
              <a:rPr kumimoji="0" lang="es-PE" sz="2400" b="1" i="1" u="none" strike="noStrike" kern="1200" cap="none" spc="0" normalizeH="0" baseline="0" noProof="0" dirty="0" smtClean="0">
                <a:ln>
                  <a:noFill/>
                </a:ln>
                <a:solidFill>
                  <a:schemeClr val="bg2">
                    <a:lumMod val="50000"/>
                  </a:schemeClr>
                </a:solidFill>
                <a:effectLst>
                  <a:outerShdw blurRad="38100" dist="38100" dir="2700000" algn="tl">
                    <a:srgbClr val="000000">
                      <a:alpha val="43137"/>
                    </a:srgbClr>
                  </a:outerShdw>
                </a:effectLst>
                <a:uLnTx/>
                <a:uFillTx/>
                <a:latin typeface="Arial Narrow" panose="020B0606020202030204" pitchFamily="34" charset="0"/>
                <a:ea typeface="Times New Roman" pitchFamily="18" charset="0"/>
                <a:cs typeface="Arial" pitchFamily="34" charset="0"/>
              </a:rPr>
              <a:t>fieles </a:t>
            </a:r>
            <a:r>
              <a:rPr kumimoji="0" lang="es-PE" sz="2400" b="1" i="1" u="none" strike="noStrike" kern="1200" cap="none" spc="0" normalizeH="0" baseline="0" noProof="0" dirty="0">
                <a:ln>
                  <a:noFill/>
                </a:ln>
                <a:solidFill>
                  <a:schemeClr val="bg2">
                    <a:lumMod val="50000"/>
                  </a:schemeClr>
                </a:solidFill>
                <a:effectLst>
                  <a:outerShdw blurRad="38100" dist="38100" dir="2700000" algn="tl">
                    <a:srgbClr val="000000">
                      <a:alpha val="43137"/>
                    </a:srgbClr>
                  </a:outerShdw>
                </a:effectLst>
                <a:uLnTx/>
                <a:uFillTx/>
                <a:latin typeface="Arial Narrow" panose="020B0606020202030204" pitchFamily="34" charset="0"/>
                <a:ea typeface="Times New Roman" pitchFamily="18" charset="0"/>
                <a:cs typeface="Arial" pitchFamily="34" charset="0"/>
              </a:rPr>
              <a:t>en la práctica de nuestras reglas, fieles en la observancia de las santas costumbres de la compañía, fieles en la observancia de las buenas obras que hemos emprendido, en una palabra, fieles en todas las </a:t>
            </a:r>
            <a:r>
              <a:rPr kumimoji="0" lang="es-PE" sz="2400" b="1" i="1" u="none" strike="noStrike" kern="1200" cap="none" spc="0" normalizeH="0" baseline="0" noProof="0" dirty="0" smtClean="0">
                <a:ln>
                  <a:noFill/>
                </a:ln>
                <a:solidFill>
                  <a:schemeClr val="bg2">
                    <a:lumMod val="50000"/>
                  </a:schemeClr>
                </a:solidFill>
                <a:effectLst>
                  <a:outerShdw blurRad="38100" dist="38100" dir="2700000" algn="tl">
                    <a:srgbClr val="000000">
                      <a:alpha val="43137"/>
                    </a:srgbClr>
                  </a:outerShdw>
                </a:effectLst>
                <a:uLnTx/>
                <a:uFillTx/>
                <a:latin typeface="Arial Narrow" panose="020B0606020202030204" pitchFamily="34" charset="0"/>
                <a:ea typeface="Times New Roman" pitchFamily="18" charset="0"/>
                <a:cs typeface="Arial" pitchFamily="34" charset="0"/>
              </a:rPr>
              <a:t>cosas</a:t>
            </a:r>
            <a:r>
              <a:rPr kumimoji="0" lang="es-PE" sz="2400" b="1" i="0" u="none" strike="noStrike" kern="1200" cap="none" spc="0" normalizeH="0" baseline="0" noProof="0" dirty="0">
                <a:ln>
                  <a:noFill/>
                </a:ln>
                <a:solidFill>
                  <a:schemeClr val="bg2">
                    <a:lumMod val="50000"/>
                  </a:schemeClr>
                </a:solidFill>
                <a:effectLst>
                  <a:outerShdw blurRad="38100" dist="38100" dir="2700000" algn="tl">
                    <a:srgbClr val="000000">
                      <a:alpha val="43137"/>
                    </a:srgbClr>
                  </a:outerShdw>
                </a:effectLst>
                <a:uLnTx/>
                <a:uFillTx/>
                <a:latin typeface="Arial Narrow" panose="020B0606020202030204" pitchFamily="34" charset="0"/>
                <a:ea typeface="Times New Roman" pitchFamily="18" charset="0"/>
                <a:cs typeface="Arial" pitchFamily="34" charset="0"/>
              </a:rPr>
              <a:t>.</a:t>
            </a:r>
            <a:r>
              <a:rPr kumimoji="0" lang="es-PE" sz="2000" b="1" i="1" u="none" strike="noStrike" kern="1200" cap="none" spc="0" normalizeH="0" baseline="0" noProof="0" dirty="0">
                <a:ln>
                  <a:noFill/>
                </a:ln>
                <a:solidFill>
                  <a:schemeClr val="bg2">
                    <a:lumMod val="50000"/>
                  </a:schemeClr>
                </a:solidFill>
                <a:effectLst>
                  <a:outerShdw blurRad="38100" dist="38100" dir="2700000" algn="tl">
                    <a:srgbClr val="000000">
                      <a:alpha val="43137"/>
                    </a:srgbClr>
                  </a:outerShdw>
                </a:effectLst>
                <a:uLnTx/>
                <a:uFillTx/>
                <a:latin typeface="Arial Narrow" panose="020B0606020202030204" pitchFamily="34" charset="0"/>
                <a:ea typeface="Times New Roman" pitchFamily="18" charset="0"/>
                <a:cs typeface="Arial" pitchFamily="34" charset="0"/>
              </a:rPr>
              <a:t> </a:t>
            </a:r>
            <a:r>
              <a:rPr kumimoji="0" lang="es-PE" sz="2000" b="1" i="1" u="none" strike="noStrike" kern="1200" cap="none" spc="0" normalizeH="0" baseline="0" noProof="0" dirty="0" smtClean="0">
                <a:ln>
                  <a:noFill/>
                </a:ln>
                <a:solidFill>
                  <a:schemeClr val="bg2">
                    <a:lumMod val="50000"/>
                  </a:schemeClr>
                </a:solidFill>
                <a:effectLst>
                  <a:outerShdw blurRad="38100" dist="38100" dir="2700000" algn="tl">
                    <a:srgbClr val="000000">
                      <a:alpha val="43137"/>
                    </a:srgbClr>
                  </a:outerShdw>
                </a:effectLst>
                <a:uLnTx/>
                <a:uFillTx/>
                <a:latin typeface="Arial Narrow" panose="020B0606020202030204" pitchFamily="34" charset="0"/>
                <a:ea typeface="Times New Roman" pitchFamily="18" charset="0"/>
                <a:cs typeface="Arial" pitchFamily="34" charset="0"/>
              </a:rPr>
              <a:t>                                          (</a:t>
            </a:r>
            <a:r>
              <a:rPr kumimoji="0" lang="es-PE" sz="2000" b="1" i="1" u="none" strike="noStrike" kern="1200" cap="none" spc="0" normalizeH="0" baseline="0" noProof="0" dirty="0">
                <a:ln>
                  <a:noFill/>
                </a:ln>
                <a:solidFill>
                  <a:schemeClr val="bg2">
                    <a:lumMod val="50000"/>
                  </a:schemeClr>
                </a:solidFill>
                <a:effectLst>
                  <a:outerShdw blurRad="38100" dist="38100" dir="2700000" algn="tl">
                    <a:srgbClr val="000000">
                      <a:alpha val="43137"/>
                    </a:srgbClr>
                  </a:outerShdw>
                </a:effectLst>
                <a:uLnTx/>
                <a:uFillTx/>
                <a:latin typeface="Arial Narrow" panose="020B0606020202030204" pitchFamily="34" charset="0"/>
                <a:ea typeface="Times New Roman" pitchFamily="18" charset="0"/>
                <a:cs typeface="Arial" pitchFamily="34" charset="0"/>
              </a:rPr>
              <a:t>San Vicente de Paúl)</a:t>
            </a:r>
            <a:endParaRPr kumimoji="0" lang="es-ES" sz="2000" b="1" i="1" u="none" strike="noStrike" kern="1200" cap="none" spc="0" normalizeH="0" baseline="0" noProof="0" dirty="0">
              <a:ln>
                <a:noFill/>
              </a:ln>
              <a:solidFill>
                <a:schemeClr val="bg2">
                  <a:lumMod val="50000"/>
                </a:schemeClr>
              </a:solidFill>
              <a:effectLst>
                <a:outerShdw blurRad="38100" dist="38100" dir="2700000" algn="tl">
                  <a:srgbClr val="000000">
                    <a:alpha val="43137"/>
                  </a:srgbClr>
                </a:outerShdw>
              </a:effectLst>
              <a:uLnTx/>
              <a:uFillTx/>
              <a:latin typeface="Arial Narrow" panose="020B0606020202030204" pitchFamily="34" charset="0"/>
              <a:ea typeface="Times New Roman" pitchFamily="18" charset="0"/>
              <a:cs typeface="Arial" pitchFamily="34" charset="0"/>
            </a:endParaRPr>
          </a:p>
        </p:txBody>
      </p:sp>
      <p:sp>
        <p:nvSpPr>
          <p:cNvPr id="2" name="Rectángulo 1"/>
          <p:cNvSpPr/>
          <p:nvPr/>
        </p:nvSpPr>
        <p:spPr>
          <a:xfrm>
            <a:off x="3505402" y="597794"/>
            <a:ext cx="1657826" cy="461665"/>
          </a:xfrm>
          <a:prstGeom prst="rect">
            <a:avLst/>
          </a:prstGeom>
        </p:spPr>
        <p:txBody>
          <a:bodyPr wrap="none">
            <a:spAutoFit/>
          </a:bodyPr>
          <a:lstStyle/>
          <a:p>
            <a:r>
              <a:rPr lang="es-PE" sz="2400" b="1" i="1" dirty="0">
                <a:solidFill>
                  <a:schemeClr val="bg1">
                    <a:lumMod val="20000"/>
                    <a:lumOff val="80000"/>
                  </a:schemeClr>
                </a:solidFill>
                <a:effectLst>
                  <a:outerShdw blurRad="38100" dist="38100" dir="2700000" algn="tl">
                    <a:srgbClr val="000000">
                      <a:alpha val="43137"/>
                    </a:srgbClr>
                  </a:outerShdw>
                </a:effectLst>
                <a:latin typeface="Arial Narrow" panose="020B0606020202030204" pitchFamily="34" charset="0"/>
                <a:ea typeface="Times New Roman" pitchFamily="18" charset="0"/>
                <a:cs typeface="Arial" pitchFamily="34" charset="0"/>
              </a:rPr>
              <a:t>Motivación</a:t>
            </a:r>
            <a:r>
              <a:rPr lang="es-PE" sz="2400" b="1" i="1" dirty="0">
                <a:solidFill>
                  <a:schemeClr val="bg1">
                    <a:lumMod val="20000"/>
                    <a:lumOff val="80000"/>
                  </a:schemeClr>
                </a:solidFill>
                <a:latin typeface="Arial Narrow" panose="020B0606020202030204" pitchFamily="34" charset="0"/>
                <a:ea typeface="Times New Roman" pitchFamily="18" charset="0"/>
                <a:cs typeface="Arial" pitchFamily="34" charset="0"/>
              </a:rPr>
              <a:t>: </a:t>
            </a:r>
            <a:endParaRPr lang="es-PE" sz="2400" dirty="0">
              <a:solidFill>
                <a:schemeClr val="bg1">
                  <a:lumMod val="20000"/>
                  <a:lumOff val="80000"/>
                </a:schemeClr>
              </a:solidFill>
            </a:endParaRPr>
          </a:p>
        </p:txBody>
      </p:sp>
    </p:spTree>
    <p:extLst>
      <p:ext uri="{BB962C8B-B14F-4D97-AF65-F5344CB8AC3E}">
        <p14:creationId xmlns:p14="http://schemas.microsoft.com/office/powerpoint/2010/main" val="1815219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strVal val="4/3*#ppt_w"/>
                                          </p:val>
                                        </p:tav>
                                        <p:tav tm="100000">
                                          <p:val>
                                            <p:strVal val="#ppt_w"/>
                                          </p:val>
                                        </p:tav>
                                      </p:tavLst>
                                    </p:anim>
                                    <p:anim calcmode="lin" valueType="num">
                                      <p:cBhvr>
                                        <p:cTn id="8" dur="1250" fill="hold"/>
                                        <p:tgtEl>
                                          <p:spTgt spid="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andle paper dark background Royalty Free Vector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0439" t="1" r="6495" b="17231"/>
          <a:stretch/>
        </p:blipFill>
        <p:spPr bwMode="auto">
          <a:xfrm>
            <a:off x="470262" y="479183"/>
            <a:ext cx="8281851" cy="5886448"/>
          </a:xfrm>
          <a:prstGeom prst="rect">
            <a:avLst/>
          </a:prstGeom>
          <a:noFill/>
          <a:extLst>
            <a:ext uri="{909E8E84-426E-40DD-AFC4-6F175D3DCCD1}">
              <a14:hiddenFill xmlns:a14="http://schemas.microsoft.com/office/drawing/2010/main">
                <a:solidFill>
                  <a:srgbClr val="FFFFFF"/>
                </a:solidFill>
              </a14:hiddenFill>
            </a:ext>
          </a:extLst>
        </p:spPr>
      </p:pic>
      <p:sp>
        <p:nvSpPr>
          <p:cNvPr id="427014" name="Text Box 6"/>
          <p:cNvSpPr txBox="1">
            <a:spLocks noChangeArrowheads="1"/>
          </p:cNvSpPr>
          <p:nvPr/>
        </p:nvSpPr>
        <p:spPr bwMode="auto">
          <a:xfrm>
            <a:off x="2315478" y="1750913"/>
            <a:ext cx="5957415"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ctr"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s-ES_tradnl" sz="2700" b="1" i="0" u="none" strike="noStrike" kern="1200" normalizeH="0" baseline="0" noProof="0" dirty="0" smtClean="0">
                <a:uLnTx/>
                <a:uFillTx/>
                <a:latin typeface="Comic Sans MS" panose="030F0702030302020204" pitchFamily="66" charset="0"/>
                <a:ea typeface="+mn-ea"/>
                <a:cs typeface="+mn-cs"/>
              </a:rPr>
              <a:t>Hacer </a:t>
            </a:r>
            <a:r>
              <a:rPr kumimoji="0" lang="es-ES_tradnl" sz="2700" b="1" i="0" u="none" strike="noStrike" kern="1200" normalizeH="0" baseline="0" noProof="0" dirty="0">
                <a:uLnTx/>
                <a:uFillTx/>
                <a:latin typeface="Comic Sans MS" panose="030F0702030302020204" pitchFamily="66" charset="0"/>
                <a:ea typeface="+mn-ea"/>
                <a:cs typeface="+mn-cs"/>
              </a:rPr>
              <a:t>una lista de los talentos que Dios me ha dado, y ponerlos en práctica a lo largo de la semana, empezando por el que menos valoro.</a:t>
            </a:r>
          </a:p>
        </p:txBody>
      </p:sp>
      <p:sp>
        <p:nvSpPr>
          <p:cNvPr id="427017" name="Text Box 9"/>
          <p:cNvSpPr txBox="1">
            <a:spLocks noChangeArrowheads="1"/>
          </p:cNvSpPr>
          <p:nvPr/>
        </p:nvSpPr>
        <p:spPr bwMode="auto">
          <a:xfrm>
            <a:off x="2542503" y="3905428"/>
            <a:ext cx="5765558"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2800" b="1" i="0" u="none" strike="noStrike" kern="1200" cap="none" spc="0" normalizeH="0" baseline="0" noProof="0" dirty="0" smtClean="0">
                <a:ln>
                  <a:noFill/>
                </a:ln>
                <a:solidFill>
                  <a:srgbClr val="EFF274"/>
                </a:solidFill>
                <a:effectLst>
                  <a:glow rad="101600">
                    <a:srgbClr val="000000">
                      <a:alpha val="40000"/>
                    </a:srgbClr>
                  </a:glow>
                  <a:outerShdw blurRad="50800" dist="38100" algn="l" rotWithShape="0">
                    <a:prstClr val="black"/>
                  </a:outerShdw>
                </a:effectLst>
                <a:uLnTx/>
                <a:uFillTx/>
                <a:latin typeface="Comic Sans MS" panose="030F0702030302020204" pitchFamily="66" charset="0"/>
                <a:ea typeface="+mn-ea"/>
                <a:cs typeface="+mn-cs"/>
              </a:rPr>
              <a:t>* </a:t>
            </a:r>
            <a:r>
              <a:rPr kumimoji="0" lang="es-ES_tradnl" sz="2800" b="1" i="0" u="none" strike="noStrike" kern="1200" normalizeH="0" baseline="0" noProof="0" dirty="0" smtClean="0">
                <a:uLnTx/>
                <a:uFillTx/>
                <a:latin typeface="Comic Sans MS" panose="030F0702030302020204" pitchFamily="66" charset="0"/>
                <a:ea typeface="+mn-ea"/>
                <a:cs typeface="+mn-cs"/>
              </a:rPr>
              <a:t>En </a:t>
            </a:r>
            <a:r>
              <a:rPr kumimoji="0" lang="es-ES_tradnl" sz="2800" b="1" i="0" u="none" strike="noStrike" kern="1200" normalizeH="0" baseline="0" noProof="0" dirty="0">
                <a:uLnTx/>
                <a:uFillTx/>
                <a:latin typeface="Comic Sans MS" panose="030F0702030302020204" pitchFamily="66" charset="0"/>
                <a:ea typeface="+mn-ea"/>
                <a:cs typeface="+mn-cs"/>
              </a:rPr>
              <a:t>nuestro grupo, comunidad: ayudar a reconocer con sencillez los talentos que los demás poseen.</a:t>
            </a:r>
            <a:endParaRPr kumimoji="0" lang="es-ES" sz="2800" b="1" i="0" u="none" strike="noStrike" kern="1200" normalizeH="0" baseline="0" noProof="0" dirty="0">
              <a:uLnTx/>
              <a:uFillTx/>
              <a:latin typeface="Comic Sans MS" panose="030F0702030302020204" pitchFamily="66" charset="0"/>
              <a:ea typeface="+mn-ea"/>
              <a:cs typeface="+mn-cs"/>
            </a:endParaRPr>
          </a:p>
        </p:txBody>
      </p:sp>
      <p:sp>
        <p:nvSpPr>
          <p:cNvPr id="7" name="Rectángulo 6"/>
          <p:cNvSpPr/>
          <p:nvPr/>
        </p:nvSpPr>
        <p:spPr>
          <a:xfrm>
            <a:off x="-86645" y="479183"/>
            <a:ext cx="4064756"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800" b="1" i="0" u="none" strike="noStrike" kern="1200" cap="none" spc="50" normalizeH="0" baseline="0" noProof="0" dirty="0">
                <a:ln w="9525" cmpd="sng">
                  <a:solidFill>
                    <a:srgbClr val="9966FF"/>
                  </a:solidFill>
                  <a:prstDash val="solid"/>
                </a:ln>
                <a:solidFill>
                  <a:srgbClr val="70AD47">
                    <a:tint val="1000"/>
                  </a:srgbClr>
                </a:solidFill>
                <a:effectLst>
                  <a:glow rad="38100">
                    <a:srgbClr val="9966FF">
                      <a:alpha val="40000"/>
                    </a:srgbClr>
                  </a:glow>
                </a:effectLst>
                <a:uLnTx/>
                <a:uFillTx/>
                <a:latin typeface="Intruder Alert" pitchFamily="2" charset="0"/>
                <a:ea typeface="+mn-ea"/>
                <a:cs typeface="+mn-cs"/>
              </a:rPr>
              <a:t>COMPROMISOS</a:t>
            </a:r>
          </a:p>
        </p:txBody>
      </p:sp>
    </p:spTree>
    <p:extLst>
      <p:ext uri="{BB962C8B-B14F-4D97-AF65-F5344CB8AC3E}">
        <p14:creationId xmlns:p14="http://schemas.microsoft.com/office/powerpoint/2010/main" val="510633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427014"/>
                                        </p:tgtEl>
                                        <p:attrNameLst>
                                          <p:attrName>style.visibility</p:attrName>
                                        </p:attrNameLst>
                                      </p:cBhvr>
                                      <p:to>
                                        <p:strVal val="visible"/>
                                      </p:to>
                                    </p:set>
                                    <p:anim calcmode="discrete" valueType="clr">
                                      <p:cBhvr override="childStyle">
                                        <p:cTn id="7" dur="250"/>
                                        <p:tgtEl>
                                          <p:spTgt spid="427014"/>
                                        </p:tgtEl>
                                        <p:attrNameLst>
                                          <p:attrName>style.color</p:attrName>
                                        </p:attrNameLst>
                                      </p:cBhvr>
                                      <p:tavLst>
                                        <p:tav tm="0">
                                          <p:val>
                                            <p:clrVal>
                                              <a:schemeClr val="accent2"/>
                                            </p:clrVal>
                                          </p:val>
                                        </p:tav>
                                        <p:tav tm="50000">
                                          <p:val>
                                            <p:clrVal>
                                              <a:schemeClr val="hlink"/>
                                            </p:clrVal>
                                          </p:val>
                                        </p:tav>
                                      </p:tavLst>
                                    </p:anim>
                                    <p:anim calcmode="discrete" valueType="clr">
                                      <p:cBhvr>
                                        <p:cTn id="8" dur="250"/>
                                        <p:tgtEl>
                                          <p:spTgt spid="427014"/>
                                        </p:tgtEl>
                                        <p:attrNameLst>
                                          <p:attrName>fillcolor</p:attrName>
                                        </p:attrNameLst>
                                      </p:cBhvr>
                                      <p:tavLst>
                                        <p:tav tm="0">
                                          <p:val>
                                            <p:clrVal>
                                              <a:schemeClr val="accent2"/>
                                            </p:clrVal>
                                          </p:val>
                                        </p:tav>
                                        <p:tav tm="50000">
                                          <p:val>
                                            <p:clrVal>
                                              <a:schemeClr val="hlink"/>
                                            </p:clrVal>
                                          </p:val>
                                        </p:tav>
                                      </p:tavLst>
                                    </p:anim>
                                    <p:set>
                                      <p:cBhvr>
                                        <p:cTn id="9" dur="250"/>
                                        <p:tgtEl>
                                          <p:spTgt spid="427014"/>
                                        </p:tgtEl>
                                        <p:attrNameLst>
                                          <p:attrName>fill.type</p:attrName>
                                        </p:attrNameLst>
                                      </p:cBhvr>
                                      <p:to>
                                        <p:strVal val="solid"/>
                                      </p:to>
                                    </p:set>
                                  </p:childTnLst>
                                </p:cTn>
                              </p:par>
                            </p:childTnLst>
                          </p:cTn>
                        </p:par>
                        <p:par>
                          <p:cTn id="10" fill="hold" nodeType="afterGroup">
                            <p:stCondLst>
                              <p:cond delay="1375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427017"/>
                                        </p:tgtEl>
                                        <p:attrNameLst>
                                          <p:attrName>style.visibility</p:attrName>
                                        </p:attrNameLst>
                                      </p:cBhvr>
                                      <p:to>
                                        <p:strVal val="visible"/>
                                      </p:to>
                                    </p:set>
                                    <p:anim calcmode="discrete" valueType="clr">
                                      <p:cBhvr override="childStyle">
                                        <p:cTn id="13" dur="250"/>
                                        <p:tgtEl>
                                          <p:spTgt spid="427017"/>
                                        </p:tgtEl>
                                        <p:attrNameLst>
                                          <p:attrName>style.color</p:attrName>
                                        </p:attrNameLst>
                                      </p:cBhvr>
                                      <p:tavLst>
                                        <p:tav tm="0">
                                          <p:val>
                                            <p:clrVal>
                                              <a:schemeClr val="accent2"/>
                                            </p:clrVal>
                                          </p:val>
                                        </p:tav>
                                        <p:tav tm="50000">
                                          <p:val>
                                            <p:clrVal>
                                              <a:schemeClr val="hlink"/>
                                            </p:clrVal>
                                          </p:val>
                                        </p:tav>
                                      </p:tavLst>
                                    </p:anim>
                                    <p:anim calcmode="discrete" valueType="clr">
                                      <p:cBhvr>
                                        <p:cTn id="14" dur="250"/>
                                        <p:tgtEl>
                                          <p:spTgt spid="427017"/>
                                        </p:tgtEl>
                                        <p:attrNameLst>
                                          <p:attrName>fillcolor</p:attrName>
                                        </p:attrNameLst>
                                      </p:cBhvr>
                                      <p:tavLst>
                                        <p:tav tm="0">
                                          <p:val>
                                            <p:clrVal>
                                              <a:schemeClr val="accent2"/>
                                            </p:clrVal>
                                          </p:val>
                                        </p:tav>
                                        <p:tav tm="50000">
                                          <p:val>
                                            <p:clrVal>
                                              <a:schemeClr val="hlink"/>
                                            </p:clrVal>
                                          </p:val>
                                        </p:tav>
                                      </p:tavLst>
                                    </p:anim>
                                    <p:set>
                                      <p:cBhvr>
                                        <p:cTn id="15" dur="250"/>
                                        <p:tgtEl>
                                          <p:spTgt spid="4270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4" grpId="0"/>
      <p:bldP spid="4270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i.pinimg.com/564x/5c/cb/c2/5ccbc2ed3fd5e26d02c1713bdd48b2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139" y="492369"/>
            <a:ext cx="8224867" cy="5890846"/>
          </a:xfrm>
          <a:prstGeom prst="rect">
            <a:avLst/>
          </a:prstGeom>
          <a:noFill/>
          <a:extLst>
            <a:ext uri="{909E8E84-426E-40DD-AFC4-6F175D3DCCD1}">
              <a14:hiddenFill xmlns:a14="http://schemas.microsoft.com/office/drawing/2010/main">
                <a:solidFill>
                  <a:srgbClr val="FFFFFF"/>
                </a:solidFill>
              </a14:hiddenFill>
            </a:ext>
          </a:extLst>
        </p:spPr>
      </p:pic>
      <p:sp>
        <p:nvSpPr>
          <p:cNvPr id="334853" name="Text Box 5"/>
          <p:cNvSpPr txBox="1">
            <a:spLocks noChangeArrowheads="1"/>
          </p:cNvSpPr>
          <p:nvPr/>
        </p:nvSpPr>
        <p:spPr bwMode="auto">
          <a:xfrm>
            <a:off x="362948" y="3367454"/>
            <a:ext cx="8315058" cy="2994215"/>
          </a:xfrm>
          <a:prstGeom prst="rect">
            <a:avLst/>
          </a:prstGeom>
          <a:noFill/>
          <a:ln>
            <a:noFill/>
          </a:ln>
          <a:effectLs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2300" b="1" i="0" u="none" strike="noStrike" kern="1200" cap="none" spc="0" normalizeH="0" baseline="0" noProof="0" dirty="0">
                <a:ln>
                  <a:noFill/>
                </a:ln>
                <a:solidFill>
                  <a:srgbClr val="9966FF">
                    <a:lumMod val="20000"/>
                    <a:lumOff val="80000"/>
                  </a:srgbClr>
                </a:solidFill>
                <a:effectLst>
                  <a:glow rad="139700">
                    <a:schemeClr val="accent4">
                      <a:satMod val="175000"/>
                      <a:alpha val="40000"/>
                    </a:schemeClr>
                  </a:glow>
                  <a:outerShdw blurRad="50800" dist="38100" dir="10800000" algn="r" rotWithShape="0">
                    <a:srgbClr val="000000"/>
                  </a:outerShdw>
                </a:effectLst>
                <a:uLnTx/>
                <a:uFillTx/>
                <a:latin typeface="Comic Sans MS" panose="030F0702030302020204" pitchFamily="66" charset="0"/>
                <a:ea typeface="+mn-ea"/>
                <a:cs typeface="+mn-cs"/>
              </a:rPr>
              <a:t>Señor </a:t>
            </a:r>
            <a:r>
              <a:rPr kumimoji="0" lang="es-ES_tradnl" sz="2300" b="1" i="0" u="none" strike="noStrike" kern="1200" cap="none" spc="0" normalizeH="0" baseline="0" noProof="0" dirty="0" smtClean="0">
                <a:ln>
                  <a:noFill/>
                </a:ln>
                <a:solidFill>
                  <a:srgbClr val="9966FF">
                    <a:lumMod val="20000"/>
                    <a:lumOff val="80000"/>
                  </a:srgbClr>
                </a:solidFill>
                <a:effectLst>
                  <a:glow rad="139700">
                    <a:schemeClr val="accent4">
                      <a:satMod val="175000"/>
                      <a:alpha val="40000"/>
                    </a:schemeClr>
                  </a:glow>
                  <a:outerShdw blurRad="50800" dist="38100" dir="10800000" algn="r" rotWithShape="0">
                    <a:srgbClr val="000000"/>
                  </a:outerShdw>
                </a:effectLst>
                <a:uLnTx/>
                <a:uFillTx/>
                <a:latin typeface="Comic Sans MS" panose="030F0702030302020204" pitchFamily="66" charset="0"/>
                <a:ea typeface="+mn-ea"/>
                <a:cs typeface="+mn-cs"/>
              </a:rPr>
              <a:t>Jesús,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2300" b="1" i="0" u="none" strike="noStrike" kern="1200" cap="none" spc="0" normalizeH="0" baseline="0" noProof="0" dirty="0" smtClean="0">
                <a:ln>
                  <a:noFill/>
                </a:ln>
                <a:solidFill>
                  <a:srgbClr val="9966FF">
                    <a:lumMod val="20000"/>
                    <a:lumOff val="80000"/>
                  </a:srgbClr>
                </a:solidFill>
                <a:effectLst>
                  <a:glow rad="139700">
                    <a:schemeClr val="accent4">
                      <a:satMod val="175000"/>
                      <a:alpha val="40000"/>
                    </a:schemeClr>
                  </a:glow>
                  <a:outerShdw blurRad="50800" dist="38100" dir="10800000" algn="r" rotWithShape="0">
                    <a:srgbClr val="000000"/>
                  </a:outerShdw>
                </a:effectLst>
                <a:uLnTx/>
                <a:uFillTx/>
                <a:latin typeface="Comic Sans MS" panose="030F0702030302020204" pitchFamily="66" charset="0"/>
                <a:ea typeface="+mn-ea"/>
                <a:cs typeface="+mn-cs"/>
              </a:rPr>
              <a:t>te </a:t>
            </a:r>
            <a:r>
              <a:rPr kumimoji="0" lang="es-PE" sz="2300" b="1" i="0" u="none" strike="noStrike" kern="1200" cap="none" spc="0" normalizeH="0" baseline="0" noProof="0" dirty="0">
                <a:ln>
                  <a:noFill/>
                </a:ln>
                <a:solidFill>
                  <a:srgbClr val="9966FF">
                    <a:lumMod val="20000"/>
                    <a:lumOff val="80000"/>
                  </a:srgbClr>
                </a:solidFill>
                <a:effectLst>
                  <a:glow rad="139700">
                    <a:schemeClr val="accent4">
                      <a:satMod val="175000"/>
                      <a:alpha val="40000"/>
                    </a:schemeClr>
                  </a:glow>
                  <a:outerShdw blurRad="50800" dist="38100" dir="10800000" algn="r" rotWithShape="0">
                    <a:srgbClr val="000000"/>
                  </a:outerShdw>
                </a:effectLst>
                <a:uLnTx/>
                <a:uFillTx/>
                <a:latin typeface="Comic Sans MS" panose="030F0702030302020204" pitchFamily="66" charset="0"/>
                <a:ea typeface="+mn-ea"/>
                <a:cs typeface="+mn-cs"/>
              </a:rPr>
              <a:t>pedimos que derrames sobre nosotros, tu gracia para vivir nuestro seguimiento </a:t>
            </a:r>
            <a:r>
              <a:rPr kumimoji="0" lang="es-PE" sz="2300" b="1" i="0" u="none" strike="noStrike" kern="1200" cap="none" spc="0" normalizeH="0" baseline="0" noProof="0" dirty="0" smtClean="0">
                <a:ln>
                  <a:noFill/>
                </a:ln>
                <a:solidFill>
                  <a:srgbClr val="9966FF">
                    <a:lumMod val="20000"/>
                    <a:lumOff val="80000"/>
                  </a:srgbClr>
                </a:solidFill>
                <a:effectLst>
                  <a:glow rad="139700">
                    <a:schemeClr val="accent4">
                      <a:satMod val="175000"/>
                      <a:alpha val="40000"/>
                    </a:schemeClr>
                  </a:glow>
                  <a:outerShdw blurRad="50800" dist="38100" dir="10800000" algn="r" rotWithShape="0">
                    <a:srgbClr val="000000"/>
                  </a:outerShdw>
                </a:effectLst>
                <a:uLnTx/>
                <a:uFillTx/>
                <a:latin typeface="Comic Sans MS" panose="030F0702030302020204" pitchFamily="66" charset="0"/>
                <a:ea typeface="+mn-ea"/>
                <a:cs typeface="+mn-cs"/>
              </a:rPr>
              <a:t>a </a:t>
            </a:r>
            <a:r>
              <a:rPr kumimoji="0" lang="es-PE" sz="2300" b="1" i="0" u="none" strike="noStrike" kern="1200" cap="none" spc="0" normalizeH="0" baseline="0" noProof="0" dirty="0">
                <a:ln>
                  <a:noFill/>
                </a:ln>
                <a:solidFill>
                  <a:srgbClr val="9966FF">
                    <a:lumMod val="20000"/>
                    <a:lumOff val="80000"/>
                  </a:srgbClr>
                </a:solidFill>
                <a:effectLst>
                  <a:glow rad="139700">
                    <a:schemeClr val="accent4">
                      <a:satMod val="175000"/>
                      <a:alpha val="40000"/>
                    </a:schemeClr>
                  </a:glow>
                  <a:outerShdw blurRad="50800" dist="38100" dir="10800000" algn="r" rotWithShape="0">
                    <a:srgbClr val="000000"/>
                  </a:outerShdw>
                </a:effectLst>
                <a:uLnTx/>
                <a:uFillTx/>
                <a:latin typeface="Comic Sans MS" panose="030F0702030302020204" pitchFamily="66" charset="0"/>
                <a:ea typeface="+mn-ea"/>
                <a:cs typeface="+mn-cs"/>
              </a:rPr>
              <a:t>ti, dándonos </a:t>
            </a:r>
            <a:r>
              <a:rPr kumimoji="0" lang="es-PE" sz="2300" b="1" i="0" u="none" strike="noStrike" kern="1200" cap="none" spc="0" normalizeH="0" baseline="0" noProof="0" dirty="0" smtClean="0">
                <a:ln>
                  <a:noFill/>
                </a:ln>
                <a:solidFill>
                  <a:srgbClr val="9966FF">
                    <a:lumMod val="20000"/>
                    <a:lumOff val="80000"/>
                  </a:srgbClr>
                </a:solidFill>
                <a:effectLst>
                  <a:glow rad="139700">
                    <a:schemeClr val="accent4">
                      <a:satMod val="175000"/>
                      <a:alpha val="40000"/>
                    </a:schemeClr>
                  </a:glow>
                  <a:outerShdw blurRad="50800" dist="38100" dir="10800000" algn="r" rotWithShape="0">
                    <a:srgbClr val="000000"/>
                  </a:outerShdw>
                </a:effectLst>
                <a:uLnTx/>
                <a:uFillTx/>
                <a:latin typeface="Comic Sans MS" panose="030F0702030302020204" pitchFamily="66" charset="0"/>
                <a:ea typeface="+mn-ea"/>
                <a:cs typeface="+mn-cs"/>
              </a:rPr>
              <a:t>y </a:t>
            </a:r>
            <a:r>
              <a:rPr kumimoji="0" lang="es-PE" sz="2300" b="1" i="0" u="none" strike="noStrike" kern="1200" cap="none" spc="0" normalizeH="0" baseline="0" noProof="0" dirty="0">
                <a:ln>
                  <a:noFill/>
                </a:ln>
                <a:solidFill>
                  <a:srgbClr val="9966FF">
                    <a:lumMod val="20000"/>
                    <a:lumOff val="80000"/>
                  </a:srgbClr>
                </a:solidFill>
                <a:effectLst>
                  <a:glow rad="139700">
                    <a:schemeClr val="accent4">
                      <a:satMod val="175000"/>
                      <a:alpha val="40000"/>
                    </a:schemeClr>
                  </a:glow>
                  <a:outerShdw blurRad="50800" dist="38100" dir="10800000" algn="r" rotWithShape="0">
                    <a:srgbClr val="000000"/>
                  </a:outerShdw>
                </a:effectLst>
                <a:uLnTx/>
                <a:uFillTx/>
                <a:latin typeface="Comic Sans MS" panose="030F0702030302020204" pitchFamily="66" charset="0"/>
                <a:ea typeface="+mn-ea"/>
                <a:cs typeface="+mn-cs"/>
              </a:rPr>
              <a:t>entregándonos totalmente  a los demás como lo hiciste Tú; </a:t>
            </a:r>
            <a:r>
              <a:rPr lang="es-PE" sz="2300" b="1" dirty="0" smtClean="0">
                <a:solidFill>
                  <a:srgbClr val="9966FF">
                    <a:lumMod val="20000"/>
                    <a:lumOff val="80000"/>
                  </a:srgbClr>
                </a:solidFill>
                <a:effectLst>
                  <a:glow rad="139700">
                    <a:schemeClr val="accent4">
                      <a:satMod val="175000"/>
                      <a:alpha val="40000"/>
                    </a:schemeClr>
                  </a:glow>
                  <a:outerShdw blurRad="50800" dist="38100" dir="10800000" algn="r" rotWithShape="0">
                    <a:srgbClr val="000000"/>
                  </a:outerShdw>
                </a:effectLst>
                <a:latin typeface="Comic Sans MS" panose="030F0702030302020204" pitchFamily="66" charset="0"/>
              </a:rPr>
              <a:t>ayúdanos </a:t>
            </a:r>
            <a:r>
              <a:rPr lang="es-PE" sz="2300" b="1" dirty="0" err="1">
                <a:solidFill>
                  <a:srgbClr val="9966FF">
                    <a:lumMod val="20000"/>
                    <a:lumOff val="80000"/>
                  </a:srgbClr>
                </a:solidFill>
                <a:effectLst>
                  <a:glow rad="139700">
                    <a:schemeClr val="accent4">
                      <a:satMod val="175000"/>
                      <a:alpha val="40000"/>
                    </a:schemeClr>
                  </a:glow>
                  <a:outerShdw blurRad="50800" dist="38100" dir="10800000" algn="r" rotWithShape="0">
                    <a:srgbClr val="000000"/>
                  </a:outerShdw>
                </a:effectLst>
                <a:latin typeface="Comic Sans MS" panose="030F0702030302020204" pitchFamily="66" charset="0"/>
              </a:rPr>
              <a:t>Señor,a</a:t>
            </a:r>
            <a:r>
              <a:rPr lang="es-PE" sz="2300" b="1" dirty="0">
                <a:solidFill>
                  <a:srgbClr val="9966FF">
                    <a:lumMod val="20000"/>
                    <a:lumOff val="80000"/>
                  </a:srgbClr>
                </a:solidFill>
                <a:effectLst>
                  <a:glow rad="139700">
                    <a:schemeClr val="accent4">
                      <a:satMod val="175000"/>
                      <a:alpha val="40000"/>
                    </a:schemeClr>
                  </a:glow>
                  <a:outerShdw blurRad="50800" dist="38100" dir="10800000" algn="r" rotWithShape="0">
                    <a:srgbClr val="000000"/>
                  </a:outerShdw>
                </a:effectLst>
                <a:latin typeface="Comic Sans MS" panose="030F0702030302020204" pitchFamily="66" charset="0"/>
              </a:rPr>
              <a:t> que amemos y </a:t>
            </a:r>
            <a:r>
              <a:rPr lang="es-PE" sz="2300" b="1" dirty="0" smtClean="0">
                <a:solidFill>
                  <a:srgbClr val="9966FF">
                    <a:lumMod val="20000"/>
                    <a:lumOff val="80000"/>
                  </a:srgbClr>
                </a:solidFill>
                <a:effectLst>
                  <a:glow rad="139700">
                    <a:schemeClr val="accent4">
                      <a:satMod val="175000"/>
                      <a:alpha val="40000"/>
                    </a:schemeClr>
                  </a:glow>
                  <a:outerShdw blurRad="50800" dist="38100" dir="10800000" algn="r" rotWithShape="0">
                    <a:srgbClr val="000000"/>
                  </a:outerShdw>
                </a:effectLst>
                <a:latin typeface="Comic Sans MS" panose="030F0702030302020204" pitchFamily="66" charset="0"/>
              </a:rPr>
              <a:t>amemos </a:t>
            </a:r>
            <a:r>
              <a:rPr lang="es-PE" sz="2300" b="1" dirty="0">
                <a:solidFill>
                  <a:srgbClr val="9966FF">
                    <a:lumMod val="20000"/>
                    <a:lumOff val="80000"/>
                  </a:srgbClr>
                </a:solidFill>
                <a:effectLst>
                  <a:glow rad="139700">
                    <a:schemeClr val="accent4">
                      <a:satMod val="175000"/>
                      <a:alpha val="40000"/>
                    </a:schemeClr>
                  </a:glow>
                  <a:outerShdw blurRad="50800" dist="38100" dir="10800000" algn="r" rotWithShape="0">
                    <a:srgbClr val="000000"/>
                  </a:outerShdw>
                </a:effectLst>
                <a:latin typeface="Comic Sans MS" panose="030F0702030302020204" pitchFamily="66" charset="0"/>
              </a:rPr>
              <a:t>hasta el final, </a:t>
            </a:r>
            <a:r>
              <a:rPr lang="es-PE" sz="2300" b="1" dirty="0" smtClean="0">
                <a:solidFill>
                  <a:srgbClr val="9966FF">
                    <a:lumMod val="20000"/>
                    <a:lumOff val="80000"/>
                  </a:srgbClr>
                </a:solidFill>
                <a:effectLst>
                  <a:glow rad="139700">
                    <a:schemeClr val="accent4">
                      <a:satMod val="175000"/>
                      <a:alpha val="40000"/>
                    </a:schemeClr>
                  </a:glow>
                  <a:outerShdw blurRad="50800" dist="38100" dir="10800000" algn="r" rotWithShape="0">
                    <a:srgbClr val="000000"/>
                  </a:outerShdw>
                </a:effectLst>
                <a:latin typeface="Comic Sans MS" panose="030F0702030302020204" pitchFamily="66" charset="0"/>
              </a:rPr>
              <a:t>buscando </a:t>
            </a:r>
            <a:r>
              <a:rPr lang="es-PE" sz="2300" b="1" dirty="0">
                <a:solidFill>
                  <a:srgbClr val="9966FF">
                    <a:lumMod val="20000"/>
                    <a:lumOff val="80000"/>
                  </a:srgbClr>
                </a:solidFill>
                <a:effectLst>
                  <a:glow rad="139700">
                    <a:schemeClr val="accent4">
                      <a:satMod val="175000"/>
                      <a:alpha val="40000"/>
                    </a:schemeClr>
                  </a:glow>
                  <a:outerShdw blurRad="50800" dist="38100" dir="10800000" algn="r" rotWithShape="0">
                    <a:srgbClr val="000000"/>
                  </a:outerShdw>
                </a:effectLst>
                <a:latin typeface="Comic Sans MS" panose="030F0702030302020204" pitchFamily="66" charset="0"/>
              </a:rPr>
              <a:t>en todo </a:t>
            </a:r>
            <a:r>
              <a:rPr lang="es-PE" sz="2300" b="1" dirty="0" smtClean="0">
                <a:solidFill>
                  <a:srgbClr val="9966FF">
                    <a:lumMod val="20000"/>
                    <a:lumOff val="80000"/>
                  </a:srgbClr>
                </a:solidFill>
                <a:effectLst>
                  <a:glow rad="139700">
                    <a:schemeClr val="accent4">
                      <a:satMod val="175000"/>
                      <a:alpha val="40000"/>
                    </a:schemeClr>
                  </a:glow>
                  <a:outerShdw blurRad="50800" dist="38100" dir="10800000" algn="r" rotWithShape="0">
                    <a:srgbClr val="000000"/>
                  </a:outerShdw>
                </a:effectLst>
                <a:latin typeface="Comic Sans MS" panose="030F0702030302020204" pitchFamily="66" charset="0"/>
              </a:rPr>
              <a:t>momento, colocar </a:t>
            </a:r>
            <a:r>
              <a:rPr lang="es-PE" sz="2300" b="1" dirty="0">
                <a:solidFill>
                  <a:srgbClr val="9966FF">
                    <a:lumMod val="20000"/>
                    <a:lumOff val="80000"/>
                  </a:srgbClr>
                </a:solidFill>
                <a:effectLst>
                  <a:glow rad="139700">
                    <a:schemeClr val="accent4">
                      <a:satMod val="175000"/>
                      <a:alpha val="40000"/>
                    </a:schemeClr>
                  </a:glow>
                  <a:outerShdw blurRad="50800" dist="38100" dir="10800000" algn="r" rotWithShape="0">
                    <a:srgbClr val="000000"/>
                  </a:outerShdw>
                </a:effectLst>
                <a:latin typeface="Comic Sans MS" panose="030F0702030302020204" pitchFamily="66" charset="0"/>
              </a:rPr>
              <a:t>todo lo que somos y tenemos, </a:t>
            </a:r>
            <a:r>
              <a:rPr lang="es-PE" sz="2300" b="1" dirty="0" smtClean="0">
                <a:solidFill>
                  <a:srgbClr val="9966FF">
                    <a:lumMod val="20000"/>
                    <a:lumOff val="80000"/>
                  </a:srgbClr>
                </a:solidFill>
                <a:effectLst>
                  <a:glow rad="139700">
                    <a:schemeClr val="accent4">
                      <a:satMod val="175000"/>
                      <a:alpha val="40000"/>
                    </a:schemeClr>
                  </a:glow>
                  <a:outerShdw blurRad="50800" dist="38100" dir="10800000" algn="r" rotWithShape="0">
                    <a:srgbClr val="000000"/>
                  </a:outerShdw>
                </a:effectLst>
                <a:latin typeface="Comic Sans MS" panose="030F0702030302020204" pitchFamily="66" charset="0"/>
              </a:rPr>
              <a:t>todo </a:t>
            </a:r>
            <a:r>
              <a:rPr lang="es-PE" sz="2300" b="1" dirty="0">
                <a:solidFill>
                  <a:srgbClr val="9966FF">
                    <a:lumMod val="20000"/>
                    <a:lumOff val="80000"/>
                  </a:srgbClr>
                </a:solidFill>
                <a:effectLst>
                  <a:glow rad="139700">
                    <a:schemeClr val="accent4">
                      <a:satMod val="175000"/>
                      <a:alpha val="40000"/>
                    </a:schemeClr>
                  </a:glow>
                  <a:outerShdw blurRad="50800" dist="38100" dir="10800000" algn="r" rotWithShape="0">
                    <a:srgbClr val="000000"/>
                  </a:outerShdw>
                </a:effectLst>
                <a:latin typeface="Comic Sans MS" panose="030F0702030302020204" pitchFamily="66" charset="0"/>
              </a:rPr>
              <a:t>lo que Tú nos has dado, </a:t>
            </a:r>
            <a:r>
              <a:rPr lang="es-PE" sz="2300" b="1" dirty="0" smtClean="0">
                <a:solidFill>
                  <a:srgbClr val="9966FF">
                    <a:lumMod val="20000"/>
                    <a:lumOff val="80000"/>
                  </a:srgbClr>
                </a:solidFill>
                <a:effectLst>
                  <a:glow rad="139700">
                    <a:schemeClr val="accent4">
                      <a:satMod val="175000"/>
                      <a:alpha val="40000"/>
                    </a:schemeClr>
                  </a:glow>
                  <a:outerShdw blurRad="50800" dist="38100" dir="10800000" algn="r" rotWithShape="0">
                    <a:srgbClr val="000000"/>
                  </a:outerShdw>
                </a:effectLst>
                <a:latin typeface="Comic Sans MS" panose="030F0702030302020204" pitchFamily="66" charset="0"/>
              </a:rPr>
              <a:t>para </a:t>
            </a:r>
            <a:r>
              <a:rPr lang="es-PE" sz="2300" b="1" dirty="0">
                <a:solidFill>
                  <a:srgbClr val="9966FF">
                    <a:lumMod val="20000"/>
                    <a:lumOff val="80000"/>
                  </a:srgbClr>
                </a:solidFill>
                <a:effectLst>
                  <a:glow rad="139700">
                    <a:schemeClr val="accent4">
                      <a:satMod val="175000"/>
                      <a:alpha val="40000"/>
                    </a:schemeClr>
                  </a:glow>
                  <a:outerShdw blurRad="50800" dist="38100" dir="10800000" algn="r" rotWithShape="0">
                    <a:srgbClr val="000000"/>
                  </a:outerShdw>
                </a:effectLst>
                <a:latin typeface="Comic Sans MS" panose="030F0702030302020204" pitchFamily="66" charset="0"/>
              </a:rPr>
              <a:t>ayudar y servir a los otros</a:t>
            </a:r>
            <a:endParaRPr kumimoji="0" lang="es-ES_tradnl" sz="2300" b="1" i="0" u="none" strike="noStrike" kern="1200" cap="none" spc="0" normalizeH="0" baseline="0" noProof="0" dirty="0">
              <a:ln>
                <a:noFill/>
              </a:ln>
              <a:solidFill>
                <a:srgbClr val="9966FF">
                  <a:lumMod val="20000"/>
                  <a:lumOff val="80000"/>
                </a:srgbClr>
              </a:solidFill>
              <a:effectLst>
                <a:glow rad="139700">
                  <a:schemeClr val="accent4">
                    <a:satMod val="175000"/>
                    <a:alpha val="40000"/>
                  </a:schemeClr>
                </a:glow>
                <a:outerShdw blurRad="50800" dist="38100" dir="10800000" algn="r" rotWithShape="0">
                  <a:srgbClr val="000000"/>
                </a:outerShdw>
              </a:effectLst>
              <a:uLnTx/>
              <a:uFillTx/>
              <a:latin typeface="Comic Sans MS" panose="030F0702030302020204" pitchFamily="66" charset="0"/>
            </a:endParaRPr>
          </a:p>
        </p:txBody>
      </p:sp>
      <p:sp>
        <p:nvSpPr>
          <p:cNvPr id="3" name="Rectángulo 2"/>
          <p:cNvSpPr/>
          <p:nvPr/>
        </p:nvSpPr>
        <p:spPr>
          <a:xfrm>
            <a:off x="453139" y="586583"/>
            <a:ext cx="261962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2800" b="1" i="1" u="none" strike="noStrike" kern="1200" cap="none" spc="0" normalizeH="0" baseline="0" noProof="0" dirty="0" smtClean="0">
                <a:ln>
                  <a:noFill/>
                </a:ln>
                <a:solidFill>
                  <a:srgbClr val="9966FF">
                    <a:lumMod val="20000"/>
                    <a:lumOff val="80000"/>
                  </a:srgbClr>
                </a:solidFill>
                <a:effectLst>
                  <a:glow rad="63500">
                    <a:srgbClr val="000000">
                      <a:satMod val="175000"/>
                      <a:alpha val="40000"/>
                    </a:srgbClr>
                  </a:glow>
                  <a:outerShdw blurRad="50800" dist="38100" dir="10800000" algn="r" rotWithShape="0">
                    <a:srgbClr val="000000"/>
                  </a:outerShdw>
                </a:effectLst>
                <a:uLnTx/>
                <a:uFillTx/>
                <a:latin typeface="Comic Sans MS" panose="030F0702030302020204" pitchFamily="66" charset="0"/>
                <a:ea typeface="+mn-ea"/>
                <a:cs typeface="+mn-cs"/>
              </a:rPr>
              <a:t> </a:t>
            </a:r>
            <a:r>
              <a:rPr kumimoji="0" lang="es-ES_tradnl" sz="2800" b="1" i="1" u="none" strike="noStrike" kern="1200" cap="none" spc="0" normalizeH="0" baseline="0" noProof="0" dirty="0">
                <a:ln>
                  <a:noFill/>
                </a:ln>
                <a:solidFill>
                  <a:srgbClr val="9966FF">
                    <a:lumMod val="20000"/>
                    <a:lumOff val="80000"/>
                  </a:srgbClr>
                </a:solidFill>
                <a:effectLst>
                  <a:glow rad="63500">
                    <a:srgbClr val="000000">
                      <a:satMod val="175000"/>
                      <a:alpha val="40000"/>
                    </a:srgbClr>
                  </a:glow>
                  <a:outerShdw blurRad="50800" dist="38100" dir="10800000" algn="r" rotWithShape="0">
                    <a:srgbClr val="000000"/>
                  </a:outerShdw>
                </a:effectLst>
                <a:uLnTx/>
                <a:uFillTx/>
                <a:latin typeface="Comic Sans MS" panose="030F0702030302020204" pitchFamily="66" charset="0"/>
                <a:ea typeface="+mn-ea"/>
                <a:cs typeface="+mn-cs"/>
              </a:rPr>
              <a:t>Oración Final</a:t>
            </a:r>
          </a:p>
        </p:txBody>
      </p:sp>
    </p:spTree>
    <p:extLst>
      <p:ext uri="{BB962C8B-B14F-4D97-AF65-F5344CB8AC3E}">
        <p14:creationId xmlns:p14="http://schemas.microsoft.com/office/powerpoint/2010/main" val="34790184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34853"/>
                                        </p:tgtEl>
                                        <p:attrNameLst>
                                          <p:attrName>style.visibility</p:attrName>
                                        </p:attrNameLst>
                                      </p:cBhvr>
                                      <p:to>
                                        <p:strVal val="visible"/>
                                      </p:to>
                                    </p:set>
                                    <p:anim calcmode="lin" valueType="num">
                                      <p:cBhvr>
                                        <p:cTn id="7" dur="1750" fill="hold"/>
                                        <p:tgtEl>
                                          <p:spTgt spid="334853"/>
                                        </p:tgtEl>
                                        <p:attrNameLst>
                                          <p:attrName>ppt_x</p:attrName>
                                        </p:attrNameLst>
                                      </p:cBhvr>
                                      <p:tavLst>
                                        <p:tav tm="0">
                                          <p:val>
                                            <p:strVal val="#ppt_x"/>
                                          </p:val>
                                        </p:tav>
                                        <p:tav tm="50000">
                                          <p:val>
                                            <p:strVal val="#ppt_x+.1"/>
                                          </p:val>
                                        </p:tav>
                                        <p:tav tm="100000">
                                          <p:val>
                                            <p:strVal val="#ppt_x"/>
                                          </p:val>
                                        </p:tav>
                                      </p:tavLst>
                                    </p:anim>
                                    <p:anim calcmode="lin" valueType="num">
                                      <p:cBhvr>
                                        <p:cTn id="8" dur="1750" fill="hold"/>
                                        <p:tgtEl>
                                          <p:spTgt spid="334853"/>
                                        </p:tgtEl>
                                        <p:attrNameLst>
                                          <p:attrName>ppt_y</p:attrName>
                                        </p:attrNameLst>
                                      </p:cBhvr>
                                      <p:tavLst>
                                        <p:tav tm="0">
                                          <p:val>
                                            <p:strVal val="#ppt_y"/>
                                          </p:val>
                                        </p:tav>
                                        <p:tav tm="100000">
                                          <p:val>
                                            <p:strVal val="#ppt_y"/>
                                          </p:val>
                                        </p:tav>
                                      </p:tavLst>
                                    </p:anim>
                                    <p:anim calcmode="lin" valueType="num">
                                      <p:cBhvr>
                                        <p:cTn id="9" dur="1750" fill="hold"/>
                                        <p:tgtEl>
                                          <p:spTgt spid="334853"/>
                                        </p:tgtEl>
                                        <p:attrNameLst>
                                          <p:attrName>ppt_h</p:attrName>
                                        </p:attrNameLst>
                                      </p:cBhvr>
                                      <p:tavLst>
                                        <p:tav tm="0">
                                          <p:val>
                                            <p:strVal val="#ppt_h/10"/>
                                          </p:val>
                                        </p:tav>
                                        <p:tav tm="50000">
                                          <p:val>
                                            <p:strVal val="#ppt_h+.01"/>
                                          </p:val>
                                        </p:tav>
                                        <p:tav tm="100000">
                                          <p:val>
                                            <p:strVal val="#ppt_h"/>
                                          </p:val>
                                        </p:tav>
                                      </p:tavLst>
                                    </p:anim>
                                    <p:anim calcmode="lin" valueType="num">
                                      <p:cBhvr>
                                        <p:cTn id="10" dur="1750" fill="hold"/>
                                        <p:tgtEl>
                                          <p:spTgt spid="33485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750" tmFilter="0,0; .5, 1; 1, 1"/>
                                        <p:tgtEl>
                                          <p:spTgt spid="334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526" y="541078"/>
            <a:ext cx="8265706" cy="5795362"/>
          </a:xfrm>
          <a:prstGeom prst="rect">
            <a:avLst/>
          </a:prstGeom>
          <a:scene3d>
            <a:camera prst="orthographicFront"/>
            <a:lightRig rig="threePt" dir="t"/>
          </a:scene3d>
          <a:sp3d>
            <a:bevelT/>
          </a:sp3d>
        </p:spPr>
      </p:pic>
      <p:sp>
        <p:nvSpPr>
          <p:cNvPr id="3" name="Rectángulo 2"/>
          <p:cNvSpPr/>
          <p:nvPr/>
        </p:nvSpPr>
        <p:spPr>
          <a:xfrm>
            <a:off x="533399" y="523142"/>
            <a:ext cx="2388795" cy="461665"/>
          </a:xfrm>
          <a:prstGeom prst="rect">
            <a:avLst/>
          </a:prstGeom>
        </p:spPr>
        <p:txBody>
          <a:bodyPr wrap="none">
            <a:spAutoFit/>
          </a:bodyPr>
          <a:lstStyle/>
          <a:p>
            <a:r>
              <a:rPr lang="es-PE" sz="2400" b="1" u="sng" dirty="0">
                <a:solidFill>
                  <a:srgbClr val="FFFFFF"/>
                </a:solidFill>
                <a:effectLst>
                  <a:glow rad="101600">
                    <a:schemeClr val="accent4">
                      <a:satMod val="175000"/>
                      <a:alpha val="40000"/>
                    </a:schemeClr>
                  </a:glow>
                  <a:outerShdw blurRad="50800" dist="38100" algn="l" rotWithShape="0">
                    <a:prstClr val="black">
                      <a:alpha val="40000"/>
                    </a:prstClr>
                  </a:outerShdw>
                </a:effectLst>
              </a:rPr>
              <a:t>Ambientación</a:t>
            </a:r>
            <a:r>
              <a:rPr lang="es-PE" sz="2400" dirty="0">
                <a:solidFill>
                  <a:srgbClr val="FFFFFF"/>
                </a:solidFill>
                <a:effectLst>
                  <a:glow rad="101600">
                    <a:schemeClr val="accent4">
                      <a:satMod val="175000"/>
                      <a:alpha val="40000"/>
                    </a:schemeClr>
                  </a:glow>
                  <a:outerShdw blurRad="50800" dist="38100" algn="l" rotWithShape="0">
                    <a:prstClr val="black">
                      <a:alpha val="40000"/>
                    </a:prstClr>
                  </a:outerShdw>
                </a:effectLst>
              </a:rPr>
              <a:t>: </a:t>
            </a:r>
            <a:endParaRPr lang="es-PE" sz="2400" dirty="0"/>
          </a:p>
        </p:txBody>
      </p:sp>
      <p:sp>
        <p:nvSpPr>
          <p:cNvPr id="4" name="Rectángulo 3"/>
          <p:cNvSpPr/>
          <p:nvPr/>
        </p:nvSpPr>
        <p:spPr>
          <a:xfrm>
            <a:off x="448526" y="4089909"/>
            <a:ext cx="8170741" cy="2362200"/>
          </a:xfrm>
          <a:prstGeom prst="rect">
            <a:avLst/>
          </a:prstGeom>
          <a:no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2400" b="0" i="1" u="none" strike="noStrike" kern="1200" cap="none" spc="0" normalizeH="0" baseline="0" noProof="0" dirty="0" smtClean="0">
                <a:ln>
                  <a:noFill/>
                </a:ln>
                <a:solidFill>
                  <a:srgbClr val="FFFFFF"/>
                </a:solidFill>
                <a:effectLst>
                  <a:glow rad="101600">
                    <a:schemeClr val="accent4">
                      <a:satMod val="175000"/>
                      <a:alpha val="40000"/>
                    </a:schemeClr>
                  </a:glow>
                  <a:outerShdw blurRad="50800" dist="38100" algn="l" rotWithShape="0">
                    <a:prstClr val="black">
                      <a:alpha val="40000"/>
                    </a:prstClr>
                  </a:outerShdw>
                </a:effectLst>
                <a:uLnTx/>
                <a:uFillTx/>
                <a:latin typeface="Arial"/>
                <a:ea typeface="+mn-ea"/>
                <a:cs typeface="+mn-cs"/>
              </a:rPr>
              <a:t>Todo </a:t>
            </a:r>
            <a:r>
              <a:rPr kumimoji="0" lang="es-PE" sz="2400" b="0" i="1" u="none" strike="noStrike" kern="1200" cap="none" spc="0" normalizeH="0" baseline="0" noProof="0" dirty="0">
                <a:ln>
                  <a:noFill/>
                </a:ln>
                <a:solidFill>
                  <a:srgbClr val="FFFFFF"/>
                </a:solidFill>
                <a:effectLst>
                  <a:glow rad="101600">
                    <a:schemeClr val="accent4">
                      <a:satMod val="175000"/>
                      <a:alpha val="40000"/>
                    </a:schemeClr>
                  </a:glow>
                  <a:outerShdw blurRad="50800" dist="38100" algn="l" rotWithShape="0">
                    <a:prstClr val="black">
                      <a:alpha val="40000"/>
                    </a:prstClr>
                  </a:outerShdw>
                </a:effectLst>
                <a:uLnTx/>
                <a:uFillTx/>
                <a:latin typeface="Arial"/>
                <a:ea typeface="+mn-ea"/>
                <a:cs typeface="+mn-cs"/>
              </a:rPr>
              <a:t>discípulo vive en actitud vigilante. La parábola de los talentos nos recuerda que esa vigilancia consiste en dar frutos según los dones que cada uno ha recibido mientras espera el retorno de Cristo. Aprovechemos el tiempo presente mientras esperamos sin miedo el juicio futuro</a:t>
            </a:r>
            <a:r>
              <a:rPr kumimoji="0" lang="es-PE" sz="2400" b="0" i="0" u="none" strike="noStrike" kern="1200" cap="none" spc="0" normalizeH="0" baseline="0" noProof="0" dirty="0">
                <a:ln>
                  <a:noFill/>
                </a:ln>
                <a:solidFill>
                  <a:srgbClr val="FFFFFF"/>
                </a:solidFill>
                <a:effectLst>
                  <a:glow rad="101600">
                    <a:schemeClr val="accent4">
                      <a:satMod val="175000"/>
                      <a:alpha val="40000"/>
                    </a:schemeClr>
                  </a:glow>
                  <a:outerShdw blurRad="50800" dist="38100" algn="l" rotWithShape="0">
                    <a:prstClr val="black">
                      <a:alpha val="40000"/>
                    </a:prstClr>
                  </a:outerShdw>
                </a:effectLst>
                <a:uLnTx/>
                <a:uFillTx/>
                <a:latin typeface="Arial"/>
                <a:ea typeface="+mn-ea"/>
                <a:cs typeface="+mn-cs"/>
              </a:rPr>
              <a:t>.</a:t>
            </a:r>
          </a:p>
        </p:txBody>
      </p:sp>
    </p:spTree>
    <p:extLst>
      <p:ext uri="{BB962C8B-B14F-4D97-AF65-F5344CB8AC3E}">
        <p14:creationId xmlns:p14="http://schemas.microsoft.com/office/powerpoint/2010/main" val="11733168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1"/>
                                          </p:val>
                                        </p:tav>
                                        <p:tav tm="100000">
                                          <p:val>
                                            <p:strVal val="#ppt_x"/>
                                          </p:val>
                                        </p:tav>
                                      </p:tavLst>
                                    </p:anim>
                                    <p:anim calcmode="lin" valueType="num">
                                      <p:cBhvr>
                                        <p:cTn id="9"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s://i.pinimg.com/564x/5c/cb/c2/5ccbc2ed3fd5e26d02c1713bdd48b2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723" y="526210"/>
            <a:ext cx="8224867" cy="5829299"/>
          </a:xfrm>
          <a:prstGeom prst="rect">
            <a:avLst/>
          </a:prstGeom>
          <a:noFill/>
          <a:extLst>
            <a:ext uri="{909E8E84-426E-40DD-AFC4-6F175D3DCCD1}">
              <a14:hiddenFill xmlns:a14="http://schemas.microsoft.com/office/drawing/2010/main">
                <a:solidFill>
                  <a:srgbClr val="FFFFFF"/>
                </a:solidFill>
              </a14:hiddenFill>
            </a:ext>
          </a:extLst>
        </p:spPr>
      </p:pic>
      <p:sp>
        <p:nvSpPr>
          <p:cNvPr id="7" name="4 Rectángulo"/>
          <p:cNvSpPr/>
          <p:nvPr/>
        </p:nvSpPr>
        <p:spPr>
          <a:xfrm>
            <a:off x="470723" y="456924"/>
            <a:ext cx="8260036" cy="6740307"/>
          </a:xfrm>
          <a:prstGeom prst="rect">
            <a:avLst/>
          </a:prstGeom>
          <a:noFill/>
          <a:effectLst>
            <a:softEdge rad="635000"/>
          </a:effectLst>
          <a:scene3d>
            <a:camera prst="orthographicFront"/>
            <a:lightRig rig="threePt" dir="t"/>
          </a:scene3d>
          <a:sp3d>
            <a:bevelT prst="angle"/>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O" sz="2400" b="1" i="0" u="none" strike="noStrike" kern="1200" cap="none" spc="0" normalizeH="0" baseline="0" noProof="0" dirty="0">
                <a:ln>
                  <a:noFill/>
                </a:ln>
                <a:solidFill>
                  <a:srgbClr val="4D4D4D">
                    <a:lumMod val="20000"/>
                    <a:lumOff val="80000"/>
                  </a:srgbClr>
                </a:solidFill>
                <a:effectLst>
                  <a:glow rad="101600">
                    <a:srgbClr val="000064"/>
                  </a:glow>
                  <a:outerShdw blurRad="50800" dist="38100" dir="13500000" algn="br" rotWithShape="0">
                    <a:prstClr val="black"/>
                  </a:outerShdw>
                </a:effectLst>
                <a:uLnTx/>
                <a:uFillTx/>
                <a:latin typeface="Comic Sans MS" panose="030F0702030302020204" pitchFamily="66" charset="0"/>
              </a:rPr>
              <a:t>Derrama Señor, tu gracia en nosotros</a:t>
            </a:r>
            <a:r>
              <a:rPr kumimoji="0" lang="es-CO" sz="2400" b="1" i="0" u="none" strike="noStrike" kern="1200" cap="none" spc="0" normalizeH="0" baseline="0" noProof="0" dirty="0" smtClean="0">
                <a:ln>
                  <a:noFill/>
                </a:ln>
                <a:solidFill>
                  <a:srgbClr val="4D4D4D">
                    <a:lumMod val="20000"/>
                    <a:lumOff val="80000"/>
                  </a:srgbClr>
                </a:solidFill>
                <a:effectLst>
                  <a:glow rad="101600">
                    <a:srgbClr val="000064"/>
                  </a:glow>
                  <a:outerShdw blurRad="50800" dist="38100" dir="13500000" algn="br" rotWithShape="0">
                    <a:prstClr val="black"/>
                  </a:outerShdw>
                </a:effectLst>
                <a:uLnTx/>
                <a:uFillTx/>
                <a:latin typeface="Comic Sans MS" panose="030F0702030302020204" pitchFamily="66" charset="0"/>
              </a:rPr>
              <a:t>, haciéndonos </a:t>
            </a:r>
            <a:r>
              <a:rPr kumimoji="0" lang="es-CO" sz="2400" b="1" i="0" u="none" strike="noStrike" kern="1200" cap="none" spc="0" normalizeH="0" baseline="0" noProof="0" dirty="0">
                <a:ln>
                  <a:noFill/>
                </a:ln>
                <a:solidFill>
                  <a:srgbClr val="4D4D4D">
                    <a:lumMod val="20000"/>
                    <a:lumOff val="80000"/>
                  </a:srgbClr>
                </a:solidFill>
                <a:effectLst>
                  <a:glow rad="101600">
                    <a:srgbClr val="000064"/>
                  </a:glow>
                  <a:outerShdw blurRad="50800" dist="38100" dir="13500000" algn="br" rotWithShape="0">
                    <a:prstClr val="black"/>
                  </a:outerShdw>
                </a:effectLst>
                <a:uLnTx/>
                <a:uFillTx/>
                <a:latin typeface="Comic Sans MS" panose="030F0702030302020204" pitchFamily="66" charset="0"/>
              </a:rPr>
              <a:t>conscientes que hay más alegría en </a:t>
            </a:r>
            <a:r>
              <a:rPr kumimoji="0" lang="es-CO" sz="2400" b="1" i="0" u="none" strike="noStrike" kern="1200" cap="none" spc="0" normalizeH="0" baseline="0" noProof="0" dirty="0" smtClean="0">
                <a:ln>
                  <a:noFill/>
                </a:ln>
                <a:solidFill>
                  <a:srgbClr val="4D4D4D">
                    <a:lumMod val="20000"/>
                    <a:lumOff val="80000"/>
                  </a:srgbClr>
                </a:solidFill>
                <a:effectLst>
                  <a:glow rad="101600">
                    <a:srgbClr val="000064"/>
                  </a:glow>
                  <a:outerShdw blurRad="50800" dist="38100" dir="13500000" algn="br" rotWithShape="0">
                    <a:prstClr val="black"/>
                  </a:outerShdw>
                </a:effectLst>
                <a:uLnTx/>
                <a:uFillTx/>
                <a:latin typeface="Comic Sans MS" panose="030F0702030302020204" pitchFamily="66" charset="0"/>
              </a:rPr>
              <a:t> dar que</a:t>
            </a:r>
            <a:r>
              <a:rPr kumimoji="0" lang="es-CO" sz="2400" b="1" i="0" u="none" strike="noStrike" kern="1200" cap="none" spc="0" normalizeH="0" noProof="0" dirty="0" smtClean="0">
                <a:ln>
                  <a:noFill/>
                </a:ln>
                <a:solidFill>
                  <a:srgbClr val="4D4D4D">
                    <a:lumMod val="20000"/>
                    <a:lumOff val="80000"/>
                  </a:srgbClr>
                </a:solidFill>
                <a:effectLst>
                  <a:glow rad="101600">
                    <a:srgbClr val="000064"/>
                  </a:glow>
                  <a:outerShdw blurRad="50800" dist="38100" dir="13500000" algn="br" rotWithShape="0">
                    <a:prstClr val="black"/>
                  </a:outerShdw>
                </a:effectLst>
                <a:uLnTx/>
                <a:uFillTx/>
                <a:latin typeface="Comic Sans MS" panose="030F0702030302020204" pitchFamily="66" charset="0"/>
              </a:rPr>
              <a:t> en </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s-CO" sz="2400" b="1" dirty="0">
              <a:solidFill>
                <a:srgbClr val="4D4D4D">
                  <a:lumMod val="20000"/>
                  <a:lumOff val="80000"/>
                </a:srgbClr>
              </a:solidFill>
              <a:effectLst>
                <a:glow rad="101600">
                  <a:srgbClr val="000064"/>
                </a:glow>
                <a:outerShdw blurRad="50800" dist="38100" dir="13500000" algn="br" rotWithShape="0">
                  <a:prstClr val="black"/>
                </a:outerShdw>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CO" sz="2400" b="1" i="0" u="none" strike="noStrike" kern="1200" cap="none" spc="0" normalizeH="0" noProof="0" dirty="0" smtClean="0">
              <a:ln>
                <a:noFill/>
              </a:ln>
              <a:solidFill>
                <a:srgbClr val="4D4D4D">
                  <a:lumMod val="20000"/>
                  <a:lumOff val="80000"/>
                </a:srgbClr>
              </a:solidFill>
              <a:effectLst>
                <a:glow rad="101600">
                  <a:srgbClr val="000064"/>
                </a:glow>
                <a:outerShdw blurRad="50800" dist="38100" dir="13500000" algn="br" rotWithShape="0">
                  <a:prstClr val="black"/>
                </a:outerShdw>
              </a:effectLst>
              <a:uLnTx/>
              <a:uFillTx/>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s-CO" sz="2400" b="1" dirty="0">
              <a:solidFill>
                <a:srgbClr val="4D4D4D">
                  <a:lumMod val="20000"/>
                  <a:lumOff val="80000"/>
                </a:srgbClr>
              </a:solidFill>
              <a:effectLst>
                <a:glow rad="101600">
                  <a:srgbClr val="000064"/>
                </a:glow>
                <a:outerShdw blurRad="50800" dist="38100" dir="13500000" algn="br" rotWithShape="0">
                  <a:prstClr val="black"/>
                </a:outerShdw>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CO" sz="2400" b="1" i="0" u="none" strike="noStrike" kern="1200" cap="none" spc="0" normalizeH="0" noProof="0" dirty="0" smtClean="0">
              <a:ln>
                <a:noFill/>
              </a:ln>
              <a:solidFill>
                <a:srgbClr val="4D4D4D">
                  <a:lumMod val="20000"/>
                  <a:lumOff val="80000"/>
                </a:srgbClr>
              </a:solidFill>
              <a:effectLst>
                <a:glow rad="101600">
                  <a:srgbClr val="000064"/>
                </a:glow>
                <a:outerShdw blurRad="50800" dist="38100" dir="13500000" algn="br" rotWithShape="0">
                  <a:prstClr val="black"/>
                </a:outerShdw>
              </a:effectLst>
              <a:uLnTx/>
              <a:uFillTx/>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s-CO" sz="2400" b="1" dirty="0" smtClean="0">
              <a:solidFill>
                <a:srgbClr val="4D4D4D">
                  <a:lumMod val="20000"/>
                  <a:lumOff val="80000"/>
                </a:srgbClr>
              </a:solidFill>
              <a:effectLst>
                <a:glow rad="101600">
                  <a:srgbClr val="000064"/>
                </a:glow>
                <a:outerShdw blurRad="50800" dist="38100" dir="13500000" algn="br" rotWithShape="0">
                  <a:prstClr val="black"/>
                </a:outerShdw>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s-CO" sz="2400" b="1" dirty="0">
              <a:solidFill>
                <a:srgbClr val="4D4D4D">
                  <a:lumMod val="20000"/>
                  <a:lumOff val="80000"/>
                </a:srgbClr>
              </a:solidFill>
              <a:effectLst>
                <a:glow rad="101600">
                  <a:srgbClr val="000064"/>
                </a:glow>
                <a:outerShdw blurRad="50800" dist="38100" dir="13500000" algn="br" rotWithShape="0">
                  <a:prstClr val="black"/>
                </a:outerShdw>
              </a:effectLst>
              <a:latin typeface="Comic Sans MS" panose="030F0702030302020204" pitchFamily="66" charset="0"/>
            </a:endParaRPr>
          </a:p>
          <a:p>
            <a:pPr lvl="0" algn="ctr" fontAlgn="base">
              <a:spcBef>
                <a:spcPct val="0"/>
              </a:spcBef>
              <a:spcAft>
                <a:spcPct val="0"/>
              </a:spcAft>
              <a:defRPr/>
            </a:pPr>
            <a:r>
              <a:rPr kumimoji="0" lang="es-CO" sz="2400" b="1" i="0" u="none" strike="noStrike" kern="1200" cap="none" spc="0" normalizeH="0" noProof="0" dirty="0" smtClean="0">
                <a:ln>
                  <a:noFill/>
                </a:ln>
                <a:solidFill>
                  <a:srgbClr val="4D4D4D">
                    <a:lumMod val="20000"/>
                    <a:lumOff val="80000"/>
                  </a:srgbClr>
                </a:solidFill>
                <a:effectLst>
                  <a:glow rad="101600">
                    <a:srgbClr val="000064"/>
                  </a:glow>
                  <a:outerShdw blurRad="50800" dist="38100" dir="13500000" algn="br" rotWithShape="0">
                    <a:prstClr val="black"/>
                  </a:outerShdw>
                </a:effectLst>
                <a:uLnTx/>
                <a:uFillTx/>
                <a:latin typeface="Comic Sans MS" panose="030F0702030302020204" pitchFamily="66" charset="0"/>
              </a:rPr>
              <a:t>recibir, </a:t>
            </a:r>
            <a:r>
              <a:rPr kumimoji="0" lang="es-PE" sz="2400" b="1" i="0" u="none" strike="noStrike" kern="1200" cap="none" spc="0" normalizeH="0" baseline="0" noProof="0" dirty="0" smtClean="0">
                <a:ln>
                  <a:noFill/>
                </a:ln>
                <a:solidFill>
                  <a:srgbClr val="4D4D4D">
                    <a:lumMod val="20000"/>
                    <a:lumOff val="80000"/>
                  </a:srgbClr>
                </a:solidFill>
                <a:effectLst>
                  <a:glow rad="101600">
                    <a:srgbClr val="000064"/>
                  </a:glow>
                  <a:outerShdw blurRad="50800" dist="38100" dir="13500000" algn="br" rotWithShape="0">
                    <a:prstClr val="black"/>
                  </a:outerShdw>
                </a:effectLst>
                <a:uLnTx/>
                <a:uFillTx/>
                <a:latin typeface="Comic Sans MS" panose="030F0702030302020204" pitchFamily="66" charset="0"/>
              </a:rPr>
              <a:t>y que tus dones fructifican                                                                 en la medida que nos damos y nos entregamos                                         a los que nos rodean. </a:t>
            </a:r>
            <a:r>
              <a:rPr lang="es-PE" sz="2400" b="1" dirty="0" smtClean="0">
                <a:solidFill>
                  <a:srgbClr val="4D4D4D">
                    <a:lumMod val="20000"/>
                    <a:lumOff val="80000"/>
                  </a:srgbClr>
                </a:solidFill>
                <a:effectLst>
                  <a:glow rad="101600">
                    <a:srgbClr val="000064"/>
                  </a:glow>
                  <a:outerShdw blurRad="50800" dist="38100" dir="13500000" algn="br" rotWithShape="0">
                    <a:prstClr val="black"/>
                  </a:outerShdw>
                </a:effectLst>
                <a:latin typeface="Comic Sans MS" panose="030F0702030302020204" pitchFamily="66" charset="0"/>
              </a:rPr>
              <a:t>Ayúdanos Señor, a amar dándonos, </a:t>
            </a:r>
            <a:r>
              <a:rPr lang="es-MX" sz="2400" b="1" dirty="0">
                <a:solidFill>
                  <a:srgbClr val="4D4D4D">
                    <a:lumMod val="20000"/>
                    <a:lumOff val="80000"/>
                  </a:srgbClr>
                </a:solidFill>
                <a:effectLst>
                  <a:glow rad="101600">
                    <a:srgbClr val="000064"/>
                  </a:glow>
                  <a:outerShdw blurRad="50800" dist="38100" dir="13500000" algn="br" rotWithShape="0">
                    <a:prstClr val="black"/>
                  </a:outerShdw>
                </a:effectLst>
                <a:latin typeface="Comic Sans MS" panose="030F0702030302020204" pitchFamily="66" charset="0"/>
              </a:rPr>
              <a:t>a entregarnos siendo serviciales,  </a:t>
            </a:r>
          </a:p>
          <a:p>
            <a:pPr lvl="0" algn="ctr" fontAlgn="base">
              <a:spcBef>
                <a:spcPct val="0"/>
              </a:spcBef>
              <a:spcAft>
                <a:spcPct val="0"/>
              </a:spcAft>
              <a:defRPr/>
            </a:pPr>
            <a:r>
              <a:rPr lang="es-MX" sz="2400" b="1" dirty="0">
                <a:solidFill>
                  <a:srgbClr val="4D4D4D">
                    <a:lumMod val="20000"/>
                    <a:lumOff val="80000"/>
                  </a:srgbClr>
                </a:solidFill>
                <a:effectLst>
                  <a:glow rad="101600">
                    <a:srgbClr val="000064"/>
                  </a:glow>
                  <a:outerShdw blurRad="50800" dist="38100" dir="13500000" algn="br" rotWithShape="0">
                    <a:prstClr val="black"/>
                  </a:outerShdw>
                </a:effectLst>
                <a:latin typeface="Comic Sans MS" panose="030F0702030302020204" pitchFamily="66" charset="0"/>
              </a:rPr>
              <a:t>a vivir la vida como una tarea,                                                         siendo presencia visible de tu amor mostrando con nuestra manera de ser y de actuar que </a:t>
            </a:r>
          </a:p>
          <a:p>
            <a:pPr lvl="0" algn="ctr" fontAlgn="base">
              <a:spcBef>
                <a:spcPct val="0"/>
              </a:spcBef>
              <a:spcAft>
                <a:spcPct val="0"/>
              </a:spcAft>
              <a:defRPr/>
            </a:pPr>
            <a:r>
              <a:rPr lang="es-MX" sz="2400" b="1" dirty="0">
                <a:solidFill>
                  <a:srgbClr val="4D4D4D">
                    <a:lumMod val="20000"/>
                    <a:lumOff val="80000"/>
                  </a:srgbClr>
                </a:solidFill>
                <a:effectLst>
                  <a:glow rad="101600">
                    <a:srgbClr val="000064"/>
                  </a:glow>
                  <a:outerShdw blurRad="50800" dist="38100" dir="13500000" algn="br" rotWithShape="0">
                    <a:prstClr val="black"/>
                  </a:outerShdw>
                </a:effectLst>
                <a:latin typeface="Comic Sans MS" panose="030F0702030302020204" pitchFamily="66" charset="0"/>
              </a:rPr>
              <a:t>Tú eres nuestro Dios y Señor .  Que así sea.</a:t>
            </a:r>
          </a:p>
          <a:p>
            <a:pPr lvl="0" algn="ctr" fontAlgn="base">
              <a:spcBef>
                <a:spcPct val="0"/>
              </a:spcBef>
              <a:spcAft>
                <a:spcPct val="0"/>
              </a:spcAft>
              <a:defRPr/>
            </a:pPr>
            <a:r>
              <a:rPr lang="es-MX" sz="2400" b="1" dirty="0">
                <a:solidFill>
                  <a:srgbClr val="4D4D4D">
                    <a:lumMod val="20000"/>
                    <a:lumOff val="80000"/>
                  </a:srgbClr>
                </a:solidFill>
                <a:effectLst>
                  <a:glow rad="101600">
                    <a:srgbClr val="000064"/>
                  </a:glow>
                  <a:outerShdw blurRad="50800" dist="38100" dir="13500000" algn="br" rotWithShape="0">
                    <a:prstClr val="black"/>
                  </a:outerShdw>
                </a:effectLst>
                <a:latin typeface="Comic Sans MS" panose="030F0702030302020204" pitchFamily="66" charset="0"/>
              </a:rPr>
              <a:t> </a:t>
            </a:r>
          </a:p>
          <a:p>
            <a:pPr lvl="0" algn="ctr" fontAlgn="base">
              <a:spcBef>
                <a:spcPct val="0"/>
              </a:spcBef>
              <a:spcAft>
                <a:spcPct val="0"/>
              </a:spcAft>
              <a:defRPr/>
            </a:pPr>
            <a:r>
              <a:rPr lang="es-PE" sz="2400" b="1" dirty="0" smtClean="0">
                <a:solidFill>
                  <a:srgbClr val="4D4D4D">
                    <a:lumMod val="20000"/>
                    <a:lumOff val="80000"/>
                  </a:srgbClr>
                </a:solidFill>
                <a:effectLst>
                  <a:glow rad="101600">
                    <a:srgbClr val="000064"/>
                  </a:glow>
                  <a:outerShdw blurRad="50800" dist="38100" dir="13500000" algn="br" rotWithShape="0">
                    <a:prstClr val="black"/>
                  </a:outerShdw>
                </a:effectLst>
                <a:latin typeface="Comic Sans MS" panose="030F0702030302020204" pitchFamily="66" charset="0"/>
              </a:rPr>
              <a:t>                                                  </a:t>
            </a:r>
            <a:endParaRPr kumimoji="0" lang="es-PE" sz="2400" b="1" i="0" u="none" strike="noStrike" kern="1200" cap="none" spc="0" normalizeH="0" baseline="0" noProof="0" dirty="0">
              <a:ln>
                <a:noFill/>
              </a:ln>
              <a:solidFill>
                <a:srgbClr val="4D4D4D">
                  <a:lumMod val="20000"/>
                  <a:lumOff val="80000"/>
                </a:srgbClr>
              </a:solidFill>
              <a:effectLst>
                <a:glow rad="101600">
                  <a:srgbClr val="000064"/>
                </a:glow>
                <a:outerShdw blurRad="50800" dist="38100" dir="13500000" algn="br" rotWithShape="0">
                  <a:prstClr val="black"/>
                </a:outerShdw>
              </a:effectLst>
              <a:uLnTx/>
              <a:uFillTx/>
              <a:latin typeface="Comic Sans MS" panose="030F0702030302020204" pitchFamily="66" charset="0"/>
            </a:endParaRPr>
          </a:p>
        </p:txBody>
      </p:sp>
    </p:spTree>
    <p:extLst>
      <p:ext uri="{BB962C8B-B14F-4D97-AF65-F5344CB8AC3E}">
        <p14:creationId xmlns:p14="http://schemas.microsoft.com/office/powerpoint/2010/main" val="25224276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1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1750" fill="hold"/>
                                        <p:tgtEl>
                                          <p:spTgt spid="7"/>
                                        </p:tgtEl>
                                        <p:attrNameLst>
                                          <p:attrName>ppt_y</p:attrName>
                                        </p:attrNameLst>
                                      </p:cBhvr>
                                      <p:tavLst>
                                        <p:tav tm="0">
                                          <p:val>
                                            <p:strVal val="#ppt_y"/>
                                          </p:val>
                                        </p:tav>
                                        <p:tav tm="100000">
                                          <p:val>
                                            <p:strVal val="#ppt_y"/>
                                          </p:val>
                                        </p:tav>
                                      </p:tavLst>
                                    </p:anim>
                                    <p:anim calcmode="lin" valueType="num">
                                      <p:cBhvr>
                                        <p:cTn id="9" dur="1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1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75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2035610" y="6442502"/>
            <a:ext cx="5004966" cy="415498"/>
          </a:xfrm>
          <a:prstGeom prst="rect">
            <a:avLst/>
          </a:prstGeom>
          <a:solidFill>
            <a:srgbClr val="11571C"/>
          </a:solidFill>
          <a:ln w="9525">
            <a:noFill/>
            <a:miter lim="800000"/>
            <a:headEnd/>
            <a:tailEnd/>
          </a:ln>
          <a:scene3d>
            <a:camera prst="orthographicFront"/>
            <a:lightRig rig="threePt" dir="t"/>
          </a:scene3d>
          <a:sp3d>
            <a:bevelT w="152400" h="50800" prst="softRound"/>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1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oor Richard" pitchFamily="18" charset="0"/>
                <a:ea typeface="+mn-ea"/>
                <a:cs typeface="+mn-cs"/>
              </a:rPr>
              <a:t>Texto de </a:t>
            </a:r>
            <a:r>
              <a:rPr kumimoji="0" lang="es-PE" sz="1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Poor Richard" pitchFamily="18" charset="0"/>
                <a:ea typeface="+mn-ea"/>
                <a:cs typeface="+mn-cs"/>
              </a:rPr>
              <a:t>Lectio</a:t>
            </a:r>
            <a:r>
              <a:rPr kumimoji="0" lang="es-PE" sz="1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oor Richard" pitchFamily="18" charset="0"/>
                <a:ea typeface="+mn-ea"/>
                <a:cs typeface="+mn-cs"/>
              </a:rPr>
              <a:t> Divina:     Padre César Chávez  Alva (Chuno) </a:t>
            </a:r>
            <a:r>
              <a:rPr kumimoji="0" lang="es-PE" sz="1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Poor Richard" pitchFamily="18" charset="0"/>
                <a:ea typeface="+mn-ea"/>
                <a:cs typeface="+mn-cs"/>
              </a:rPr>
              <a:t>C.ongregación</a:t>
            </a:r>
            <a:r>
              <a:rPr kumimoji="0" lang="es-PE" sz="1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oor Richard" pitchFamily="18" charset="0"/>
                <a:ea typeface="+mn-ea"/>
                <a:cs typeface="+mn-cs"/>
              </a:rPr>
              <a:t> de la Misión.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1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oor Richard" pitchFamily="18" charset="0"/>
                <a:ea typeface="+mn-ea"/>
                <a:cs typeface="+mn-cs"/>
              </a:rPr>
              <a:t> </a:t>
            </a:r>
            <a:r>
              <a:rPr kumimoji="0" lang="es-PE" sz="1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Poor Richard" pitchFamily="18" charset="0"/>
                <a:ea typeface="+mn-ea"/>
                <a:cs typeface="+mn-cs"/>
              </a:rPr>
              <a:t>Power</a:t>
            </a:r>
            <a:r>
              <a:rPr kumimoji="0" lang="es-PE" sz="1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oor Richard" pitchFamily="18" charset="0"/>
                <a:ea typeface="+mn-ea"/>
                <a:cs typeface="+mn-cs"/>
              </a:rPr>
              <a:t> Point :  Sor Pilar Caycho Vela  - Hija de la Caridad de San Vicente de Paúl</a:t>
            </a:r>
          </a:p>
        </p:txBody>
      </p:sp>
      <p:pic>
        <p:nvPicPr>
          <p:cNvPr id="10" name="Imagen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971" y="556715"/>
            <a:ext cx="8186058" cy="5797296"/>
          </a:xfrm>
          <a:prstGeom prst="rect">
            <a:avLst/>
          </a:prstGeom>
        </p:spPr>
      </p:pic>
    </p:spTree>
    <p:extLst>
      <p:ext uri="{BB962C8B-B14F-4D97-AF65-F5344CB8AC3E}">
        <p14:creationId xmlns:p14="http://schemas.microsoft.com/office/powerpoint/2010/main" val="4035423675"/>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i.pinimg.com/564x/6e/f6/eb/6ef6eb2cb5d166e363f9424644d701f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230" y="538665"/>
            <a:ext cx="8231146" cy="5800591"/>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333831" name="WordArt 7"/>
          <p:cNvSpPr>
            <a:spLocks noChangeArrowheads="1" noChangeShapeType="1" noTextEdit="1"/>
          </p:cNvSpPr>
          <p:nvPr/>
        </p:nvSpPr>
        <p:spPr bwMode="auto">
          <a:xfrm>
            <a:off x="1371600" y="643163"/>
            <a:ext cx="8458200" cy="5757637"/>
          </a:xfrm>
          <a:prstGeom prst="rect">
            <a:avLst/>
          </a:prstGeom>
          <a:extLst>
            <a:ext uri="{AF507438-7753-43E0-B8FC-AC1667EBCBE1}">
              <a14:hiddenEffects xmlns:a14="http://schemas.microsoft.com/office/drawing/2010/main">
                <a:effectLst/>
              </a14:hiddenEffects>
            </a:ext>
          </a:extLst>
        </p:spPr>
        <p:txBody>
          <a:bodyPr wrap="none" fromWordArt="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2800" b="0" i="0" u="none" strike="noStrike" kern="10" cap="none" spc="0" normalizeH="0" baseline="0" noProof="0" dirty="0">
              <a:ln w="18415" cmpd="sng">
                <a:solidFill>
                  <a:srgbClr val="FFFFFF"/>
                </a:solidFill>
                <a:prstDash val="solid"/>
              </a:ln>
              <a:solidFill>
                <a:srgbClr val="FFFF00"/>
              </a:solidFill>
              <a:effectLst>
                <a:glow rad="101600">
                  <a:srgbClr val="4E341A">
                    <a:alpha val="60000"/>
                  </a:srgbClr>
                </a:glow>
                <a:outerShdw blurRad="38100" dist="38100" dir="2700000" algn="tl">
                  <a:srgbClr val="000000"/>
                </a:outerShdw>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2800" b="0" i="0" u="none" strike="noStrike" kern="1200" cap="none" spc="0" normalizeH="0" baseline="0" noProof="0" dirty="0">
              <a:ln>
                <a:noFill/>
              </a:ln>
              <a:solidFill>
                <a:srgbClr val="FFFF00"/>
              </a:solidFill>
              <a:effectLst>
                <a:glow rad="101600">
                  <a:srgbClr val="593B1D">
                    <a:alpha val="60000"/>
                  </a:srgbClr>
                </a:glow>
                <a:outerShdw blurRad="38100" dist="38100" dir="2700000" algn="tl">
                  <a:srgbClr val="000000"/>
                </a:outerShdw>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2800" b="0" i="0" u="none" strike="noStrike" kern="10" cap="none" spc="0" normalizeH="0" baseline="0" noProof="0" dirty="0">
              <a:ln>
                <a:noFill/>
              </a:ln>
              <a:solidFill>
                <a:srgbClr val="FFFF00"/>
              </a:solidFill>
              <a:effectLst>
                <a:glow rad="101600">
                  <a:srgbClr val="593B1D">
                    <a:alpha val="60000"/>
                  </a:srgbClr>
                </a:glow>
                <a:outerShdw blurRad="50800" dist="38100" dir="10800000" algn="r" rotWithShape="0">
                  <a:srgbClr val="002060"/>
                </a:outerShdw>
              </a:effectLst>
              <a:uLnTx/>
              <a:uFillTx/>
              <a:latin typeface="Berlin Sans FB"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2800" b="0" i="0" u="none" strike="noStrike" kern="1200" cap="none" spc="0" normalizeH="0" baseline="0" noProof="0" dirty="0">
              <a:ln>
                <a:noFill/>
              </a:ln>
              <a:solidFill>
                <a:srgbClr val="FFFF00"/>
              </a:solidFill>
              <a:effectLst>
                <a:glow rad="101600">
                  <a:srgbClr val="593B1D">
                    <a:alpha val="60000"/>
                  </a:srgbClr>
                </a:glow>
                <a:outerShdw blurRad="38100" dist="38100" dir="2700000" algn="tl">
                  <a:srgbClr val="000000"/>
                </a:outerShdw>
              </a:effectLst>
              <a:uLnTx/>
              <a:uFillTx/>
              <a:latin typeface="Tahoma" pitchFamily="34" charset="0"/>
              <a:ea typeface="+mn-ea"/>
              <a:cs typeface="+mn-cs"/>
            </a:endParaRPr>
          </a:p>
        </p:txBody>
      </p:sp>
      <p:sp>
        <p:nvSpPr>
          <p:cNvPr id="3" name="Rectángulo 2"/>
          <p:cNvSpPr/>
          <p:nvPr/>
        </p:nvSpPr>
        <p:spPr>
          <a:xfrm>
            <a:off x="4648200" y="3013622"/>
            <a:ext cx="3962400" cy="523220"/>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s-PE" sz="2800" b="0" i="0" u="none" strike="noStrike" kern="10" cap="none" spc="0" normalizeH="0" baseline="0" noProof="0" dirty="0">
              <a:ln w="18415" cmpd="sng">
                <a:solidFill>
                  <a:srgbClr val="FFFFFF"/>
                </a:solidFill>
                <a:prstDash val="solid"/>
              </a:ln>
              <a:solidFill>
                <a:srgbClr val="FFFF00"/>
              </a:solidFill>
              <a:effectLst>
                <a:glow rad="101600">
                  <a:srgbClr val="4E341A">
                    <a:alpha val="60000"/>
                  </a:srgbClr>
                </a:glow>
                <a:outerShdw blurRad="38100" dist="38100" dir="2700000" algn="tl">
                  <a:srgbClr val="000000"/>
                </a:outerShdw>
              </a:effectLst>
              <a:uLnTx/>
              <a:uFillTx/>
              <a:latin typeface="Arial"/>
              <a:ea typeface="+mn-ea"/>
              <a:cs typeface="+mn-cs"/>
            </a:endParaRPr>
          </a:p>
        </p:txBody>
      </p:sp>
      <p:sp>
        <p:nvSpPr>
          <p:cNvPr id="7" name="Rectángulo 6"/>
          <p:cNvSpPr/>
          <p:nvPr/>
        </p:nvSpPr>
        <p:spPr>
          <a:xfrm>
            <a:off x="551720" y="796802"/>
            <a:ext cx="8124502" cy="76944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2200" b="1" i="0" u="none" strike="noStrike" kern="1200" cap="none" spc="0" normalizeH="0" baseline="0" noProof="0" dirty="0">
                <a:ln>
                  <a:noFill/>
                </a:ln>
                <a:solidFill>
                  <a:srgbClr val="EFF274">
                    <a:lumMod val="20000"/>
                    <a:lumOff val="80000"/>
                  </a:srgbClr>
                </a:solidFill>
                <a:effectLst>
                  <a:glow rad="101600">
                    <a:schemeClr val="accent4">
                      <a:satMod val="175000"/>
                      <a:alpha val="40000"/>
                    </a:schemeClr>
                  </a:glow>
                  <a:outerShdw blurRad="38100" dist="38100" dir="2700000" algn="tl">
                    <a:srgbClr val="000000">
                      <a:alpha val="43137"/>
                    </a:srgbClr>
                  </a:outerShdw>
                </a:effectLst>
                <a:uLnTx/>
                <a:uFillTx/>
                <a:latin typeface="Arial"/>
                <a:ea typeface="+mn-ea"/>
                <a:cs typeface="+mn-cs"/>
              </a:rPr>
              <a:t>Señor de Misericordia</a:t>
            </a:r>
            <a:r>
              <a:rPr kumimoji="0" lang="es-PE" sz="2200" b="1" i="0" u="none" strike="noStrike" kern="1200" cap="none" spc="0" normalizeH="0" baseline="0" noProof="0" dirty="0" smtClean="0">
                <a:ln>
                  <a:noFill/>
                </a:ln>
                <a:solidFill>
                  <a:srgbClr val="EFF274">
                    <a:lumMod val="20000"/>
                    <a:lumOff val="80000"/>
                  </a:srgbClr>
                </a:solidFill>
                <a:effectLst>
                  <a:glow rad="101600">
                    <a:schemeClr val="accent4">
                      <a:satMod val="175000"/>
                      <a:alpha val="40000"/>
                    </a:schemeClr>
                  </a:glow>
                  <a:outerShdw blurRad="38100" dist="38100" dir="2700000" algn="tl">
                    <a:srgbClr val="000000">
                      <a:alpha val="43137"/>
                    </a:srgbClr>
                  </a:outerShdw>
                </a:effectLst>
                <a:uLnTx/>
                <a:uFillTx/>
                <a:latin typeface="Arial"/>
                <a:ea typeface="+mn-ea"/>
                <a:cs typeface="+mn-cs"/>
              </a:rPr>
              <a:t>,  </a:t>
            </a:r>
            <a:r>
              <a:rPr kumimoji="0" lang="es-PE" sz="2200" b="1" i="0" u="none" strike="noStrike" kern="1200" cap="none" spc="0" normalizeH="0" baseline="0" noProof="0" dirty="0">
                <a:ln>
                  <a:noFill/>
                </a:ln>
                <a:solidFill>
                  <a:srgbClr val="EFF274">
                    <a:lumMod val="20000"/>
                    <a:lumOff val="80000"/>
                  </a:srgbClr>
                </a:solidFill>
                <a:effectLst>
                  <a:glow rad="101600">
                    <a:schemeClr val="accent4">
                      <a:satMod val="175000"/>
                      <a:alpha val="40000"/>
                    </a:schemeClr>
                  </a:glow>
                  <a:outerShdw blurRad="38100" dist="38100" dir="2700000" algn="tl">
                    <a:srgbClr val="000000">
                      <a:alpha val="43137"/>
                    </a:srgbClr>
                  </a:outerShdw>
                </a:effectLst>
                <a:uLnTx/>
                <a:uFillTx/>
                <a:latin typeface="Arial"/>
                <a:ea typeface="+mn-ea"/>
                <a:cs typeface="+mn-cs"/>
              </a:rPr>
              <a:t>tú conoces nuestra vida y sabes muy bien lo que has puesto en ella. </a:t>
            </a:r>
          </a:p>
        </p:txBody>
      </p:sp>
      <p:sp>
        <p:nvSpPr>
          <p:cNvPr id="8" name="Rectángulo 7"/>
          <p:cNvSpPr/>
          <p:nvPr/>
        </p:nvSpPr>
        <p:spPr>
          <a:xfrm>
            <a:off x="2799336" y="505691"/>
            <a:ext cx="2746266"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1.- Oración Inicial</a:t>
            </a:r>
          </a:p>
        </p:txBody>
      </p:sp>
      <p:sp>
        <p:nvSpPr>
          <p:cNvPr id="9" name="Rectángulo 8"/>
          <p:cNvSpPr/>
          <p:nvPr/>
        </p:nvSpPr>
        <p:spPr>
          <a:xfrm>
            <a:off x="445076" y="1473706"/>
            <a:ext cx="3335907" cy="2462213"/>
          </a:xfrm>
          <a:prstGeom prst="rect">
            <a:avLst/>
          </a:prstGeom>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s-PE" sz="2200" b="1" i="0" u="none" strike="noStrike" kern="1200" cap="none" spc="0" normalizeH="0" baseline="0" noProof="0" dirty="0" smtClean="0">
                <a:ln>
                  <a:noFill/>
                </a:ln>
                <a:solidFill>
                  <a:srgbClr val="EFF274">
                    <a:lumMod val="20000"/>
                    <a:lumOff val="80000"/>
                  </a:srgbClr>
                </a:solidFill>
                <a:effectLst>
                  <a:glow rad="101600">
                    <a:schemeClr val="accent4">
                      <a:satMod val="175000"/>
                      <a:alpha val="40000"/>
                    </a:schemeClr>
                  </a:glow>
                  <a:outerShdw blurRad="38100" dist="38100" dir="2700000" algn="tl">
                    <a:srgbClr val="000000">
                      <a:alpha val="43137"/>
                    </a:srgbClr>
                  </a:outerShdw>
                </a:effectLst>
                <a:uLnTx/>
                <a:uFillTx/>
                <a:latin typeface="Arial"/>
                <a:ea typeface="+mn-ea"/>
                <a:cs typeface="+mn-cs"/>
              </a:rPr>
              <a:t>Nos </a:t>
            </a:r>
            <a:r>
              <a:rPr kumimoji="0" lang="es-PE" sz="2200" b="1" i="0" u="none" strike="noStrike" kern="1200" cap="none" spc="0" normalizeH="0" baseline="0" noProof="0" dirty="0">
                <a:ln>
                  <a:noFill/>
                </a:ln>
                <a:solidFill>
                  <a:srgbClr val="EFF274">
                    <a:lumMod val="20000"/>
                    <a:lumOff val="80000"/>
                  </a:srgbClr>
                </a:solidFill>
                <a:effectLst>
                  <a:glow rad="101600">
                    <a:schemeClr val="accent4">
                      <a:satMod val="175000"/>
                      <a:alpha val="40000"/>
                    </a:schemeClr>
                  </a:glow>
                  <a:outerShdw blurRad="38100" dist="38100" dir="2700000" algn="tl">
                    <a:srgbClr val="000000">
                      <a:alpha val="43137"/>
                    </a:srgbClr>
                  </a:outerShdw>
                </a:effectLst>
                <a:uLnTx/>
                <a:uFillTx/>
                <a:latin typeface="Arial"/>
                <a:ea typeface="+mn-ea"/>
                <a:cs typeface="+mn-cs"/>
              </a:rPr>
              <a:t>regalaste muchos dones y talentos, que no sabemos hacer fructificar porque es más cómodo quedarnos como estamos</a:t>
            </a:r>
            <a:r>
              <a:rPr kumimoji="0" lang="es-PE" sz="2200" b="1" i="0" u="none" strike="noStrike" kern="1200" cap="none" spc="0" normalizeH="0" baseline="0" noProof="0" dirty="0" smtClean="0">
                <a:ln>
                  <a:noFill/>
                </a:ln>
                <a:solidFill>
                  <a:srgbClr val="EFF274">
                    <a:lumMod val="20000"/>
                    <a:lumOff val="80000"/>
                  </a:srgbClr>
                </a:solidFill>
                <a:effectLst>
                  <a:glow rad="101600">
                    <a:schemeClr val="accent4">
                      <a:satMod val="175000"/>
                      <a:alpha val="40000"/>
                    </a:schemeClr>
                  </a:glow>
                  <a:outerShdw blurRad="38100" dist="38100" dir="2700000" algn="tl">
                    <a:srgbClr val="000000">
                      <a:alpha val="43137"/>
                    </a:srgbClr>
                  </a:outerShdw>
                </a:effectLst>
                <a:uLnTx/>
                <a:uFillTx/>
                <a:latin typeface="Arial"/>
                <a:ea typeface="+mn-ea"/>
                <a:cs typeface="+mn-cs"/>
              </a:rPr>
              <a:t>.</a:t>
            </a:r>
          </a:p>
        </p:txBody>
      </p:sp>
      <p:sp>
        <p:nvSpPr>
          <p:cNvPr id="11" name="Rectángulo 10"/>
          <p:cNvSpPr/>
          <p:nvPr/>
        </p:nvSpPr>
        <p:spPr>
          <a:xfrm>
            <a:off x="5446959" y="1560715"/>
            <a:ext cx="3335907" cy="2462213"/>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PE" sz="2200" b="1" i="0" u="none" strike="noStrike" kern="1200" cap="none" spc="0" normalizeH="0" baseline="0" noProof="0" dirty="0" smtClean="0">
                <a:ln>
                  <a:noFill/>
                </a:ln>
                <a:solidFill>
                  <a:srgbClr val="EFF274">
                    <a:lumMod val="20000"/>
                    <a:lumOff val="80000"/>
                  </a:srgbClr>
                </a:solidFill>
                <a:effectLst>
                  <a:glow rad="101600">
                    <a:schemeClr val="accent4">
                      <a:satMod val="175000"/>
                      <a:alpha val="40000"/>
                    </a:schemeClr>
                  </a:glow>
                  <a:outerShdw blurRad="38100" dist="38100" dir="2700000" algn="tl">
                    <a:srgbClr val="000000">
                      <a:alpha val="43137"/>
                    </a:srgbClr>
                  </a:outerShdw>
                </a:effectLst>
                <a:uLnTx/>
                <a:uFillTx/>
                <a:latin typeface="Arial"/>
                <a:ea typeface="+mn-ea"/>
                <a:cs typeface="+mn-cs"/>
              </a:rPr>
              <a:t>Hemos </a:t>
            </a:r>
            <a:r>
              <a:rPr kumimoji="0" lang="es-PE" sz="2200" b="1" i="0" u="none" strike="noStrike" kern="1200" cap="none" spc="0" normalizeH="0" baseline="0" noProof="0" dirty="0">
                <a:ln>
                  <a:noFill/>
                </a:ln>
                <a:solidFill>
                  <a:srgbClr val="EFF274">
                    <a:lumMod val="20000"/>
                    <a:lumOff val="80000"/>
                  </a:srgbClr>
                </a:solidFill>
                <a:effectLst>
                  <a:glow rad="101600">
                    <a:schemeClr val="accent4">
                      <a:satMod val="175000"/>
                      <a:alpha val="40000"/>
                    </a:schemeClr>
                  </a:glow>
                  <a:outerShdw blurRad="38100" dist="38100" dir="2700000" algn="tl">
                    <a:srgbClr val="000000">
                      <a:alpha val="43137"/>
                    </a:srgbClr>
                  </a:outerShdw>
                </a:effectLst>
                <a:uLnTx/>
                <a:uFillTx/>
                <a:latin typeface="Arial"/>
                <a:ea typeface="+mn-ea"/>
                <a:cs typeface="+mn-cs"/>
              </a:rPr>
              <a:t>recibido nuestras familias,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s-PE" sz="2200" b="1" i="0" u="none" strike="noStrike" kern="1200" cap="none" spc="0" normalizeH="0" baseline="0" noProof="0" dirty="0">
                <a:ln>
                  <a:noFill/>
                </a:ln>
                <a:solidFill>
                  <a:srgbClr val="EFF274">
                    <a:lumMod val="20000"/>
                    <a:lumOff val="80000"/>
                  </a:srgbClr>
                </a:solidFill>
                <a:effectLst>
                  <a:glow rad="101600">
                    <a:schemeClr val="accent4">
                      <a:satMod val="175000"/>
                      <a:alpha val="40000"/>
                    </a:schemeClr>
                  </a:glow>
                  <a:outerShdw blurRad="38100" dist="38100" dir="2700000" algn="tl">
                    <a:srgbClr val="000000">
                      <a:alpha val="43137"/>
                    </a:srgbClr>
                  </a:outerShdw>
                </a:effectLst>
                <a:uLnTx/>
                <a:uFillTx/>
                <a:latin typeface="Arial"/>
                <a:ea typeface="+mn-ea"/>
                <a:cs typeface="+mn-cs"/>
              </a:rPr>
              <a:t>nuestros amigos, nuestra comunidad cristiana, </a:t>
            </a:r>
            <a:endParaRPr kumimoji="0" lang="es-PE" sz="2200" b="1" i="0" u="none" strike="noStrike" kern="1200" cap="none" spc="0" normalizeH="0" baseline="0" noProof="0" dirty="0" smtClean="0">
              <a:ln>
                <a:noFill/>
              </a:ln>
              <a:solidFill>
                <a:srgbClr val="EFF274">
                  <a:lumMod val="20000"/>
                  <a:lumOff val="80000"/>
                </a:srgbClr>
              </a:solidFill>
              <a:effectLst>
                <a:glow rad="101600">
                  <a:schemeClr val="accent4">
                    <a:satMod val="175000"/>
                    <a:alpha val="40000"/>
                  </a:schemeClr>
                </a:glow>
                <a:outerShdw blurRad="38100" dist="38100" dir="2700000" algn="tl">
                  <a:srgbClr val="000000">
                    <a:alpha val="43137"/>
                  </a:srgbClr>
                </a:outerShdw>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s-PE" sz="2200" b="1" i="0" u="none" strike="noStrike" kern="1200" cap="none" spc="0" normalizeH="0" baseline="0" noProof="0" dirty="0" smtClean="0">
                <a:ln>
                  <a:noFill/>
                </a:ln>
                <a:solidFill>
                  <a:srgbClr val="EFF274">
                    <a:lumMod val="20000"/>
                    <a:lumOff val="80000"/>
                  </a:srgbClr>
                </a:solidFill>
                <a:effectLst>
                  <a:glow rad="101600">
                    <a:schemeClr val="accent4">
                      <a:satMod val="175000"/>
                      <a:alpha val="40000"/>
                    </a:schemeClr>
                  </a:glow>
                  <a:outerShdw blurRad="38100" dist="38100" dir="2700000" algn="tl">
                    <a:srgbClr val="000000">
                      <a:alpha val="43137"/>
                    </a:srgbClr>
                  </a:outerShdw>
                </a:effectLst>
                <a:uLnTx/>
                <a:uFillTx/>
                <a:latin typeface="Arial"/>
                <a:ea typeface="+mn-ea"/>
                <a:cs typeface="+mn-cs"/>
              </a:rPr>
              <a:t>donde nuestros </a:t>
            </a:r>
            <a:r>
              <a:rPr kumimoji="0" lang="es-PE" sz="2200" b="1" i="0" u="none" strike="noStrike" kern="1200" cap="none" spc="0" normalizeH="0" baseline="0" noProof="0" dirty="0">
                <a:ln>
                  <a:noFill/>
                </a:ln>
                <a:solidFill>
                  <a:srgbClr val="EFF274">
                    <a:lumMod val="20000"/>
                    <a:lumOff val="80000"/>
                  </a:srgbClr>
                </a:solidFill>
                <a:effectLst>
                  <a:glow rad="101600">
                    <a:schemeClr val="accent4">
                      <a:satMod val="175000"/>
                      <a:alpha val="40000"/>
                    </a:schemeClr>
                  </a:glow>
                  <a:outerShdw blurRad="38100" dist="38100" dir="2700000" algn="tl">
                    <a:srgbClr val="000000">
                      <a:alpha val="43137"/>
                    </a:srgbClr>
                  </a:outerShdw>
                </a:effectLst>
                <a:uLnTx/>
                <a:uFillTx/>
                <a:latin typeface="Arial"/>
                <a:ea typeface="+mn-ea"/>
                <a:cs typeface="+mn-cs"/>
              </a:rPr>
              <a:t>talentos </a:t>
            </a:r>
            <a:r>
              <a:rPr kumimoji="0" lang="es-PE" sz="2200" b="1" i="0" u="none" strike="noStrike" kern="1200" cap="none" spc="0" normalizeH="0" baseline="0" noProof="0" dirty="0" smtClean="0">
                <a:ln>
                  <a:noFill/>
                </a:ln>
                <a:solidFill>
                  <a:srgbClr val="EFF274">
                    <a:lumMod val="20000"/>
                    <a:lumOff val="80000"/>
                  </a:srgbClr>
                </a:solidFill>
                <a:effectLst>
                  <a:glow rad="101600">
                    <a:schemeClr val="accent4">
                      <a:satMod val="175000"/>
                      <a:alpha val="40000"/>
                    </a:schemeClr>
                  </a:glow>
                  <a:outerShdw blurRad="38100" dist="38100" dir="2700000" algn="tl">
                    <a:srgbClr val="000000">
                      <a:alpha val="43137"/>
                    </a:srgbClr>
                  </a:outerShdw>
                </a:effectLst>
                <a:uLnTx/>
                <a:uFillTx/>
                <a:latin typeface="Arial"/>
                <a:ea typeface="+mn-ea"/>
                <a:cs typeface="+mn-cs"/>
              </a:rPr>
              <a:t>deben</a:t>
            </a:r>
            <a:endParaRPr kumimoji="0" lang="es-PE" sz="2200" b="1" i="0" u="none" strike="noStrike" kern="1200" cap="none" spc="0" normalizeH="0" baseline="0" noProof="0" dirty="0">
              <a:ln>
                <a:noFill/>
              </a:ln>
              <a:solidFill>
                <a:srgbClr val="EFF274">
                  <a:lumMod val="20000"/>
                  <a:lumOff val="80000"/>
                </a:srgbClr>
              </a:solidFill>
              <a:effectLst>
                <a:glow rad="101600">
                  <a:schemeClr val="accent4">
                    <a:satMod val="175000"/>
                    <a:alpha val="40000"/>
                  </a:schemeClr>
                </a:glow>
                <a:outerShdw blurRad="38100" dist="38100" dir="2700000" algn="tl">
                  <a:srgbClr val="000000">
                    <a:alpha val="43137"/>
                  </a:srgbClr>
                </a:outerShdw>
              </a:effectLst>
              <a:uLnTx/>
              <a:uFillTx/>
              <a:latin typeface="Arial"/>
              <a:ea typeface="+mn-ea"/>
              <a:cs typeface="+mn-cs"/>
            </a:endParaRPr>
          </a:p>
        </p:txBody>
      </p:sp>
      <p:sp>
        <p:nvSpPr>
          <p:cNvPr id="12" name="WordArt 5"/>
          <p:cNvSpPr>
            <a:spLocks noChangeArrowheads="1" noChangeShapeType="1" noTextEdit="1"/>
          </p:cNvSpPr>
          <p:nvPr/>
        </p:nvSpPr>
        <p:spPr bwMode="auto">
          <a:xfrm>
            <a:off x="459716" y="4924582"/>
            <a:ext cx="8289047" cy="1171902"/>
          </a:xfrm>
          <a:prstGeom prst="rect">
            <a:avLst/>
          </a:prstGeom>
        </p:spPr>
        <p:txBody>
          <a:bodyPr wrap="none" fromWordArt="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200" b="1" u="none" strike="noStrike" kern="1200" cap="none" spc="0" normalizeH="0" baseline="0" noProof="0" dirty="0">
                <a:ln>
                  <a:noFill/>
                </a:ln>
                <a:solidFill>
                  <a:srgbClr val="FFFFFF"/>
                </a:solidFill>
                <a:effectLst>
                  <a:glow rad="101600">
                    <a:srgbClr val="000000">
                      <a:alpha val="60000"/>
                    </a:srgbClr>
                  </a:glow>
                </a:effectLst>
                <a:uLnTx/>
                <a:uFillTx/>
                <a:latin typeface="Arial" panose="020B0604020202020204" pitchFamily="34" charset="0"/>
                <a:cs typeface="Arial" panose="020B0604020202020204" pitchFamily="34" charset="0"/>
              </a:rPr>
              <a:t>Por todo esto, ayúdanos</a:t>
            </a:r>
            <a:r>
              <a:rPr kumimoji="0" lang="es-ES" sz="2200" b="1" u="none" strike="noStrike" kern="1200" cap="none" spc="0" normalizeH="0" baseline="0" noProof="0" dirty="0" smtClean="0">
                <a:ln>
                  <a:noFill/>
                </a:ln>
                <a:solidFill>
                  <a:srgbClr val="FFFFFF"/>
                </a:solidFill>
                <a:effectLst>
                  <a:glow rad="101600">
                    <a:srgbClr val="000000">
                      <a:alpha val="60000"/>
                    </a:srgbClr>
                  </a:glow>
                </a:effectLst>
                <a:uLnTx/>
                <a:uFillTx/>
                <a:latin typeface="Arial" panose="020B0604020202020204" pitchFamily="34" charset="0"/>
                <a:cs typeface="Arial" panose="020B0604020202020204" pitchFamily="34" charset="0"/>
              </a:rPr>
              <a:t>,  Señor, a vivir de acuerdo a </a:t>
            </a:r>
            <a:r>
              <a:rPr kumimoji="0" lang="es-ES" sz="2200" b="1" u="none" strike="noStrike" kern="1200" cap="none" spc="0" normalizeH="0" baseline="0" noProof="0" dirty="0">
                <a:ln>
                  <a:noFill/>
                </a:ln>
                <a:solidFill>
                  <a:srgbClr val="FFFFFF"/>
                </a:solidFill>
                <a:effectLst>
                  <a:glow rad="101600">
                    <a:srgbClr val="000000">
                      <a:alpha val="60000"/>
                    </a:srgbClr>
                  </a:glow>
                </a:effectLst>
                <a:uLnTx/>
                <a:uFillTx/>
                <a:latin typeface="Arial" panose="020B0604020202020204" pitchFamily="34" charset="0"/>
                <a:cs typeface="Arial" panose="020B0604020202020204" pitchFamily="34" charset="0"/>
              </a:rPr>
              <a:t>tu </a:t>
            </a:r>
            <a:endParaRPr kumimoji="0" lang="es-ES" sz="2200" b="1" u="none" strike="noStrike" kern="1200" cap="none" spc="0" normalizeH="0" baseline="0" noProof="0" dirty="0" smtClean="0">
              <a:ln>
                <a:noFill/>
              </a:ln>
              <a:solidFill>
                <a:srgbClr val="FFFFFF"/>
              </a:solidFill>
              <a:effectLst>
                <a:glow rad="101600">
                  <a:srgbClr val="000000">
                    <a:alpha val="60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200" b="1" u="none" strike="noStrike" kern="1200" cap="none" spc="0" normalizeH="0" baseline="0" noProof="0" dirty="0" smtClean="0">
                <a:ln>
                  <a:noFill/>
                </a:ln>
                <a:solidFill>
                  <a:srgbClr val="FFFFFF"/>
                </a:solidFill>
                <a:effectLst>
                  <a:glow rad="101600">
                    <a:srgbClr val="000000">
                      <a:alpha val="60000"/>
                    </a:srgbClr>
                  </a:glow>
                </a:effectLst>
                <a:uLnTx/>
                <a:uFillTx/>
                <a:latin typeface="Arial" panose="020B0604020202020204" pitchFamily="34" charset="0"/>
                <a:cs typeface="Arial" panose="020B0604020202020204" pitchFamily="34" charset="0"/>
              </a:rPr>
              <a:t>santa </a:t>
            </a:r>
            <a:r>
              <a:rPr kumimoji="0" lang="es-ES" sz="2200" b="1" u="none" strike="noStrike" kern="1200" cap="none" spc="0" normalizeH="0" baseline="0" noProof="0" dirty="0">
                <a:ln>
                  <a:noFill/>
                </a:ln>
                <a:solidFill>
                  <a:srgbClr val="FFFFFF"/>
                </a:solidFill>
                <a:effectLst>
                  <a:glow rad="101600">
                    <a:srgbClr val="000000">
                      <a:alpha val="60000"/>
                    </a:srgbClr>
                  </a:glow>
                </a:effectLst>
                <a:uLnTx/>
                <a:uFillTx/>
                <a:latin typeface="Arial" panose="020B0604020202020204" pitchFamily="34" charset="0"/>
                <a:cs typeface="Arial" panose="020B0604020202020204" pitchFamily="34" charset="0"/>
              </a:rPr>
              <a:t>voluntad</a:t>
            </a:r>
            <a:r>
              <a:rPr kumimoji="0" lang="es-ES" sz="2200" b="1" u="none" strike="noStrike" kern="1200" cap="none" spc="0" normalizeH="0" baseline="0" noProof="0" dirty="0" smtClean="0">
                <a:ln>
                  <a:noFill/>
                </a:ln>
                <a:solidFill>
                  <a:srgbClr val="FFFFFF"/>
                </a:solidFill>
                <a:effectLst>
                  <a:glow rad="101600">
                    <a:srgbClr val="000000">
                      <a:alpha val="60000"/>
                    </a:srgbClr>
                  </a:glow>
                </a:effectLst>
                <a:uLnTx/>
                <a:uFillTx/>
                <a:latin typeface="Arial" panose="020B0604020202020204" pitchFamily="34" charset="0"/>
                <a:cs typeface="Arial" panose="020B0604020202020204" pitchFamily="34" charset="0"/>
              </a:rPr>
              <a:t>, y </a:t>
            </a:r>
            <a:r>
              <a:rPr kumimoji="0" lang="es-ES" sz="2200" b="1" u="none" strike="noStrike" kern="1200" cap="none" spc="0" normalizeH="0" baseline="0" noProof="0" dirty="0">
                <a:ln>
                  <a:noFill/>
                </a:ln>
                <a:solidFill>
                  <a:srgbClr val="FFFFFF"/>
                </a:solidFill>
                <a:effectLst>
                  <a:glow rad="101600">
                    <a:srgbClr val="000000">
                      <a:alpha val="60000"/>
                    </a:srgbClr>
                  </a:glow>
                </a:effectLst>
                <a:uLnTx/>
                <a:uFillTx/>
                <a:latin typeface="Arial" panose="020B0604020202020204" pitchFamily="34" charset="0"/>
                <a:cs typeface="Arial" panose="020B0604020202020204" pitchFamily="34" charset="0"/>
              </a:rPr>
              <a:t>a buscar siempre </a:t>
            </a:r>
            <a:r>
              <a:rPr kumimoji="0" lang="es-ES" sz="2200" b="1" u="none" strike="noStrike" kern="1200" cap="none" spc="0" normalizeH="0" baseline="0" noProof="0" dirty="0" smtClean="0">
                <a:ln>
                  <a:noFill/>
                </a:ln>
                <a:solidFill>
                  <a:srgbClr val="FFFFFF"/>
                </a:solidFill>
                <a:effectLst>
                  <a:glow rad="101600">
                    <a:srgbClr val="000000">
                      <a:alpha val="60000"/>
                    </a:srgbClr>
                  </a:glow>
                </a:effectLst>
                <a:uLnTx/>
                <a:uFillTx/>
                <a:latin typeface="Arial" panose="020B0604020202020204" pitchFamily="34" charset="0"/>
                <a:cs typeface="Arial" panose="020B0604020202020204" pitchFamily="34" charset="0"/>
              </a:rPr>
              <a:t>producir </a:t>
            </a:r>
            <a:r>
              <a:rPr kumimoji="0" lang="es-ES" sz="2200" b="1" u="none" strike="noStrike" kern="1200" cap="none" spc="0" normalizeH="0" baseline="0" noProof="0" dirty="0">
                <a:ln>
                  <a:noFill/>
                </a:ln>
                <a:solidFill>
                  <a:srgbClr val="FFFFFF"/>
                </a:solidFill>
                <a:effectLst>
                  <a:glow rad="101600">
                    <a:srgbClr val="000000">
                      <a:alpha val="60000"/>
                    </a:srgbClr>
                  </a:glow>
                </a:effectLst>
                <a:uLnTx/>
                <a:uFillTx/>
                <a:latin typeface="Arial" panose="020B0604020202020204" pitchFamily="34" charset="0"/>
                <a:cs typeface="Arial" panose="020B0604020202020204" pitchFamily="34" charset="0"/>
              </a:rPr>
              <a:t>los frutos que </a:t>
            </a:r>
            <a:endParaRPr kumimoji="0" lang="es-ES" sz="2200" b="1" u="none" strike="noStrike" kern="1200" cap="none" spc="0" normalizeH="0" baseline="0" noProof="0" dirty="0" smtClean="0">
              <a:ln>
                <a:noFill/>
              </a:ln>
              <a:solidFill>
                <a:srgbClr val="FFFFFF"/>
              </a:solidFill>
              <a:effectLst>
                <a:glow rad="101600">
                  <a:srgbClr val="000000">
                    <a:alpha val="60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200" b="1" u="none" strike="noStrike" kern="1200" cap="none" spc="0" normalizeH="0" baseline="0" noProof="0" dirty="0" smtClean="0">
                <a:ln>
                  <a:noFill/>
                </a:ln>
                <a:solidFill>
                  <a:srgbClr val="FFFFFF"/>
                </a:solidFill>
                <a:effectLst>
                  <a:glow rad="101600">
                    <a:srgbClr val="000000">
                      <a:alpha val="60000"/>
                    </a:srgbClr>
                  </a:glow>
                </a:effectLst>
                <a:uLnTx/>
                <a:uFillTx/>
                <a:latin typeface="Arial" panose="020B0604020202020204" pitchFamily="34" charset="0"/>
                <a:cs typeface="Arial" panose="020B0604020202020204" pitchFamily="34" charset="0"/>
              </a:rPr>
              <a:t>Tú </a:t>
            </a:r>
            <a:r>
              <a:rPr kumimoji="0" lang="es-ES" sz="2200" b="1" u="none" strike="noStrike" kern="1200" cap="none" spc="0" normalizeH="0" baseline="0" noProof="0" dirty="0">
                <a:ln>
                  <a:noFill/>
                </a:ln>
                <a:solidFill>
                  <a:srgbClr val="FFFFFF"/>
                </a:solidFill>
                <a:effectLst>
                  <a:glow rad="101600">
                    <a:srgbClr val="000000">
                      <a:alpha val="60000"/>
                    </a:srgbClr>
                  </a:glow>
                </a:effectLst>
                <a:uLnTx/>
                <a:uFillTx/>
                <a:latin typeface="Arial" panose="020B0604020202020204" pitchFamily="34" charset="0"/>
                <a:cs typeface="Arial" panose="020B0604020202020204" pitchFamily="34" charset="0"/>
              </a:rPr>
              <a:t>esperas que demos </a:t>
            </a:r>
            <a:r>
              <a:rPr kumimoji="0" lang="es-ES" sz="2200" b="1" u="none" strike="noStrike" kern="1200" cap="none" spc="0" normalizeH="0" baseline="0" noProof="0" dirty="0" smtClean="0">
                <a:ln>
                  <a:noFill/>
                </a:ln>
                <a:solidFill>
                  <a:srgbClr val="FFFFFF"/>
                </a:solidFill>
                <a:effectLst>
                  <a:glow rad="101600">
                    <a:srgbClr val="000000">
                      <a:alpha val="60000"/>
                    </a:srgbClr>
                  </a:glow>
                </a:effectLst>
                <a:uLnTx/>
                <a:uFillTx/>
                <a:latin typeface="Arial" panose="020B0604020202020204" pitchFamily="34" charset="0"/>
                <a:cs typeface="Arial" panose="020B0604020202020204" pitchFamily="34" charset="0"/>
              </a:rPr>
              <a:t>como </a:t>
            </a:r>
            <a:r>
              <a:rPr kumimoji="0" lang="es-ES" sz="2200" b="1" u="none" strike="noStrike" kern="1200" cap="none" spc="0" normalizeH="0" baseline="0" noProof="0" dirty="0">
                <a:ln>
                  <a:noFill/>
                </a:ln>
                <a:solidFill>
                  <a:srgbClr val="FFFFFF"/>
                </a:solidFill>
                <a:effectLst>
                  <a:glow rad="101600">
                    <a:srgbClr val="000000">
                      <a:alpha val="60000"/>
                    </a:srgbClr>
                  </a:glow>
                </a:effectLst>
                <a:uLnTx/>
                <a:uFillTx/>
                <a:latin typeface="Arial" panose="020B0604020202020204" pitchFamily="34" charset="0"/>
                <a:cs typeface="Arial" panose="020B0604020202020204" pitchFamily="34" charset="0"/>
              </a:rPr>
              <a:t>buenos servidores </a:t>
            </a:r>
            <a:endParaRPr kumimoji="0" lang="es-ES" sz="2200" b="1" u="none" strike="noStrike" kern="1200" cap="none" spc="0" normalizeH="0" baseline="0" noProof="0" dirty="0" smtClean="0">
              <a:ln>
                <a:noFill/>
              </a:ln>
              <a:solidFill>
                <a:srgbClr val="FFFFFF"/>
              </a:solidFill>
              <a:effectLst>
                <a:glow rad="101600">
                  <a:srgbClr val="000000">
                    <a:alpha val="60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200" b="1" u="none" strike="noStrike" kern="1200" cap="none" spc="0" normalizeH="0" baseline="0" noProof="0" dirty="0" smtClean="0">
                <a:ln>
                  <a:noFill/>
                </a:ln>
                <a:solidFill>
                  <a:srgbClr val="FFFFFF"/>
                </a:solidFill>
                <a:effectLst>
                  <a:glow rad="101600">
                    <a:srgbClr val="000000">
                      <a:alpha val="60000"/>
                    </a:srgbClr>
                  </a:glow>
                </a:effectLst>
                <a:uLnTx/>
                <a:uFillTx/>
                <a:latin typeface="Arial" panose="020B0604020202020204" pitchFamily="34" charset="0"/>
                <a:cs typeface="Arial" panose="020B0604020202020204" pitchFamily="34" charset="0"/>
              </a:rPr>
              <a:t>de </a:t>
            </a:r>
            <a:r>
              <a:rPr kumimoji="0" lang="es-ES" sz="2200" b="1" u="none" strike="noStrike" kern="1200" cap="none" spc="0" normalizeH="0" baseline="0" noProof="0" dirty="0">
                <a:ln>
                  <a:noFill/>
                </a:ln>
                <a:solidFill>
                  <a:srgbClr val="FFFFFF"/>
                </a:solidFill>
                <a:effectLst>
                  <a:glow rad="101600">
                    <a:srgbClr val="000000">
                      <a:alpha val="60000"/>
                    </a:srgbClr>
                  </a:glow>
                </a:effectLst>
                <a:uLnTx/>
                <a:uFillTx/>
                <a:latin typeface="Arial" panose="020B0604020202020204" pitchFamily="34" charset="0"/>
                <a:cs typeface="Arial" panose="020B0604020202020204" pitchFamily="34" charset="0"/>
              </a:rPr>
              <a:t>tu Reino. Amén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2200" b="1" u="none" strike="noStrike" kern="10" cap="none" spc="0" normalizeH="0" baseline="0" noProof="0" dirty="0">
              <a:ln>
                <a:noFill/>
              </a:ln>
              <a:solidFill>
                <a:srgbClr val="FFFFFF"/>
              </a:solidFill>
              <a:effectLst>
                <a:glow rad="101600">
                  <a:srgbClr val="000000">
                    <a:alpha val="60000"/>
                  </a:srgbClr>
                </a:glow>
              </a:effectLst>
              <a:uLnTx/>
              <a:uFillTx/>
              <a:latin typeface="Arial" panose="020B0604020202020204" pitchFamily="34" charset="0"/>
              <a:cs typeface="Arial" panose="020B0604020202020204" pitchFamily="34" charset="0"/>
            </a:endParaRPr>
          </a:p>
        </p:txBody>
      </p:sp>
      <p:sp>
        <p:nvSpPr>
          <p:cNvPr id="13" name="Rectángulo 12"/>
          <p:cNvSpPr/>
          <p:nvPr/>
        </p:nvSpPr>
        <p:spPr>
          <a:xfrm>
            <a:off x="445076" y="4196824"/>
            <a:ext cx="8290446" cy="76944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sz="2200" b="1" i="0" u="none" strike="noStrike" kern="1200" cap="none" spc="0" normalizeH="0" baseline="0" noProof="0" dirty="0" smtClean="0">
                <a:ln>
                  <a:noFill/>
                </a:ln>
                <a:solidFill>
                  <a:srgbClr val="EFF274">
                    <a:lumMod val="20000"/>
                    <a:lumOff val="80000"/>
                  </a:srgbClr>
                </a:solidFill>
                <a:effectLst>
                  <a:glow rad="101600">
                    <a:schemeClr val="accent4">
                      <a:satMod val="175000"/>
                      <a:alpha val="40000"/>
                    </a:schemeClr>
                  </a:glow>
                  <a:outerShdw blurRad="38100" dist="38100" dir="2700000" algn="tl">
                    <a:srgbClr val="000000">
                      <a:alpha val="43137"/>
                    </a:srgbClr>
                  </a:outerShdw>
                </a:effectLst>
                <a:uLnTx/>
                <a:uFillTx/>
                <a:latin typeface="Arial"/>
                <a:ea typeface="+mn-ea"/>
                <a:cs typeface="+mn-cs"/>
              </a:rPr>
              <a:t>producir </a:t>
            </a:r>
            <a:r>
              <a:rPr kumimoji="0" lang="es-PE" sz="2200" b="1" i="0" u="none" strike="noStrike" kern="1200" cap="none" spc="0" normalizeH="0" baseline="0" noProof="0" dirty="0">
                <a:ln>
                  <a:noFill/>
                </a:ln>
                <a:solidFill>
                  <a:srgbClr val="EFF274">
                    <a:lumMod val="20000"/>
                    <a:lumOff val="80000"/>
                  </a:srgbClr>
                </a:solidFill>
                <a:effectLst>
                  <a:glow rad="101600">
                    <a:schemeClr val="accent4">
                      <a:satMod val="175000"/>
                      <a:alpha val="40000"/>
                    </a:schemeClr>
                  </a:glow>
                  <a:outerShdw blurRad="38100" dist="38100" dir="2700000" algn="tl">
                    <a:srgbClr val="000000">
                      <a:alpha val="43137"/>
                    </a:srgbClr>
                  </a:outerShdw>
                </a:effectLst>
                <a:uLnTx/>
                <a:uFillTx/>
                <a:latin typeface="Arial"/>
                <a:ea typeface="+mn-ea"/>
                <a:cs typeface="+mn-cs"/>
              </a:rPr>
              <a:t>frutos en la </a:t>
            </a:r>
            <a:r>
              <a:rPr kumimoji="0" lang="es-PE" sz="2200" b="1" i="0" u="none" strike="noStrike" kern="1200" cap="none" spc="0" normalizeH="0" baseline="0" noProof="0" dirty="0" smtClean="0">
                <a:ln>
                  <a:noFill/>
                </a:ln>
                <a:solidFill>
                  <a:srgbClr val="EFF274">
                    <a:lumMod val="20000"/>
                    <a:lumOff val="80000"/>
                  </a:srgbClr>
                </a:solidFill>
                <a:effectLst>
                  <a:glow rad="101600">
                    <a:schemeClr val="accent4">
                      <a:satMod val="175000"/>
                      <a:alpha val="40000"/>
                    </a:schemeClr>
                  </a:glow>
                  <a:outerShdw blurRad="38100" dist="38100" dir="2700000" algn="tl">
                    <a:srgbClr val="000000">
                      <a:alpha val="43137"/>
                    </a:srgbClr>
                  </a:outerShdw>
                </a:effectLst>
                <a:uLnTx/>
                <a:uFillTx/>
                <a:latin typeface="Arial"/>
                <a:ea typeface="+mn-ea"/>
                <a:cs typeface="+mn-cs"/>
              </a:rPr>
              <a:t>                                                                        relación </a:t>
            </a:r>
            <a:r>
              <a:rPr kumimoji="0" lang="es-PE" sz="2200" b="1" i="0" u="none" strike="noStrike" kern="1200" cap="none" spc="0" normalizeH="0" baseline="0" noProof="0" dirty="0" err="1" smtClean="0">
                <a:ln>
                  <a:noFill/>
                </a:ln>
                <a:solidFill>
                  <a:srgbClr val="EFF274">
                    <a:lumMod val="20000"/>
                    <a:lumOff val="80000"/>
                  </a:srgbClr>
                </a:solidFill>
                <a:effectLst>
                  <a:glow rad="101600">
                    <a:schemeClr val="accent4">
                      <a:satMod val="175000"/>
                      <a:alpha val="40000"/>
                    </a:schemeClr>
                  </a:glow>
                  <a:outerShdw blurRad="38100" dist="38100" dir="2700000" algn="tl">
                    <a:srgbClr val="000000">
                      <a:alpha val="43137"/>
                    </a:srgbClr>
                  </a:outerShdw>
                </a:effectLst>
                <a:uLnTx/>
                <a:uFillTx/>
                <a:latin typeface="Arial"/>
                <a:ea typeface="+mn-ea"/>
                <a:cs typeface="+mn-cs"/>
              </a:rPr>
              <a:t>cotidian</a:t>
            </a:r>
            <a:r>
              <a:rPr kumimoji="0" lang="es-PE" sz="2200" b="1" i="0" u="none" strike="noStrike" kern="1200" cap="none" spc="0" normalizeH="0" baseline="0" noProof="0" dirty="0" smtClean="0">
                <a:ln>
                  <a:noFill/>
                </a:ln>
                <a:solidFill>
                  <a:srgbClr val="EFF274">
                    <a:lumMod val="20000"/>
                    <a:lumOff val="80000"/>
                  </a:srgbClr>
                </a:solidFill>
                <a:effectLst>
                  <a:glow rad="101600">
                    <a:schemeClr val="accent4">
                      <a:satMod val="175000"/>
                      <a:alpha val="40000"/>
                    </a:schemeClr>
                  </a:glow>
                  <a:outerShdw blurRad="38100" dist="38100" dir="2700000" algn="tl">
                    <a:srgbClr val="000000">
                      <a:alpha val="43137"/>
                    </a:srgbClr>
                  </a:outerShdw>
                </a:effectLst>
                <a:uLnTx/>
                <a:uFillTx/>
                <a:latin typeface="Arial"/>
                <a:ea typeface="+mn-ea"/>
                <a:cs typeface="+mn-cs"/>
              </a:rPr>
              <a:t>  movida </a:t>
            </a:r>
            <a:r>
              <a:rPr kumimoji="0" lang="es-PE" sz="2200" b="1" i="0" u="none" strike="noStrike" kern="1200" cap="none" spc="0" normalizeH="0" baseline="0" noProof="0" dirty="0">
                <a:ln>
                  <a:noFill/>
                </a:ln>
                <a:solidFill>
                  <a:srgbClr val="EFF274">
                    <a:lumMod val="20000"/>
                    <a:lumOff val="80000"/>
                  </a:srgbClr>
                </a:solidFill>
                <a:effectLst>
                  <a:glow rad="101600">
                    <a:schemeClr val="accent4">
                      <a:satMod val="175000"/>
                      <a:alpha val="40000"/>
                    </a:schemeClr>
                  </a:glow>
                  <a:outerShdw blurRad="38100" dist="38100" dir="2700000" algn="tl">
                    <a:srgbClr val="000000">
                      <a:alpha val="43137"/>
                    </a:srgbClr>
                  </a:outerShdw>
                </a:effectLst>
                <a:uLnTx/>
                <a:uFillTx/>
                <a:latin typeface="Arial"/>
                <a:ea typeface="+mn-ea"/>
                <a:cs typeface="+mn-cs"/>
              </a:rPr>
              <a:t>y alimentada por el amor mutuo</a:t>
            </a:r>
            <a:r>
              <a:rPr kumimoji="0" lang="es-PE" sz="2200" b="1" i="0" u="none" strike="noStrike" kern="1200" cap="none" spc="0" normalizeH="0" baseline="0" noProof="0" dirty="0" smtClean="0">
                <a:ln>
                  <a:noFill/>
                </a:ln>
                <a:solidFill>
                  <a:srgbClr val="EFF274">
                    <a:lumMod val="20000"/>
                    <a:lumOff val="80000"/>
                  </a:srgbClr>
                </a:solidFill>
                <a:effectLst>
                  <a:glow rad="101600">
                    <a:schemeClr val="accent4">
                      <a:satMod val="175000"/>
                      <a:alpha val="40000"/>
                    </a:schemeClr>
                  </a:glow>
                  <a:outerShdw blurRad="38100" dist="38100" dir="2700000" algn="tl">
                    <a:srgbClr val="000000">
                      <a:alpha val="43137"/>
                    </a:srgbClr>
                  </a:outerShdw>
                </a:effectLst>
                <a:uLnTx/>
                <a:uFillTx/>
                <a:latin typeface="Arial"/>
                <a:ea typeface="+mn-ea"/>
                <a:cs typeface="+mn-cs"/>
              </a:rPr>
              <a:t>. </a:t>
            </a:r>
            <a:endParaRPr kumimoji="0" lang="es-PE" sz="2200" b="1" i="0" u="none" strike="noStrike" kern="1200" cap="none" spc="0" normalizeH="0" baseline="0" noProof="0" dirty="0">
              <a:ln>
                <a:noFill/>
              </a:ln>
              <a:solidFill>
                <a:srgbClr val="EFF274">
                  <a:lumMod val="20000"/>
                  <a:lumOff val="80000"/>
                </a:srgbClr>
              </a:solidFill>
              <a:effectLst>
                <a:glow rad="101600">
                  <a:schemeClr val="accent4">
                    <a:satMod val="175000"/>
                    <a:alpha val="40000"/>
                  </a:schemeClr>
                </a:glow>
                <a:outerShdw blurRad="38100" dist="38100" dir="2700000" algn="tl">
                  <a:srgbClr val="000000">
                    <a:alpha val="43137"/>
                  </a:srgbClr>
                </a:outerShdw>
              </a:effectLst>
              <a:uLnTx/>
              <a:uFillTx/>
              <a:latin typeface="Arial"/>
              <a:ea typeface="+mn-ea"/>
              <a:cs typeface="+mn-cs"/>
            </a:endParaRPr>
          </a:p>
        </p:txBody>
      </p:sp>
    </p:spTree>
    <p:extLst>
      <p:ext uri="{BB962C8B-B14F-4D97-AF65-F5344CB8AC3E}">
        <p14:creationId xmlns:p14="http://schemas.microsoft.com/office/powerpoint/2010/main" val="41015303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3"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7" presetClass="entr" presetSubtype="0" fill="hold" grpId="0" nodeType="afterEffect">
                                  <p:stCondLst>
                                    <p:cond delay="0"/>
                                  </p:stCondLst>
                                  <p:iterate type="lt">
                                    <p:tmPct val="50000"/>
                                  </p:iterate>
                                  <p:childTnLst>
                                    <p:set>
                                      <p:cBhvr>
                                        <p:cTn id="14" dur="1" fill="hold">
                                          <p:stCondLst>
                                            <p:cond delay="0"/>
                                          </p:stCondLst>
                                        </p:cTn>
                                        <p:tgtEl>
                                          <p:spTgt spid="7"/>
                                        </p:tgtEl>
                                        <p:attrNameLst>
                                          <p:attrName>style.visibility</p:attrName>
                                        </p:attrNameLst>
                                      </p:cBhvr>
                                      <p:to>
                                        <p:strVal val="visible"/>
                                      </p:to>
                                    </p:set>
                                    <p:anim calcmode="discrete" valueType="clr">
                                      <p:cBhvr override="childStyle">
                                        <p:cTn id="15"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7"/>
                                        </p:tgtEl>
                                        <p:attrNameLst>
                                          <p:attrName>fillcolor</p:attrName>
                                        </p:attrNameLst>
                                      </p:cBhvr>
                                      <p:tavLst>
                                        <p:tav tm="0">
                                          <p:val>
                                            <p:clrVal>
                                              <a:schemeClr val="accent2"/>
                                            </p:clrVal>
                                          </p:val>
                                        </p:tav>
                                        <p:tav tm="50000">
                                          <p:val>
                                            <p:clrVal>
                                              <a:schemeClr val="hlink"/>
                                            </p:clrVal>
                                          </p:val>
                                        </p:tav>
                                      </p:tavLst>
                                    </p:anim>
                                    <p:set>
                                      <p:cBhvr>
                                        <p:cTn id="17" dur="80"/>
                                        <p:tgtEl>
                                          <p:spTgt spid="7"/>
                                        </p:tgtEl>
                                        <p:attrNameLst>
                                          <p:attrName>fill.type</p:attrName>
                                        </p:attrNameLst>
                                      </p:cBhvr>
                                      <p:to>
                                        <p:strVal val="solid"/>
                                      </p:to>
                                    </p:set>
                                  </p:childTnLst>
                                </p:cTn>
                              </p:par>
                            </p:childTnLst>
                          </p:cTn>
                        </p:par>
                        <p:par>
                          <p:cTn id="18" fill="hold">
                            <p:stCondLst>
                              <p:cond delay="4000"/>
                            </p:stCondLst>
                            <p:childTnLst>
                              <p:par>
                                <p:cTn id="19" presetID="27" presetClass="entr" presetSubtype="0" fill="hold" grpId="0" nodeType="afterEffect">
                                  <p:stCondLst>
                                    <p:cond delay="0"/>
                                  </p:stCondLst>
                                  <p:iterate type="lt">
                                    <p:tmPct val="50000"/>
                                  </p:iterate>
                                  <p:childTnLst>
                                    <p:set>
                                      <p:cBhvr>
                                        <p:cTn id="20" dur="1" fill="hold">
                                          <p:stCondLst>
                                            <p:cond delay="0"/>
                                          </p:stCondLst>
                                        </p:cTn>
                                        <p:tgtEl>
                                          <p:spTgt spid="9"/>
                                        </p:tgtEl>
                                        <p:attrNameLst>
                                          <p:attrName>style.visibility</p:attrName>
                                        </p:attrNameLst>
                                      </p:cBhvr>
                                      <p:to>
                                        <p:strVal val="visible"/>
                                      </p:to>
                                    </p:set>
                                    <p:anim calcmode="discrete" valueType="clr">
                                      <p:cBhvr override="childStyle">
                                        <p:cTn id="21"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9"/>
                                        </p:tgtEl>
                                        <p:attrNameLst>
                                          <p:attrName>fillcolor</p:attrName>
                                        </p:attrNameLst>
                                      </p:cBhvr>
                                      <p:tavLst>
                                        <p:tav tm="0">
                                          <p:val>
                                            <p:clrVal>
                                              <a:schemeClr val="accent2"/>
                                            </p:clrVal>
                                          </p:val>
                                        </p:tav>
                                        <p:tav tm="50000">
                                          <p:val>
                                            <p:clrVal>
                                              <a:schemeClr val="hlink"/>
                                            </p:clrVal>
                                          </p:val>
                                        </p:tav>
                                      </p:tavLst>
                                    </p:anim>
                                    <p:set>
                                      <p:cBhvr>
                                        <p:cTn id="23" dur="80"/>
                                        <p:tgtEl>
                                          <p:spTgt spid="9"/>
                                        </p:tgtEl>
                                        <p:attrNameLst>
                                          <p:attrName>fill.type</p:attrName>
                                        </p:attrNameLst>
                                      </p:cBhvr>
                                      <p:to>
                                        <p:strVal val="solid"/>
                                      </p:to>
                                    </p:set>
                                  </p:childTnLst>
                                </p:cTn>
                              </p:par>
                            </p:childTnLst>
                          </p:cTn>
                        </p:par>
                        <p:par>
                          <p:cTn id="24" fill="hold">
                            <p:stCondLst>
                              <p:cond delay="8000"/>
                            </p:stCondLst>
                            <p:childTnLst>
                              <p:par>
                                <p:cTn id="25" presetID="27" presetClass="entr" presetSubtype="0" fill="hold" grpId="0" nodeType="afterEffect">
                                  <p:stCondLst>
                                    <p:cond delay="0"/>
                                  </p:stCondLst>
                                  <p:iterate type="lt">
                                    <p:tmPct val="50000"/>
                                  </p:iterate>
                                  <p:childTnLst>
                                    <p:set>
                                      <p:cBhvr>
                                        <p:cTn id="26" dur="1" fill="hold">
                                          <p:stCondLst>
                                            <p:cond delay="0"/>
                                          </p:stCondLst>
                                        </p:cTn>
                                        <p:tgtEl>
                                          <p:spTgt spid="11"/>
                                        </p:tgtEl>
                                        <p:attrNameLst>
                                          <p:attrName>style.visibility</p:attrName>
                                        </p:attrNameLst>
                                      </p:cBhvr>
                                      <p:to>
                                        <p:strVal val="visible"/>
                                      </p:to>
                                    </p:set>
                                    <p:anim calcmode="discrete" valueType="clr">
                                      <p:cBhvr override="childStyle">
                                        <p:cTn id="2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1"/>
                                        </p:tgtEl>
                                        <p:attrNameLst>
                                          <p:attrName>fillcolor</p:attrName>
                                        </p:attrNameLst>
                                      </p:cBhvr>
                                      <p:tavLst>
                                        <p:tav tm="0">
                                          <p:val>
                                            <p:clrVal>
                                              <a:schemeClr val="accent2"/>
                                            </p:clrVal>
                                          </p:val>
                                        </p:tav>
                                        <p:tav tm="50000">
                                          <p:val>
                                            <p:clrVal>
                                              <a:schemeClr val="hlink"/>
                                            </p:clrVal>
                                          </p:val>
                                        </p:tav>
                                      </p:tavLst>
                                    </p:anim>
                                    <p:set>
                                      <p:cBhvr>
                                        <p:cTn id="29" dur="80"/>
                                        <p:tgtEl>
                                          <p:spTgt spid="11"/>
                                        </p:tgtEl>
                                        <p:attrNameLst>
                                          <p:attrName>fill.type</p:attrName>
                                        </p:attrNameLst>
                                      </p:cBhvr>
                                      <p:to>
                                        <p:strVal val="solid"/>
                                      </p:to>
                                    </p:set>
                                  </p:childTnLst>
                                </p:cTn>
                              </p:par>
                            </p:childTnLst>
                          </p:cTn>
                        </p:par>
                        <p:par>
                          <p:cTn id="30" fill="hold">
                            <p:stCondLst>
                              <p:cond delay="11920"/>
                            </p:stCondLst>
                            <p:childTnLst>
                              <p:par>
                                <p:cTn id="31" presetID="27" presetClass="entr" presetSubtype="0" fill="hold" grpId="0" nodeType="afterEffect">
                                  <p:stCondLst>
                                    <p:cond delay="0"/>
                                  </p:stCondLst>
                                  <p:iterate type="lt">
                                    <p:tmPct val="50000"/>
                                  </p:iterate>
                                  <p:childTnLst>
                                    <p:set>
                                      <p:cBhvr>
                                        <p:cTn id="32" dur="1" fill="hold">
                                          <p:stCondLst>
                                            <p:cond delay="0"/>
                                          </p:stCondLst>
                                        </p:cTn>
                                        <p:tgtEl>
                                          <p:spTgt spid="13"/>
                                        </p:tgtEl>
                                        <p:attrNameLst>
                                          <p:attrName>style.visibility</p:attrName>
                                        </p:attrNameLst>
                                      </p:cBhvr>
                                      <p:to>
                                        <p:strVal val="visible"/>
                                      </p:to>
                                    </p:set>
                                    <p:anim calcmode="discrete" valueType="clr">
                                      <p:cBhvr override="childStyle">
                                        <p:cTn id="33"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3"/>
                                        </p:tgtEl>
                                        <p:attrNameLst>
                                          <p:attrName>fillcolor</p:attrName>
                                        </p:attrNameLst>
                                      </p:cBhvr>
                                      <p:tavLst>
                                        <p:tav tm="0">
                                          <p:val>
                                            <p:clrVal>
                                              <a:schemeClr val="accent2"/>
                                            </p:clrVal>
                                          </p:val>
                                        </p:tav>
                                        <p:tav tm="50000">
                                          <p:val>
                                            <p:clrVal>
                                              <a:schemeClr val="hlink"/>
                                            </p:clrVal>
                                          </p:val>
                                        </p:tav>
                                      </p:tavLst>
                                    </p:anim>
                                    <p:set>
                                      <p:cBhvr>
                                        <p:cTn id="35" dur="80"/>
                                        <p:tgtEl>
                                          <p:spTgt spid="13"/>
                                        </p:tgtEl>
                                        <p:attrNameLst>
                                          <p:attrName>fill.type</p:attrName>
                                        </p:attrNameLst>
                                      </p:cBhvr>
                                      <p:to>
                                        <p:strVal val="solid"/>
                                      </p:to>
                                    </p:set>
                                  </p:childTnLst>
                                </p:cTn>
                              </p:par>
                            </p:childTnLst>
                          </p:cTn>
                        </p:par>
                        <p:par>
                          <p:cTn id="36" fill="hold">
                            <p:stCondLst>
                              <p:cond delay="14600"/>
                            </p:stCondLst>
                            <p:childTnLst>
                              <p:par>
                                <p:cTn id="37" presetID="27" presetClass="entr" presetSubtype="0" fill="hold" grpId="0" nodeType="afterEffect">
                                  <p:stCondLst>
                                    <p:cond delay="0"/>
                                  </p:stCondLst>
                                  <p:iterate type="lt">
                                    <p:tmPct val="50000"/>
                                  </p:iterate>
                                  <p:childTnLst>
                                    <p:set>
                                      <p:cBhvr>
                                        <p:cTn id="38" dur="1" fill="hold">
                                          <p:stCondLst>
                                            <p:cond delay="0"/>
                                          </p:stCondLst>
                                        </p:cTn>
                                        <p:tgtEl>
                                          <p:spTgt spid="12"/>
                                        </p:tgtEl>
                                        <p:attrNameLst>
                                          <p:attrName>style.visibility</p:attrName>
                                        </p:attrNameLst>
                                      </p:cBhvr>
                                      <p:to>
                                        <p:strVal val="visible"/>
                                      </p:to>
                                    </p:set>
                                    <p:anim calcmode="discrete" valueType="clr">
                                      <p:cBhvr override="childStyle">
                                        <p:cTn id="39"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12"/>
                                        </p:tgtEl>
                                        <p:attrNameLst>
                                          <p:attrName>fillcolor</p:attrName>
                                        </p:attrNameLst>
                                      </p:cBhvr>
                                      <p:tavLst>
                                        <p:tav tm="0">
                                          <p:val>
                                            <p:clrVal>
                                              <a:schemeClr val="accent2"/>
                                            </p:clrVal>
                                          </p:val>
                                        </p:tav>
                                        <p:tav tm="50000">
                                          <p:val>
                                            <p:clrVal>
                                              <a:schemeClr val="hlink"/>
                                            </p:clrVal>
                                          </p:val>
                                        </p:tav>
                                      </p:tavLst>
                                    </p:anim>
                                    <p:set>
                                      <p:cBhvr>
                                        <p:cTn id="41"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89/0f/58/890f5800a1dda87e96bf1ded1b6d94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672" y="522897"/>
            <a:ext cx="8232287" cy="5812247"/>
          </a:xfrm>
          <a:prstGeom prst="rect">
            <a:avLst/>
          </a:prstGeom>
          <a:noFill/>
          <a:extLst>
            <a:ext uri="{909E8E84-426E-40DD-AFC4-6F175D3DCCD1}">
              <a14:hiddenFill xmlns:a14="http://schemas.microsoft.com/office/drawing/2010/main">
                <a:solidFill>
                  <a:srgbClr val="FFFFFF"/>
                </a:solidFill>
              </a14:hiddenFill>
            </a:ext>
          </a:extLst>
        </p:spPr>
      </p:pic>
      <p:sp>
        <p:nvSpPr>
          <p:cNvPr id="8" name="WordArt 5"/>
          <p:cNvSpPr>
            <a:spLocks noChangeArrowheads="1" noChangeShapeType="1" noTextEdit="1"/>
          </p:cNvSpPr>
          <p:nvPr/>
        </p:nvSpPr>
        <p:spPr bwMode="auto">
          <a:xfrm rot="211934">
            <a:off x="4507868" y="2583243"/>
            <a:ext cx="2425209" cy="3291978"/>
          </a:xfrm>
          <a:prstGeom prst="rect">
            <a:avLst/>
          </a:prstGeom>
        </p:spPr>
        <p:txBody>
          <a:bodyPr wrap="none" fromWordArt="1"/>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s-PE" sz="2000" b="1" u="none" strike="noStrike" kern="10" normalizeH="0" baseline="0" noProof="0" dirty="0">
              <a:uLnTx/>
              <a:uFillTx/>
              <a:latin typeface="Arial" panose="020B0604020202020204" pitchFamily="34" charset="0"/>
              <a:cs typeface="Arial" panose="020B0604020202020204" pitchFamily="34" charset="0"/>
            </a:endParaRPr>
          </a:p>
        </p:txBody>
      </p:sp>
      <p:sp>
        <p:nvSpPr>
          <p:cNvPr id="2" name="Rectángulo 1"/>
          <p:cNvSpPr/>
          <p:nvPr/>
        </p:nvSpPr>
        <p:spPr>
          <a:xfrm rot="188885">
            <a:off x="5386943" y="1596227"/>
            <a:ext cx="2838419" cy="3477875"/>
          </a:xfrm>
          <a:prstGeom prst="rect">
            <a:avLst/>
          </a:prstGeom>
        </p:spPr>
        <p:txBody>
          <a:bodyPr wrap="square">
            <a:spAutoFit/>
          </a:bodyPr>
          <a:lstStyle/>
          <a:p>
            <a:pPr lvl="0" algn="ctr" fontAlgn="base">
              <a:spcBef>
                <a:spcPct val="0"/>
              </a:spcBef>
              <a:spcAft>
                <a:spcPct val="0"/>
              </a:spcAft>
              <a:defRPr/>
            </a:pPr>
            <a:r>
              <a:rPr lang="es-ES" sz="2000" b="1" dirty="0">
                <a:latin typeface="Arial" panose="020B0604020202020204" pitchFamily="34" charset="0"/>
                <a:cs typeface="Arial" panose="020B0604020202020204" pitchFamily="34" charset="0"/>
              </a:rPr>
              <a:t>Por todo esto,                                    ayúdanos, </a:t>
            </a:r>
          </a:p>
          <a:p>
            <a:pPr lvl="0" algn="ctr" fontAlgn="base">
              <a:spcBef>
                <a:spcPct val="0"/>
              </a:spcBef>
              <a:spcAft>
                <a:spcPct val="0"/>
              </a:spcAft>
              <a:defRPr/>
            </a:pPr>
            <a:r>
              <a:rPr lang="es-ES" sz="2000" b="1" dirty="0">
                <a:latin typeface="Arial" panose="020B0604020202020204" pitchFamily="34" charset="0"/>
                <a:cs typeface="Arial" panose="020B0604020202020204" pitchFamily="34" charset="0"/>
              </a:rPr>
              <a:t>Señor, a vivir de acuerdo </a:t>
            </a:r>
            <a:r>
              <a:rPr lang="es-ES" sz="2000" b="1" dirty="0" smtClean="0">
                <a:latin typeface="Arial" panose="020B0604020202020204" pitchFamily="34" charset="0"/>
                <a:cs typeface="Arial" panose="020B0604020202020204" pitchFamily="34" charset="0"/>
              </a:rPr>
              <a:t>a </a:t>
            </a:r>
            <a:r>
              <a:rPr lang="es-ES" sz="2000" b="1" dirty="0">
                <a:latin typeface="Arial" panose="020B0604020202020204" pitchFamily="34" charset="0"/>
                <a:cs typeface="Arial" panose="020B0604020202020204" pitchFamily="34" charset="0"/>
              </a:rPr>
              <a:t>tu santa voluntad, </a:t>
            </a:r>
            <a:r>
              <a:rPr lang="es-ES" sz="2000" b="1" dirty="0" smtClean="0">
                <a:latin typeface="Arial" panose="020B0604020202020204" pitchFamily="34" charset="0"/>
                <a:cs typeface="Arial" panose="020B0604020202020204" pitchFamily="34" charset="0"/>
              </a:rPr>
              <a:t> y </a:t>
            </a:r>
            <a:r>
              <a:rPr lang="es-ES" sz="2000" b="1" dirty="0">
                <a:latin typeface="Arial" panose="020B0604020202020204" pitchFamily="34" charset="0"/>
                <a:cs typeface="Arial" panose="020B0604020202020204" pitchFamily="34" charset="0"/>
              </a:rPr>
              <a:t>a buscar siempre </a:t>
            </a:r>
            <a:r>
              <a:rPr lang="es-ES" sz="2000" b="1" dirty="0" smtClean="0">
                <a:latin typeface="Arial" panose="020B0604020202020204" pitchFamily="34" charset="0"/>
                <a:cs typeface="Arial" panose="020B0604020202020204" pitchFamily="34" charset="0"/>
              </a:rPr>
              <a:t> producir </a:t>
            </a:r>
            <a:r>
              <a:rPr lang="es-ES" sz="2000" b="1" dirty="0">
                <a:latin typeface="Arial" panose="020B0604020202020204" pitchFamily="34" charset="0"/>
                <a:cs typeface="Arial" panose="020B0604020202020204" pitchFamily="34" charset="0"/>
              </a:rPr>
              <a:t>los frutos </a:t>
            </a:r>
            <a:r>
              <a:rPr lang="es-ES" sz="2000" b="1" dirty="0" smtClean="0">
                <a:latin typeface="Arial" panose="020B0604020202020204" pitchFamily="34" charset="0"/>
                <a:cs typeface="Arial" panose="020B0604020202020204" pitchFamily="34" charset="0"/>
              </a:rPr>
              <a:t>que Tú </a:t>
            </a:r>
            <a:r>
              <a:rPr lang="es-ES" sz="2000" b="1" dirty="0">
                <a:latin typeface="Arial" panose="020B0604020202020204" pitchFamily="34" charset="0"/>
                <a:cs typeface="Arial" panose="020B0604020202020204" pitchFamily="34" charset="0"/>
              </a:rPr>
              <a:t>esperas que demos </a:t>
            </a:r>
          </a:p>
          <a:p>
            <a:pPr lvl="0" algn="ctr" fontAlgn="base">
              <a:spcBef>
                <a:spcPct val="0"/>
              </a:spcBef>
              <a:spcAft>
                <a:spcPct val="0"/>
              </a:spcAft>
              <a:defRPr/>
            </a:pPr>
            <a:r>
              <a:rPr lang="es-ES" sz="2000" b="1" dirty="0">
                <a:latin typeface="Arial" panose="020B0604020202020204" pitchFamily="34" charset="0"/>
                <a:cs typeface="Arial" panose="020B0604020202020204" pitchFamily="34" charset="0"/>
              </a:rPr>
              <a:t>como buenos servidores </a:t>
            </a:r>
          </a:p>
          <a:p>
            <a:pPr lvl="0" algn="ctr" fontAlgn="base">
              <a:spcBef>
                <a:spcPct val="0"/>
              </a:spcBef>
              <a:spcAft>
                <a:spcPct val="0"/>
              </a:spcAft>
              <a:defRPr/>
            </a:pPr>
            <a:r>
              <a:rPr lang="es-ES" sz="2000" b="1" dirty="0">
                <a:latin typeface="Arial" panose="020B0604020202020204" pitchFamily="34" charset="0"/>
                <a:cs typeface="Arial" panose="020B0604020202020204" pitchFamily="34" charset="0"/>
              </a:rPr>
              <a:t>de tu Reino. </a:t>
            </a:r>
            <a:r>
              <a:rPr lang="es-ES" sz="2000" b="1" dirty="0" smtClean="0">
                <a:latin typeface="Arial" panose="020B0604020202020204" pitchFamily="34" charset="0"/>
                <a:cs typeface="Arial" panose="020B0604020202020204" pitchFamily="34" charset="0"/>
              </a:rPr>
              <a:t>AMÉN</a:t>
            </a:r>
            <a:endParaRPr lang="es-PE" sz="2000" b="1" kern="1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29354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
                                            <p:txEl>
                                              <p:pRg st="0" end="0"/>
                                            </p:txEl>
                                          </p:spTgt>
                                        </p:tgtEl>
                                        <p:attrNameLst>
                                          <p:attrName>style.visibility</p:attrName>
                                        </p:attrNameLst>
                                      </p:cBhvr>
                                      <p:to>
                                        <p:strVal val="visible"/>
                                      </p:to>
                                    </p:set>
                                    <p:anim calcmode="discrete" valueType="clr">
                                      <p:cBhvr override="childStyle">
                                        <p:cTn id="7" dur="80"/>
                                        <p:tgtEl>
                                          <p:spTgt spid="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
                                            <p:txEl>
                                              <p:pRg st="0" end="0"/>
                                            </p:txEl>
                                          </p:spTgt>
                                        </p:tgtEl>
                                        <p:attrNameLst>
                                          <p:attrName>fill.type</p:attrName>
                                        </p:attrNameLst>
                                      </p:cBhvr>
                                      <p:to>
                                        <p:strVal val="solid"/>
                                      </p:to>
                                    </p:set>
                                  </p:childTnLst>
                                </p:cTn>
                              </p:par>
                            </p:childTnLst>
                          </p:cTn>
                        </p:par>
                        <p:par>
                          <p:cTn id="10" fill="hold">
                            <p:stCondLst>
                              <p:cond delay="88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2">
                                            <p:txEl>
                                              <p:pRg st="1" end="1"/>
                                            </p:txEl>
                                          </p:spTgt>
                                        </p:tgtEl>
                                        <p:attrNameLst>
                                          <p:attrName>style.visibility</p:attrName>
                                        </p:attrNameLst>
                                      </p:cBhvr>
                                      <p:to>
                                        <p:strVal val="visible"/>
                                      </p:to>
                                    </p:set>
                                    <p:anim calcmode="discrete" valueType="clr">
                                      <p:cBhvr override="childStyle">
                                        <p:cTn id="13" dur="80"/>
                                        <p:tgtEl>
                                          <p:spTgt spid="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
                                            <p:txEl>
                                              <p:pRg st="1" end="1"/>
                                            </p:txEl>
                                          </p:spTgt>
                                        </p:tgtEl>
                                        <p:attrNameLst>
                                          <p:attrName>fillcolor</p:attrName>
                                        </p:attrNameLst>
                                      </p:cBhvr>
                                      <p:tavLst>
                                        <p:tav tm="0">
                                          <p:val>
                                            <p:clrVal>
                                              <a:schemeClr val="accent2"/>
                                            </p:clrVal>
                                          </p:val>
                                        </p:tav>
                                        <p:tav tm="50000">
                                          <p:val>
                                            <p:clrVal>
                                              <a:schemeClr val="hlink"/>
                                            </p:clrVal>
                                          </p:val>
                                        </p:tav>
                                      </p:tavLst>
                                    </p:anim>
                                    <p:set>
                                      <p:cBhvr>
                                        <p:cTn id="15" dur="80"/>
                                        <p:tgtEl>
                                          <p:spTgt spid="2">
                                            <p:txEl>
                                              <p:pRg st="1" end="1"/>
                                            </p:txEl>
                                          </p:spTgt>
                                        </p:tgtEl>
                                        <p:attrNameLst>
                                          <p:attrName>fill.type</p:attrName>
                                        </p:attrNameLst>
                                      </p:cBhvr>
                                      <p:to>
                                        <p:strVal val="solid"/>
                                      </p:to>
                                    </p:set>
                                  </p:childTnLst>
                                </p:cTn>
                              </p:par>
                            </p:childTnLst>
                          </p:cTn>
                        </p:par>
                        <p:par>
                          <p:cTn id="16" fill="hold">
                            <p:stCondLst>
                              <p:cond delay="452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2">
                                            <p:txEl>
                                              <p:pRg st="2" end="2"/>
                                            </p:txEl>
                                          </p:spTgt>
                                        </p:tgtEl>
                                        <p:attrNameLst>
                                          <p:attrName>style.visibility</p:attrName>
                                        </p:attrNameLst>
                                      </p:cBhvr>
                                      <p:to>
                                        <p:strVal val="visible"/>
                                      </p:to>
                                    </p:set>
                                    <p:anim calcmode="discrete" valueType="clr">
                                      <p:cBhvr override="childStyle">
                                        <p:cTn id="19" dur="80"/>
                                        <p:tgtEl>
                                          <p:spTgt spid="2">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
                                            <p:txEl>
                                              <p:pRg st="2" end="2"/>
                                            </p:txEl>
                                          </p:spTgt>
                                        </p:tgtEl>
                                        <p:attrNameLst>
                                          <p:attrName>fillcolor</p:attrName>
                                        </p:attrNameLst>
                                      </p:cBhvr>
                                      <p:tavLst>
                                        <p:tav tm="0">
                                          <p:val>
                                            <p:clrVal>
                                              <a:schemeClr val="accent2"/>
                                            </p:clrVal>
                                          </p:val>
                                        </p:tav>
                                        <p:tav tm="50000">
                                          <p:val>
                                            <p:clrVal>
                                              <a:schemeClr val="hlink"/>
                                            </p:clrVal>
                                          </p:val>
                                        </p:tav>
                                      </p:tavLst>
                                    </p:anim>
                                    <p:set>
                                      <p:cBhvr>
                                        <p:cTn id="21" dur="80"/>
                                        <p:tgtEl>
                                          <p:spTgt spid="2">
                                            <p:txEl>
                                              <p:pRg st="2" end="2"/>
                                            </p:txEl>
                                          </p:spTgt>
                                        </p:tgtEl>
                                        <p:attrNameLst>
                                          <p:attrName>fill.type</p:attrName>
                                        </p:attrNameLst>
                                      </p:cBhvr>
                                      <p:to>
                                        <p:strVal val="solid"/>
                                      </p:to>
                                    </p:set>
                                  </p:childTnLst>
                                </p:cTn>
                              </p:par>
                            </p:childTnLst>
                          </p:cTn>
                        </p:par>
                        <p:par>
                          <p:cTn id="22" fill="hold">
                            <p:stCondLst>
                              <p:cond delay="536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2">
                                            <p:txEl>
                                              <p:pRg st="3" end="3"/>
                                            </p:txEl>
                                          </p:spTgt>
                                        </p:tgtEl>
                                        <p:attrNameLst>
                                          <p:attrName>style.visibility</p:attrName>
                                        </p:attrNameLst>
                                      </p:cBhvr>
                                      <p:to>
                                        <p:strVal val="visible"/>
                                      </p:to>
                                    </p:set>
                                    <p:anim calcmode="discrete" valueType="clr">
                                      <p:cBhvr override="childStyle">
                                        <p:cTn id="25" dur="80"/>
                                        <p:tgtEl>
                                          <p:spTgt spid="2">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2">
                                            <p:txEl>
                                              <p:pRg st="3" end="3"/>
                                            </p:txEl>
                                          </p:spTgt>
                                        </p:tgtEl>
                                        <p:attrNameLst>
                                          <p:attrName>fillcolor</p:attrName>
                                        </p:attrNameLst>
                                      </p:cBhvr>
                                      <p:tavLst>
                                        <p:tav tm="0">
                                          <p:val>
                                            <p:clrVal>
                                              <a:schemeClr val="accent2"/>
                                            </p:clrVal>
                                          </p:val>
                                        </p:tav>
                                        <p:tav tm="50000">
                                          <p:val>
                                            <p:clrVal>
                                              <a:schemeClr val="hlink"/>
                                            </p:clrVal>
                                          </p:val>
                                        </p:tav>
                                      </p:tavLst>
                                    </p:anim>
                                    <p:set>
                                      <p:cBhvr>
                                        <p:cTn id="27" dur="80"/>
                                        <p:tgtEl>
                                          <p:spTgt spid="2">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pinimg.com/564x/44/ef/ee/44efee0be61febcef855d0aaa8e74f9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489" y="527540"/>
            <a:ext cx="8202168" cy="5842313"/>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7" name="WordArt 6"/>
          <p:cNvSpPr>
            <a:spLocks noChangeArrowheads="1" noChangeShapeType="1" noTextEdit="1"/>
          </p:cNvSpPr>
          <p:nvPr/>
        </p:nvSpPr>
        <p:spPr bwMode="auto">
          <a:xfrm>
            <a:off x="1547664" y="1309872"/>
            <a:ext cx="2358549" cy="360363"/>
          </a:xfrm>
          <a:prstGeom prst="rect">
            <a:avLst/>
          </a:prstGeom>
          <a:extLst>
            <a:ext uri="{AF507438-7753-43E0-B8FC-AC1667EBCBE1}">
              <a14:hiddenEffects xmlns:a14="http://schemas.microsoft.com/office/drawing/2010/main">
                <a:effectLst/>
              </a14:hiddenEffects>
            </a:ext>
          </a:extLst>
        </p:spPr>
        <p:txBody>
          <a:bodyPr wrap="none" fromWordArt="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sz="2000" b="0" i="0" u="none" strike="noStrike" kern="10" cap="none" spc="0" normalizeH="0" baseline="0" noProof="0" dirty="0">
              <a:ln>
                <a:noFill/>
              </a:ln>
              <a:solidFill>
                <a:srgbClr val="FFFF00"/>
              </a:solidFill>
              <a:effectLst>
                <a:outerShdw blurRad="50800" dist="38100" dir="10800000" algn="r" rotWithShape="0">
                  <a:srgbClr val="2A1500"/>
                </a:outerShdw>
              </a:effectLst>
              <a:uLnTx/>
              <a:uFillTx/>
              <a:latin typeface="Arial Black"/>
              <a:ea typeface="+mn-ea"/>
              <a:cs typeface="+mn-cs"/>
            </a:endParaRPr>
          </a:p>
        </p:txBody>
      </p:sp>
      <p:sp>
        <p:nvSpPr>
          <p:cNvPr id="8" name="Rectangle 2"/>
          <p:cNvSpPr>
            <a:spLocks noGrp="1" noChangeArrowheads="1"/>
          </p:cNvSpPr>
          <p:nvPr>
            <p:ph idx="1"/>
          </p:nvPr>
        </p:nvSpPr>
        <p:spPr>
          <a:xfrm>
            <a:off x="1072778" y="1435687"/>
            <a:ext cx="2167765" cy="518927"/>
          </a:xfrm>
          <a:noFill/>
        </p:spPr>
        <p:txBody>
          <a:bodyPr/>
          <a:lstStyle/>
          <a:p>
            <a:pPr marL="0" indent="0">
              <a:spcBef>
                <a:spcPts val="0"/>
              </a:spcBef>
              <a:buNone/>
            </a:pPr>
            <a:r>
              <a:rPr lang="es-ES" sz="2800" b="1" dirty="0" smtClean="0">
                <a:latin typeface="Arial Narrow" panose="020B0606020202030204" pitchFamily="34" charset="0"/>
              </a:rPr>
              <a:t>Motivación:</a:t>
            </a:r>
            <a:endParaRPr lang="es-PE" sz="2800" b="1" dirty="0">
              <a:latin typeface="Arial Narrow" panose="020B0606020202030204" pitchFamily="34"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109" y="480816"/>
            <a:ext cx="3499104" cy="829056"/>
          </a:xfrm>
          <a:prstGeom prst="rect">
            <a:avLst/>
          </a:prstGeom>
        </p:spPr>
      </p:pic>
      <p:sp>
        <p:nvSpPr>
          <p:cNvPr id="9" name="Rectangle 2"/>
          <p:cNvSpPr txBox="1">
            <a:spLocks noChangeArrowheads="1"/>
          </p:cNvSpPr>
          <p:nvPr/>
        </p:nvSpPr>
        <p:spPr bwMode="auto">
          <a:xfrm>
            <a:off x="2479430" y="3431107"/>
            <a:ext cx="4132388" cy="2818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Tx/>
              <a:buNone/>
            </a:pPr>
            <a:r>
              <a:rPr lang="es-ES" sz="2000" b="1" i="1" dirty="0" smtClean="0">
                <a:effectLst>
                  <a:outerShdw blurRad="38100" dist="38100" dir="2700000" algn="tl">
                    <a:srgbClr val="000000">
                      <a:alpha val="43137"/>
                    </a:srgbClr>
                  </a:outerShdw>
                </a:effectLst>
                <a:latin typeface="Arial Narrow" panose="020B0606020202030204" pitchFamily="34" charset="0"/>
              </a:rPr>
              <a:t>Sabemos que Dios                                                            nunca nos pide por encima                                    de nuestras posibilidades. </a:t>
            </a:r>
            <a:r>
              <a:rPr lang="es-PE" sz="2000" b="1" i="1" dirty="0" smtClean="0">
                <a:effectLst>
                  <a:outerShdw blurRad="38100" dist="38100" dir="2700000" algn="tl">
                    <a:srgbClr val="000000">
                      <a:alpha val="43137"/>
                    </a:srgbClr>
                  </a:outerShdw>
                </a:effectLst>
                <a:latin typeface="Arial Narrow" panose="020B0606020202030204" pitchFamily="34" charset="0"/>
              </a:rPr>
              <a:t>Sabemos que nos da libertad en todo momento. Y sabemos que espera que sepamos usar nuestras capacidades para hacerlas crecer y fructificar. Pero                                 hay un enemigo acechando:                                     el miedo. </a:t>
            </a:r>
          </a:p>
          <a:p>
            <a:pPr marL="0" indent="0" algn="ctr">
              <a:spcBef>
                <a:spcPts val="0"/>
              </a:spcBef>
              <a:buFontTx/>
              <a:buNone/>
            </a:pPr>
            <a:endParaRPr lang="es-PE" sz="2000" b="1" dirty="0">
              <a:effectLst>
                <a:outerShdw blurRad="38100" dist="38100" dir="2700000" algn="tl">
                  <a:srgbClr val="000000">
                    <a:alpha val="43137"/>
                  </a:srgbClr>
                </a:outerShdw>
              </a:effectLst>
              <a:latin typeface="Arial Narrow" panose="020B0606020202030204" pitchFamily="34" charset="0"/>
            </a:endParaRPr>
          </a:p>
        </p:txBody>
      </p:sp>
      <p:sp>
        <p:nvSpPr>
          <p:cNvPr id="3" name="Rectángulo 2"/>
          <p:cNvSpPr/>
          <p:nvPr/>
        </p:nvSpPr>
        <p:spPr>
          <a:xfrm>
            <a:off x="6230982" y="5840657"/>
            <a:ext cx="2097049" cy="523220"/>
          </a:xfrm>
          <a:prstGeom prst="rect">
            <a:avLst/>
          </a:prstGeom>
        </p:spPr>
        <p:txBody>
          <a:bodyPr wrap="none">
            <a:spAutoFit/>
          </a:bodyPr>
          <a:lstStyle/>
          <a:p>
            <a:r>
              <a:rPr lang="es-PE" sz="2800" b="1" i="1" dirty="0">
                <a:solidFill>
                  <a:schemeClr val="bg1"/>
                </a:solidFill>
                <a:effectLst>
                  <a:glow rad="139700">
                    <a:schemeClr val="accent4">
                      <a:satMod val="175000"/>
                      <a:alpha val="40000"/>
                    </a:schemeClr>
                  </a:glow>
                  <a:outerShdw blurRad="38100" dist="38100" dir="2700000" algn="tl">
                    <a:srgbClr val="000000">
                      <a:alpha val="43137"/>
                    </a:srgbClr>
                  </a:outerShdw>
                </a:effectLst>
                <a:latin typeface="Arial Narrow" panose="020B0606020202030204" pitchFamily="34" charset="0"/>
              </a:rPr>
              <a:t>Escuchemos:</a:t>
            </a:r>
            <a:endParaRPr lang="es-PE" sz="2800" dirty="0">
              <a:solidFill>
                <a:schemeClr val="bg1"/>
              </a:solidFill>
              <a:effectLst>
                <a:glow rad="139700">
                  <a:schemeClr val="accent4">
                    <a:satMod val="175000"/>
                    <a:alpha val="4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568109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par>
                          <p:cTn id="10" fill="hold">
                            <p:stCondLst>
                              <p:cond delay="48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9"/>
                                        </p:tgtEl>
                                        <p:attrNameLst>
                                          <p:attrName>style.visibility</p:attrName>
                                        </p:attrNameLst>
                                      </p:cBhvr>
                                      <p:to>
                                        <p:strVal val="visible"/>
                                      </p:to>
                                    </p:set>
                                    <p:anim calcmode="discrete" valueType="clr">
                                      <p:cBhvr override="childStyle">
                                        <p:cTn id="13" dur="25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4" dur="250"/>
                                        <p:tgtEl>
                                          <p:spTgt spid="9"/>
                                        </p:tgtEl>
                                        <p:attrNameLst>
                                          <p:attrName>fillcolor</p:attrName>
                                        </p:attrNameLst>
                                      </p:cBhvr>
                                      <p:tavLst>
                                        <p:tav tm="0">
                                          <p:val>
                                            <p:clrVal>
                                              <a:schemeClr val="accent2"/>
                                            </p:clrVal>
                                          </p:val>
                                        </p:tav>
                                        <p:tav tm="50000">
                                          <p:val>
                                            <p:clrVal>
                                              <a:schemeClr val="hlink"/>
                                            </p:clrVal>
                                          </p:val>
                                        </p:tav>
                                      </p:tavLst>
                                    </p:anim>
                                    <p:set>
                                      <p:cBhvr>
                                        <p:cTn id="15" dur="250"/>
                                        <p:tgtEl>
                                          <p:spTgt spid="9"/>
                                        </p:tgtEl>
                                        <p:attrNameLst>
                                          <p:attrName>fill.type</p:attrName>
                                        </p:attrNameLst>
                                      </p:cBhvr>
                                      <p:to>
                                        <p:strVal val="solid"/>
                                      </p:to>
                                    </p:set>
                                  </p:childTnLst>
                                </p:cTn>
                              </p:par>
                            </p:childTnLst>
                          </p:cTn>
                        </p:par>
                        <p:par>
                          <p:cTn id="16" fill="hold">
                            <p:stCondLst>
                              <p:cond delay="2698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3"/>
                                        </p:tgtEl>
                                        <p:attrNameLst>
                                          <p:attrName>style.visibility</p:attrName>
                                        </p:attrNameLst>
                                      </p:cBhvr>
                                      <p:to>
                                        <p:strVal val="visible"/>
                                      </p:to>
                                    </p:set>
                                    <p:anim calcmode="discrete" valueType="clr">
                                      <p:cBhvr override="childStyle">
                                        <p:cTn id="19"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
                                        </p:tgtEl>
                                        <p:attrNameLst>
                                          <p:attrName>fillcolor</p:attrName>
                                        </p:attrNameLst>
                                      </p:cBhvr>
                                      <p:tavLst>
                                        <p:tav tm="0">
                                          <p:val>
                                            <p:clrVal>
                                              <a:schemeClr val="accent2"/>
                                            </p:clrVal>
                                          </p:val>
                                        </p:tav>
                                        <p:tav tm="50000">
                                          <p:val>
                                            <p:clrVal>
                                              <a:schemeClr val="hlink"/>
                                            </p:clrVal>
                                          </p:val>
                                        </p:tav>
                                      </p:tavLst>
                                    </p:anim>
                                    <p:set>
                                      <p:cBhvr>
                                        <p:cTn id="21"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786" y="539496"/>
            <a:ext cx="8298734" cy="5815584"/>
          </a:xfrm>
          <a:prstGeom prst="rect">
            <a:avLst/>
          </a:prstGeom>
        </p:spPr>
      </p:pic>
      <p:sp>
        <p:nvSpPr>
          <p:cNvPr id="7" name="Rectangle 12"/>
          <p:cNvSpPr>
            <a:spLocks noChangeArrowheads="1"/>
          </p:cNvSpPr>
          <p:nvPr/>
        </p:nvSpPr>
        <p:spPr bwMode="auto">
          <a:xfrm>
            <a:off x="369275" y="5353609"/>
            <a:ext cx="835039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800" b="1" i="0" u="none" strike="noStrike" kern="1200" cap="none" spc="0" normalizeH="0" baseline="0" noProof="0" dirty="0">
                <a:ln>
                  <a:noFill/>
                </a:ln>
                <a:solidFill>
                  <a:srgbClr val="EFF274">
                    <a:lumMod val="20000"/>
                    <a:lumOff val="80000"/>
                  </a:srgbClr>
                </a:solidFill>
                <a:effectLst>
                  <a:glow rad="63500">
                    <a:srgbClr val="000000">
                      <a:alpha val="40000"/>
                    </a:srgbClr>
                  </a:glow>
                  <a:outerShdw blurRad="50800" dist="38100" algn="l" rotWithShape="0">
                    <a:prstClr val="black">
                      <a:alpha val="40000"/>
                    </a:prstClr>
                  </a:outerShdw>
                </a:effectLst>
                <a:uLnTx/>
                <a:uFillTx/>
                <a:latin typeface="Comic Sans MS" panose="030F0702030302020204" pitchFamily="66" charset="0"/>
                <a:ea typeface="Arial Unicode MS" pitchFamily="34" charset="-128"/>
                <a:cs typeface="Arial Unicode MS" pitchFamily="34" charset="-128"/>
              </a:rPr>
              <a:t>En aquel tiempo dijo Jesús  a sus </a:t>
            </a:r>
            <a:r>
              <a:rPr kumimoji="0" lang="es-ES" sz="2800" b="1" i="0" u="none" strike="noStrike" kern="1200" cap="none" spc="0" normalizeH="0" baseline="0" noProof="0" dirty="0" smtClean="0">
                <a:ln>
                  <a:noFill/>
                </a:ln>
                <a:solidFill>
                  <a:srgbClr val="EFF274">
                    <a:lumMod val="20000"/>
                    <a:lumOff val="80000"/>
                  </a:srgbClr>
                </a:solidFill>
                <a:effectLst>
                  <a:glow rad="63500">
                    <a:srgbClr val="000000">
                      <a:alpha val="40000"/>
                    </a:srgbClr>
                  </a:glow>
                  <a:outerShdw blurRad="50800" dist="38100" algn="l" rotWithShape="0">
                    <a:prstClr val="black">
                      <a:alpha val="40000"/>
                    </a:prstClr>
                  </a:outerShdw>
                </a:effectLst>
                <a:uLnTx/>
                <a:uFillTx/>
                <a:latin typeface="Comic Sans MS" panose="030F0702030302020204" pitchFamily="66" charset="0"/>
                <a:ea typeface="Arial Unicode MS" pitchFamily="34" charset="-128"/>
                <a:cs typeface="Arial Unicode MS" pitchFamily="34" charset="-128"/>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800" b="1" i="0" u="none" strike="noStrike" kern="1200" cap="none" spc="0" normalizeH="0" baseline="0" noProof="0" dirty="0" smtClean="0">
                <a:ln>
                  <a:noFill/>
                </a:ln>
                <a:solidFill>
                  <a:srgbClr val="EFF274">
                    <a:lumMod val="20000"/>
                    <a:lumOff val="80000"/>
                  </a:srgbClr>
                </a:solidFill>
                <a:effectLst>
                  <a:glow rad="63500">
                    <a:srgbClr val="000000">
                      <a:alpha val="40000"/>
                    </a:srgbClr>
                  </a:glow>
                  <a:outerShdw blurRad="50800" dist="38100" algn="l" rotWithShape="0">
                    <a:prstClr val="black">
                      <a:alpha val="40000"/>
                    </a:prstClr>
                  </a:outerShdw>
                </a:effectLst>
                <a:uLnTx/>
                <a:uFillTx/>
                <a:latin typeface="Comic Sans MS" panose="030F0702030302020204" pitchFamily="66" charset="0"/>
                <a:ea typeface="Arial Unicode MS" pitchFamily="34" charset="-128"/>
                <a:cs typeface="Arial Unicode MS" pitchFamily="34" charset="-128"/>
              </a:rPr>
              <a:t>discípulos </a:t>
            </a:r>
            <a:r>
              <a:rPr kumimoji="0" lang="es-ES" sz="2800" b="1" i="0" u="none" strike="noStrike" kern="1200" cap="none" spc="0" normalizeH="0" baseline="0" noProof="0" dirty="0">
                <a:ln>
                  <a:noFill/>
                </a:ln>
                <a:solidFill>
                  <a:srgbClr val="EFF274">
                    <a:lumMod val="20000"/>
                    <a:lumOff val="80000"/>
                  </a:srgbClr>
                </a:solidFill>
                <a:effectLst>
                  <a:glow rad="63500">
                    <a:srgbClr val="000000">
                      <a:alpha val="40000"/>
                    </a:srgbClr>
                  </a:glow>
                  <a:outerShdw blurRad="50800" dist="38100" algn="l" rotWithShape="0">
                    <a:prstClr val="black">
                      <a:alpha val="40000"/>
                    </a:prstClr>
                  </a:outerShdw>
                </a:effectLst>
                <a:uLnTx/>
                <a:uFillTx/>
                <a:latin typeface="Comic Sans MS" panose="030F0702030302020204" pitchFamily="66" charset="0"/>
                <a:ea typeface="Arial Unicode MS" pitchFamily="34" charset="-128"/>
                <a:cs typeface="Arial Unicode MS" pitchFamily="34" charset="-128"/>
              </a:rPr>
              <a:t>esta parábola:</a:t>
            </a:r>
            <a:endParaRPr kumimoji="0" lang="es-ES" sz="2800" b="1" i="0" u="none" strike="noStrike" kern="1200" cap="none" spc="0" normalizeH="0" baseline="0" noProof="0" dirty="0">
              <a:ln>
                <a:noFill/>
              </a:ln>
              <a:solidFill>
                <a:srgbClr val="EFF274">
                  <a:lumMod val="20000"/>
                  <a:lumOff val="80000"/>
                </a:srgbClr>
              </a:solidFill>
              <a:effectLst>
                <a:glow rad="63500">
                  <a:srgbClr val="000000">
                    <a:alpha val="40000"/>
                  </a:srgbClr>
                </a:glow>
                <a:outerShdw blurRad="50800" dist="38100" algn="l" rotWithShape="0">
                  <a:prstClr val="black">
                    <a:alpha val="40000"/>
                  </a:prstClr>
                </a:outerShdw>
              </a:effectLst>
              <a:uLnTx/>
              <a:uFillTx/>
              <a:latin typeface="Comic Sans MS" panose="030F0702030302020204" pitchFamily="66" charset="0"/>
            </a:endParaRPr>
          </a:p>
        </p:txBody>
      </p:sp>
      <p:sp>
        <p:nvSpPr>
          <p:cNvPr id="6" name="Rectangle 12"/>
          <p:cNvSpPr>
            <a:spLocks noChangeArrowheads="1"/>
          </p:cNvSpPr>
          <p:nvPr/>
        </p:nvSpPr>
        <p:spPr bwMode="auto">
          <a:xfrm>
            <a:off x="433786" y="696013"/>
            <a:ext cx="175450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400" b="1" i="0" u="none" strike="noStrike" kern="1200" cap="none" spc="50" normalizeH="0" baseline="0" noProof="0" dirty="0">
                <a:ln w="9525" cmpd="sng">
                  <a:solidFill>
                    <a:srgbClr val="9966FF"/>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Arial Black" panose="020B0A04020102020204" pitchFamily="34" charset="0"/>
                <a:ea typeface="Arial Unicode MS" pitchFamily="34" charset="-128"/>
                <a:cs typeface="Arial Unicode MS" pitchFamily="34" charset="-128"/>
              </a:rPr>
              <a:t> </a:t>
            </a:r>
            <a:r>
              <a:rPr kumimoji="0" lang="es-ES" sz="2400" b="1" i="0" u="none" strike="noStrike" kern="1200" cap="none" spc="50" normalizeH="0" baseline="0" noProof="0" dirty="0" smtClean="0">
                <a:ln w="9525" cmpd="sng">
                  <a:solidFill>
                    <a:srgbClr val="9966FF"/>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Arial Black" panose="020B0A04020102020204" pitchFamily="34" charset="0"/>
                <a:ea typeface="Arial Unicode MS" pitchFamily="34" charset="-128"/>
                <a:cs typeface="Arial Unicode MS" pitchFamily="34" charset="-128"/>
              </a:rPr>
              <a:t> </a:t>
            </a:r>
            <a:r>
              <a:rPr kumimoji="0" lang="es-ES" sz="2400" b="1" i="0" u="none" strike="noStrike" kern="1200" cap="none" spc="50" normalizeH="0" baseline="0" noProof="0" dirty="0">
                <a:ln w="9525" cmpd="sng">
                  <a:solidFill>
                    <a:srgbClr val="9966FF"/>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Arial Black" panose="020B0A04020102020204" pitchFamily="34" charset="0"/>
                <a:ea typeface="Arial Unicode MS" pitchFamily="34" charset="-128"/>
                <a:cs typeface="Arial Unicode MS" pitchFamily="34" charset="-128"/>
              </a:rPr>
              <a:t>Mateo 25, </a:t>
            </a:r>
            <a:r>
              <a:rPr kumimoji="0" lang="es-ES" sz="2400" b="1" i="0" u="none" strike="noStrike" kern="1200" cap="none" spc="50" normalizeH="0" baseline="0" noProof="0" dirty="0" smtClean="0">
                <a:ln w="9525" cmpd="sng">
                  <a:solidFill>
                    <a:srgbClr val="9966FF"/>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Arial Black" panose="020B0A04020102020204" pitchFamily="34" charset="0"/>
                <a:ea typeface="Arial Unicode MS" pitchFamily="34" charset="-128"/>
                <a:cs typeface="Arial Unicode MS" pitchFamily="34" charset="-128"/>
              </a:rPr>
              <a:t>                    14 </a:t>
            </a:r>
            <a:r>
              <a:rPr kumimoji="0" lang="es-ES" sz="2400" b="1" i="0" u="none" strike="noStrike" kern="1200" cap="none" spc="50" normalizeH="0" baseline="0" noProof="0" dirty="0">
                <a:ln w="9525" cmpd="sng">
                  <a:solidFill>
                    <a:srgbClr val="9966FF"/>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Arial Black" panose="020B0A04020102020204" pitchFamily="34" charset="0"/>
                <a:ea typeface="Arial Unicode MS" pitchFamily="34" charset="-128"/>
                <a:cs typeface="Arial Unicode MS" pitchFamily="34" charset="-128"/>
              </a:rPr>
              <a:t>-30</a:t>
            </a:r>
            <a:endParaRPr kumimoji="0" lang="es-ES" sz="3200" b="1" i="0" u="none" strike="noStrike" kern="1200" cap="none" spc="50" normalizeH="0" baseline="0" noProof="0" dirty="0">
              <a:ln w="9525" cmpd="sng">
                <a:solidFill>
                  <a:srgbClr val="9966FF"/>
                </a:solidFill>
                <a:prstDash val="solid"/>
              </a:ln>
              <a:solidFill>
                <a:srgbClr val="70AD47">
                  <a:tint val="1000"/>
                </a:srgbClr>
              </a:solidFill>
              <a:effectLst>
                <a:glow rad="101600">
                  <a:schemeClr val="accent4">
                    <a:satMod val="175000"/>
                    <a:alpha val="40000"/>
                  </a:schemeClr>
                </a:glow>
                <a:outerShdw blurRad="38100" dist="38100" dir="2700000" algn="tl">
                  <a:srgbClr val="000000">
                    <a:alpha val="43137"/>
                  </a:srgbClr>
                </a:outerShdw>
              </a:effectLst>
              <a:uLnTx/>
              <a:uFillTx/>
              <a:latin typeface="Arial Black" panose="020B0A04020102020204" pitchFamily="34" charset="0"/>
            </a:endParaRPr>
          </a:p>
        </p:txBody>
      </p:sp>
    </p:spTree>
    <p:extLst>
      <p:ext uri="{BB962C8B-B14F-4D97-AF65-F5344CB8AC3E}">
        <p14:creationId xmlns:p14="http://schemas.microsoft.com/office/powerpoint/2010/main" val="42373621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1"/>
                                          </p:val>
                                        </p:tav>
                                        <p:tav tm="100000">
                                          <p:val>
                                            <p:strVal val="#ppt_x"/>
                                          </p:val>
                                        </p:tav>
                                      </p:tavLst>
                                    </p:anim>
                                    <p:anim calcmode="lin" valueType="num">
                                      <p:cBhvr>
                                        <p:cTn id="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32" y="539144"/>
            <a:ext cx="8202052" cy="5837130"/>
          </a:xfrm>
          <a:prstGeom prst="rect">
            <a:avLst/>
          </a:prstGeom>
        </p:spPr>
      </p:pic>
      <p:sp>
        <p:nvSpPr>
          <p:cNvPr id="4" name="Rectangle 81"/>
          <p:cNvSpPr>
            <a:spLocks noChangeArrowheads="1"/>
          </p:cNvSpPr>
          <p:nvPr/>
        </p:nvSpPr>
        <p:spPr bwMode="auto">
          <a:xfrm>
            <a:off x="423087" y="5343035"/>
            <a:ext cx="8457146" cy="954107"/>
          </a:xfrm>
          <a:prstGeom prst="rect">
            <a:avLst/>
          </a:prstGeom>
          <a:noFill/>
          <a:ln>
            <a:noFill/>
          </a:ln>
          <a:effectLs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800" b="1" i="0" u="none" strike="noStrike" kern="1200" cap="none" spc="0" normalizeH="0" baseline="0" noProof="0" dirty="0" smtClean="0">
                <a:ln>
                  <a:noFill/>
                </a:ln>
                <a:solidFill>
                  <a:srgbClr val="FFFFFB"/>
                </a:solidFill>
                <a:effectLst>
                  <a:glow rad="63500">
                    <a:srgbClr val="000000">
                      <a:satMod val="175000"/>
                      <a:alpha val="40000"/>
                    </a:srgb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a:t>
            </a:r>
            <a:r>
              <a:rPr kumimoji="0" lang="es-ES" sz="2800" b="1" i="0" u="none" strike="noStrike" kern="1200" cap="none" spc="0" normalizeH="0" baseline="0" noProof="0" dirty="0">
                <a:ln>
                  <a:noFill/>
                </a:ln>
                <a:solidFill>
                  <a:srgbClr val="FFFFFB"/>
                </a:solidFill>
                <a:effectLst>
                  <a:glow rad="63500">
                    <a:srgbClr val="000000">
                      <a:satMod val="175000"/>
                      <a:alpha val="40000"/>
                    </a:srgbClr>
                  </a:glow>
                  <a:outerShdw blurRad="38100" dist="38100" dir="2700000" algn="tl">
                    <a:srgbClr val="000000">
                      <a:alpha val="43137"/>
                    </a:srgbClr>
                  </a:outerShdw>
                </a:effectLst>
                <a:uLnTx/>
                <a:uFillTx/>
                <a:latin typeface="Comic Sans MS" panose="030F0702030302020204" pitchFamily="66" charset="0"/>
                <a:ea typeface="+mn-ea"/>
                <a:cs typeface="Times New Roman" pitchFamily="18" charset="0"/>
              </a:rPr>
              <a:t>Un hombre al irse de viaje, llamó a sus empleados y los dejó encargados de sus bienes:</a:t>
            </a:r>
          </a:p>
        </p:txBody>
      </p:sp>
    </p:spTree>
    <p:extLst>
      <p:ext uri="{BB962C8B-B14F-4D97-AF65-F5344CB8AC3E}">
        <p14:creationId xmlns:p14="http://schemas.microsoft.com/office/powerpoint/2010/main" val="37853755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1"/>
                                          </p:val>
                                        </p:tav>
                                        <p:tav tm="100000">
                                          <p:val>
                                            <p:strVal val="#ppt_x"/>
                                          </p:val>
                                        </p:tav>
                                      </p:tavLst>
                                    </p:anim>
                                    <p:anim calcmode="lin" valueType="num">
                                      <p:cBhvr>
                                        <p:cTn id="9"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square bevel">
  <a:themeElements>
    <a:clrScheme name="square bevel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fontScheme name="square bev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quare bevel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square bevel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square bevel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square bevel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square bevel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square bevel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square bevel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square bevel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square bevel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square bevel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square bevel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square bevel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square bevel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square bevel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square bevel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square bevel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007 [Modo de compatibilidad]" id="{80E4FB1A-B677-4B3B-91F6-64E05C489706}" vid="{9FFCCCC0-C1B3-46DA-99EE-05D587D215F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907</TotalTime>
  <Words>1509</Words>
  <Application>Microsoft Office PowerPoint</Application>
  <PresentationFormat>Presentación en pantalla (4:3)</PresentationFormat>
  <Paragraphs>132</Paragraphs>
  <Slides>41</Slides>
  <Notes>1</Notes>
  <HiddenSlides>0</HiddenSlides>
  <MMClips>1</MMClips>
  <ScaleCrop>false</ScaleCrop>
  <HeadingPairs>
    <vt:vector size="6" baseType="variant">
      <vt:variant>
        <vt:lpstr>Fuentes usadas</vt:lpstr>
      </vt:variant>
      <vt:variant>
        <vt:i4>22</vt:i4>
      </vt:variant>
      <vt:variant>
        <vt:lpstr>Tema</vt:lpstr>
      </vt:variant>
      <vt:variant>
        <vt:i4>1</vt:i4>
      </vt:variant>
      <vt:variant>
        <vt:lpstr>Títulos de diapositiva</vt:lpstr>
      </vt:variant>
      <vt:variant>
        <vt:i4>41</vt:i4>
      </vt:variant>
    </vt:vector>
  </HeadingPairs>
  <TitlesOfParts>
    <vt:vector size="64" baseType="lpstr">
      <vt:lpstr>Arial</vt:lpstr>
      <vt:lpstr>Arial Black</vt:lpstr>
      <vt:lpstr>Arial Narrow</vt:lpstr>
      <vt:lpstr>Arial Rounded MT Bold</vt:lpstr>
      <vt:lpstr>Arial Unicode MS</vt:lpstr>
      <vt:lpstr>Berlin Sans FB</vt:lpstr>
      <vt:lpstr>Calibri</vt:lpstr>
      <vt:lpstr>Clarendon Blk BT</vt:lpstr>
      <vt:lpstr>Comic Sans MS</vt:lpstr>
      <vt:lpstr>Cooper Black</vt:lpstr>
      <vt:lpstr>Eras Bold ITC</vt:lpstr>
      <vt:lpstr>Intruder Alert</vt:lpstr>
      <vt:lpstr>Lucida Sans</vt:lpstr>
      <vt:lpstr>Poor Richard</vt:lpstr>
      <vt:lpstr>Rockwell Extra Bold</vt:lpstr>
      <vt:lpstr>Segoe UI Variable Display Semib</vt:lpstr>
      <vt:lpstr>Segoe UI Variable Text Semibold</vt:lpstr>
      <vt:lpstr>Swis721 BlkCn BT</vt:lpstr>
      <vt:lpstr>Tahoma</vt:lpstr>
      <vt:lpstr>Times New Roman</vt:lpstr>
      <vt:lpstr>Verdana</vt:lpstr>
      <vt:lpstr>Wingdings</vt:lpstr>
      <vt:lpstr>square bevel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Windows</dc:creator>
  <cp:lastModifiedBy>Admin</cp:lastModifiedBy>
  <cp:revision>155</cp:revision>
  <dcterms:created xsi:type="dcterms:W3CDTF">2020-11-09T02:35:32Z</dcterms:created>
  <dcterms:modified xsi:type="dcterms:W3CDTF">2023-11-13T21:07:55Z</dcterms:modified>
</cp:coreProperties>
</file>