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96" r:id="rId2"/>
    <p:sldId id="295"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1" r:id="rId26"/>
    <p:sldId id="294"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AD"/>
    <a:srgbClr val="CCFF99"/>
    <a:srgbClr val="CCFFFF"/>
    <a:srgbClr val="FFFFCC"/>
    <a:srgbClr val="CCECFF"/>
    <a:srgbClr val="FFFF99"/>
    <a:srgbClr val="FFFF8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sorterViewPr>
    <p:cViewPr>
      <p:scale>
        <a:sx n="100" d="100"/>
        <a:sy n="100" d="100"/>
      </p:scale>
      <p:origin x="0" y="-3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DBA05-682B-4625-8C12-FE0AE764EE64}" type="datetimeFigureOut">
              <a:rPr lang="es-PE" smtClean="0"/>
              <a:t>23/10/2023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95844-FA42-4C72-BF06-242807FF6BB2}" type="slidenum">
              <a:rPr lang="es-PE" smtClean="0"/>
              <a:t>‹Nº›</a:t>
            </a:fld>
            <a:endParaRPr lang="es-PE"/>
          </a:p>
        </p:txBody>
      </p:sp>
    </p:spTree>
    <p:extLst>
      <p:ext uri="{BB962C8B-B14F-4D97-AF65-F5344CB8AC3E}">
        <p14:creationId xmlns:p14="http://schemas.microsoft.com/office/powerpoint/2010/main" val="307171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D6B582A1-312F-4095-846F-E42462EB64A5}" type="slidenum">
              <a:rPr lang="es-PE" smtClean="0">
                <a:solidFill>
                  <a:prstClr val="black"/>
                </a:solidFill>
              </a:rPr>
              <a:pPr/>
              <a:t>11</a:t>
            </a:fld>
            <a:endParaRPr lang="es-PE" dirty="0">
              <a:solidFill>
                <a:prstClr val="black"/>
              </a:solidFill>
            </a:endParaRPr>
          </a:p>
        </p:txBody>
      </p:sp>
    </p:spTree>
    <p:extLst>
      <p:ext uri="{BB962C8B-B14F-4D97-AF65-F5344CB8AC3E}">
        <p14:creationId xmlns:p14="http://schemas.microsoft.com/office/powerpoint/2010/main" val="159168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A8B1ED-58AE-4749-8E04-4691EDF3166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5880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FC3DD8D-9197-4172-8716-ABE834181E2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371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52811D0-E5CA-4B8B-8A56-86EA51BED02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0944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26AE90C-ACF2-4AC6-AAD3-AA8C991FFBD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5124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EF1490B-9E9D-44A2-873C-012EA726874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4624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6775416-E806-4176-A182-87C447E33F6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5857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42826CF-EA72-4229-BD7C-6E134065E5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7906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160AE13-92E4-40E7-AB65-93E9CB5189A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193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213B635-6C47-4892-ABAE-B45A1233832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1479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68E3AA-B27A-411D-8262-4FDFD733EDC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9387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19E5ACF-190B-4AA4-A4DE-19EA97EEBFD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6586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B778C0-A224-45AC-8D82-F43110DBFC85}" type="slidenum">
              <a:rPr lang="en-US" smtClean="0">
                <a:solidFill>
                  <a:srgbClr val="000000"/>
                </a:solidFill>
                <a:cs typeface="Times New Roman" pitchFamily="18" charset="0"/>
              </a:rPr>
              <a:pPr fontAlgn="base">
                <a:spcBef>
                  <a:spcPct val="0"/>
                </a:spcBef>
                <a:spcAft>
                  <a:spcPct val="0"/>
                </a:spcAft>
              </a:pPr>
              <a:t>‹Nº›</a:t>
            </a:fld>
            <a:endParaRPr lang="en-US" smtClean="0">
              <a:solidFill>
                <a:srgbClr val="000000"/>
              </a:solidFill>
              <a:cs typeface="Times New Roman" pitchFamily="18" charset="0"/>
            </a:endParaRPr>
          </a:p>
        </p:txBody>
      </p:sp>
    </p:spTree>
    <p:extLst>
      <p:ext uri="{BB962C8B-B14F-4D97-AF65-F5344CB8AC3E}">
        <p14:creationId xmlns:p14="http://schemas.microsoft.com/office/powerpoint/2010/main" val="3452750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9. Un mandamiento nuev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0038" y="425926"/>
            <a:ext cx="8058912" cy="5938298"/>
          </a:xfrm>
          <a:prstGeom prst="rect">
            <a:avLst/>
          </a:prstGeom>
          <a:scene3d>
            <a:camera prst="orthographicFront"/>
            <a:lightRig rig="threePt" dir="t"/>
          </a:scene3d>
          <a:sp3d>
            <a:bevelT w="152400" h="50800" prst="softRound"/>
          </a:sp3d>
        </p:spPr>
      </p:pic>
      <p:sp>
        <p:nvSpPr>
          <p:cNvPr id="3" name="CuadroTexto 2"/>
          <p:cNvSpPr txBox="1"/>
          <p:nvPr/>
        </p:nvSpPr>
        <p:spPr>
          <a:xfrm>
            <a:off x="650070" y="5940028"/>
            <a:ext cx="3218688" cy="369332"/>
          </a:xfrm>
          <a:prstGeom prst="rect">
            <a:avLst/>
          </a:prstGeom>
          <a:noFill/>
        </p:spPr>
        <p:txBody>
          <a:bodyPr wrap="square" rtlCol="0">
            <a:spAutoFit/>
          </a:bodyPr>
          <a:lstStyle/>
          <a:p>
            <a:r>
              <a:rPr lang="es-MX" sz="900" dirty="0"/>
              <a:t>Imagen de Portada</a:t>
            </a:r>
          </a:p>
          <a:p>
            <a:r>
              <a:rPr lang="es-MX" sz="900" dirty="0"/>
              <a:t>Padre Erick Félix, CM</a:t>
            </a:r>
            <a:endParaRPr lang="es-PE" sz="900" dirty="0"/>
          </a:p>
        </p:txBody>
      </p:sp>
    </p:spTree>
    <p:extLst>
      <p:ext uri="{BB962C8B-B14F-4D97-AF65-F5344CB8AC3E}">
        <p14:creationId xmlns:p14="http://schemas.microsoft.com/office/powerpoint/2010/main" val="324470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a2/8c/af/a28cafcf563494bfe74565b64a11ff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59" y="448407"/>
            <a:ext cx="8056439" cy="5913927"/>
          </a:xfrm>
          <a:prstGeom prst="rect">
            <a:avLst/>
          </a:prstGeom>
          <a:noFill/>
          <a:extLst>
            <a:ext uri="{909E8E84-426E-40DD-AFC4-6F175D3DCCD1}">
              <a14:hiddenFill xmlns:a14="http://schemas.microsoft.com/office/drawing/2010/main">
                <a:solidFill>
                  <a:srgbClr val="FFFFFF"/>
                </a:solidFill>
              </a14:hiddenFill>
            </a:ext>
          </a:extLst>
        </p:spPr>
      </p:pic>
      <p:sp>
        <p:nvSpPr>
          <p:cNvPr id="178183" name="Rectangle 7"/>
          <p:cNvSpPr>
            <a:spLocks noChangeArrowheads="1"/>
          </p:cNvSpPr>
          <p:nvPr/>
        </p:nvSpPr>
        <p:spPr bwMode="auto">
          <a:xfrm>
            <a:off x="516059" y="430823"/>
            <a:ext cx="8056439" cy="1292662"/>
          </a:xfrm>
          <a:prstGeom prst="rect">
            <a:avLst/>
          </a:prstGeom>
          <a:noFill/>
          <a:ln>
            <a:noFill/>
          </a:ln>
          <a:effectLst>
            <a:softEdge rad="317500"/>
          </a:effectLst>
          <a:extLst/>
        </p:spPr>
        <p:txBody>
          <a:bodyPr wrap="square">
            <a:spAutoFit/>
          </a:bodyPr>
          <a:lstStyle/>
          <a:p>
            <a:pPr indent="-457200" algn="ctr" fontAlgn="base">
              <a:spcAft>
                <a:spcPct val="0"/>
              </a:spcAft>
            </a:pPr>
            <a:r>
              <a:rPr lang="es-ES" b="1" dirty="0">
                <a:solidFill>
                  <a:srgbClr val="FFFFFF"/>
                </a:solidFill>
                <a:effectLst>
                  <a:glow rad="139700">
                    <a:schemeClr val="accent4">
                      <a:satMod val="175000"/>
                      <a:alpha val="40000"/>
                    </a:schemeClr>
                  </a:glow>
                  <a:outerShdw blurRad="38100" dist="38100" dir="2700000" algn="tl">
                    <a:srgbClr val="000000"/>
                  </a:outerShdw>
                </a:effectLst>
                <a:ea typeface="Arial Unicode MS"/>
                <a:cs typeface="Times New Roman" pitchFamily="18" charset="0"/>
              </a:rPr>
              <a:t> </a:t>
            </a:r>
            <a:r>
              <a:rPr lang="es-ES" sz="2600" b="1" dirty="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Él le dijo</a:t>
            </a:r>
            <a:r>
              <a:rPr lang="es-ES" sz="2600" b="1" dirty="0" smtClean="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 -“</a:t>
            </a:r>
            <a:r>
              <a:rPr lang="es-ES" sz="2600" b="1" i="1" dirty="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Amarás al </a:t>
            </a:r>
            <a:r>
              <a:rPr lang="es-ES" sz="2600" b="1" i="1" dirty="0" smtClean="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Señor, </a:t>
            </a:r>
            <a:r>
              <a:rPr lang="es-ES" sz="2600" b="1" i="1" dirty="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tu Dios con todo tu corazón, con toda tu </a:t>
            </a:r>
            <a:r>
              <a:rPr lang="es-ES" sz="2600" b="1" i="1" dirty="0" smtClean="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alma, </a:t>
            </a:r>
            <a:r>
              <a:rPr lang="es-ES" sz="2600" b="1" i="1" dirty="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con toda tu ser”. </a:t>
            </a:r>
            <a:r>
              <a:rPr lang="es-ES" sz="2600" b="1" i="1" dirty="0" smtClean="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   Este </a:t>
            </a:r>
            <a:r>
              <a:rPr lang="es-ES" sz="2600" b="1" i="1" dirty="0">
                <a:solidFill>
                  <a:srgbClr val="FFFFFF"/>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mandamiento es el principal y primero.</a:t>
            </a:r>
          </a:p>
        </p:txBody>
      </p:sp>
    </p:spTree>
    <p:extLst>
      <p:ext uri="{BB962C8B-B14F-4D97-AF65-F5344CB8AC3E}">
        <p14:creationId xmlns:p14="http://schemas.microsoft.com/office/powerpoint/2010/main" val="2764635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8183"/>
                                        </p:tgtEl>
                                        <p:attrNameLst>
                                          <p:attrName>style.visibility</p:attrName>
                                        </p:attrNameLst>
                                      </p:cBhvr>
                                      <p:to>
                                        <p:strVal val="visible"/>
                                      </p:to>
                                    </p:set>
                                    <p:anim calcmode="lin" valueType="num">
                                      <p:cBhvr>
                                        <p:cTn id="7" dur="1000" fill="hold"/>
                                        <p:tgtEl>
                                          <p:spTgt spid="17818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78183"/>
                                        </p:tgtEl>
                                        <p:attrNameLst>
                                          <p:attrName>ppt_y</p:attrName>
                                        </p:attrNameLst>
                                      </p:cBhvr>
                                      <p:tavLst>
                                        <p:tav tm="0">
                                          <p:val>
                                            <p:strVal val="#ppt_y"/>
                                          </p:val>
                                        </p:tav>
                                        <p:tav tm="100000">
                                          <p:val>
                                            <p:strVal val="#ppt_y"/>
                                          </p:val>
                                        </p:tav>
                                      </p:tavLst>
                                    </p:anim>
                                    <p:anim calcmode="lin" valueType="num">
                                      <p:cBhvr>
                                        <p:cTn id="9" dur="1000" fill="hold"/>
                                        <p:tgtEl>
                                          <p:spTgt spid="17818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781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78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n on JesusEternoR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51" y="430572"/>
            <a:ext cx="8030309" cy="590868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524851" y="337331"/>
            <a:ext cx="8030309" cy="1077218"/>
          </a:xfrm>
          <a:prstGeom prst="rect">
            <a:avLst/>
          </a:prstGeom>
          <a:noFill/>
          <a:ln>
            <a:noFill/>
          </a:ln>
          <a:effectLst>
            <a:softEdge rad="317500"/>
          </a:effectLst>
          <a:extLst/>
        </p:spPr>
        <p:txBody>
          <a:bodyPr wrap="square">
            <a:spAutoFit/>
          </a:bodyPr>
          <a:lstStyle/>
          <a:p>
            <a:pPr fontAlgn="base">
              <a:spcBef>
                <a:spcPct val="50000"/>
              </a:spcBef>
              <a:spcAft>
                <a:spcPct val="0"/>
              </a:spcAft>
            </a:pPr>
            <a:r>
              <a:rPr lang="es-ES" sz="3200" b="1" dirty="0">
                <a:solidFill>
                  <a:schemeClr val="bg1">
                    <a:lumMod val="20000"/>
                    <a:lumOff val="80000"/>
                  </a:schemeClr>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PE" sz="3200" b="1" i="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El segundo es semejante a él:  </a:t>
            </a:r>
            <a:r>
              <a:rPr lang="es-PE" sz="3200" b="1" i="1" dirty="0" smtClean="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PE" sz="3200" b="1" i="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Amarás a tu prójimo como </a:t>
            </a:r>
            <a:r>
              <a:rPr lang="es-PE" sz="3200" b="1" i="1" dirty="0" smtClean="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a </a:t>
            </a:r>
            <a:r>
              <a:rPr lang="es-PE" sz="3200" b="1" i="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ti mismo</a:t>
            </a:r>
            <a:r>
              <a:rPr lang="es-PE" sz="3200" b="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3200" b="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27277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0e/f8/99/0ef8993c942b1e2c9546664b13a31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5554" y="474783"/>
            <a:ext cx="8028154" cy="58996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64194" name="Rectangle 2"/>
          <p:cNvSpPr>
            <a:spLocks noChangeArrowheads="1"/>
          </p:cNvSpPr>
          <p:nvPr/>
        </p:nvSpPr>
        <p:spPr bwMode="auto">
          <a:xfrm>
            <a:off x="1222131" y="474783"/>
            <a:ext cx="6989886" cy="1077218"/>
          </a:xfrm>
          <a:prstGeom prst="rect">
            <a:avLst/>
          </a:prstGeom>
          <a:noFill/>
          <a:ln>
            <a:noFill/>
          </a:ln>
          <a:effectLst>
            <a:softEdge rad="317500"/>
          </a:effectLst>
          <a:extLst/>
        </p:spPr>
        <p:txBody>
          <a:bodyPr wrap="square">
            <a:spAutoFit/>
          </a:bodyPr>
          <a:lstStyle/>
          <a:p>
            <a:pPr algn="ctr" fontAlgn="base">
              <a:spcBef>
                <a:spcPct val="50000"/>
              </a:spcBef>
              <a:spcAft>
                <a:spcPct val="0"/>
              </a:spcAft>
            </a:pPr>
            <a:r>
              <a:rPr lang="es-ES" sz="3200" b="1" i="1" dirty="0">
                <a:solidFill>
                  <a:schemeClr val="bg1">
                    <a:lumMod val="20000"/>
                    <a:lumOff val="80000"/>
                  </a:schemeClr>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Estos dos mandamientos sostienen </a:t>
            </a:r>
            <a:r>
              <a:rPr lang="es-ES" sz="3200" b="1" i="1" dirty="0" smtClean="0">
                <a:solidFill>
                  <a:schemeClr val="bg1">
                    <a:lumMod val="20000"/>
                    <a:lumOff val="80000"/>
                  </a:schemeClr>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la </a:t>
            </a:r>
            <a:r>
              <a:rPr lang="es-ES" sz="3200" b="1" i="1" dirty="0">
                <a:solidFill>
                  <a:schemeClr val="bg1">
                    <a:lumMod val="20000"/>
                    <a:lumOff val="80000"/>
                  </a:schemeClr>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Ley y los profetas”.</a:t>
            </a:r>
          </a:p>
        </p:txBody>
      </p:sp>
    </p:spTree>
    <p:extLst>
      <p:ext uri="{BB962C8B-B14F-4D97-AF65-F5344CB8AC3E}">
        <p14:creationId xmlns:p14="http://schemas.microsoft.com/office/powerpoint/2010/main" val="2827997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4194"/>
                                        </p:tgtEl>
                                        <p:attrNameLst>
                                          <p:attrName>style.visibility</p:attrName>
                                        </p:attrNameLst>
                                      </p:cBhvr>
                                      <p:to>
                                        <p:strVal val="visible"/>
                                      </p:to>
                                    </p:set>
                                    <p:anim calcmode="lin" valueType="num">
                                      <p:cBhvr>
                                        <p:cTn id="7" dur="1000" fill="hold"/>
                                        <p:tgtEl>
                                          <p:spTgt spid="26419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64194"/>
                                        </p:tgtEl>
                                        <p:attrNameLst>
                                          <p:attrName>ppt_y</p:attrName>
                                        </p:attrNameLst>
                                      </p:cBhvr>
                                      <p:tavLst>
                                        <p:tav tm="0">
                                          <p:val>
                                            <p:strVal val="#ppt_y"/>
                                          </p:val>
                                        </p:tav>
                                        <p:tav tm="100000">
                                          <p:val>
                                            <p:strVal val="#ppt_y"/>
                                          </p:val>
                                        </p:tav>
                                      </p:tavLst>
                                    </p:anim>
                                    <p:anim calcmode="lin" valueType="num">
                                      <p:cBhvr>
                                        <p:cTn id="9" dur="1000" fill="hold"/>
                                        <p:tgtEl>
                                          <p:spTgt spid="26419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64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64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499350" y="2356338"/>
            <a:ext cx="3998564" cy="2382717"/>
          </a:xfrm>
          <a:prstGeom prst="ellipse">
            <a:avLst/>
          </a:prstGeom>
          <a:scene3d>
            <a:camera prst="orthographicFront"/>
            <a:lightRig rig="threePt" dir="t"/>
          </a:scene3d>
          <a:sp3d>
            <a:bevelT prst="angle"/>
          </a:sp3d>
        </p:spPr>
      </p:pic>
      <p:pic>
        <p:nvPicPr>
          <p:cNvPr id="3074" name="Picture 2" descr="https://i.pinimg.com/564x/55/a6/ce/55a6cec025d0cabf5a8ae22da50f115b.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975"/>
          <a:stretch/>
        </p:blipFill>
        <p:spPr bwMode="auto">
          <a:xfrm>
            <a:off x="546349" y="394399"/>
            <a:ext cx="8070114" cy="5971232"/>
          </a:xfrm>
          <a:prstGeom prst="rect">
            <a:avLst/>
          </a:prstGeom>
          <a:noFill/>
          <a:extLst>
            <a:ext uri="{909E8E84-426E-40DD-AFC4-6F175D3DCCD1}">
              <a14:hiddenFill xmlns:a14="http://schemas.microsoft.com/office/drawing/2010/main">
                <a:solidFill>
                  <a:srgbClr val="FFFFFF"/>
                </a:solidFill>
              </a14:hiddenFill>
            </a:ext>
          </a:extLst>
        </p:spPr>
      </p:pic>
      <p:sp>
        <p:nvSpPr>
          <p:cNvPr id="343045" name="WordArt 5"/>
          <p:cNvSpPr>
            <a:spLocks noChangeArrowheads="1" noChangeShapeType="1" noTextEdit="1"/>
          </p:cNvSpPr>
          <p:nvPr/>
        </p:nvSpPr>
        <p:spPr bwMode="auto">
          <a:xfrm>
            <a:off x="1185919" y="912762"/>
            <a:ext cx="4834592" cy="870960"/>
          </a:xfrm>
          <a:prstGeom prst="rect">
            <a:avLst/>
          </a:prstGeom>
        </p:spPr>
        <p:txBody>
          <a:bodyPr wrap="none" fromWordArt="1">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PE" sz="3200" b="1" i="1" kern="10" spc="50" dirty="0">
              <a:ln w="11430"/>
              <a:solidFill>
                <a:srgbClr val="FF0000">
                  <a:lumMod val="75000"/>
                </a:srgbClr>
              </a:solidFill>
              <a:effectLst>
                <a:glow rad="63500">
                  <a:srgbClr val="FFFFFF"/>
                </a:glow>
                <a:outerShdw blurRad="76200" dist="50800" dir="5400000" algn="tl" rotWithShape="0">
                  <a:srgbClr val="000000">
                    <a:alpha val="65000"/>
                  </a:srgbClr>
                </a:outerShdw>
              </a:effectLst>
              <a:latin typeface="Arial Black"/>
              <a:cs typeface="Times New Roman" pitchFamily="18" charset="0"/>
            </a:endParaRPr>
          </a:p>
        </p:txBody>
      </p:sp>
      <p:sp>
        <p:nvSpPr>
          <p:cNvPr id="343046" name="WordArt 6"/>
          <p:cNvSpPr>
            <a:spLocks noChangeArrowheads="1" noChangeShapeType="1" noTextEdit="1"/>
          </p:cNvSpPr>
          <p:nvPr/>
        </p:nvSpPr>
        <p:spPr bwMode="auto">
          <a:xfrm>
            <a:off x="3059879" y="4362021"/>
            <a:ext cx="4519077" cy="508918"/>
          </a:xfrm>
          <a:prstGeom prst="rect">
            <a:avLst/>
          </a:prstGeom>
          <a:extLst>
            <a:ext uri="{AF507438-7753-43E0-B8FC-AC1667EBCBE1}">
              <a14:hiddenEffects xmlns:a14="http://schemas.microsoft.com/office/drawing/2010/main">
                <a:effectLst/>
              </a14:hiddenEffects>
            </a:ext>
          </a:extLst>
        </p:spPr>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fontAlgn="base">
              <a:spcBef>
                <a:spcPct val="0"/>
              </a:spcBef>
              <a:spcAft>
                <a:spcPct val="0"/>
              </a:spcAft>
              <a:buFont typeface="Wingdings" panose="05000000000000000000" pitchFamily="2" charset="2"/>
              <a:buChar char="§"/>
            </a:pP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¿Quiénes se </a:t>
            </a:r>
            <a:r>
              <a:rPr lang="es-PE" sz="3200" b="1" kern="10" dirty="0" smtClean="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acercan                </a:t>
            </a:r>
          </a:p>
        </p:txBody>
      </p:sp>
      <p:sp>
        <p:nvSpPr>
          <p:cNvPr id="2" name="1 Rectángulo"/>
          <p:cNvSpPr/>
          <p:nvPr/>
        </p:nvSpPr>
        <p:spPr>
          <a:xfrm>
            <a:off x="2596065" y="394399"/>
            <a:ext cx="3647383" cy="1446550"/>
          </a:xfrm>
          <a:prstGeom prst="rect">
            <a:avLst/>
          </a:prstGeom>
          <a:noFill/>
        </p:spPr>
        <p:txBody>
          <a:bodyPr wrap="square" lIns="91440" tIns="45720" rIns="91440" bIns="45720">
            <a:spAutoFit/>
          </a:bodyPr>
          <a:lstStyle/>
          <a:p>
            <a:pPr algn="ctr" fontAlgn="base">
              <a:spcBef>
                <a:spcPct val="0"/>
              </a:spcBef>
              <a:spcAft>
                <a:spcPct val="0"/>
              </a:spcAft>
            </a:pPr>
            <a:r>
              <a:rPr lang="es-ES" sz="4400" b="1" dirty="0">
                <a:ln>
                  <a:solidFill>
                    <a:schemeClr val="bg1">
                      <a:lumMod val="50000"/>
                    </a:schemeClr>
                  </a:solidFill>
                </a:ln>
                <a:solidFill>
                  <a:srgbClr val="FFFFFF"/>
                </a:solidFill>
                <a:effectLst>
                  <a:glow rad="101600">
                    <a:schemeClr val="accent4">
                      <a:satMod val="175000"/>
                      <a:alpha val="40000"/>
                    </a:schemeClr>
                  </a:glow>
                  <a:innerShdw blurRad="63500" dist="50800" dir="13500000">
                    <a:prstClr val="black">
                      <a:alpha val="50000"/>
                    </a:prstClr>
                  </a:innerShdw>
                </a:effectLst>
                <a:latin typeface="Square721 Cn BT" panose="020B0406020202050204" pitchFamily="34" charset="0"/>
                <a:cs typeface="Times New Roman" pitchFamily="18" charset="0"/>
              </a:rPr>
              <a:t>Preguntas para </a:t>
            </a:r>
            <a:endParaRPr lang="es-ES" sz="4400" b="1" dirty="0" smtClean="0">
              <a:ln>
                <a:solidFill>
                  <a:schemeClr val="bg1">
                    <a:lumMod val="50000"/>
                  </a:schemeClr>
                </a:solidFill>
              </a:ln>
              <a:solidFill>
                <a:srgbClr val="FFFFFF"/>
              </a:solidFill>
              <a:effectLst>
                <a:glow rad="101600">
                  <a:schemeClr val="accent4">
                    <a:satMod val="175000"/>
                    <a:alpha val="40000"/>
                  </a:schemeClr>
                </a:glow>
                <a:innerShdw blurRad="63500" dist="50800" dir="13500000">
                  <a:prstClr val="black">
                    <a:alpha val="50000"/>
                  </a:prstClr>
                </a:innerShdw>
              </a:effectLst>
              <a:latin typeface="Square721 Cn BT" panose="020B0406020202050204" pitchFamily="34" charset="0"/>
              <a:cs typeface="Times New Roman" pitchFamily="18" charset="0"/>
            </a:endParaRPr>
          </a:p>
          <a:p>
            <a:pPr algn="ctr" fontAlgn="base">
              <a:spcBef>
                <a:spcPct val="0"/>
              </a:spcBef>
              <a:spcAft>
                <a:spcPct val="0"/>
              </a:spcAft>
            </a:pPr>
            <a:r>
              <a:rPr lang="es-ES" sz="4400" b="1" dirty="0" smtClean="0">
                <a:ln>
                  <a:solidFill>
                    <a:schemeClr val="bg1">
                      <a:lumMod val="50000"/>
                    </a:schemeClr>
                  </a:solidFill>
                </a:ln>
                <a:solidFill>
                  <a:srgbClr val="FFFFFF"/>
                </a:solidFill>
                <a:effectLst>
                  <a:glow rad="101600">
                    <a:schemeClr val="accent4">
                      <a:satMod val="175000"/>
                      <a:alpha val="40000"/>
                    </a:schemeClr>
                  </a:glow>
                  <a:innerShdw blurRad="63500" dist="50800" dir="13500000">
                    <a:prstClr val="black">
                      <a:alpha val="50000"/>
                    </a:prstClr>
                  </a:innerShdw>
                </a:effectLst>
                <a:latin typeface="Square721 Cn BT" panose="020B0406020202050204" pitchFamily="34" charset="0"/>
                <a:cs typeface="Times New Roman" pitchFamily="18" charset="0"/>
              </a:rPr>
              <a:t>la </a:t>
            </a:r>
            <a:r>
              <a:rPr lang="es-ES" sz="4400" b="1" dirty="0">
                <a:ln>
                  <a:solidFill>
                    <a:schemeClr val="bg1">
                      <a:lumMod val="50000"/>
                    </a:schemeClr>
                  </a:solidFill>
                </a:ln>
                <a:solidFill>
                  <a:srgbClr val="FFFFFF"/>
                </a:solidFill>
                <a:effectLst>
                  <a:glow rad="101600">
                    <a:schemeClr val="accent4">
                      <a:satMod val="175000"/>
                      <a:alpha val="40000"/>
                    </a:schemeClr>
                  </a:glow>
                  <a:innerShdw blurRad="63500" dist="50800" dir="13500000">
                    <a:prstClr val="black">
                      <a:alpha val="50000"/>
                    </a:prstClr>
                  </a:innerShdw>
                </a:effectLst>
                <a:latin typeface="Square721 Cn BT" panose="020B0406020202050204" pitchFamily="34" charset="0"/>
                <a:cs typeface="Times New Roman" pitchFamily="18" charset="0"/>
              </a:rPr>
              <a:t>Lectura</a:t>
            </a:r>
          </a:p>
        </p:txBody>
      </p:sp>
      <p:sp>
        <p:nvSpPr>
          <p:cNvPr id="7" name="WordArt 6"/>
          <p:cNvSpPr>
            <a:spLocks noChangeArrowheads="1" noChangeShapeType="1" noTextEdit="1"/>
          </p:cNvSpPr>
          <p:nvPr/>
        </p:nvSpPr>
        <p:spPr bwMode="auto">
          <a:xfrm>
            <a:off x="2499350" y="5183098"/>
            <a:ext cx="4519077" cy="1466605"/>
          </a:xfrm>
          <a:prstGeom prst="rect">
            <a:avLst/>
          </a:prstGeom>
          <a:extLst>
            <a:ext uri="{AF507438-7753-43E0-B8FC-AC1667EBCBE1}">
              <a14:hiddenEffects xmlns:a14="http://schemas.microsoft.com/office/drawing/2010/main">
                <a:effectLst/>
              </a14:hiddenEffects>
            </a:ext>
          </a:extLst>
        </p:spPr>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PE" sz="3200" b="1" kern="10" dirty="0" smtClean="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a Jesús</a:t>
            </a: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 </a:t>
            </a:r>
          </a:p>
          <a:p>
            <a:pPr algn="ctr" fontAlgn="base">
              <a:spcBef>
                <a:spcPct val="0"/>
              </a:spcBef>
              <a:spcAft>
                <a:spcPct val="0"/>
              </a:spcAft>
            </a:pPr>
            <a:r>
              <a:rPr lang="es-PE" sz="3200" b="1" kern="10" dirty="0" smtClean="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a:t>
            </a: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Con qué intención?</a:t>
            </a:r>
          </a:p>
        </p:txBody>
      </p:sp>
    </p:spTree>
    <p:extLst>
      <p:ext uri="{BB962C8B-B14F-4D97-AF65-F5344CB8AC3E}">
        <p14:creationId xmlns:p14="http://schemas.microsoft.com/office/powerpoint/2010/main" val="218274800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3046"/>
                                        </p:tgtEl>
                                        <p:attrNameLst>
                                          <p:attrName>style.visibility</p:attrName>
                                        </p:attrNameLst>
                                      </p:cBhvr>
                                      <p:to>
                                        <p:strVal val="visible"/>
                                      </p:to>
                                    </p:set>
                                    <p:anim calcmode="discrete" valueType="clr">
                                      <p:cBhvr override="childStyle">
                                        <p:cTn id="7" dur="250"/>
                                        <p:tgtEl>
                                          <p:spTgt spid="34304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343046"/>
                                        </p:tgtEl>
                                        <p:attrNameLst>
                                          <p:attrName>fillcolor</p:attrName>
                                        </p:attrNameLst>
                                      </p:cBhvr>
                                      <p:tavLst>
                                        <p:tav tm="0">
                                          <p:val>
                                            <p:clrVal>
                                              <a:schemeClr val="accent2"/>
                                            </p:clrVal>
                                          </p:val>
                                        </p:tav>
                                        <p:tav tm="50000">
                                          <p:val>
                                            <p:clrVal>
                                              <a:schemeClr val="hlink"/>
                                            </p:clrVal>
                                          </p:val>
                                        </p:tav>
                                      </p:tavLst>
                                    </p:anim>
                                    <p:set>
                                      <p:cBhvr>
                                        <p:cTn id="9" dur="250"/>
                                        <p:tgtEl>
                                          <p:spTgt spid="343046"/>
                                        </p:tgtEl>
                                        <p:attrNameLst>
                                          <p:attrName>fill.type</p:attrName>
                                        </p:attrNameLst>
                                      </p:cBhvr>
                                      <p:to>
                                        <p:strVal val="solid"/>
                                      </p:to>
                                    </p:set>
                                  </p:childTnLst>
                                </p:cTn>
                              </p:par>
                            </p:childTnLst>
                          </p:cTn>
                        </p:par>
                        <p:par>
                          <p:cTn id="10" fill="hold">
                            <p:stCondLst>
                              <p:cond delay="225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25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7"/>
                                        </p:tgtEl>
                                        <p:attrNameLst>
                                          <p:attrName>fillcolor</p:attrName>
                                        </p:attrNameLst>
                                      </p:cBhvr>
                                      <p:tavLst>
                                        <p:tav tm="0">
                                          <p:val>
                                            <p:clrVal>
                                              <a:schemeClr val="accent2"/>
                                            </p:clrVal>
                                          </p:val>
                                        </p:tav>
                                        <p:tav tm="50000">
                                          <p:val>
                                            <p:clrVal>
                                              <a:schemeClr val="hlink"/>
                                            </p:clrVal>
                                          </p:val>
                                        </p:tav>
                                      </p:tavLst>
                                    </p:anim>
                                    <p:set>
                                      <p:cBhvr>
                                        <p:cTn id="15" dur="25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Jesús, fariseos y fariseísmo - Evangelico Digital"/>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154"/>
          <a:stretch/>
        </p:blipFill>
        <p:spPr bwMode="auto">
          <a:xfrm>
            <a:off x="2329963" y="1540551"/>
            <a:ext cx="4396153" cy="350703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pinimg.com/564x/ec/81/77/ec8177d14805490530e2be20b9f562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04" y="502714"/>
            <a:ext cx="8021272" cy="5931424"/>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7"/>
          <p:cNvSpPr>
            <a:spLocks noChangeArrowheads="1" noChangeShapeType="1" noTextEdit="1"/>
          </p:cNvSpPr>
          <p:nvPr/>
        </p:nvSpPr>
        <p:spPr bwMode="auto">
          <a:xfrm>
            <a:off x="1239716" y="502714"/>
            <a:ext cx="6049108" cy="1037837"/>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s-PE" sz="1100" b="1" kern="10" dirty="0" smtClean="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Narrow" panose="020B0606020202030204" pitchFamily="34" charset="0"/>
                <a:cs typeface="Times New Roman" pitchFamily="18" charset="0"/>
              </a:rPr>
              <a:t>* ¿Qué le pregunta el maestro</a:t>
            </a:r>
            <a:endParaRPr lang="es-PE" sz="1100" b="1" kern="10" dirty="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Narrow" panose="020B0606020202030204" pitchFamily="34" charset="0"/>
              <a:cs typeface="Times New Roman" pitchFamily="18" charset="0"/>
            </a:endParaRPr>
          </a:p>
        </p:txBody>
      </p:sp>
      <p:sp>
        <p:nvSpPr>
          <p:cNvPr id="7" name="WordArt 7"/>
          <p:cNvSpPr>
            <a:spLocks noChangeArrowheads="1" noChangeShapeType="1" noTextEdit="1"/>
          </p:cNvSpPr>
          <p:nvPr/>
        </p:nvSpPr>
        <p:spPr bwMode="auto">
          <a:xfrm>
            <a:off x="1573564" y="5343224"/>
            <a:ext cx="6514583" cy="701058"/>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s-PE" sz="1100" b="1" kern="10" dirty="0" smtClean="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Narrow" panose="020B0606020202030204" pitchFamily="34" charset="0"/>
                <a:cs typeface="Times New Roman" pitchFamily="18" charset="0"/>
              </a:rPr>
              <a:t>de la ley a Jesús?</a:t>
            </a:r>
            <a:endParaRPr lang="es-PE" sz="1100" b="1" kern="10" dirty="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42435235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25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3"/>
                                        </p:tgtEl>
                                        <p:attrNameLst>
                                          <p:attrName>fillcolor</p:attrName>
                                        </p:attrNameLst>
                                      </p:cBhvr>
                                      <p:tavLst>
                                        <p:tav tm="0">
                                          <p:val>
                                            <p:clrVal>
                                              <a:schemeClr val="accent2"/>
                                            </p:clrVal>
                                          </p:val>
                                        </p:tav>
                                        <p:tav tm="50000">
                                          <p:val>
                                            <p:clrVal>
                                              <a:schemeClr val="hlink"/>
                                            </p:clrVal>
                                          </p:val>
                                        </p:tav>
                                      </p:tavLst>
                                    </p:anim>
                                    <p:set>
                                      <p:cBhvr>
                                        <p:cTn id="9" dur="250"/>
                                        <p:tgtEl>
                                          <p:spTgt spid="3"/>
                                        </p:tgtEl>
                                        <p:attrNameLst>
                                          <p:attrName>fill.type</p:attrName>
                                        </p:attrNameLst>
                                      </p:cBhvr>
                                      <p:to>
                                        <p:strVal val="solid"/>
                                      </p:to>
                                    </p:set>
                                  </p:childTnLst>
                                </p:cTn>
                              </p:par>
                            </p:childTnLst>
                          </p:cTn>
                        </p:par>
                        <p:par>
                          <p:cTn id="10" fill="hold">
                            <p:stCondLst>
                              <p:cond delay="312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25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7"/>
                                        </p:tgtEl>
                                        <p:attrNameLst>
                                          <p:attrName>fillcolor</p:attrName>
                                        </p:attrNameLst>
                                      </p:cBhvr>
                                      <p:tavLst>
                                        <p:tav tm="0">
                                          <p:val>
                                            <p:clrVal>
                                              <a:schemeClr val="accent2"/>
                                            </p:clrVal>
                                          </p:val>
                                        </p:tav>
                                        <p:tav tm="50000">
                                          <p:val>
                                            <p:clrVal>
                                              <a:schemeClr val="hlink"/>
                                            </p:clrVal>
                                          </p:val>
                                        </p:tav>
                                      </p:tavLst>
                                    </p:anim>
                                    <p:set>
                                      <p:cBhvr>
                                        <p:cTn id="15" dur="25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2230" y="458916"/>
            <a:ext cx="8062274" cy="5887019"/>
          </a:xfrm>
          <a:prstGeom prst="rect">
            <a:avLst/>
          </a:prstGeom>
        </p:spPr>
      </p:pic>
      <p:sp>
        <p:nvSpPr>
          <p:cNvPr id="2" name="WordArt 12"/>
          <p:cNvSpPr>
            <a:spLocks noChangeArrowheads="1" noChangeShapeType="1" noTextEdit="1"/>
          </p:cNvSpPr>
          <p:nvPr/>
        </p:nvSpPr>
        <p:spPr bwMode="auto">
          <a:xfrm>
            <a:off x="850392" y="1007556"/>
            <a:ext cx="7296912" cy="2979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ArchUp">
              <a:avLst/>
            </a:prstTxWarp>
          </a:bodyPr>
          <a:lstStyle/>
          <a:p>
            <a:pPr marL="685800" indent="-685800" algn="ctr" fontAlgn="base">
              <a:spcBef>
                <a:spcPct val="0"/>
              </a:spcBef>
              <a:spcAft>
                <a:spcPct val="0"/>
              </a:spcAft>
              <a:buFont typeface="Wingdings" panose="05000000000000000000" pitchFamily="2" charset="2"/>
              <a:buChar char="Ø"/>
            </a:pPr>
            <a:r>
              <a:rPr lang="es-PE" sz="4800" kern="10" spc="720" dirty="0">
                <a:solidFill>
                  <a:srgbClr val="FFFFCC"/>
                </a:solidFill>
                <a:effectLst>
                  <a:glow rad="101600">
                    <a:srgbClr val="140000">
                      <a:alpha val="60000"/>
                    </a:srgbClr>
                  </a:glow>
                  <a:outerShdw dist="45791" dir="3378596" algn="ctr" rotWithShape="0">
                    <a:srgbClr val="4D4D4D">
                      <a:alpha val="80000"/>
                    </a:srgbClr>
                  </a:outerShdw>
                </a:effectLst>
                <a:latin typeface="Arial Black"/>
                <a:cs typeface="Times New Roman" pitchFamily="18" charset="0"/>
              </a:rPr>
              <a:t>¿Cómo le responde Jesús?</a:t>
            </a:r>
          </a:p>
        </p:txBody>
      </p:sp>
    </p:spTree>
    <p:extLst>
      <p:ext uri="{BB962C8B-B14F-4D97-AF65-F5344CB8AC3E}">
        <p14:creationId xmlns:p14="http://schemas.microsoft.com/office/powerpoint/2010/main" val="16277261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25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2"/>
                                        </p:tgtEl>
                                        <p:attrNameLst>
                                          <p:attrName>fillcolor</p:attrName>
                                        </p:attrNameLst>
                                      </p:cBhvr>
                                      <p:tavLst>
                                        <p:tav tm="0">
                                          <p:val>
                                            <p:clrVal>
                                              <a:schemeClr val="accent2"/>
                                            </p:clrVal>
                                          </p:val>
                                        </p:tav>
                                        <p:tav tm="50000">
                                          <p:val>
                                            <p:clrVal>
                                              <a:schemeClr val="hlink"/>
                                            </p:clrVal>
                                          </p:val>
                                        </p:tav>
                                      </p:tavLst>
                                    </p:anim>
                                    <p:set>
                                      <p:cBhvr>
                                        <p:cTn id="9" dur="25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d0/aa/3e/d0aa3ee641a6e9d301bb8c5b5c01ac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60" y="465992"/>
            <a:ext cx="8056440" cy="592601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83758" y="791307"/>
            <a:ext cx="5980911" cy="4249961"/>
          </a:xfrm>
          <a:prstGeom prst="ellipse">
            <a:avLst/>
          </a:prstGeom>
          <a:solidFill>
            <a:srgbClr val="FFFFFF"/>
          </a:solidFill>
          <a:ln w="57150">
            <a:solidFill>
              <a:srgbClr val="0070C0"/>
            </a:solidFill>
          </a:ln>
        </p:spPr>
      </p:pic>
      <p:sp>
        <p:nvSpPr>
          <p:cNvPr id="10" name="WordArt 13"/>
          <p:cNvSpPr>
            <a:spLocks noChangeArrowheads="1" noChangeShapeType="1" noTextEdit="1"/>
          </p:cNvSpPr>
          <p:nvPr/>
        </p:nvSpPr>
        <p:spPr bwMode="auto">
          <a:xfrm rot="21416585">
            <a:off x="1879406" y="5041268"/>
            <a:ext cx="5611634" cy="984739"/>
          </a:xfrm>
          <a:prstGeom prst="rect">
            <a:avLst/>
          </a:prstGeom>
        </p:spPr>
        <p:txBody>
          <a:bodyPr wrap="none" fromWordArt="1">
            <a:prstTxWarp prst="textPlain">
              <a:avLst/>
            </a:prstTxWarp>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lgn="ctr" fontAlgn="base">
              <a:spcBef>
                <a:spcPct val="0"/>
              </a:spcBef>
              <a:spcAft>
                <a:spcPct val="0"/>
              </a:spcAft>
              <a:buFont typeface="Wingdings" panose="05000000000000000000" pitchFamily="2" charset="2"/>
              <a:buChar char="§"/>
            </a:pPr>
            <a:r>
              <a:rPr lang="es-PE" sz="2800" b="1" kern="10" dirty="0">
                <a:ln w="11430"/>
                <a:solidFill>
                  <a:srgbClr val="FFFFCC"/>
                </a:solidFill>
                <a:effectLst>
                  <a:glow rad="101600">
                    <a:srgbClr val="000000"/>
                  </a:glow>
                  <a:outerShdw blurRad="80000" dist="40000" dir="5040000" algn="tl">
                    <a:srgbClr val="000000">
                      <a:alpha val="30000"/>
                    </a:srgbClr>
                  </a:outerShdw>
                </a:effectLst>
                <a:latin typeface="Arial" panose="020B0604020202020204" pitchFamily="34" charset="0"/>
                <a:cs typeface="Arial" panose="020B0604020202020204" pitchFamily="34" charset="0"/>
              </a:rPr>
              <a:t>¿Qué mandamiento </a:t>
            </a:r>
          </a:p>
          <a:p>
            <a:pPr algn="ctr" fontAlgn="base">
              <a:spcBef>
                <a:spcPct val="0"/>
              </a:spcBef>
              <a:spcAft>
                <a:spcPct val="0"/>
              </a:spcAft>
            </a:pPr>
            <a:r>
              <a:rPr lang="es-PE" sz="2800" b="1" kern="10" dirty="0">
                <a:ln w="11430"/>
                <a:solidFill>
                  <a:srgbClr val="FFFFCC"/>
                </a:solidFill>
                <a:effectLst>
                  <a:glow rad="101600">
                    <a:srgbClr val="000000"/>
                  </a:glow>
                  <a:outerShdw blurRad="80000" dist="40000" dir="5040000" algn="tl">
                    <a:srgbClr val="000000">
                      <a:alpha val="30000"/>
                    </a:srgbClr>
                  </a:outerShdw>
                </a:effectLst>
                <a:latin typeface="Arial" panose="020B0604020202020204" pitchFamily="34" charset="0"/>
                <a:cs typeface="Arial" panose="020B0604020202020204" pitchFamily="34" charset="0"/>
              </a:rPr>
              <a:t>les propone seguidamente?</a:t>
            </a:r>
          </a:p>
        </p:txBody>
      </p:sp>
    </p:spTree>
    <p:extLst>
      <p:ext uri="{BB962C8B-B14F-4D97-AF65-F5344CB8AC3E}">
        <p14:creationId xmlns:p14="http://schemas.microsoft.com/office/powerpoint/2010/main" val="14555099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25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0"/>
                                        </p:tgtEl>
                                        <p:attrNameLst>
                                          <p:attrName>fillcolor</p:attrName>
                                        </p:attrNameLst>
                                      </p:cBhvr>
                                      <p:tavLst>
                                        <p:tav tm="0">
                                          <p:val>
                                            <p:clrVal>
                                              <a:schemeClr val="accent2"/>
                                            </p:clrVal>
                                          </p:val>
                                        </p:tav>
                                        <p:tav tm="50000">
                                          <p:val>
                                            <p:clrVal>
                                              <a:schemeClr val="hlink"/>
                                            </p:clrVal>
                                          </p:val>
                                        </p:tav>
                                      </p:tavLst>
                                    </p:anim>
                                    <p:set>
                                      <p:cBhvr>
                                        <p:cTn id="9" dur="25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f1/c4/fa/f1c4fad58f7c8f1fc0fd7e6bb21d6d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21" y="476005"/>
            <a:ext cx="7915764" cy="58896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021" y="876315"/>
            <a:ext cx="5087000" cy="3778348"/>
          </a:xfrm>
          <a:prstGeom prst="rect">
            <a:avLst/>
          </a:prstGeom>
        </p:spPr>
      </p:pic>
      <p:sp>
        <p:nvSpPr>
          <p:cNvPr id="344078" name="WordArt 14"/>
          <p:cNvSpPr>
            <a:spLocks noChangeArrowheads="1" noChangeShapeType="1" noTextEdit="1"/>
          </p:cNvSpPr>
          <p:nvPr/>
        </p:nvSpPr>
        <p:spPr bwMode="auto">
          <a:xfrm>
            <a:off x="655919" y="4401346"/>
            <a:ext cx="5788369" cy="17023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prstTxWarp>
          </a:bodyPr>
          <a:lstStyle/>
          <a:p>
            <a:pPr algn="ctr" fontAlgn="base">
              <a:spcBef>
                <a:spcPct val="0"/>
              </a:spcBef>
              <a:spcAft>
                <a:spcPct val="0"/>
              </a:spcAft>
            </a:pPr>
            <a:r>
              <a:rPr lang="es-PE" sz="3200" kern="10" dirty="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¿Qué </a:t>
            </a:r>
            <a:r>
              <a:rPr lang="es-PE" sz="3200" kern="10" dirty="0" smtClean="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 significado </a:t>
            </a:r>
            <a:endParaRPr lang="es-PE" sz="3200" kern="10" dirty="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endParaRPr>
          </a:p>
          <a:p>
            <a:pPr algn="ctr" fontAlgn="base">
              <a:spcBef>
                <a:spcPct val="0"/>
              </a:spcBef>
              <a:spcAft>
                <a:spcPct val="0"/>
              </a:spcAft>
            </a:pPr>
            <a:r>
              <a:rPr lang="es-PE" sz="3200" kern="10" dirty="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tienen </a:t>
            </a:r>
            <a:r>
              <a:rPr lang="es-PE" sz="3200" kern="10" dirty="0" smtClean="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las  </a:t>
            </a:r>
            <a:r>
              <a:rPr lang="es-PE" sz="3200" kern="10" dirty="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últimas </a:t>
            </a:r>
          </a:p>
          <a:p>
            <a:pPr algn="ctr" fontAlgn="base">
              <a:spcBef>
                <a:spcPct val="0"/>
              </a:spcBef>
              <a:spcAft>
                <a:spcPct val="0"/>
              </a:spcAft>
            </a:pPr>
            <a:r>
              <a:rPr lang="es-PE" sz="3200" kern="10" dirty="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p</a:t>
            </a:r>
            <a:r>
              <a:rPr lang="es-PE" sz="3200" kern="10" dirty="0" smtClean="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alabras  </a:t>
            </a:r>
            <a:r>
              <a:rPr lang="es-PE" sz="3200" kern="10" dirty="0">
                <a:solidFill>
                  <a:srgbClr val="FFFF00"/>
                </a:solidFill>
                <a:effectLst>
                  <a:glow rad="228600">
                    <a:schemeClr val="accent4">
                      <a:satMod val="175000"/>
                      <a:alpha val="40000"/>
                    </a:schemeClr>
                  </a:glow>
                  <a:outerShdw blurRad="50800" dist="63500" dir="18900000" algn="bl" rotWithShape="0">
                    <a:prstClr val="black"/>
                  </a:outerShdw>
                </a:effectLst>
                <a:latin typeface="Arial Black" panose="020B0A04020102020204" pitchFamily="34" charset="0"/>
                <a:cs typeface="Times New Roman"/>
              </a:rPr>
              <a:t>de Jesús?</a:t>
            </a:r>
          </a:p>
        </p:txBody>
      </p:sp>
      <p:sp>
        <p:nvSpPr>
          <p:cNvPr id="8" name="AutoShape 4" descr="Los profetas: voceros de Dios | La Biblia y su mensa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99851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4078"/>
                                        </p:tgtEl>
                                        <p:attrNameLst>
                                          <p:attrName>style.visibility</p:attrName>
                                        </p:attrNameLst>
                                      </p:cBhvr>
                                      <p:to>
                                        <p:strVal val="visible"/>
                                      </p:to>
                                    </p:set>
                                    <p:anim calcmode="discrete" valueType="clr">
                                      <p:cBhvr override="childStyle">
                                        <p:cTn id="7" dur="250"/>
                                        <p:tgtEl>
                                          <p:spTgt spid="344078"/>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344078"/>
                                        </p:tgtEl>
                                        <p:attrNameLst>
                                          <p:attrName>fillcolor</p:attrName>
                                        </p:attrNameLst>
                                      </p:cBhvr>
                                      <p:tavLst>
                                        <p:tav tm="0">
                                          <p:val>
                                            <p:clrVal>
                                              <a:schemeClr val="accent2"/>
                                            </p:clrVal>
                                          </p:val>
                                        </p:tav>
                                        <p:tav tm="50000">
                                          <p:val>
                                            <p:clrVal>
                                              <a:schemeClr val="hlink"/>
                                            </p:clrVal>
                                          </p:val>
                                        </p:tav>
                                      </p:tavLst>
                                    </p:anim>
                                    <p:set>
                                      <p:cBhvr>
                                        <p:cTn id="9" dur="250"/>
                                        <p:tgtEl>
                                          <p:spTgt spid="3440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f8/51/3c/f8513c9badd03fc472dcbea379820e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24" y="484631"/>
            <a:ext cx="8022484" cy="5874525"/>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5" name="Rectángulo 4"/>
          <p:cNvSpPr/>
          <p:nvPr/>
        </p:nvSpPr>
        <p:spPr>
          <a:xfrm>
            <a:off x="5537803" y="437990"/>
            <a:ext cx="3360010" cy="461665"/>
          </a:xfrm>
          <a:prstGeom prst="rect">
            <a:avLst/>
          </a:prstGeom>
        </p:spPr>
        <p:txBody>
          <a:bodyPr wrap="square">
            <a:spAutoFit/>
          </a:bodyPr>
          <a:lstStyle/>
          <a:p>
            <a:pPr algn="ctr" fontAlgn="base">
              <a:spcBef>
                <a:spcPct val="0"/>
              </a:spcBef>
            </a:pPr>
            <a:r>
              <a:rPr lang="es-ES_tradnl" sz="2400" b="1" i="1" u="sng" dirty="0">
                <a:solidFill>
                  <a:srgbClr val="FFFFFF"/>
                </a:solidFill>
                <a:effectLst>
                  <a:glow rad="101600">
                    <a:srgbClr val="000000">
                      <a:satMod val="175000"/>
                      <a:alpha val="40000"/>
                    </a:srgbClr>
                  </a:glow>
                  <a:outerShdw blurRad="50800" dist="38100" algn="l" rotWithShape="0">
                    <a:prstClr val="black"/>
                  </a:outerShdw>
                </a:effectLst>
                <a:ea typeface="Times New Roman" panose="02020603050405020304" pitchFamily="18" charset="0"/>
                <a:cs typeface="Times New Roman" pitchFamily="18" charset="0"/>
              </a:rPr>
              <a:t>Motivación</a:t>
            </a:r>
            <a:r>
              <a:rPr lang="es-ES_tradnl" sz="2400" b="1" i="1" dirty="0" smtClean="0">
                <a:solidFill>
                  <a:srgbClr val="FFFF00"/>
                </a:solidFill>
                <a:effectLst>
                  <a:glow rad="101600">
                    <a:srgbClr val="000000">
                      <a:satMod val="175000"/>
                      <a:alpha val="40000"/>
                    </a:srgbClr>
                  </a:glow>
                  <a:outerShdw blurRad="50800" dist="38100" algn="l" rotWithShape="0">
                    <a:prstClr val="black"/>
                  </a:outerShdw>
                </a:effectLst>
                <a:ea typeface="Times New Roman" panose="02020603050405020304" pitchFamily="18" charset="0"/>
                <a:cs typeface="Times New Roman" pitchFamily="18" charset="0"/>
              </a:rPr>
              <a:t>:</a:t>
            </a:r>
            <a:endParaRPr lang="es-PE" sz="2500" dirty="0">
              <a:solidFill>
                <a:srgbClr val="FFFF00"/>
              </a:solidFill>
              <a:effectLst>
                <a:glow rad="101600">
                  <a:srgbClr val="000000">
                    <a:satMod val="175000"/>
                    <a:alpha val="40000"/>
                  </a:srgb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
        <p:nvSpPr>
          <p:cNvPr id="7" name="AutoShape 2"/>
          <p:cNvSpPr>
            <a:spLocks noChangeArrowheads="1"/>
          </p:cNvSpPr>
          <p:nvPr/>
        </p:nvSpPr>
        <p:spPr bwMode="auto">
          <a:xfrm>
            <a:off x="875329" y="546176"/>
            <a:ext cx="2532234" cy="704850"/>
          </a:xfrm>
          <a:prstGeom prst="roundRect">
            <a:avLst>
              <a:gd name="adj" fmla="val 16667"/>
            </a:avLst>
          </a:prstGeom>
          <a:solidFill>
            <a:srgbClr val="93FF93"/>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C00000"/>
                </a:solidFill>
                <a:latin typeface="Times New Roman" pitchFamily="18" charset="0"/>
                <a:cs typeface="Times New Roman" pitchFamily="18" charset="0"/>
              </a:rPr>
              <a:t>MEDITATIO</a:t>
            </a:r>
          </a:p>
          <a:p>
            <a:pPr algn="ctr" eaLnBrk="0" fontAlgn="base" hangingPunct="0">
              <a:spcBef>
                <a:spcPct val="0"/>
              </a:spcBef>
            </a:pPr>
            <a:r>
              <a:rPr lang="es-PE" b="1" dirty="0">
                <a:solidFill>
                  <a:prstClr val="black"/>
                </a:solidFill>
                <a:latin typeface="Times New Roman" pitchFamily="18" charset="0"/>
                <a:cs typeface="Times New Roman" pitchFamily="18" charset="0"/>
              </a:rPr>
              <a:t>¿Qué ME dice el texto?</a:t>
            </a:r>
            <a:endParaRPr lang="es-PE" sz="3200" dirty="0">
              <a:solidFill>
                <a:prstClr val="black"/>
              </a:solidFill>
              <a:cs typeface="Times New Roman" pitchFamily="18" charset="0"/>
            </a:endParaRPr>
          </a:p>
        </p:txBody>
      </p:sp>
      <p:sp>
        <p:nvSpPr>
          <p:cNvPr id="6" name="Rectángulo 5"/>
          <p:cNvSpPr/>
          <p:nvPr/>
        </p:nvSpPr>
        <p:spPr>
          <a:xfrm>
            <a:off x="611560" y="3905748"/>
            <a:ext cx="7669591" cy="2400657"/>
          </a:xfrm>
          <a:prstGeom prst="rect">
            <a:avLst/>
          </a:prstGeom>
        </p:spPr>
        <p:txBody>
          <a:bodyPr wrap="square">
            <a:spAutoFit/>
          </a:bodyPr>
          <a:lstStyle/>
          <a:p>
            <a:pPr algn="ctr" fontAlgn="base">
              <a:spcBef>
                <a:spcPct val="0"/>
              </a:spcBef>
            </a:pPr>
            <a:r>
              <a:rPr lang="es-ES_tradnl" sz="2500" b="1" i="1" dirty="0" smtClean="0">
                <a:solidFill>
                  <a:srgbClr val="FFFFCC"/>
                </a:solidFill>
                <a:effectLst>
                  <a:glow rad="1397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El </a:t>
            </a:r>
            <a:r>
              <a:rPr lang="es-ES_tradnl" sz="2500" b="1" i="1" dirty="0">
                <a:solidFill>
                  <a:srgbClr val="FFFFCC"/>
                </a:solidFill>
                <a:effectLst>
                  <a:glow rad="1397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amor es propuesto como la clave de nuestra relación con Dios y con nuestro prójimo. Ambas expresiones del amor son diferentes, pero están inseparablemente unidas. Reflexionemos sobre la novedad que significa este mandamiento en nuestra sociedad y en nuestras vidas.</a:t>
            </a:r>
            <a:endParaRPr lang="es-PE" sz="2500" b="1" dirty="0">
              <a:solidFill>
                <a:srgbClr val="FFFFCC"/>
              </a:solidFill>
              <a:effectLst>
                <a:glow rad="139700">
                  <a:schemeClr val="accent4">
                    <a:satMod val="175000"/>
                    <a:alpha val="40000"/>
                  </a:scheme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114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99/79/3d/99793df07a5f9ed46d27323100f2c3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6" y="438359"/>
            <a:ext cx="8021272" cy="59360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50211" name="WordArt 3"/>
          <p:cNvSpPr>
            <a:spLocks noChangeArrowheads="1" noChangeShapeType="1" noTextEdit="1"/>
          </p:cNvSpPr>
          <p:nvPr/>
        </p:nvSpPr>
        <p:spPr bwMode="auto">
          <a:xfrm>
            <a:off x="757694" y="438359"/>
            <a:ext cx="6740557" cy="5358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marL="457200" indent="-457200" algn="ctr" fontAlgn="base">
              <a:spcBef>
                <a:spcPct val="0"/>
              </a:spcBef>
              <a:spcAft>
                <a:spcPct val="0"/>
              </a:spcAft>
              <a:buFont typeface="Courier New" panose="02070309020205020404" pitchFamily="49" charset="0"/>
              <a:buChar char="o"/>
            </a:pPr>
            <a:r>
              <a:rPr lang="es-PE" sz="3200" b="1" kern="10"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Humnst777 Blk BT" panose="020B0803030504030204" pitchFamily="34" charset="0"/>
                <a:cs typeface="Times New Roman" pitchFamily="18" charset="0"/>
              </a:rPr>
              <a:t>Amarás al </a:t>
            </a:r>
            <a:r>
              <a:rPr lang="es-PE" sz="3200" b="1" kern="10" dirty="0" smtClean="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Humnst777 Blk BT" panose="020B0803030504030204" pitchFamily="34" charset="0"/>
                <a:cs typeface="Times New Roman" pitchFamily="18" charset="0"/>
              </a:rPr>
              <a:t>Señor tu </a:t>
            </a:r>
            <a:r>
              <a:rPr lang="es-PE" sz="3200" b="1" kern="10"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Humnst777 Blk BT" panose="020B0803030504030204" pitchFamily="34" charset="0"/>
                <a:cs typeface="Times New Roman" pitchFamily="18" charset="0"/>
              </a:rPr>
              <a:t>Dios… </a:t>
            </a:r>
          </a:p>
        </p:txBody>
      </p:sp>
      <p:sp>
        <p:nvSpPr>
          <p:cNvPr id="350212" name="WordArt 4"/>
          <p:cNvSpPr>
            <a:spLocks noChangeArrowheads="1" noChangeShapeType="1" noTextEdit="1"/>
          </p:cNvSpPr>
          <p:nvPr/>
        </p:nvSpPr>
        <p:spPr bwMode="auto">
          <a:xfrm>
            <a:off x="3155371" y="4378157"/>
            <a:ext cx="6138097" cy="1776458"/>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Wingdings" panose="05000000000000000000" pitchFamily="2" charset="2"/>
              <a:buChar char="v"/>
            </a:pPr>
            <a:r>
              <a:rPr lang="es-PE" sz="3600" kern="10" dirty="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¿Qué significa en </a:t>
            </a:r>
          </a:p>
          <a:p>
            <a:pPr algn="ctr" fontAlgn="base">
              <a:spcBef>
                <a:spcPct val="0"/>
              </a:spcBef>
              <a:spcAft>
                <a:spcPct val="0"/>
              </a:spcAft>
            </a:pPr>
            <a:r>
              <a:rPr lang="es-PE" sz="3600" kern="10" dirty="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tu día a </a:t>
            </a:r>
            <a:r>
              <a:rPr lang="es-PE" sz="3600" kern="10" dirty="0" smtClean="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día  </a:t>
            </a:r>
            <a:r>
              <a:rPr lang="es-PE" sz="3600" kern="10" dirty="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amar a Dios </a:t>
            </a:r>
          </a:p>
          <a:p>
            <a:pPr algn="ctr" fontAlgn="base">
              <a:spcBef>
                <a:spcPct val="0"/>
              </a:spcBef>
              <a:spcAft>
                <a:spcPct val="0"/>
              </a:spcAft>
            </a:pPr>
            <a:r>
              <a:rPr lang="es-PE" sz="3600" kern="10" dirty="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con </a:t>
            </a:r>
            <a:r>
              <a:rPr lang="es-PE" sz="3600" kern="10" dirty="0" smtClean="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todo el </a:t>
            </a:r>
            <a:r>
              <a:rPr lang="es-PE" sz="3600" kern="10" dirty="0">
                <a:ln>
                  <a:solidFill>
                    <a:sysClr val="windowText" lastClr="000000"/>
                  </a:solidFill>
                </a:ln>
                <a:solidFill>
                  <a:srgbClr val="FFFFCC"/>
                </a:solidFill>
                <a:effectLst>
                  <a:glow rad="228600">
                    <a:schemeClr val="accent4">
                      <a:satMod val="175000"/>
                      <a:alpha val="40000"/>
                    </a:schemeClr>
                  </a:glow>
                  <a:outerShdw blurRad="38100" dist="38100" dir="2700000" algn="tl">
                    <a:srgbClr val="000000">
                      <a:alpha val="43137"/>
                    </a:srgbClr>
                  </a:outerShdw>
                </a:effectLst>
                <a:latin typeface="Impact"/>
                <a:cs typeface="Times New Roman" pitchFamily="18" charset="0"/>
              </a:rPr>
              <a:t>corazón?</a:t>
            </a:r>
          </a:p>
        </p:txBody>
      </p:sp>
    </p:spTree>
    <p:extLst>
      <p:ext uri="{BB962C8B-B14F-4D97-AF65-F5344CB8AC3E}">
        <p14:creationId xmlns:p14="http://schemas.microsoft.com/office/powerpoint/2010/main" val="4171260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50211"/>
                                        </p:tgtEl>
                                        <p:attrNameLst>
                                          <p:attrName>style.visibility</p:attrName>
                                        </p:attrNameLst>
                                      </p:cBhvr>
                                      <p:to>
                                        <p:strVal val="visible"/>
                                      </p:to>
                                    </p:set>
                                    <p:anim calcmode="lin" valueType="num">
                                      <p:cBhvr>
                                        <p:cTn id="7" dur="1000" fill="hold"/>
                                        <p:tgtEl>
                                          <p:spTgt spid="350211"/>
                                        </p:tgtEl>
                                        <p:attrNameLst>
                                          <p:attrName>ppt_w</p:attrName>
                                        </p:attrNameLst>
                                      </p:cBhvr>
                                      <p:tavLst>
                                        <p:tav tm="0">
                                          <p:val>
                                            <p:fltVal val="0"/>
                                          </p:val>
                                        </p:tav>
                                        <p:tav tm="100000">
                                          <p:val>
                                            <p:strVal val="#ppt_w"/>
                                          </p:val>
                                        </p:tav>
                                      </p:tavLst>
                                    </p:anim>
                                    <p:anim calcmode="lin" valueType="num">
                                      <p:cBhvr>
                                        <p:cTn id="8" dur="1000" fill="hold"/>
                                        <p:tgtEl>
                                          <p:spTgt spid="350211"/>
                                        </p:tgtEl>
                                        <p:attrNameLst>
                                          <p:attrName>ppt_h</p:attrName>
                                        </p:attrNameLst>
                                      </p:cBhvr>
                                      <p:tavLst>
                                        <p:tav tm="0">
                                          <p:val>
                                            <p:fltVal val="0"/>
                                          </p:val>
                                        </p:tav>
                                        <p:tav tm="100000">
                                          <p:val>
                                            <p:strVal val="#ppt_h"/>
                                          </p:val>
                                        </p:tav>
                                      </p:tavLst>
                                    </p:anim>
                                    <p:anim calcmode="lin" valueType="num">
                                      <p:cBhvr>
                                        <p:cTn id="9" dur="1000" fill="hold"/>
                                        <p:tgtEl>
                                          <p:spTgt spid="3502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02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350212"/>
                                        </p:tgtEl>
                                        <p:attrNameLst>
                                          <p:attrName>style.visibility</p:attrName>
                                        </p:attrNameLst>
                                      </p:cBhvr>
                                      <p:to>
                                        <p:strVal val="visible"/>
                                      </p:to>
                                    </p:set>
                                    <p:anim calcmode="lin" valueType="num">
                                      <p:cBhvr>
                                        <p:cTn id="14" dur="1000" fill="hold"/>
                                        <p:tgtEl>
                                          <p:spTgt spid="350212"/>
                                        </p:tgtEl>
                                        <p:attrNameLst>
                                          <p:attrName>ppt_w</p:attrName>
                                        </p:attrNameLst>
                                      </p:cBhvr>
                                      <p:tavLst>
                                        <p:tav tm="0">
                                          <p:val>
                                            <p:fltVal val="0"/>
                                          </p:val>
                                        </p:tav>
                                        <p:tav tm="100000">
                                          <p:val>
                                            <p:strVal val="#ppt_w"/>
                                          </p:val>
                                        </p:tav>
                                      </p:tavLst>
                                    </p:anim>
                                    <p:anim calcmode="lin" valueType="num">
                                      <p:cBhvr>
                                        <p:cTn id="15" dur="1000" fill="hold"/>
                                        <p:tgtEl>
                                          <p:spTgt spid="350212"/>
                                        </p:tgtEl>
                                        <p:attrNameLst>
                                          <p:attrName>ppt_h</p:attrName>
                                        </p:attrNameLst>
                                      </p:cBhvr>
                                      <p:tavLst>
                                        <p:tav tm="0">
                                          <p:val>
                                            <p:fltVal val="0"/>
                                          </p:val>
                                        </p:tav>
                                        <p:tav tm="100000">
                                          <p:val>
                                            <p:strVal val="#ppt_h"/>
                                          </p:val>
                                        </p:tav>
                                      </p:tavLst>
                                    </p:anim>
                                    <p:anim calcmode="lin" valueType="num">
                                      <p:cBhvr>
                                        <p:cTn id="16" dur="1000" fill="hold"/>
                                        <p:tgtEl>
                                          <p:spTgt spid="35021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02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ál es el mandamiento más importante? - Misioneros Digitales Católicos M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21" y="440636"/>
            <a:ext cx="8038856" cy="590266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665796" y="440636"/>
            <a:ext cx="4037965" cy="728755"/>
            <a:chOff x="802" y="542"/>
            <a:chExt cx="6359" cy="871"/>
          </a:xfrm>
        </p:grpSpPr>
        <p:sp>
          <p:nvSpPr>
            <p:cNvPr id="9" name="Rectangle 3"/>
            <p:cNvSpPr>
              <a:spLocks noChangeArrowheads="1"/>
            </p:cNvSpPr>
            <p:nvPr/>
          </p:nvSpPr>
          <p:spPr bwMode="auto">
            <a:xfrm>
              <a:off x="802" y="714"/>
              <a:ext cx="6359" cy="699"/>
            </a:xfrm>
            <a:prstGeom prst="rect">
              <a:avLst/>
            </a:prstGeom>
            <a:solidFill>
              <a:srgbClr val="66C602"/>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prstClr val="black"/>
                </a:solidFill>
                <a:latin typeface="Times New Roman" pitchFamily="18" charset="0"/>
                <a:cs typeface="Times New Roman" pitchFamily="18" charset="0"/>
              </a:endParaRPr>
            </a:p>
          </p:txBody>
        </p:sp>
        <p:sp>
          <p:nvSpPr>
            <p:cNvPr id="10" name="Text Box 4"/>
            <p:cNvSpPr txBox="1">
              <a:spLocks noChangeArrowheads="1"/>
            </p:cNvSpPr>
            <p:nvPr/>
          </p:nvSpPr>
          <p:spPr bwMode="auto">
            <a:xfrm>
              <a:off x="1840" y="612"/>
              <a:ext cx="5041" cy="618"/>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200" b="1" dirty="0">
                  <a:solidFill>
                    <a:srgbClr val="385623"/>
                  </a:solidFill>
                  <a:latin typeface="Arial Rounded MT Bold" panose="020F0704030504030204" pitchFamily="34" charset="0"/>
                  <a:cs typeface="Times New Roman" pitchFamily="18" charset="0"/>
                </a:rPr>
                <a:t>LECTIO DIVINA –DOMINGO 30  TO. - “A”</a:t>
              </a:r>
            </a:p>
            <a:p>
              <a:pPr algn="r" eaLnBrk="0" fontAlgn="base" hangingPunct="0">
                <a:spcBef>
                  <a:spcPct val="0"/>
                </a:spcBef>
              </a:pPr>
              <a:r>
                <a:rPr lang="es-PE" sz="1200" b="1" dirty="0">
                  <a:solidFill>
                    <a:srgbClr val="FF0000"/>
                  </a:solidFill>
                  <a:effectLst>
                    <a:outerShdw blurRad="38100" dist="38100" dir="2700000" algn="tl">
                      <a:srgbClr val="000000">
                        <a:alpha val="43137"/>
                      </a:srgbClr>
                    </a:outerShdw>
                  </a:effectLst>
                  <a:latin typeface="Arial Rounded MT Bold" panose="020F0704030504030204" pitchFamily="34" charset="0"/>
                  <a:cs typeface="Times New Roman" pitchFamily="18" charset="0"/>
                </a:rPr>
                <a:t>EL MANDAMIENTO MAS IMPORTANTE</a:t>
              </a:r>
              <a:endParaRPr lang="es-PE" sz="3600" dirty="0">
                <a:solidFill>
                  <a:srgbClr val="FF0000"/>
                </a:solidFill>
                <a:effectLst>
                  <a:outerShdw blurRad="38100" dist="38100" dir="2700000" algn="tl">
                    <a:srgbClr val="000000">
                      <a:alpha val="43137"/>
                    </a:srgbClr>
                  </a:outerShdw>
                </a:effectLst>
                <a:cs typeface="Times New Roman" pitchFamily="18" charset="0"/>
              </a:endParaRPr>
            </a:p>
          </p:txBody>
        </p:sp>
        <p:pic>
          <p:nvPicPr>
            <p:cNvPr id="11" name="Imagen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5" y="542"/>
              <a:ext cx="874" cy="866"/>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6"/>
          <p:cNvSpPr txBox="1">
            <a:spLocks noChangeArrowheads="1"/>
          </p:cNvSpPr>
          <p:nvPr/>
        </p:nvSpPr>
        <p:spPr bwMode="auto">
          <a:xfrm>
            <a:off x="5390597" y="471701"/>
            <a:ext cx="3078938"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fontAlgn="base" hangingPunct="1">
              <a:spcBef>
                <a:spcPct val="0"/>
              </a:spcBef>
              <a:spcAft>
                <a:spcPct val="0"/>
              </a:spcAft>
            </a:pPr>
            <a:r>
              <a:rPr lang="es-ES" sz="20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rPr>
              <a:t>Mateo 22, 34 - 40</a:t>
            </a:r>
            <a:endParaRPr lang="es-ES" sz="2000" b="1"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13" name="WordArt 4"/>
          <p:cNvSpPr>
            <a:spLocks noChangeArrowheads="1" noChangeShapeType="1" noTextEdit="1"/>
          </p:cNvSpPr>
          <p:nvPr/>
        </p:nvSpPr>
        <p:spPr bwMode="auto">
          <a:xfrm>
            <a:off x="3709851" y="2817788"/>
            <a:ext cx="4759684" cy="2142760"/>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prstTxWarp>
          </a:bodyPr>
          <a:lstStyle/>
          <a:p>
            <a:pPr algn="ctr"/>
            <a:r>
              <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EL </a:t>
            </a:r>
            <a:endPar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endParaRPr>
          </a:p>
          <a:p>
            <a:pPr algn="ctr"/>
            <a:r>
              <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MANDAMIENTO </a:t>
            </a:r>
            <a:endPar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endParaRPr>
          </a:p>
          <a:p>
            <a:pPr algn="ctr"/>
            <a:r>
              <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MÁS </a:t>
            </a:r>
            <a:endPar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endParaRPr>
          </a:p>
          <a:p>
            <a:pPr algn="ctr"/>
            <a:r>
              <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IMPORTANTE</a:t>
            </a:r>
            <a:r>
              <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a:t>
            </a:r>
          </a:p>
        </p:txBody>
      </p:sp>
      <p:sp>
        <p:nvSpPr>
          <p:cNvPr id="14" name="Text Box 7"/>
          <p:cNvSpPr txBox="1">
            <a:spLocks noChangeArrowheads="1"/>
          </p:cNvSpPr>
          <p:nvPr/>
        </p:nvSpPr>
        <p:spPr bwMode="auto">
          <a:xfrm>
            <a:off x="761196" y="5883727"/>
            <a:ext cx="3363421"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ca-ES" sz="2400" b="1" i="1" dirty="0" smtClean="0">
                <a:solidFill>
                  <a:srgbClr val="FFC000"/>
                </a:solidFill>
                <a:latin typeface="Comic Sans MS" pitchFamily="66" charset="0"/>
                <a:cs typeface="Times New Roman" pitchFamily="18" charset="0"/>
              </a:rPr>
              <a:t>29 Octubre </a:t>
            </a:r>
            <a:r>
              <a:rPr lang="ca-ES" sz="2400" b="1" i="1" dirty="0">
                <a:solidFill>
                  <a:srgbClr val="FFC000"/>
                </a:solidFill>
                <a:latin typeface="Comic Sans MS" pitchFamily="66" charset="0"/>
                <a:cs typeface="Times New Roman" pitchFamily="18" charset="0"/>
              </a:rPr>
              <a:t>de </a:t>
            </a:r>
            <a:r>
              <a:rPr lang="ca-ES" sz="2400" b="1" i="1" dirty="0" smtClean="0">
                <a:solidFill>
                  <a:srgbClr val="FFC000"/>
                </a:solidFill>
                <a:latin typeface="Comic Sans MS" pitchFamily="66" charset="0"/>
                <a:cs typeface="Times New Roman" pitchFamily="18" charset="0"/>
              </a:rPr>
              <a:t>2023</a:t>
            </a:r>
            <a:r>
              <a:rPr lang="ca-ES" sz="2400" i="1" dirty="0" smtClean="0">
                <a:solidFill>
                  <a:srgbClr val="FFC000"/>
                </a:solidFill>
                <a:effectLst>
                  <a:outerShdw blurRad="38100" dist="38100" dir="2700000" algn="tl">
                    <a:srgbClr val="C0C0C0"/>
                  </a:outerShdw>
                </a:effectLst>
                <a:latin typeface="Comic Sans MS" pitchFamily="66" charset="0"/>
                <a:cs typeface="Times New Roman" pitchFamily="18" charset="0"/>
              </a:rPr>
              <a:t> </a:t>
            </a:r>
            <a:endParaRPr lang="ca-ES" sz="2400" i="1" dirty="0">
              <a:solidFill>
                <a:srgbClr val="FFC000"/>
              </a:solidFill>
              <a:effectLst>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40863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eb/20/d7/eb20d7f75144672a437a177ee04adb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3" y="461554"/>
            <a:ext cx="7994471" cy="592183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i.pinimg.com/564x/b2/3b/49/b23b495c04bd5adb31014a17f5f4a8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09" y="461553"/>
            <a:ext cx="6655777" cy="4989677"/>
          </a:xfrm>
          <a:prstGeom prst="ellipse">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44" name="Picture 4" descr="Amar a Dios y al prójimo..."/>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760786" y="1072662"/>
            <a:ext cx="3827528" cy="2767356"/>
          </a:xfrm>
          <a:prstGeom prst="heart">
            <a:avLst/>
          </a:prstGeom>
          <a:noFill/>
          <a:extLst>
            <a:ext uri="{909E8E84-426E-40DD-AFC4-6F175D3DCCD1}">
              <a14:hiddenFill xmlns:a14="http://schemas.microsoft.com/office/drawing/2010/main">
                <a:solidFill>
                  <a:srgbClr val="FFFFFF"/>
                </a:solidFill>
              </a14:hiddenFill>
            </a:ext>
          </a:extLst>
        </p:spPr>
      </p:pic>
      <p:sp>
        <p:nvSpPr>
          <p:cNvPr id="346117" name="WordArt 5"/>
          <p:cNvSpPr>
            <a:spLocks noChangeArrowheads="1" noChangeShapeType="1" noTextEdit="1"/>
          </p:cNvSpPr>
          <p:nvPr/>
        </p:nvSpPr>
        <p:spPr bwMode="auto">
          <a:xfrm>
            <a:off x="1062446" y="4798423"/>
            <a:ext cx="7028307" cy="1324683"/>
          </a:xfrm>
          <a:prstGeom prst="rect">
            <a:avLst/>
          </a:prstGeom>
        </p:spPr>
        <p:txBody>
          <a:bodyPr wrap="none" fromWordArt="1"/>
          <a:lstStyle/>
          <a:p>
            <a:pPr marL="285750" indent="-285750" algn="ctr" fontAlgn="base">
              <a:spcBef>
                <a:spcPct val="0"/>
              </a:spcBef>
              <a:spcAft>
                <a:spcPct val="0"/>
              </a:spcAft>
              <a:buFont typeface="Courier New" panose="02070309020205020404" pitchFamily="49" charset="0"/>
              <a:buChar char="o"/>
            </a:pPr>
            <a:r>
              <a:rPr lang="es-PE" sz="2800" kern="10" dirty="0">
                <a:solidFill>
                  <a:srgbClr val="FFFFCC"/>
                </a:solidFill>
                <a:effectLst>
                  <a:glow rad="228600">
                    <a:schemeClr val="accent4">
                      <a:satMod val="175000"/>
                      <a:alpha val="40000"/>
                    </a:schemeClr>
                  </a:glow>
                </a:effectLst>
                <a:latin typeface="Arial Black"/>
                <a:cs typeface="Times New Roman" pitchFamily="18" charset="0"/>
              </a:rPr>
              <a:t>¿Realmente todo en tu vida </a:t>
            </a:r>
          </a:p>
          <a:p>
            <a:pPr algn="ctr" fontAlgn="base">
              <a:spcBef>
                <a:spcPct val="0"/>
              </a:spcBef>
              <a:spcAft>
                <a:spcPct val="0"/>
              </a:spcAft>
            </a:pPr>
            <a:r>
              <a:rPr lang="es-PE" sz="2800" kern="10" dirty="0">
                <a:solidFill>
                  <a:srgbClr val="FFFFCC"/>
                </a:solidFill>
                <a:effectLst>
                  <a:glow rad="228600">
                    <a:schemeClr val="accent4">
                      <a:satMod val="175000"/>
                      <a:alpha val="40000"/>
                    </a:schemeClr>
                  </a:glow>
                </a:effectLst>
                <a:latin typeface="Arial Black"/>
                <a:cs typeface="Times New Roman" pitchFamily="18" charset="0"/>
              </a:rPr>
              <a:t>se ordena desde la práctica de este </a:t>
            </a:r>
          </a:p>
          <a:p>
            <a:pPr algn="ctr" fontAlgn="base">
              <a:spcBef>
                <a:spcPct val="0"/>
              </a:spcBef>
              <a:spcAft>
                <a:spcPct val="0"/>
              </a:spcAft>
            </a:pPr>
            <a:r>
              <a:rPr lang="es-PE" sz="2800" kern="10" dirty="0">
                <a:solidFill>
                  <a:srgbClr val="FFFFCC"/>
                </a:solidFill>
                <a:effectLst>
                  <a:glow rad="228600">
                    <a:schemeClr val="accent4">
                      <a:satMod val="175000"/>
                      <a:alpha val="40000"/>
                    </a:schemeClr>
                  </a:glow>
                </a:effectLst>
                <a:latin typeface="Arial Black"/>
                <a:cs typeface="Times New Roman" pitchFamily="18" charset="0"/>
              </a:rPr>
              <a:t>primer mandamiento? </a:t>
            </a:r>
          </a:p>
        </p:txBody>
      </p:sp>
    </p:spTree>
    <p:extLst>
      <p:ext uri="{BB962C8B-B14F-4D97-AF65-F5344CB8AC3E}">
        <p14:creationId xmlns:p14="http://schemas.microsoft.com/office/powerpoint/2010/main" val="2339680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46117"/>
                                        </p:tgtEl>
                                        <p:attrNameLst>
                                          <p:attrName>style.visibility</p:attrName>
                                        </p:attrNameLst>
                                      </p:cBhvr>
                                      <p:to>
                                        <p:strVal val="visible"/>
                                      </p:to>
                                    </p:set>
                                    <p:anim calcmode="lin" valueType="num">
                                      <p:cBhvr>
                                        <p:cTn id="7" dur="1000" fill="hold"/>
                                        <p:tgtEl>
                                          <p:spTgt spid="346117"/>
                                        </p:tgtEl>
                                        <p:attrNameLst>
                                          <p:attrName>ppt_w</p:attrName>
                                        </p:attrNameLst>
                                      </p:cBhvr>
                                      <p:tavLst>
                                        <p:tav tm="0">
                                          <p:val>
                                            <p:fltVal val="0"/>
                                          </p:val>
                                        </p:tav>
                                        <p:tav tm="100000">
                                          <p:val>
                                            <p:strVal val="#ppt_w"/>
                                          </p:val>
                                        </p:tav>
                                      </p:tavLst>
                                    </p:anim>
                                    <p:anim calcmode="lin" valueType="num">
                                      <p:cBhvr>
                                        <p:cTn id="8" dur="1000" fill="hold"/>
                                        <p:tgtEl>
                                          <p:spTgt spid="346117"/>
                                        </p:tgtEl>
                                        <p:attrNameLst>
                                          <p:attrName>ppt_h</p:attrName>
                                        </p:attrNameLst>
                                      </p:cBhvr>
                                      <p:tavLst>
                                        <p:tav tm="0">
                                          <p:val>
                                            <p:fltVal val="0"/>
                                          </p:val>
                                        </p:tav>
                                        <p:tav tm="100000">
                                          <p:val>
                                            <p:strVal val="#ppt_h"/>
                                          </p:val>
                                        </p:tav>
                                      </p:tavLst>
                                    </p:anim>
                                    <p:anim calcmode="lin" valueType="num">
                                      <p:cBhvr>
                                        <p:cTn id="9" dur="1000" fill="hold"/>
                                        <p:tgtEl>
                                          <p:spTgt spid="3461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61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202" y="474250"/>
            <a:ext cx="8028869" cy="5853397"/>
          </a:xfrm>
          <a:prstGeom prst="rect">
            <a:avLst/>
          </a:prstGeom>
          <a:scene3d>
            <a:camera prst="orthographicFront"/>
            <a:lightRig rig="threePt" dir="t"/>
          </a:scene3d>
          <a:sp3d>
            <a:bevelT/>
          </a:sp3d>
        </p:spPr>
      </p:pic>
      <p:sp>
        <p:nvSpPr>
          <p:cNvPr id="4" name="WordArt 6" descr="Vertical estrecha"/>
          <p:cNvSpPr>
            <a:spLocks noChangeArrowheads="1" noChangeShapeType="1" noTextEdit="1"/>
          </p:cNvSpPr>
          <p:nvPr/>
        </p:nvSpPr>
        <p:spPr bwMode="auto">
          <a:xfrm>
            <a:off x="1114697" y="474251"/>
            <a:ext cx="6740434" cy="5595620"/>
          </a:xfrm>
          <a:prstGeom prst="rect">
            <a:avLst/>
          </a:prstGeom>
          <a:noFill/>
        </p:spPr>
        <p:txBody>
          <a:bodyPr wrap="none" fromWordArt="1"/>
          <a:lstStyle/>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Amarás al prójimo… En un mundo</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d</a:t>
            </a: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e tantas injusticias y</a:t>
            </a: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diferencias, </a:t>
            </a: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¿cómo </a:t>
            </a: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manifiesto mi amor a los</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m</a:t>
            </a: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ás débiles y desprotegidos? </a:t>
            </a:r>
          </a:p>
          <a:p>
            <a:pPr algn="r" fontAlgn="base">
              <a:spcBef>
                <a:spcPct val="0"/>
              </a:spcBef>
              <a:spcAft>
                <a:spcPct val="0"/>
              </a:spcAft>
            </a:pPr>
            <a:r>
              <a:rPr lang="es-PE" sz="2800" b="1" kern="10" spc="50" dirty="0" smtClean="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a:t>
            </a:r>
            <a:endParaRPr lang="es-PE" sz="2800" b="1" kern="10" spc="50" dirty="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p:txBody>
      </p:sp>
    </p:spTree>
    <p:extLst>
      <p:ext uri="{BB962C8B-B14F-4D97-AF65-F5344CB8AC3E}">
        <p14:creationId xmlns:p14="http://schemas.microsoft.com/office/powerpoint/2010/main" val="5642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c0/11/eb/c011ebee2be01bb4a1e2e0297c437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30" y="465991"/>
            <a:ext cx="8005454" cy="588205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292" name="Picture 4" descr="https://i.pinimg.com/564x/71/95/1e/71951e81e1f8c6277b8bd05bac5bbf3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433839">
            <a:off x="1909029" y="1740612"/>
            <a:ext cx="3376518" cy="328638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48166" name="WordArt 6" descr="Vertical estrecha"/>
          <p:cNvSpPr>
            <a:spLocks noChangeArrowheads="1" noChangeShapeType="1" noTextEdit="1"/>
          </p:cNvSpPr>
          <p:nvPr/>
        </p:nvSpPr>
        <p:spPr bwMode="auto">
          <a:xfrm>
            <a:off x="5444039" y="663815"/>
            <a:ext cx="3045072" cy="2751994"/>
          </a:xfrm>
          <a:prstGeom prst="rect">
            <a:avLst/>
          </a:prstGeom>
          <a:noFill/>
        </p:spPr>
        <p:txBody>
          <a:bodyPr wrap="none" fromWordArt="1"/>
          <a:lstStyle/>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¿Cómo cuidas </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tus proyectos </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personales, </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tu salud, </a:t>
            </a: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tu </a:t>
            </a: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propia </a:t>
            </a: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felicidad</a:t>
            </a: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a:t>
            </a:r>
          </a:p>
          <a:p>
            <a:pPr algn="ctr" fontAlgn="base">
              <a:spcBef>
                <a:spcPct val="0"/>
              </a:spcBef>
              <a:spcAft>
                <a:spcPct val="0"/>
              </a:spcAft>
            </a:pPr>
            <a:endParaRPr lang="es-PE" sz="2800" b="1" kern="10" spc="50" dirty="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p:txBody>
      </p:sp>
      <p:sp>
        <p:nvSpPr>
          <p:cNvPr id="348167" name="WordArt 7"/>
          <p:cNvSpPr>
            <a:spLocks noChangeArrowheads="1" noChangeShapeType="1" noTextEdit="1"/>
          </p:cNvSpPr>
          <p:nvPr/>
        </p:nvSpPr>
        <p:spPr bwMode="auto">
          <a:xfrm>
            <a:off x="1436093" y="4838137"/>
            <a:ext cx="6156932" cy="11525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kern="10" dirty="0">
              <a:ln w="9525">
                <a:solidFill>
                  <a:srgbClr val="000000"/>
                </a:solidFill>
                <a:round/>
                <a:headEnd/>
                <a:tailEnd/>
              </a:ln>
              <a:solidFill>
                <a:srgbClr val="99FF66"/>
              </a:solidFill>
              <a:effectLst>
                <a:outerShdw dist="35921" dir="2700000" algn="ctr" rotWithShape="0">
                  <a:srgbClr val="C0C0C0">
                    <a:alpha val="80000"/>
                  </a:srgbClr>
                </a:outerShdw>
              </a:effectLst>
              <a:latin typeface="Impact"/>
              <a:cs typeface="Times New Roman" pitchFamily="18" charset="0"/>
            </a:endParaRPr>
          </a:p>
        </p:txBody>
      </p:sp>
      <p:sp>
        <p:nvSpPr>
          <p:cNvPr id="348165" name="WordArt 5"/>
          <p:cNvSpPr>
            <a:spLocks noChangeArrowheads="1" noChangeShapeType="1" noTextEdit="1"/>
          </p:cNvSpPr>
          <p:nvPr/>
        </p:nvSpPr>
        <p:spPr bwMode="auto">
          <a:xfrm>
            <a:off x="963005" y="653945"/>
            <a:ext cx="3855182" cy="656106"/>
          </a:xfrm>
          <a:prstGeom prst="rect">
            <a:avLst/>
          </a:prstGeom>
        </p:spPr>
        <p:txBody>
          <a:bodyPr wrap="none" fromWordArt="1">
            <a:prstTxWarp prst="textDoubleWave1">
              <a:avLst>
                <a:gd name="adj1" fmla="val 6500"/>
                <a:gd name="adj2" fmla="val 0"/>
              </a:avLst>
            </a:prstTxWarp>
          </a:bodyPr>
          <a:lstStyle/>
          <a:p>
            <a:pPr marL="571500" indent="-571500" algn="ctr" fontAlgn="base">
              <a:spcBef>
                <a:spcPct val="0"/>
              </a:spcBef>
              <a:spcAft>
                <a:spcPct val="0"/>
              </a:spcAft>
              <a:buFont typeface="Courier New" panose="02070309020205020404" pitchFamily="49" charset="0"/>
              <a:buChar char="o"/>
            </a:pPr>
            <a:r>
              <a:rPr lang="es-PE" sz="3600" b="1" kern="10" dirty="0">
                <a:ln w="900" cmpd="sng">
                  <a:solidFill>
                    <a:srgbClr val="FF0000">
                      <a:satMod val="190000"/>
                      <a:alpha val="55000"/>
                    </a:srgbClr>
                  </a:solidFill>
                  <a:prstDash val="solid"/>
                </a:ln>
                <a:solidFill>
                  <a:srgbClr val="FFFFCC"/>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cs typeface="Times New Roman" pitchFamily="18" charset="0"/>
              </a:rPr>
              <a:t>Como a ti mismo.. </a:t>
            </a:r>
          </a:p>
        </p:txBody>
      </p:sp>
      <p:sp>
        <p:nvSpPr>
          <p:cNvPr id="7" name="WordArt 6" descr="Vertical estrecha"/>
          <p:cNvSpPr>
            <a:spLocks noChangeArrowheads="1" noChangeShapeType="1" noTextEdit="1"/>
          </p:cNvSpPr>
          <p:nvPr/>
        </p:nvSpPr>
        <p:spPr bwMode="auto">
          <a:xfrm>
            <a:off x="1329660" y="5292302"/>
            <a:ext cx="6786527" cy="1565698"/>
          </a:xfrm>
          <a:prstGeom prst="rect">
            <a:avLst/>
          </a:prstGeom>
          <a:noFill/>
        </p:spPr>
        <p:txBody>
          <a:bodyPr wrap="none" fromWordArt="1"/>
          <a:lstStyle/>
          <a:p>
            <a:pPr algn="ctr" fontAlgn="base">
              <a:spcBef>
                <a:spcPct val="0"/>
              </a:spcBef>
              <a:spcAft>
                <a:spcPct val="0"/>
              </a:spcAft>
            </a:pPr>
            <a:r>
              <a:rPr lang="es-PE" sz="2800" kern="10" dirty="0" smtClean="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a:t>
            </a: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Soy consciente </a:t>
            </a:r>
            <a:r>
              <a:rPr lang="es-PE" sz="2800" kern="10" dirty="0" smtClean="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que, si </a:t>
            </a: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no me amo, </a:t>
            </a:r>
            <a:endParaRPr lang="es-PE" sz="2800" kern="10" dirty="0" smtClean="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r>
              <a:rPr lang="es-PE" sz="2800" kern="10" dirty="0" smtClean="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no </a:t>
            </a: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podré amar, </a:t>
            </a:r>
            <a:r>
              <a:rPr lang="es-PE" sz="2800" kern="10" dirty="0" smtClean="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nunca </a:t>
            </a: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bien a mí prójimo? </a:t>
            </a:r>
          </a:p>
          <a:p>
            <a:pPr algn="ctr" fontAlgn="base">
              <a:spcBef>
                <a:spcPct val="0"/>
              </a:spcBef>
              <a:spcAft>
                <a:spcPct val="0"/>
              </a:spcAft>
            </a:pPr>
            <a:r>
              <a:rPr lang="es-PE" sz="2800" b="1" kern="10" spc="50" dirty="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a:t>
            </a:r>
          </a:p>
        </p:txBody>
      </p:sp>
    </p:spTree>
    <p:extLst>
      <p:ext uri="{BB962C8B-B14F-4D97-AF65-F5344CB8AC3E}">
        <p14:creationId xmlns:p14="http://schemas.microsoft.com/office/powerpoint/2010/main" val="1850157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348167"/>
                                        </p:tgtEl>
                                        <p:attrNameLst>
                                          <p:attrName>style.visibility</p:attrName>
                                        </p:attrNameLst>
                                      </p:cBhvr>
                                      <p:to>
                                        <p:strVal val="visible"/>
                                      </p:to>
                                    </p:set>
                                    <p:anim calcmode="lin" valueType="num">
                                      <p:cBhvr>
                                        <p:cTn id="7" dur="250" fill="hold"/>
                                        <p:tgtEl>
                                          <p:spTgt spid="348167"/>
                                        </p:tgtEl>
                                        <p:attrNameLst>
                                          <p:attrName>ppt_w</p:attrName>
                                        </p:attrNameLst>
                                      </p:cBhvr>
                                      <p:tavLst>
                                        <p:tav tm="0">
                                          <p:val>
                                            <p:strVal val="4/3*#ppt_w"/>
                                          </p:val>
                                        </p:tav>
                                        <p:tav tm="100000">
                                          <p:val>
                                            <p:strVal val="#ppt_w"/>
                                          </p:val>
                                        </p:tav>
                                      </p:tavLst>
                                    </p:anim>
                                    <p:anim calcmode="lin" valueType="num">
                                      <p:cBhvr>
                                        <p:cTn id="8" dur="250" fill="hold"/>
                                        <p:tgtEl>
                                          <p:spTgt spid="348167"/>
                                        </p:tgtEl>
                                        <p:attrNameLst>
                                          <p:attrName>ppt_h</p:attrName>
                                        </p:attrNameLst>
                                      </p:cBhvr>
                                      <p:tavLst>
                                        <p:tav tm="0">
                                          <p:val>
                                            <p:strVal val="4/3*#ppt_h"/>
                                          </p:val>
                                        </p:tav>
                                        <p:tav tm="100000">
                                          <p:val>
                                            <p:strVal val="#ppt_h"/>
                                          </p:val>
                                        </p:tav>
                                      </p:tavLst>
                                    </p:anim>
                                  </p:childTnLst>
                                </p:cTn>
                              </p:par>
                            </p:childTnLst>
                          </p:cTn>
                        </p:par>
                        <p:par>
                          <p:cTn id="9" fill="hold">
                            <p:stCondLst>
                              <p:cond delay="25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348165"/>
                                        </p:tgtEl>
                                        <p:attrNameLst>
                                          <p:attrName>style.visibility</p:attrName>
                                        </p:attrNameLst>
                                      </p:cBhvr>
                                      <p:to>
                                        <p:strVal val="visible"/>
                                      </p:to>
                                    </p:set>
                                    <p:anim calcmode="lin" valueType="num">
                                      <p:cBhvr>
                                        <p:cTn id="12" dur="1000" fill="hold"/>
                                        <p:tgtEl>
                                          <p:spTgt spid="348165"/>
                                        </p:tgtEl>
                                        <p:attrNameLst>
                                          <p:attrName>ppt_w</p:attrName>
                                        </p:attrNameLst>
                                      </p:cBhvr>
                                      <p:tavLst>
                                        <p:tav tm="0">
                                          <p:val>
                                            <p:fltVal val="0"/>
                                          </p:val>
                                        </p:tav>
                                        <p:tav tm="100000">
                                          <p:val>
                                            <p:strVal val="#ppt_w"/>
                                          </p:val>
                                        </p:tav>
                                      </p:tavLst>
                                    </p:anim>
                                    <p:anim calcmode="lin" valueType="num">
                                      <p:cBhvr>
                                        <p:cTn id="13" dur="1000" fill="hold"/>
                                        <p:tgtEl>
                                          <p:spTgt spid="348165"/>
                                        </p:tgtEl>
                                        <p:attrNameLst>
                                          <p:attrName>ppt_h</p:attrName>
                                        </p:attrNameLst>
                                      </p:cBhvr>
                                      <p:tavLst>
                                        <p:tav tm="0">
                                          <p:val>
                                            <p:fltVal val="0"/>
                                          </p:val>
                                        </p:tav>
                                        <p:tav tm="100000">
                                          <p:val>
                                            <p:strVal val="#ppt_h"/>
                                          </p:val>
                                        </p:tav>
                                      </p:tavLst>
                                    </p:anim>
                                    <p:anim calcmode="lin" valueType="num">
                                      <p:cBhvr>
                                        <p:cTn id="14" dur="1000" fill="hold"/>
                                        <p:tgtEl>
                                          <p:spTgt spid="348165"/>
                                        </p:tgtEl>
                                        <p:attrNameLst>
                                          <p:attrName>style.rotation</p:attrName>
                                        </p:attrNameLst>
                                      </p:cBhvr>
                                      <p:tavLst>
                                        <p:tav tm="0">
                                          <p:val>
                                            <p:fltVal val="90"/>
                                          </p:val>
                                        </p:tav>
                                        <p:tav tm="100000">
                                          <p:val>
                                            <p:fltVal val="0"/>
                                          </p:val>
                                        </p:tav>
                                      </p:tavLst>
                                    </p:anim>
                                    <p:animEffect transition="in" filter="fade">
                                      <p:cBhvr>
                                        <p:cTn id="15" dur="1000"/>
                                        <p:tgtEl>
                                          <p:spTgt spid="348165"/>
                                        </p:tgtEl>
                                      </p:cBhvr>
                                    </p:animEffect>
                                  </p:childTnLst>
                                </p:cTn>
                              </p:par>
                            </p:childTnLst>
                          </p:cTn>
                        </p:par>
                        <p:par>
                          <p:cTn id="16" fill="hold">
                            <p:stCondLst>
                              <p:cond delay="19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348166"/>
                                        </p:tgtEl>
                                        <p:attrNameLst>
                                          <p:attrName>style.visibility</p:attrName>
                                        </p:attrNameLst>
                                      </p:cBhvr>
                                      <p:to>
                                        <p:strVal val="visible"/>
                                      </p:to>
                                    </p:set>
                                    <p:anim calcmode="lin" valueType="num">
                                      <p:cBhvr>
                                        <p:cTn id="19" dur="1000" fill="hold"/>
                                        <p:tgtEl>
                                          <p:spTgt spid="348166"/>
                                        </p:tgtEl>
                                        <p:attrNameLst>
                                          <p:attrName>ppt_w</p:attrName>
                                        </p:attrNameLst>
                                      </p:cBhvr>
                                      <p:tavLst>
                                        <p:tav tm="0">
                                          <p:val>
                                            <p:fltVal val="0"/>
                                          </p:val>
                                        </p:tav>
                                        <p:tav tm="100000">
                                          <p:val>
                                            <p:strVal val="#ppt_w"/>
                                          </p:val>
                                        </p:tav>
                                      </p:tavLst>
                                    </p:anim>
                                    <p:anim calcmode="lin" valueType="num">
                                      <p:cBhvr>
                                        <p:cTn id="20" dur="1000" fill="hold"/>
                                        <p:tgtEl>
                                          <p:spTgt spid="348166"/>
                                        </p:tgtEl>
                                        <p:attrNameLst>
                                          <p:attrName>ppt_h</p:attrName>
                                        </p:attrNameLst>
                                      </p:cBhvr>
                                      <p:tavLst>
                                        <p:tav tm="0">
                                          <p:val>
                                            <p:fltVal val="0"/>
                                          </p:val>
                                        </p:tav>
                                        <p:tav tm="100000">
                                          <p:val>
                                            <p:strVal val="#ppt_h"/>
                                          </p:val>
                                        </p:tav>
                                      </p:tavLst>
                                    </p:anim>
                                    <p:anim calcmode="lin" valueType="num">
                                      <p:cBhvr>
                                        <p:cTn id="21" dur="1000" fill="hold"/>
                                        <p:tgtEl>
                                          <p:spTgt spid="348166"/>
                                        </p:tgtEl>
                                        <p:attrNameLst>
                                          <p:attrName>style.rotation</p:attrName>
                                        </p:attrNameLst>
                                      </p:cBhvr>
                                      <p:tavLst>
                                        <p:tav tm="0">
                                          <p:val>
                                            <p:fltVal val="90"/>
                                          </p:val>
                                        </p:tav>
                                        <p:tav tm="100000">
                                          <p:val>
                                            <p:fltVal val="0"/>
                                          </p:val>
                                        </p:tav>
                                      </p:tavLst>
                                    </p:anim>
                                    <p:animEffect transition="in" filter="fade">
                                      <p:cBhvr>
                                        <p:cTn id="22" dur="1000"/>
                                        <p:tgtEl>
                                          <p:spTgt spid="348166"/>
                                        </p:tgtEl>
                                      </p:cBhvr>
                                    </p:animEffect>
                                  </p:childTnLst>
                                </p:cTn>
                              </p:par>
                            </p:childTnLst>
                          </p:cTn>
                        </p:par>
                        <p:par>
                          <p:cTn id="23" fill="hold">
                            <p:stCondLst>
                              <p:cond delay="585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p:bldP spid="348167" grpId="0"/>
      <p:bldP spid="34816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logger.googleusercontent.com/img/b/R29vZ2xl/AVvXsEjyJAiOlvo2XyWrWh3ZEvJk3UCdiOmrS_EwTxLirC9DNr_7GezupmKNchl_BbYI-gS3ezQ-B2B4K_8fjQ8L4lEh7wWciGbW2iJekEX2uZ5ZE6VTfq6pu_G1R2SjIVhdYMHYpLkd4hx4qweAHZ8Pfri4f4TYJ-vMwjczJxPglwgbMNJ_QSjRnM9VV2FFsA/s320/Screenshot_20220725_182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6" y="459280"/>
            <a:ext cx="8021271" cy="587118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53284" name="WordArt 4"/>
          <p:cNvSpPr>
            <a:spLocks noChangeArrowheads="1" noChangeShapeType="1" noTextEdit="1"/>
          </p:cNvSpPr>
          <p:nvPr/>
        </p:nvSpPr>
        <p:spPr bwMode="auto">
          <a:xfrm>
            <a:off x="1197462" y="4402301"/>
            <a:ext cx="6790348" cy="1550092"/>
          </a:xfrm>
          <a:prstGeom prst="rect">
            <a:avLst/>
          </a:prstGeom>
        </p:spPr>
        <p:txBody>
          <a:bodyPr wrap="none" fromWordArt="1"/>
          <a:lstStyle/>
          <a:p>
            <a:pPr marL="285750" indent="-285750" algn="ctr" fontAlgn="base">
              <a:spcBef>
                <a:spcPct val="0"/>
              </a:spcBef>
              <a:spcAft>
                <a:spcPct val="0"/>
              </a:spcAft>
              <a:buFont typeface="Courier New" panose="02070309020205020404" pitchFamily="49" charset="0"/>
              <a:buChar char="o"/>
            </a:pPr>
            <a:r>
              <a:rPr lang="es-PE" sz="3200" b="1" kern="10" dirty="0">
                <a:solidFill>
                  <a:srgbClr val="FFFFCC"/>
                </a:solidFill>
                <a:effectLst>
                  <a:glow rad="139700">
                    <a:schemeClr val="accent4">
                      <a:satMod val="175000"/>
                      <a:alpha val="40000"/>
                    </a:schemeClr>
                  </a:glow>
                </a:effectLst>
                <a:cs typeface="Times New Roman" pitchFamily="18" charset="0"/>
              </a:rPr>
              <a:t>¿Qué características tendría una </a:t>
            </a:r>
            <a:endParaRPr lang="es-PE" sz="3200" b="1" kern="10" dirty="0" smtClean="0">
              <a:solidFill>
                <a:srgbClr val="FFFFCC"/>
              </a:solidFill>
              <a:effectLst>
                <a:glow rad="139700">
                  <a:schemeClr val="accent4">
                    <a:satMod val="175000"/>
                    <a:alpha val="40000"/>
                  </a:schemeClr>
                </a:glow>
              </a:effectLst>
              <a:cs typeface="Times New Roman" pitchFamily="18" charset="0"/>
            </a:endParaRPr>
          </a:p>
          <a:p>
            <a:pPr algn="ctr" fontAlgn="base">
              <a:spcBef>
                <a:spcPct val="0"/>
              </a:spcBef>
              <a:spcAft>
                <a:spcPct val="0"/>
              </a:spcAft>
            </a:pPr>
            <a:r>
              <a:rPr lang="es-PE" sz="3200" b="1" kern="10" dirty="0" smtClean="0">
                <a:solidFill>
                  <a:srgbClr val="FFFFCC"/>
                </a:solidFill>
                <a:effectLst>
                  <a:glow rad="139700">
                    <a:schemeClr val="accent4">
                      <a:satMod val="175000"/>
                      <a:alpha val="40000"/>
                    </a:schemeClr>
                  </a:glow>
                </a:effectLst>
                <a:cs typeface="Times New Roman" pitchFamily="18" charset="0"/>
              </a:rPr>
              <a:t>sociedad construida </a:t>
            </a:r>
            <a:r>
              <a:rPr lang="es-PE" sz="3200" b="1" kern="10" dirty="0">
                <a:solidFill>
                  <a:srgbClr val="FFFFCC"/>
                </a:solidFill>
                <a:effectLst>
                  <a:glow rad="139700">
                    <a:schemeClr val="accent4">
                      <a:satMod val="175000"/>
                      <a:alpha val="40000"/>
                    </a:schemeClr>
                  </a:glow>
                </a:effectLst>
                <a:cs typeface="Times New Roman" pitchFamily="18" charset="0"/>
              </a:rPr>
              <a:t>sobre los pilares </a:t>
            </a:r>
            <a:endParaRPr lang="es-PE" sz="3200" b="1" kern="10" dirty="0" smtClean="0">
              <a:solidFill>
                <a:srgbClr val="FFFFCC"/>
              </a:solidFill>
              <a:effectLst>
                <a:glow rad="139700">
                  <a:schemeClr val="accent4">
                    <a:satMod val="175000"/>
                    <a:alpha val="40000"/>
                  </a:schemeClr>
                </a:glow>
              </a:effectLst>
              <a:cs typeface="Times New Roman" pitchFamily="18" charset="0"/>
            </a:endParaRPr>
          </a:p>
          <a:p>
            <a:pPr algn="ctr" fontAlgn="base">
              <a:spcBef>
                <a:spcPct val="0"/>
              </a:spcBef>
              <a:spcAft>
                <a:spcPct val="0"/>
              </a:spcAft>
            </a:pPr>
            <a:r>
              <a:rPr lang="es-PE" sz="3200" b="1" kern="10" dirty="0" smtClean="0">
                <a:solidFill>
                  <a:srgbClr val="FFFFCC"/>
                </a:solidFill>
                <a:effectLst>
                  <a:glow rad="139700">
                    <a:schemeClr val="accent4">
                      <a:satMod val="175000"/>
                      <a:alpha val="40000"/>
                    </a:schemeClr>
                  </a:glow>
                </a:effectLst>
                <a:cs typeface="Times New Roman" pitchFamily="18" charset="0"/>
              </a:rPr>
              <a:t>del </a:t>
            </a:r>
            <a:r>
              <a:rPr lang="es-PE" sz="3200" b="1" kern="10" dirty="0">
                <a:solidFill>
                  <a:srgbClr val="FFFFCC"/>
                </a:solidFill>
                <a:effectLst>
                  <a:glow rad="139700">
                    <a:schemeClr val="accent4">
                      <a:satMod val="175000"/>
                      <a:alpha val="40000"/>
                    </a:schemeClr>
                  </a:glow>
                </a:effectLst>
                <a:cs typeface="Times New Roman" pitchFamily="18" charset="0"/>
              </a:rPr>
              <a:t>amor a </a:t>
            </a:r>
            <a:r>
              <a:rPr lang="es-PE" sz="3200" b="1" kern="10" dirty="0" smtClean="0">
                <a:solidFill>
                  <a:srgbClr val="FFFFCC"/>
                </a:solidFill>
                <a:effectLst>
                  <a:glow rad="139700">
                    <a:schemeClr val="accent4">
                      <a:satMod val="175000"/>
                      <a:alpha val="40000"/>
                    </a:schemeClr>
                  </a:glow>
                </a:effectLst>
                <a:cs typeface="Times New Roman" pitchFamily="18" charset="0"/>
              </a:rPr>
              <a:t>Dios y </a:t>
            </a:r>
            <a:r>
              <a:rPr lang="es-PE" sz="3200" b="1" kern="10" dirty="0">
                <a:solidFill>
                  <a:srgbClr val="FFFFCC"/>
                </a:solidFill>
                <a:effectLst>
                  <a:glow rad="139700">
                    <a:schemeClr val="accent4">
                      <a:satMod val="175000"/>
                      <a:alpha val="40000"/>
                    </a:schemeClr>
                  </a:glow>
                </a:effectLst>
                <a:cs typeface="Times New Roman" pitchFamily="18" charset="0"/>
              </a:rPr>
              <a:t>al prójimo?</a:t>
            </a:r>
          </a:p>
        </p:txBody>
      </p:sp>
      <p:sp>
        <p:nvSpPr>
          <p:cNvPr id="4" name="AutoShape 16" descr="Vic González | Snowboard Adaptado - Life Coaching | Interactuar con  personas en silla de rue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8" descr="Vic González | Snowboard Adaptado - Life Coaching | Interactuar con  personas en silla de rue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20" descr="Madre De Joven Caucásica Cuidar De Su Bebé Adorable Fotos, Retratos,  Imágenes Y Fotografía De Archivo Libres De Derecho. Image 1024353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24" descr="SVG &gt; gente rezando persona oración - Imagen e icono gratis de SVG. | SVG  Sil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26" descr="SVG &gt; gente rezando persona oración - Imagen e icono gratis de SVG. | SVG  Sil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28" descr="Gente Rezando Fotos | 1000+ Gente Rezando Imágenes | Fotosearch"/>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3820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53284"/>
                                        </p:tgtEl>
                                        <p:attrNameLst>
                                          <p:attrName>style.visibility</p:attrName>
                                        </p:attrNameLst>
                                      </p:cBhvr>
                                      <p:to>
                                        <p:strVal val="visible"/>
                                      </p:to>
                                    </p:set>
                                    <p:anim calcmode="lin" valueType="num">
                                      <p:cBhvr>
                                        <p:cTn id="7" dur="1000" fill="hold"/>
                                        <p:tgtEl>
                                          <p:spTgt spid="353284"/>
                                        </p:tgtEl>
                                        <p:attrNameLst>
                                          <p:attrName>ppt_w</p:attrName>
                                        </p:attrNameLst>
                                      </p:cBhvr>
                                      <p:tavLst>
                                        <p:tav tm="0">
                                          <p:val>
                                            <p:fltVal val="0"/>
                                          </p:val>
                                        </p:tav>
                                        <p:tav tm="100000">
                                          <p:val>
                                            <p:strVal val="#ppt_w"/>
                                          </p:val>
                                        </p:tav>
                                      </p:tavLst>
                                    </p:anim>
                                    <p:anim calcmode="lin" valueType="num">
                                      <p:cBhvr>
                                        <p:cTn id="8" dur="1000" fill="hold"/>
                                        <p:tgtEl>
                                          <p:spTgt spid="353284"/>
                                        </p:tgtEl>
                                        <p:attrNameLst>
                                          <p:attrName>ppt_h</p:attrName>
                                        </p:attrNameLst>
                                      </p:cBhvr>
                                      <p:tavLst>
                                        <p:tav tm="0">
                                          <p:val>
                                            <p:fltVal val="0"/>
                                          </p:val>
                                        </p:tav>
                                        <p:tav tm="100000">
                                          <p:val>
                                            <p:strVal val="#ppt_h"/>
                                          </p:val>
                                        </p:tav>
                                      </p:tavLst>
                                    </p:anim>
                                    <p:anim calcmode="lin" valueType="num">
                                      <p:cBhvr>
                                        <p:cTn id="9" dur="1000" fill="hold"/>
                                        <p:tgtEl>
                                          <p:spTgt spid="353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3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637" y="441801"/>
            <a:ext cx="8302104" cy="6018375"/>
          </a:xfrm>
          <a:prstGeom prst="rect">
            <a:avLst/>
          </a:prstGeom>
        </p:spPr>
      </p:pic>
      <p:sp>
        <p:nvSpPr>
          <p:cNvPr id="6" name="5 Rectángulo"/>
          <p:cNvSpPr/>
          <p:nvPr/>
        </p:nvSpPr>
        <p:spPr>
          <a:xfrm>
            <a:off x="688468" y="5221649"/>
            <a:ext cx="7767061" cy="1015663"/>
          </a:xfrm>
          <a:prstGeom prst="rect">
            <a:avLst/>
          </a:prstGeom>
          <a:noFill/>
        </p:spPr>
        <p:txBody>
          <a:bodyPr wrap="square" lIns="91440" tIns="45720" rIns="91440" bIns="45720">
            <a:spAutoFit/>
          </a:bodyPr>
          <a:lstStyle/>
          <a:p>
            <a:pPr algn="ctr" fontAlgn="base">
              <a:spcBef>
                <a:spcPct val="0"/>
              </a:spcBef>
              <a:spcAft>
                <a:spcPct val="0"/>
              </a:spcAft>
            </a:pPr>
            <a:r>
              <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Luego de un tiempo de </a:t>
            </a:r>
            <a:r>
              <a:rPr lang="es-PE" sz="2000" b="1" i="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meditación  personal</a:t>
            </a:r>
            <a:r>
              <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 </a:t>
            </a:r>
            <a:r>
              <a:rPr lang="es-PE" sz="2000" b="1" i="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compartimos con sencillez nuestra reflexión, lo que el texto ME dice a mi propia realidad y situación personal.</a:t>
            </a:r>
            <a:endPar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485650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63" y="413238"/>
            <a:ext cx="8101013" cy="5943600"/>
          </a:xfrm>
          <a:prstGeom prst="rect">
            <a:avLst/>
          </a:prstGeom>
        </p:spPr>
      </p:pic>
      <p:sp>
        <p:nvSpPr>
          <p:cNvPr id="3" name="Rectángulo 2"/>
          <p:cNvSpPr/>
          <p:nvPr/>
        </p:nvSpPr>
        <p:spPr>
          <a:xfrm>
            <a:off x="4237432" y="523160"/>
            <a:ext cx="2380847" cy="461665"/>
          </a:xfrm>
          <a:prstGeom prst="rect">
            <a:avLst/>
          </a:prstGeom>
        </p:spPr>
        <p:txBody>
          <a:bodyPr wrap="square">
            <a:spAutoFit/>
          </a:bodyPr>
          <a:lstStyle/>
          <a:p>
            <a:pPr algn="ctr" fontAlgn="base">
              <a:spcBef>
                <a:spcPct val="0"/>
              </a:spcBef>
            </a:pPr>
            <a:r>
              <a:rPr lang="es-ES_tradnl" sz="2400" b="1" i="1" dirty="0">
                <a:solidFill>
                  <a:srgbClr val="FFFF00"/>
                </a:solidFill>
                <a:effectLst>
                  <a:glow rad="228600">
                    <a:schemeClr val="accent4">
                      <a:satMod val="175000"/>
                      <a:alpha val="40000"/>
                    </a:schemeClr>
                  </a:glow>
                </a:effectLst>
                <a:ea typeface="Times New Roman" panose="02020603050405020304" pitchFamily="18" charset="0"/>
                <a:cs typeface="Times New Roman" pitchFamily="18" charset="0"/>
              </a:rPr>
              <a:t>Motivación</a:t>
            </a:r>
            <a:r>
              <a:rPr lang="es-ES_tradnl" sz="2400" b="1" i="1" dirty="0" smtClean="0">
                <a:solidFill>
                  <a:srgbClr val="FFFF00"/>
                </a:solidFill>
                <a:effectLst>
                  <a:glow rad="228600">
                    <a:schemeClr val="accent4">
                      <a:satMod val="175000"/>
                      <a:alpha val="40000"/>
                    </a:schemeClr>
                  </a:glow>
                </a:effectLst>
                <a:ea typeface="Times New Roman" panose="02020603050405020304" pitchFamily="18" charset="0"/>
                <a:cs typeface="Times New Roman" pitchFamily="18" charset="0"/>
              </a:rPr>
              <a:t>:</a:t>
            </a:r>
            <a:endParaRPr lang="es-PE" sz="2400" b="1" i="1" dirty="0">
              <a:solidFill>
                <a:srgbClr val="FFFF00"/>
              </a:solidFill>
              <a:effectLst>
                <a:glow rad="228600">
                  <a:schemeClr val="accent4">
                    <a:satMod val="175000"/>
                    <a:alpha val="40000"/>
                  </a:schemeClr>
                </a:glow>
              </a:effectLst>
              <a:ea typeface="Times New Roman" panose="02020603050405020304" pitchFamily="18" charset="0"/>
              <a:cs typeface="Times New Roman" pitchFamily="18" charset="0"/>
            </a:endParaRPr>
          </a:p>
        </p:txBody>
      </p:sp>
      <p:sp>
        <p:nvSpPr>
          <p:cNvPr id="7" name="AutoShape 3"/>
          <p:cNvSpPr>
            <a:spLocks noChangeArrowheads="1"/>
          </p:cNvSpPr>
          <p:nvPr/>
        </p:nvSpPr>
        <p:spPr bwMode="auto">
          <a:xfrm>
            <a:off x="688433" y="523160"/>
            <a:ext cx="2828326" cy="1122760"/>
          </a:xfrm>
          <a:prstGeom prst="roundRect">
            <a:avLst>
              <a:gd name="adj" fmla="val 16667"/>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C00000"/>
                </a:solidFill>
                <a:effectLst>
                  <a:outerShdw blurRad="38100" dist="38100" dir="2700000" algn="tl">
                    <a:srgbClr val="000000">
                      <a:alpha val="43137"/>
                    </a:srgbClr>
                  </a:outerShdw>
                </a:effectLst>
                <a:latin typeface="Swis721 Blk BT" panose="020B0904030502020204" pitchFamily="34" charset="0"/>
                <a:cs typeface="Times New Roman" pitchFamily="18" charset="0"/>
              </a:rPr>
              <a:t>ORATIO</a:t>
            </a:r>
          </a:p>
          <a:p>
            <a:pPr algn="ctr" eaLnBrk="0" fontAlgn="base" hangingPunct="0">
              <a:spcBef>
                <a:spcPct val="0"/>
              </a:spcBef>
            </a:pPr>
            <a:r>
              <a:rPr lang="es-PE" b="1" dirty="0">
                <a:solidFill>
                  <a:prstClr val="black"/>
                </a:solidFill>
                <a:latin typeface="Times New Roman" pitchFamily="18" charset="0"/>
                <a:cs typeface="Times New Roman" pitchFamily="18" charset="0"/>
              </a:rPr>
              <a:t>¿Qué le digo al Señor motivado por su Palabra?</a:t>
            </a:r>
            <a:endParaRPr lang="es-PE" sz="4000" dirty="0">
              <a:solidFill>
                <a:prstClr val="black"/>
              </a:solidFill>
              <a:cs typeface="Times New Roman" pitchFamily="18" charset="0"/>
            </a:endParaRPr>
          </a:p>
        </p:txBody>
      </p:sp>
      <p:sp>
        <p:nvSpPr>
          <p:cNvPr id="6" name="Rectángulo 5"/>
          <p:cNvSpPr/>
          <p:nvPr/>
        </p:nvSpPr>
        <p:spPr>
          <a:xfrm>
            <a:off x="516204" y="2096897"/>
            <a:ext cx="3172784" cy="2308324"/>
          </a:xfrm>
          <a:prstGeom prst="rect">
            <a:avLst/>
          </a:prstGeom>
          <a:ln>
            <a:noFill/>
          </a:ln>
        </p:spPr>
        <p:txBody>
          <a:bodyPr wrap="square">
            <a:spAutoFit/>
          </a:bodyPr>
          <a:lstStyle/>
          <a:p>
            <a:pPr fontAlgn="base">
              <a:spcBef>
                <a:spcPct val="0"/>
              </a:spcBef>
            </a:pPr>
            <a:r>
              <a:rPr lang="es-ES" sz="2400" b="1" i="1" dirty="0" smtClean="0">
                <a:solidFill>
                  <a:srgbClr val="CC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rPr>
              <a:t>Jesús </a:t>
            </a:r>
            <a:r>
              <a:rPr lang="es-ES" sz="2400" b="1" i="1" dirty="0">
                <a:solidFill>
                  <a:srgbClr val="CC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rPr>
              <a:t>es el mejor modelo de amor a Dios y a la humanidad. Obediente al Padre y </a:t>
            </a:r>
            <a:r>
              <a:rPr lang="es-ES" sz="2400" b="1" i="1" dirty="0" smtClean="0">
                <a:solidFill>
                  <a:srgbClr val="CC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rPr>
              <a:t>comprometido</a:t>
            </a:r>
            <a:endParaRPr lang="es-PE" sz="2400" b="1" i="1" dirty="0">
              <a:solidFill>
                <a:srgbClr val="CC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endParaRPr>
          </a:p>
        </p:txBody>
      </p:sp>
      <p:sp>
        <p:nvSpPr>
          <p:cNvPr id="8" name="Rectángulo 7"/>
          <p:cNvSpPr/>
          <p:nvPr/>
        </p:nvSpPr>
        <p:spPr>
          <a:xfrm>
            <a:off x="516204" y="4417846"/>
            <a:ext cx="8034932" cy="1938992"/>
          </a:xfrm>
          <a:prstGeom prst="rect">
            <a:avLst/>
          </a:prstGeom>
          <a:ln>
            <a:noFill/>
          </a:ln>
        </p:spPr>
        <p:txBody>
          <a:bodyPr wrap="square">
            <a:spAutoFit/>
          </a:bodyPr>
          <a:lstStyle/>
          <a:p>
            <a:pPr algn="ctr" fontAlgn="base">
              <a:spcBef>
                <a:spcPct val="0"/>
              </a:spcBef>
            </a:pPr>
            <a:r>
              <a:rPr lang="es-ES" sz="2400" b="1" i="1" dirty="0" smtClean="0">
                <a:solidFill>
                  <a:srgbClr val="CCFF99"/>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rPr>
              <a:t>con la salvación de todos los seres humanos, lleva su amor hasta las últimas consecuencias muriendo en la cruz. Pidámosle que nos enseñe amar, que nos muestre el camino que conduce al amor perfecto a Dios y a </a:t>
            </a:r>
            <a:r>
              <a:rPr lang="es-ES" sz="2400" b="1" i="1" dirty="0">
                <a:solidFill>
                  <a:srgbClr val="CCFF99"/>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rPr>
              <a:t>los hermanos.</a:t>
            </a:r>
            <a:endParaRPr lang="es-PE" sz="2400" b="1" i="1" dirty="0">
              <a:solidFill>
                <a:srgbClr val="CCFF99"/>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85321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3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dc/ef/24/dcef24c1fec1d8be86caa85bf8002f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15" y="415314"/>
            <a:ext cx="8053065" cy="5948910"/>
          </a:xfrm>
          <a:prstGeom prst="rect">
            <a:avLst/>
          </a:prstGeom>
          <a:noFill/>
          <a:extLst>
            <a:ext uri="{909E8E84-426E-40DD-AFC4-6F175D3DCCD1}">
              <a14:hiddenFill xmlns:a14="http://schemas.microsoft.com/office/drawing/2010/main">
                <a:solidFill>
                  <a:srgbClr val="FFFFFF"/>
                </a:solidFill>
              </a14:hiddenFill>
            </a:ext>
          </a:extLst>
        </p:spPr>
      </p:pic>
      <p:sp>
        <p:nvSpPr>
          <p:cNvPr id="5" name="5 Rectángulo"/>
          <p:cNvSpPr/>
          <p:nvPr/>
        </p:nvSpPr>
        <p:spPr>
          <a:xfrm>
            <a:off x="509015" y="4794564"/>
            <a:ext cx="8053065" cy="1569660"/>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Luego de un tiempo de </a:t>
            </a:r>
            <a:r>
              <a:rPr lang="es-PE" sz="2400" b="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oración personal</a:t>
            </a:r>
            <a:r>
              <a:rPr lang="es-PE" sz="2400" b="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 </a:t>
            </a:r>
            <a:r>
              <a:rPr lang="es-PE" sz="2400" b="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podemos compartir en voz alta nuestra oración, siempre dirigiéndonos a Dios mediante la  alabanza, la acción de gracias o la súplica confiada. </a:t>
            </a:r>
            <a:endParaRPr lang="es-PE" sz="2400" b="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567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9d/74/b7/9d74b7fd111993e6829e14d6745a6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40" y="401180"/>
            <a:ext cx="8028058" cy="58802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pinimg.com/564x/6e/d4/d5/6ed4d5058770ef5b44e42c522f8c5a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322" y="1249004"/>
            <a:ext cx="5402242" cy="4184642"/>
          </a:xfrm>
          <a:prstGeom prst="rect">
            <a:avLst/>
          </a:prstGeom>
          <a:ln w="228600" cap="sq" cmpd="thickThin">
            <a:solidFill>
              <a:srgbClr val="FFFFAD"/>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03107" name="Text Box 3"/>
          <p:cNvSpPr txBox="1">
            <a:spLocks noChangeArrowheads="1"/>
          </p:cNvSpPr>
          <p:nvPr/>
        </p:nvSpPr>
        <p:spPr bwMode="auto">
          <a:xfrm>
            <a:off x="1428465" y="473243"/>
            <a:ext cx="2016899" cy="523220"/>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ca-ES" sz="2800" b="1" i="1" dirty="0">
                <a:solidFill>
                  <a:srgbClr val="FF0CFF"/>
                </a:solidFill>
                <a:effectLst>
                  <a:outerShdw blurRad="38100" dist="38100" dir="2700000" algn="tl">
                    <a:srgbClr val="C0C0C0"/>
                  </a:outerShdw>
                </a:effectLst>
                <a:latin typeface="Comic Sans MS" pitchFamily="66" charset="0"/>
                <a:cs typeface="Times New Roman" pitchFamily="18" charset="0"/>
              </a:rPr>
              <a:t> </a:t>
            </a:r>
            <a:r>
              <a:rPr lang="ca-ES" sz="2800" b="1" i="1" dirty="0" err="1">
                <a:solidFill>
                  <a:srgbClr val="FFFFFF"/>
                </a:solidFill>
                <a:latin typeface="Comic Sans MS" pitchFamily="66" charset="0"/>
                <a:cs typeface="Times New Roman" pitchFamily="18" charset="0"/>
              </a:rPr>
              <a:t>Salmo</a:t>
            </a:r>
            <a:r>
              <a:rPr lang="ca-ES" sz="2800" b="1" i="1" dirty="0">
                <a:solidFill>
                  <a:srgbClr val="FFFFFF"/>
                </a:solidFill>
                <a:latin typeface="Comic Sans MS" pitchFamily="66" charset="0"/>
                <a:cs typeface="Times New Roman" pitchFamily="18" charset="0"/>
              </a:rPr>
              <a:t> </a:t>
            </a:r>
            <a:r>
              <a:rPr lang="ca-ES" sz="2400" b="1" i="1" dirty="0">
                <a:solidFill>
                  <a:srgbClr val="FFFFFF"/>
                </a:solidFill>
                <a:latin typeface="Comic Sans MS" pitchFamily="66" charset="0"/>
                <a:cs typeface="Times New Roman" pitchFamily="18" charset="0"/>
              </a:rPr>
              <a:t>17</a:t>
            </a:r>
            <a:r>
              <a:rPr lang="ca-ES" sz="2400" b="1" i="1" dirty="0">
                <a:solidFill>
                  <a:srgbClr val="FF0CFF"/>
                </a:solidFill>
                <a:latin typeface="Comic Sans MS" pitchFamily="66" charset="0"/>
                <a:cs typeface="Times New Roman" pitchFamily="18" charset="0"/>
              </a:rPr>
              <a:t> </a:t>
            </a:r>
            <a:endParaRPr lang="ca-ES" sz="4400" b="1" i="1" dirty="0">
              <a:solidFill>
                <a:srgbClr val="FF0CFF"/>
              </a:solidFill>
              <a:effectLst>
                <a:outerShdw blurRad="38100" dist="38100" dir="2700000" algn="tl">
                  <a:srgbClr val="C0C0C0"/>
                </a:outerShdw>
              </a:effectLst>
              <a:latin typeface="Comic Sans MS" pitchFamily="66" charset="0"/>
              <a:cs typeface="Times New Roman" pitchFamily="18" charset="0"/>
            </a:endParaRPr>
          </a:p>
        </p:txBody>
      </p:sp>
      <p:sp>
        <p:nvSpPr>
          <p:cNvPr id="303108" name="Rectangle 4"/>
          <p:cNvSpPr>
            <a:spLocks noChangeArrowheads="1"/>
          </p:cNvSpPr>
          <p:nvPr/>
        </p:nvSpPr>
        <p:spPr bwMode="auto">
          <a:xfrm>
            <a:off x="544440" y="1142521"/>
            <a:ext cx="2172383" cy="4031873"/>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eaLnBrk="0" fontAlgn="base" hangingPunct="0">
              <a:spcBef>
                <a:spcPct val="0"/>
              </a:spcBef>
              <a:spcAft>
                <a:spcPct val="0"/>
              </a:spcAft>
            </a:pPr>
            <a:r>
              <a:rPr lang="ca-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 </a:t>
            </a:r>
            <a:r>
              <a:rPr lang="es-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Yo te amo, </a:t>
            </a:r>
            <a:endParaRPr lang="es-ES" sz="3200" b="1" i="1" dirty="0" smtClean="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endParaRPr>
          </a:p>
          <a:p>
            <a:pPr algn="ctr" eaLnBrk="0" fontAlgn="base" hangingPunct="0">
              <a:spcBef>
                <a:spcPct val="0"/>
              </a:spcBef>
              <a:spcAft>
                <a:spcPct val="0"/>
              </a:spcAft>
            </a:pPr>
            <a:r>
              <a:rPr lang="es-ES" sz="3200" b="1" i="1" dirty="0" smtClean="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Señor</a:t>
            </a:r>
            <a:r>
              <a:rPr lang="es-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 tu eres mi fortaleza; Señor, </a:t>
            </a:r>
            <a:r>
              <a:rPr lang="es-ES" sz="3200" b="1" i="1" dirty="0" smtClean="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            mi </a:t>
            </a:r>
            <a:r>
              <a:rPr lang="es-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roca, mi defensa, mi libertador.</a:t>
            </a:r>
            <a:endParaRPr lang="ca-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endParaRPr>
          </a:p>
        </p:txBody>
      </p:sp>
      <p:sp>
        <p:nvSpPr>
          <p:cNvPr id="303109" name="Rectangle 5"/>
          <p:cNvSpPr>
            <a:spLocks noChangeArrowheads="1"/>
          </p:cNvSpPr>
          <p:nvPr/>
        </p:nvSpPr>
        <p:spPr bwMode="auto">
          <a:xfrm>
            <a:off x="544442" y="5634220"/>
            <a:ext cx="84237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Yo</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te amo, Señor,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tú</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eres mi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fortaleza</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4119204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03108"/>
                                        </p:tgtEl>
                                        <p:attrNameLst>
                                          <p:attrName>style.visibility</p:attrName>
                                        </p:attrNameLst>
                                      </p:cBhvr>
                                      <p:to>
                                        <p:strVal val="visible"/>
                                      </p:to>
                                    </p:set>
                                    <p:anim calcmode="lin" valueType="num">
                                      <p:cBhvr>
                                        <p:cTn id="7" dur="250" fill="hold"/>
                                        <p:tgtEl>
                                          <p:spTgt spid="303108"/>
                                        </p:tgtEl>
                                        <p:attrNameLst>
                                          <p:attrName>ppt_w</p:attrName>
                                        </p:attrNameLst>
                                      </p:cBhvr>
                                      <p:tavLst>
                                        <p:tav tm="0">
                                          <p:val>
                                            <p:strVal val="4/3*#ppt_w"/>
                                          </p:val>
                                        </p:tav>
                                        <p:tav tm="100000">
                                          <p:val>
                                            <p:strVal val="#ppt_w"/>
                                          </p:val>
                                        </p:tav>
                                      </p:tavLst>
                                    </p:anim>
                                    <p:anim calcmode="lin" valueType="num">
                                      <p:cBhvr>
                                        <p:cTn id="8" dur="250" fill="hold"/>
                                        <p:tgtEl>
                                          <p:spTgt spid="303108"/>
                                        </p:tgtEl>
                                        <p:attrNameLst>
                                          <p:attrName>ppt_h</p:attrName>
                                        </p:attrNameLst>
                                      </p:cBhvr>
                                      <p:tavLst>
                                        <p:tav tm="0">
                                          <p:val>
                                            <p:strVal val="4/3*#ppt_h"/>
                                          </p:val>
                                        </p:tav>
                                        <p:tav tm="100000">
                                          <p:val>
                                            <p:strVal val="#ppt_h"/>
                                          </p:val>
                                        </p:tav>
                                      </p:tavLst>
                                    </p:anim>
                                  </p:childTnLst>
                                </p:cTn>
                              </p:par>
                            </p:childTnLst>
                          </p:cTn>
                        </p:par>
                        <p:par>
                          <p:cTn id="9" fill="hold">
                            <p:stCondLst>
                              <p:cond delay="5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03109"/>
                                        </p:tgtEl>
                                        <p:attrNameLst>
                                          <p:attrName>style.visibility</p:attrName>
                                        </p:attrNameLst>
                                      </p:cBhvr>
                                      <p:to>
                                        <p:strVal val="visible"/>
                                      </p:to>
                                    </p:set>
                                    <p:anim calcmode="lin" valueType="num">
                                      <p:cBhvr>
                                        <p:cTn id="12" dur="250" fill="hold"/>
                                        <p:tgtEl>
                                          <p:spTgt spid="303109"/>
                                        </p:tgtEl>
                                        <p:attrNameLst>
                                          <p:attrName>ppt_w</p:attrName>
                                        </p:attrNameLst>
                                      </p:cBhvr>
                                      <p:tavLst>
                                        <p:tav tm="0">
                                          <p:val>
                                            <p:strVal val="4/3*#ppt_w"/>
                                          </p:val>
                                        </p:tav>
                                        <p:tav tm="100000">
                                          <p:val>
                                            <p:strVal val="#ppt_w"/>
                                          </p:val>
                                        </p:tav>
                                      </p:tavLst>
                                    </p:anim>
                                    <p:anim calcmode="lin" valueType="num">
                                      <p:cBhvr>
                                        <p:cTn id="13" dur="250" fill="hold"/>
                                        <p:tgtEl>
                                          <p:spTgt spid="30310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031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9d/74/b7/9d74b7fd111993e6829e14d6745a6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40" y="401180"/>
            <a:ext cx="8028058" cy="588029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i.pinimg.com/564x/e9/af/a0/e9afa002dc9bc86e4bb779c98bc2ff3d.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384210" y="1134207"/>
            <a:ext cx="5003650" cy="4422531"/>
          </a:xfrm>
          <a:prstGeom prst="rect">
            <a:avLst/>
          </a:prstGeom>
          <a:ln w="228600" cap="sq" cmpd="thickThin">
            <a:solidFill>
              <a:srgbClr val="FFFF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06393" y="463642"/>
            <a:ext cx="2746762" cy="5262979"/>
          </a:xfrm>
          <a:prstGeom prst="rect">
            <a:avLst/>
          </a:prstGeom>
          <a:noFill/>
          <a:ln>
            <a:noFill/>
          </a:ln>
          <a:effectLst/>
          <a:scene3d>
            <a:camera prst="orthographicFront"/>
            <a:lightRig rig="threePt" dir="t"/>
          </a:scene3d>
          <a:sp3d>
            <a:bevelT w="152400" h="50800" prst="softRound"/>
          </a:sp3d>
          <a:extLst/>
        </p:spPr>
        <p:txBody>
          <a:bodyPr wrap="square">
            <a:spAutoFit/>
          </a:bodyPr>
          <a:lstStyle/>
          <a:p>
            <a:pPr eaLnBrk="0" fontAlgn="base" hangingPunct="0">
              <a:spcBef>
                <a:spcPct val="0"/>
              </a:spcBef>
              <a:spcAft>
                <a:spcPct val="0"/>
              </a:spcAft>
            </a:pPr>
            <a:r>
              <a:rPr lang="ca-ES" sz="1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Dios mío, peña mía, refugio mío, escudo mío,  mi fuerza salvadora, mi baluarte.  Invoco al Señor de mi alabanza, y quedo libre de mis enemigos.</a:t>
            </a:r>
            <a:endParaRPr lang="ca-ES" sz="2800" b="1" i="1" dirty="0">
              <a:solidFill>
                <a:srgbClr val="FFFFFF"/>
              </a:solidFill>
              <a:effectLst>
                <a:glow rad="63500">
                  <a:schemeClr val="accent4">
                    <a:satMod val="175000"/>
                    <a:alpha val="40000"/>
                  </a:schemeClr>
                </a:glow>
                <a:outerShdw blurRad="50800" dist="38100" algn="l" rotWithShape="0">
                  <a:prstClr val="black"/>
                </a:outerShdw>
              </a:effectLst>
              <a:latin typeface="Verdana" pitchFamily="34" charset="0"/>
              <a:cs typeface="Times New Roman" pitchFamily="18" charset="0"/>
            </a:endParaRPr>
          </a:p>
        </p:txBody>
      </p:sp>
      <p:sp>
        <p:nvSpPr>
          <p:cNvPr id="7" name="Rectangle 5"/>
          <p:cNvSpPr>
            <a:spLocks noChangeArrowheads="1"/>
          </p:cNvSpPr>
          <p:nvPr/>
        </p:nvSpPr>
        <p:spPr bwMode="auto">
          <a:xfrm>
            <a:off x="506392" y="5813436"/>
            <a:ext cx="8138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Yo</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te amo, </a:t>
            </a:r>
            <a:r>
              <a:rPr lang="ca-ES" sz="3200" b="1" i="1" dirty="0" err="1" smtClean="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Señor,tú</a:t>
            </a:r>
            <a:r>
              <a:rPr lang="ca-ES" sz="3200" b="1" i="1" dirty="0" smtClean="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eres mi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fortaleza</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2358143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8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9d/74/b7/9d74b7fd111993e6829e14d6745a6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40" y="417184"/>
            <a:ext cx="8028058" cy="586428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i.pinimg.com/564x/04/08/41/040841c16c13d4774817768be50845e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72352" y="492369"/>
            <a:ext cx="8061691" cy="58117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pinimg.com/564x/40/00/5c/40005cab38b598790e1c7b6ab3c74167.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821271" y="2382715"/>
            <a:ext cx="5362575" cy="2866293"/>
          </a:xfrm>
          <a:prstGeom prst="ellipse">
            <a:avLst/>
          </a:prstGeom>
          <a:noFill/>
          <a:extLst>
            <a:ext uri="{909E8E84-426E-40DD-AFC4-6F175D3DCCD1}">
              <a14:hiddenFill xmlns:a14="http://schemas.microsoft.com/office/drawing/2010/main">
                <a:solidFill>
                  <a:srgbClr val="FFFFFF"/>
                </a:solidFill>
              </a14:hiddenFill>
            </a:ext>
          </a:extLst>
        </p:spPr>
      </p:pic>
      <p:sp>
        <p:nvSpPr>
          <p:cNvPr id="305155" name="Rectangle 3"/>
          <p:cNvSpPr>
            <a:spLocks noChangeArrowheads="1"/>
          </p:cNvSpPr>
          <p:nvPr/>
        </p:nvSpPr>
        <p:spPr bwMode="auto">
          <a:xfrm>
            <a:off x="471714" y="417185"/>
            <a:ext cx="8162329" cy="1815882"/>
          </a:xfrm>
          <a:prstGeom prst="rect">
            <a:avLst/>
          </a:prstGeom>
          <a:noFill/>
          <a:ln>
            <a:noFill/>
          </a:ln>
          <a:effectLst/>
          <a:scene3d>
            <a:camera prst="orthographicFront"/>
            <a:lightRig rig="threePt" dir="t"/>
          </a:scene3d>
          <a:sp3d>
            <a:bevelT w="152400" h="50800" prst="softRound"/>
          </a:sp3d>
          <a:extLst/>
        </p:spPr>
        <p:txBody>
          <a:bodyPr wrap="square">
            <a:spAutoFit/>
          </a:bodyPr>
          <a:lstStyle/>
          <a:p>
            <a:pPr eaLnBrk="0" fontAlgn="base" hangingPunct="0">
              <a:spcBef>
                <a:spcPct val="0"/>
              </a:spcBef>
              <a:spcAft>
                <a:spcPct val="0"/>
              </a:spcAft>
            </a:pPr>
            <a:r>
              <a:rPr lang="ca-ES" sz="1400" b="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ES" sz="2800" b="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Viva </a:t>
            </a:r>
            <a: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el Señor, bendita sea mi Roca, sea ensalzado mi Dios y Salvador</a:t>
            </a:r>
            <a:r>
              <a:rPr lang="es-ES" sz="2800" b="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Tú </a:t>
            </a:r>
            <a: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diste gran victoria a tu rey, tuviste misericordia de tu Ungido.</a:t>
            </a:r>
            <a:endParaRPr lang="ca-ES" sz="2800" b="1" dirty="0">
              <a:solidFill>
                <a:srgbClr val="FFFFFF"/>
              </a:solidFill>
              <a:effectLst>
                <a:glow rad="63500">
                  <a:schemeClr val="accent4">
                    <a:satMod val="175000"/>
                    <a:alpha val="40000"/>
                  </a:schemeClr>
                </a:glow>
                <a:outerShdw blurRad="50800" dist="38100" algn="l" rotWithShape="0">
                  <a:prstClr val="black"/>
                </a:outerShdw>
              </a:effectLst>
              <a:latin typeface="Verdana" pitchFamily="34" charset="0"/>
              <a:cs typeface="Times New Roman" pitchFamily="18" charset="0"/>
            </a:endParaRPr>
          </a:p>
        </p:txBody>
      </p:sp>
      <p:sp>
        <p:nvSpPr>
          <p:cNvPr id="5" name="Rectangle 5"/>
          <p:cNvSpPr>
            <a:spLocks noChangeArrowheads="1"/>
          </p:cNvSpPr>
          <p:nvPr/>
        </p:nvSpPr>
        <p:spPr bwMode="auto">
          <a:xfrm>
            <a:off x="263770" y="5719310"/>
            <a:ext cx="83702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ca-ES" sz="3200" b="1" i="1" dirty="0" err="1">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Yo</a:t>
            </a:r>
            <a:r>
              <a:rPr lang="ca-ES" sz="3200" b="1" i="1" dirty="0">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te </a:t>
            </a:r>
            <a:r>
              <a:rPr lang="ca-ES" sz="3200" b="1" i="1" dirty="0" err="1" smtClean="0">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amo,Señor,tú</a:t>
            </a:r>
            <a:r>
              <a:rPr lang="ca-ES" sz="3200" b="1" i="1" dirty="0" smtClean="0">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a:t>
            </a:r>
            <a:r>
              <a:rPr lang="ca-ES" sz="3200" b="1" i="1" dirty="0">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eres mi </a:t>
            </a:r>
            <a:r>
              <a:rPr lang="ca-ES" sz="3200" b="1" i="1" dirty="0" err="1">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fortaleza</a:t>
            </a:r>
            <a:r>
              <a:rPr lang="ca-ES" sz="3200" b="1" i="1" dirty="0">
                <a:ln>
                  <a:solidFill>
                    <a:srgbClr val="000000"/>
                  </a:solidFill>
                </a:ln>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3301516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05155"/>
                                        </p:tgtEl>
                                        <p:attrNameLst>
                                          <p:attrName>style.visibility</p:attrName>
                                        </p:attrNameLst>
                                      </p:cBhvr>
                                      <p:to>
                                        <p:strVal val="visible"/>
                                      </p:to>
                                    </p:set>
                                    <p:anim calcmode="lin" valueType="num">
                                      <p:cBhvr>
                                        <p:cTn id="7" dur="250" fill="hold"/>
                                        <p:tgtEl>
                                          <p:spTgt spid="305155"/>
                                        </p:tgtEl>
                                        <p:attrNameLst>
                                          <p:attrName>ppt_w</p:attrName>
                                        </p:attrNameLst>
                                      </p:cBhvr>
                                      <p:tavLst>
                                        <p:tav tm="0">
                                          <p:val>
                                            <p:strVal val="4/3*#ppt_w"/>
                                          </p:val>
                                        </p:tav>
                                        <p:tav tm="100000">
                                          <p:val>
                                            <p:strVal val="#ppt_w"/>
                                          </p:val>
                                        </p:tav>
                                      </p:tavLst>
                                    </p:anim>
                                    <p:anim calcmode="lin" valueType="num">
                                      <p:cBhvr>
                                        <p:cTn id="8" dur="250" fill="hold"/>
                                        <p:tgtEl>
                                          <p:spTgt spid="305155"/>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c7/7a/ba/c77aba4071df165ae3f1a0ed84388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30" y="488946"/>
            <a:ext cx="8099262" cy="584151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438072" y="488946"/>
            <a:ext cx="8143220" cy="17425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pPr>
            <a:r>
              <a:rPr lang="es-ES_tradnl" sz="2400" b="1" kern="0" dirty="0">
                <a:ln w="1905"/>
                <a:solidFill>
                  <a:srgbClr val="FFFF00"/>
                </a:solidFill>
                <a:effectLst>
                  <a:glow rad="63500">
                    <a:srgbClr val="000000">
                      <a:satMod val="175000"/>
                      <a:alpha val="40000"/>
                    </a:srgbClr>
                  </a:glow>
                  <a:innerShdw blurRad="69850" dist="43180" dir="5400000">
                    <a:srgbClr val="000000">
                      <a:alpha val="65000"/>
                    </a:srgbClr>
                  </a:innerShdw>
                </a:effectLst>
              </a:rPr>
              <a:t> </a:t>
            </a:r>
            <a:r>
              <a:rPr lang="es-ES_tradnl" sz="2400" b="1" u="sng" kern="0" dirty="0">
                <a:ln w="1905"/>
                <a:solidFill>
                  <a:srgbClr val="FFFF00"/>
                </a:solidFill>
                <a:effectLst>
                  <a:glow rad="63500">
                    <a:srgbClr val="000000">
                      <a:satMod val="175000"/>
                      <a:alpha val="40000"/>
                    </a:srgbClr>
                  </a:glow>
                  <a:outerShdw blurRad="38100" dist="38100" dir="2700000" algn="tl">
                    <a:srgbClr val="000000">
                      <a:alpha val="43137"/>
                    </a:srgbClr>
                  </a:outerShdw>
                </a:effectLst>
              </a:rPr>
              <a:t>Ambientación</a:t>
            </a:r>
            <a:r>
              <a:rPr lang="es-ES_tradnl" sz="2000" b="1" u="sng" kern="0" dirty="0">
                <a:ln w="1905"/>
                <a:solidFill>
                  <a:srgbClr val="FFFF00"/>
                </a:solidFill>
                <a:effectLst>
                  <a:glow rad="63500">
                    <a:srgbClr val="000000">
                      <a:satMod val="175000"/>
                      <a:alpha val="40000"/>
                    </a:srgbClr>
                  </a:glow>
                  <a:outerShdw blurRad="38100" dist="38100" dir="2700000" algn="tl">
                    <a:srgbClr val="000000">
                      <a:alpha val="43137"/>
                    </a:srgbClr>
                  </a:outerShdw>
                </a:effectLst>
              </a:rPr>
              <a:t>: </a:t>
            </a:r>
            <a:r>
              <a:rPr lang="es-PE" sz="2000" b="1" kern="0" dirty="0" smtClean="0">
                <a:solidFill>
                  <a:srgbClr val="FFFFFF"/>
                </a:solidFill>
                <a:effectLst>
                  <a:glow rad="63500">
                    <a:srgbClr val="000000">
                      <a:satMod val="175000"/>
                      <a:alpha val="40000"/>
                    </a:srgbClr>
                  </a:glow>
                </a:effectLst>
              </a:rPr>
              <a:t>Una </a:t>
            </a:r>
            <a:r>
              <a:rPr lang="es-PE" sz="2000" b="1" kern="0" dirty="0">
                <a:solidFill>
                  <a:srgbClr val="FFFFFF"/>
                </a:solidFill>
                <a:effectLst>
                  <a:glow rad="63500">
                    <a:srgbClr val="000000">
                      <a:satMod val="175000"/>
                      <a:alpha val="40000"/>
                    </a:srgbClr>
                  </a:glow>
                </a:effectLst>
              </a:rPr>
              <a:t>cruz, adornada con flores</a:t>
            </a:r>
            <a:r>
              <a:rPr lang="es-PE" sz="2000" b="1" kern="0" dirty="0" smtClean="0">
                <a:solidFill>
                  <a:srgbClr val="FFFFFF"/>
                </a:solidFill>
                <a:effectLst>
                  <a:glow rad="63500">
                    <a:srgbClr val="000000">
                      <a:satMod val="175000"/>
                      <a:alpha val="40000"/>
                    </a:srgbClr>
                  </a:glow>
                </a:effectLst>
              </a:rPr>
              <a:t>; </a:t>
            </a:r>
            <a:r>
              <a:rPr lang="es-PE" sz="2000" b="1" kern="0" dirty="0" smtClean="0">
                <a:solidFill>
                  <a:srgbClr val="FFFF00"/>
                </a:solidFill>
                <a:effectLst>
                  <a:glow rad="63500">
                    <a:srgbClr val="000000">
                      <a:satMod val="175000"/>
                      <a:alpha val="40000"/>
                    </a:srgbClr>
                  </a:glow>
                  <a:outerShdw blurRad="38100" dist="38100" dir="2700000" algn="tl">
                    <a:srgbClr val="000000">
                      <a:alpha val="43137"/>
                    </a:srgbClr>
                  </a:outerShdw>
                </a:effectLst>
              </a:rPr>
              <a:t>Frase</a:t>
            </a:r>
            <a:r>
              <a:rPr lang="es-PE" sz="2000" b="1" kern="0" dirty="0">
                <a:solidFill>
                  <a:srgbClr val="FFFF00"/>
                </a:solidFill>
                <a:effectLst>
                  <a:glow rad="63500">
                    <a:srgbClr val="000000">
                      <a:satMod val="175000"/>
                      <a:alpha val="40000"/>
                    </a:srgbClr>
                  </a:glow>
                  <a:outerShdw blurRad="38100" dist="38100" dir="2700000" algn="tl">
                    <a:srgbClr val="000000">
                      <a:alpha val="43137"/>
                    </a:srgbClr>
                  </a:outerShdw>
                </a:effectLst>
              </a:rPr>
              <a:t>:</a:t>
            </a:r>
            <a:r>
              <a:rPr lang="es-PE" sz="2000" b="1" kern="0" dirty="0">
                <a:solidFill>
                  <a:srgbClr val="FFFFFF"/>
                </a:solidFill>
                <a:effectLst>
                  <a:glow rad="63500">
                    <a:srgbClr val="000000">
                      <a:satMod val="175000"/>
                      <a:alpha val="40000"/>
                    </a:srgbClr>
                  </a:glow>
                  <a:outerShdw blurRad="38100" dist="38100" dir="2700000" algn="tl">
                    <a:srgbClr val="000000">
                      <a:alpha val="43137"/>
                    </a:srgbClr>
                  </a:outerShdw>
                </a:effectLst>
              </a:rPr>
              <a:t> Este es el amor más grande</a:t>
            </a:r>
            <a:endParaRPr lang="es-ES_tradnl" sz="2000" b="1" kern="0" dirty="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sp>
        <p:nvSpPr>
          <p:cNvPr id="6" name="5 Rectángulo"/>
          <p:cNvSpPr/>
          <p:nvPr/>
        </p:nvSpPr>
        <p:spPr>
          <a:xfrm>
            <a:off x="1886436" y="2205805"/>
            <a:ext cx="5357611" cy="2005315"/>
          </a:xfrm>
          <a:prstGeom prst="rect">
            <a:avLst/>
          </a:prstGeom>
          <a:noFill/>
        </p:spPr>
        <p:txBody>
          <a:bodyPr wrap="none">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fontAlgn="base">
              <a:spcBef>
                <a:spcPct val="0"/>
              </a:spcBef>
            </a:pPr>
            <a:r>
              <a:rPr lang="es-PE" sz="5400" b="1" kern="0" spc="50" dirty="0">
                <a:ln w="11430"/>
                <a:solidFill>
                  <a:srgbClr val="FFFF00"/>
                </a:solidFill>
                <a:effectLst>
                  <a:glow rad="63500">
                    <a:schemeClr val="accent4">
                      <a:satMod val="175000"/>
                      <a:alpha val="40000"/>
                    </a:schemeClr>
                  </a:glow>
                  <a:outerShdw blurRad="50800" dist="38100" algn="l" rotWithShape="0">
                    <a:prstClr val="black"/>
                  </a:outerShdw>
                </a:effectLst>
                <a:latin typeface="Segoe UI Variable Text Semibold" pitchFamily="2" charset="0"/>
                <a:cs typeface="Times New Roman" pitchFamily="18" charset="0"/>
              </a:rPr>
              <a:t>Este es el amor más grande</a:t>
            </a:r>
          </a:p>
          <a:p>
            <a:pPr algn="just" fontAlgn="base">
              <a:spcBef>
                <a:spcPct val="0"/>
              </a:spcBef>
            </a:pPr>
            <a:endParaRPr lang="es-ES_tradnl" sz="5400" b="1" kern="0" spc="50" dirty="0">
              <a:ln w="11430"/>
              <a:solidFill>
                <a:srgbClr val="FFFF00"/>
              </a:solidFill>
              <a:effectLst>
                <a:glow rad="63500">
                  <a:schemeClr val="accent4">
                    <a:satMod val="175000"/>
                    <a:alpha val="40000"/>
                  </a:schemeClr>
                </a:glow>
                <a:outerShdw blurRad="50800" dist="38100" algn="l" rotWithShape="0">
                  <a:prstClr val="black"/>
                </a:outerShdw>
              </a:effectLst>
              <a:latin typeface="Segoe UI Variable Text Semibold" pitchFamily="2" charset="0"/>
              <a:cs typeface="Times New Roman" pitchFamily="18" charset="0"/>
            </a:endParaRPr>
          </a:p>
          <a:p>
            <a:pPr algn="just" fontAlgn="base">
              <a:spcBef>
                <a:spcPct val="0"/>
              </a:spcBef>
            </a:pPr>
            <a:endParaRPr lang="es-PE" sz="5400" b="1" spc="50" dirty="0">
              <a:ln w="11430"/>
              <a:solidFill>
                <a:srgbClr val="FFFF00"/>
              </a:solidFill>
              <a:effectLst>
                <a:glow rad="63500">
                  <a:schemeClr val="accent4">
                    <a:satMod val="175000"/>
                    <a:alpha val="40000"/>
                  </a:schemeClr>
                </a:glow>
                <a:outerShdw blurRad="50800" dist="38100" algn="l" rotWithShape="0">
                  <a:prstClr val="black"/>
                </a:outerShdw>
              </a:effectLst>
              <a:latin typeface="Segoe UI Variable Text Semibold" pitchFamily="2" charset="0"/>
              <a:cs typeface="Times New Roman" pitchFamily="18" charset="0"/>
            </a:endParaRPr>
          </a:p>
        </p:txBody>
      </p:sp>
      <p:sp>
        <p:nvSpPr>
          <p:cNvPr id="7" name="6 CuadroTexto"/>
          <p:cNvSpPr txBox="1"/>
          <p:nvPr/>
        </p:nvSpPr>
        <p:spPr>
          <a:xfrm>
            <a:off x="505235" y="5930352"/>
            <a:ext cx="8120015" cy="384721"/>
          </a:xfrm>
          <a:prstGeom prst="rect">
            <a:avLst/>
          </a:prstGeom>
          <a:noFill/>
          <a:scene3d>
            <a:camera prst="orthographicFront"/>
            <a:lightRig rig="threePt" dir="t"/>
          </a:scene3d>
          <a:sp3d>
            <a:bevelT prst="angle"/>
          </a:sp3d>
        </p:spPr>
        <p:txBody>
          <a:bodyPr wrap="square" rtlCol="0">
            <a:spAutoFit/>
          </a:bodyPr>
          <a:lstStyle/>
          <a:p>
            <a:pPr fontAlgn="base">
              <a:spcBef>
                <a:spcPct val="0"/>
              </a:spcBef>
              <a:spcAft>
                <a:spcPct val="0"/>
              </a:spcAft>
            </a:pPr>
            <a:r>
              <a:rPr lang="es-ES_tradnl" sz="1900" b="1" u="sng" kern="0" dirty="0">
                <a:solidFill>
                  <a:srgbClr val="FFFF00"/>
                </a:solidFill>
                <a:effectLst>
                  <a:outerShdw blurRad="50800" dist="63500" dir="18900000" algn="bl" rotWithShape="0">
                    <a:prstClr val="black"/>
                  </a:outerShdw>
                </a:effectLst>
                <a:cs typeface="Times New Roman" pitchFamily="18" charset="0"/>
              </a:rPr>
              <a:t>Cantos sugeridos</a:t>
            </a:r>
            <a:r>
              <a:rPr lang="es-ES_tradnl" sz="1900" b="1" kern="0" dirty="0">
                <a:solidFill>
                  <a:srgbClr val="FFFF00"/>
                </a:solidFill>
                <a:effectLst>
                  <a:outerShdw blurRad="50800" dist="63500" dir="18900000" algn="bl" rotWithShape="0">
                    <a:prstClr val="black"/>
                  </a:outerShdw>
                </a:effectLst>
                <a:cs typeface="Times New Roman" pitchFamily="18" charset="0"/>
              </a:rPr>
              <a:t>: </a:t>
            </a:r>
            <a:r>
              <a:rPr lang="es-PE" sz="1900" b="1" kern="0" dirty="0" smtClean="0">
                <a:solidFill>
                  <a:srgbClr val="FFFFFF"/>
                </a:solidFill>
                <a:effectLst>
                  <a:outerShdw blurRad="50800" dist="63500" dir="18900000" algn="bl" rotWithShape="0">
                    <a:prstClr val="black"/>
                  </a:outerShdw>
                </a:effectLst>
                <a:cs typeface="Times New Roman" pitchFamily="18" charset="0"/>
              </a:rPr>
              <a:t>Como </a:t>
            </a:r>
            <a:r>
              <a:rPr lang="es-PE" sz="1900" b="1" kern="0" dirty="0">
                <a:solidFill>
                  <a:srgbClr val="FFFFFF"/>
                </a:solidFill>
                <a:effectLst>
                  <a:outerShdw blurRad="50800" dist="63500" dir="18900000" algn="bl" rotWithShape="0">
                    <a:prstClr val="black"/>
                  </a:outerShdw>
                </a:effectLst>
                <a:cs typeface="Times New Roman" pitchFamily="18" charset="0"/>
              </a:rPr>
              <a:t>el Padre me amó</a:t>
            </a:r>
            <a:r>
              <a:rPr lang="es-PE" sz="1900" b="1" kern="0" dirty="0" smtClean="0">
                <a:solidFill>
                  <a:srgbClr val="FFFFFF"/>
                </a:solidFill>
                <a:effectLst>
                  <a:outerShdw blurRad="50800" dist="63500" dir="18900000" algn="bl" rotWithShape="0">
                    <a:prstClr val="black"/>
                  </a:outerShdw>
                </a:effectLst>
                <a:cs typeface="Times New Roman" pitchFamily="18" charset="0"/>
              </a:rPr>
              <a:t>; Un </a:t>
            </a:r>
            <a:r>
              <a:rPr lang="es-PE" sz="1900" b="1" kern="0" dirty="0">
                <a:solidFill>
                  <a:srgbClr val="FFFFFF"/>
                </a:solidFill>
                <a:effectLst>
                  <a:outerShdw blurRad="50800" dist="63500" dir="18900000" algn="bl" rotWithShape="0">
                    <a:prstClr val="black"/>
                  </a:outerShdw>
                </a:effectLst>
                <a:cs typeface="Times New Roman" pitchFamily="18" charset="0"/>
              </a:rPr>
              <a:t>mandamiento nuevo.</a:t>
            </a:r>
            <a:endParaRPr lang="es-ES_tradnl" sz="1900" b="1" kern="0" dirty="0">
              <a:solidFill>
                <a:srgbClr val="FFFFFF"/>
              </a:solidFill>
              <a:effectLst>
                <a:outerShdw blurRad="50800" dist="63500" dir="18900000" algn="bl" rotWithShape="0">
                  <a:prstClr val="black"/>
                </a:outerShdw>
              </a:effectLst>
              <a:cs typeface="Times New Roman" pitchFamily="18" charset="0"/>
            </a:endParaRPr>
          </a:p>
        </p:txBody>
      </p:sp>
    </p:spTree>
    <p:extLst>
      <p:ext uri="{BB962C8B-B14F-4D97-AF65-F5344CB8AC3E}">
        <p14:creationId xmlns:p14="http://schemas.microsoft.com/office/powerpoint/2010/main" val="3842098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55"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1/0b/01/410b01c1f1fd936971a820a54c95a5b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53753" y="475031"/>
            <a:ext cx="7974785" cy="586422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p:cNvSpPr>
            <a:spLocks noChangeArrowheads="1"/>
          </p:cNvSpPr>
          <p:nvPr/>
        </p:nvSpPr>
        <p:spPr bwMode="auto">
          <a:xfrm>
            <a:off x="490593" y="448654"/>
            <a:ext cx="2095854" cy="845202"/>
          </a:xfrm>
          <a:prstGeom prst="roundRect">
            <a:avLst>
              <a:gd name="adj" fmla="val 16667"/>
            </a:avLst>
          </a:prstGeom>
          <a:solidFill>
            <a:srgbClr val="72D109"/>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500" b="1" dirty="0">
                <a:solidFill>
                  <a:srgbClr val="C00000"/>
                </a:solidFill>
                <a:latin typeface="Calibri" panose="020F0502020204030204" pitchFamily="34" charset="0"/>
              </a:rPr>
              <a:t>CONTEMPLATIO</a:t>
            </a:r>
          </a:p>
          <a:p>
            <a:pPr algn="ctr" eaLnBrk="0" fontAlgn="base" hangingPunct="0">
              <a:spcBef>
                <a:spcPct val="0"/>
              </a:spcBef>
            </a:pPr>
            <a:r>
              <a:rPr lang="es-PE" sz="1500" b="1" dirty="0">
                <a:solidFill>
                  <a:srgbClr val="000000"/>
                </a:solidFill>
                <a:effectLst>
                  <a:outerShdw blurRad="38100" dist="38100" dir="2700000" algn="tl">
                    <a:srgbClr val="000000">
                      <a:alpha val="43137"/>
                    </a:srgbClr>
                  </a:outerShdw>
                </a:effectLst>
                <a:latin typeface="Calibri" panose="020F0502020204030204" pitchFamily="34" charset="0"/>
              </a:rPr>
              <a:t>¿Qué me lleva a hacer </a:t>
            </a:r>
            <a:r>
              <a:rPr lang="es-PE" sz="1500" b="1" dirty="0" smtClean="0">
                <a:solidFill>
                  <a:srgbClr val="000000"/>
                </a:solidFill>
                <a:effectLst>
                  <a:outerShdw blurRad="38100" dist="38100" dir="2700000" algn="tl">
                    <a:srgbClr val="000000">
                      <a:alpha val="43137"/>
                    </a:srgbClr>
                  </a:outerShdw>
                </a:effectLst>
                <a:latin typeface="Calibri" panose="020F0502020204030204" pitchFamily="34" charset="0"/>
              </a:rPr>
              <a:t>                el </a:t>
            </a:r>
            <a:r>
              <a:rPr lang="es-PE" sz="1500" b="1" dirty="0">
                <a:solidFill>
                  <a:srgbClr val="000000"/>
                </a:solidFill>
                <a:effectLst>
                  <a:outerShdw blurRad="38100" dist="38100" dir="2700000" algn="tl">
                    <a:srgbClr val="000000">
                      <a:alpha val="43137"/>
                    </a:srgbClr>
                  </a:outerShdw>
                </a:effectLst>
                <a:latin typeface="Calibri" panose="020F0502020204030204" pitchFamily="34" charset="0"/>
              </a:rPr>
              <a:t>texto?</a:t>
            </a:r>
            <a:endParaRPr lang="es-PE" sz="1500" dirty="0">
              <a:solidFill>
                <a:srgbClr val="000000"/>
              </a:solidFill>
              <a:effectLst>
                <a:outerShdw blurRad="38100" dist="38100" dir="2700000" algn="tl">
                  <a:srgbClr val="000000">
                    <a:alpha val="43137"/>
                  </a:srgbClr>
                </a:outerShdw>
              </a:effectLst>
            </a:endParaRPr>
          </a:p>
        </p:txBody>
      </p:sp>
      <p:sp>
        <p:nvSpPr>
          <p:cNvPr id="10" name="Rectángulo 9"/>
          <p:cNvSpPr/>
          <p:nvPr/>
        </p:nvSpPr>
        <p:spPr>
          <a:xfrm>
            <a:off x="4782254" y="3654643"/>
            <a:ext cx="3192369" cy="369332"/>
          </a:xfrm>
          <a:prstGeom prst="rect">
            <a:avLst/>
          </a:prstGeom>
        </p:spPr>
        <p:txBody>
          <a:bodyPr wrap="square">
            <a:spAutoFit/>
          </a:bodyPr>
          <a:lstStyle/>
          <a:p>
            <a:pPr algn="ctr" fontAlgn="base">
              <a:spcBef>
                <a:spcPct val="0"/>
              </a:spcBef>
            </a:pPr>
            <a:endParaRPr lang="es-PE" dirty="0">
              <a:latin typeface="Times New Roman" pitchFamily="18" charset="0"/>
              <a:ea typeface="Times New Roman" panose="02020603050405020304" pitchFamily="18" charset="0"/>
              <a:cs typeface="Times New Roman" pitchFamily="18" charset="0"/>
            </a:endParaRPr>
          </a:p>
        </p:txBody>
      </p:sp>
      <p:sp>
        <p:nvSpPr>
          <p:cNvPr id="4" name="Rectángulo 3"/>
          <p:cNvSpPr/>
          <p:nvPr/>
        </p:nvSpPr>
        <p:spPr>
          <a:xfrm>
            <a:off x="2586447" y="871255"/>
            <a:ext cx="1827291" cy="400110"/>
          </a:xfrm>
          <a:prstGeom prst="rect">
            <a:avLst/>
          </a:prstGeom>
        </p:spPr>
        <p:txBody>
          <a:bodyPr wrap="square">
            <a:spAutoFit/>
          </a:bodyPr>
          <a:lstStyle/>
          <a:p>
            <a:pPr fontAlgn="base">
              <a:spcBef>
                <a:spcPct val="0"/>
              </a:spcBef>
            </a:pPr>
            <a:r>
              <a:rPr lang="es-ES_tradnl" sz="2000" b="1" i="1" dirty="0">
                <a:ea typeface="Times New Roman" panose="02020603050405020304" pitchFamily="18" charset="0"/>
                <a:cs typeface="Times New Roman" pitchFamily="18" charset="0"/>
              </a:rPr>
              <a:t>Motivación</a:t>
            </a:r>
            <a:r>
              <a:rPr lang="es-ES_tradnl" sz="2000" b="1" i="1" dirty="0" smtClean="0">
                <a:ea typeface="Times New Roman" panose="02020603050405020304" pitchFamily="18" charset="0"/>
                <a:cs typeface="Times New Roman" pitchFamily="18" charset="0"/>
              </a:rPr>
              <a:t>:</a:t>
            </a:r>
            <a:endParaRPr lang="es-PE" sz="2000" b="1" dirty="0">
              <a:latin typeface="Times New Roman" pitchFamily="18" charset="0"/>
              <a:ea typeface="Times New Roman" panose="02020603050405020304" pitchFamily="18" charset="0"/>
              <a:cs typeface="Times New Roman" pitchFamily="18" charset="0"/>
            </a:endParaRPr>
          </a:p>
        </p:txBody>
      </p:sp>
      <p:sp>
        <p:nvSpPr>
          <p:cNvPr id="9" name="Rectángulo 8"/>
          <p:cNvSpPr/>
          <p:nvPr/>
        </p:nvSpPr>
        <p:spPr>
          <a:xfrm>
            <a:off x="1060926" y="2304843"/>
            <a:ext cx="3291265" cy="3493264"/>
          </a:xfrm>
          <a:prstGeom prst="rect">
            <a:avLst/>
          </a:prstGeom>
        </p:spPr>
        <p:txBody>
          <a:bodyPr wrap="square">
            <a:spAutoFit/>
          </a:bodyPr>
          <a:lstStyle/>
          <a:p>
            <a:pPr algn="ctr" fontAlgn="base">
              <a:spcBef>
                <a:spcPct val="0"/>
              </a:spcBef>
            </a:pPr>
            <a:r>
              <a:rPr lang="es-ES_tradnl" sz="1700" b="1" i="1" dirty="0">
                <a:ea typeface="Times New Roman" panose="02020603050405020304" pitchFamily="18" charset="0"/>
                <a:cs typeface="Times New Roman" pitchFamily="18" charset="0"/>
              </a:rPr>
              <a:t>“Amar a alguien, propiamente hablando, es querer su bien. </a:t>
            </a:r>
            <a:r>
              <a:rPr lang="es-ES_tradnl" sz="1700" b="1" i="1" dirty="0" smtClean="0">
                <a:ea typeface="Times New Roman" panose="02020603050405020304" pitchFamily="18" charset="0"/>
                <a:cs typeface="Times New Roman" pitchFamily="18" charset="0"/>
              </a:rPr>
              <a:t>        Según </a:t>
            </a:r>
            <a:r>
              <a:rPr lang="es-ES_tradnl" sz="1700" b="1" i="1" dirty="0">
                <a:ea typeface="Times New Roman" panose="02020603050405020304" pitchFamily="18" charset="0"/>
                <a:cs typeface="Times New Roman" pitchFamily="18" charset="0"/>
              </a:rPr>
              <a:t>esto, amar a nuestro Señor es querer que su nombre sea conocido y manifestado a todo el mundo, que reine en la </a:t>
            </a:r>
            <a:r>
              <a:rPr lang="es-ES_tradnl" sz="1700" b="1" i="1" dirty="0" smtClean="0">
                <a:ea typeface="Times New Roman" panose="02020603050405020304" pitchFamily="18" charset="0"/>
                <a:cs typeface="Times New Roman" pitchFamily="18" charset="0"/>
              </a:rPr>
              <a:t>tierra</a:t>
            </a:r>
            <a:r>
              <a:rPr lang="es-ES_tradnl" sz="1700" b="1" i="1" dirty="0">
                <a:ea typeface="Times New Roman" panose="02020603050405020304" pitchFamily="18" charset="0"/>
                <a:cs typeface="Times New Roman" pitchFamily="18" charset="0"/>
              </a:rPr>
              <a:t>, que se haga su </a:t>
            </a:r>
            <a:r>
              <a:rPr lang="es-ES_tradnl" sz="1700" b="1" i="1" dirty="0" smtClean="0">
                <a:ea typeface="Times New Roman" panose="02020603050405020304" pitchFamily="18" charset="0"/>
                <a:cs typeface="Times New Roman" pitchFamily="18" charset="0"/>
              </a:rPr>
              <a:t>voluntad </a:t>
            </a:r>
            <a:r>
              <a:rPr lang="es-ES_tradnl" sz="1700" b="1" i="1" dirty="0">
                <a:ea typeface="Times New Roman" panose="02020603050405020304" pitchFamily="18" charset="0"/>
                <a:cs typeface="Times New Roman" pitchFamily="18" charset="0"/>
              </a:rPr>
              <a:t>en la tierra </a:t>
            </a:r>
            <a:r>
              <a:rPr lang="es-ES_tradnl" sz="1700" b="1" i="1" dirty="0" smtClean="0">
                <a:ea typeface="Times New Roman" panose="02020603050405020304" pitchFamily="18" charset="0"/>
                <a:cs typeface="Times New Roman" pitchFamily="18" charset="0"/>
              </a:rPr>
              <a:t>como </a:t>
            </a:r>
            <a:r>
              <a:rPr lang="es-ES_tradnl" sz="1700" b="1" i="1" dirty="0">
                <a:ea typeface="Times New Roman" panose="02020603050405020304" pitchFamily="18" charset="0"/>
                <a:cs typeface="Times New Roman" pitchFamily="18" charset="0"/>
              </a:rPr>
              <a:t>en el cielo. </a:t>
            </a:r>
          </a:p>
          <a:p>
            <a:pPr algn="ctr" fontAlgn="base">
              <a:spcBef>
                <a:spcPct val="0"/>
              </a:spcBef>
            </a:pPr>
            <a:r>
              <a:rPr lang="es-PE" sz="1700" b="1" i="1" dirty="0">
                <a:ea typeface="Times New Roman" panose="02020603050405020304" pitchFamily="18" charset="0"/>
                <a:cs typeface="Times New Roman" pitchFamily="18" charset="0"/>
              </a:rPr>
              <a:t>Pues bien, hay que </a:t>
            </a:r>
            <a:r>
              <a:rPr lang="es-PE" sz="1700" b="1" i="1" dirty="0" smtClean="0">
                <a:ea typeface="Times New Roman" panose="02020603050405020304" pitchFamily="18" charset="0"/>
                <a:cs typeface="Times New Roman" pitchFamily="18" charset="0"/>
              </a:rPr>
              <a:t>señalar </a:t>
            </a:r>
            <a:r>
              <a:rPr lang="es-PE" sz="1700" b="1" i="1" dirty="0">
                <a:ea typeface="Times New Roman" panose="02020603050405020304" pitchFamily="18" charset="0"/>
                <a:cs typeface="Times New Roman" pitchFamily="18" charset="0"/>
              </a:rPr>
              <a:t>que el amor </a:t>
            </a:r>
            <a:r>
              <a:rPr lang="es-PE" sz="1700" b="1" i="1" dirty="0" smtClean="0">
                <a:ea typeface="Times New Roman" panose="02020603050405020304" pitchFamily="18" charset="0"/>
                <a:cs typeface="Times New Roman" pitchFamily="18" charset="0"/>
              </a:rPr>
              <a:t>se </a:t>
            </a:r>
            <a:r>
              <a:rPr lang="es-PE" sz="1700" b="1" i="1" dirty="0">
                <a:ea typeface="Times New Roman" panose="02020603050405020304" pitchFamily="18" charset="0"/>
                <a:cs typeface="Times New Roman" pitchFamily="18" charset="0"/>
              </a:rPr>
              <a:t>divide en afectivo y </a:t>
            </a:r>
            <a:r>
              <a:rPr lang="es-PE" sz="1700" b="1" i="1" dirty="0" smtClean="0">
                <a:ea typeface="Times New Roman" panose="02020603050405020304" pitchFamily="18" charset="0"/>
                <a:cs typeface="Times New Roman" pitchFamily="18" charset="0"/>
              </a:rPr>
              <a:t> efectivo</a:t>
            </a:r>
            <a:r>
              <a:rPr lang="es-PE" sz="1700" b="1" i="1" dirty="0">
                <a:ea typeface="Times New Roman" panose="02020603050405020304" pitchFamily="18" charset="0"/>
                <a:cs typeface="Times New Roman" pitchFamily="18" charset="0"/>
              </a:rPr>
              <a:t>. El amor afectivo </a:t>
            </a:r>
            <a:r>
              <a:rPr lang="es-PE" sz="1700" b="1" i="1" dirty="0" smtClean="0">
                <a:ea typeface="Times New Roman" panose="02020603050405020304" pitchFamily="18" charset="0"/>
                <a:cs typeface="Times New Roman" pitchFamily="18" charset="0"/>
              </a:rPr>
              <a:t>es</a:t>
            </a:r>
            <a:endParaRPr lang="es-PE" sz="1700" b="1" dirty="0">
              <a:latin typeface="Times New Roman" pitchFamily="18" charset="0"/>
              <a:ea typeface="Times New Roman" panose="02020603050405020304" pitchFamily="18" charset="0"/>
              <a:cs typeface="Times New Roman" pitchFamily="18" charset="0"/>
            </a:endParaRPr>
          </a:p>
        </p:txBody>
      </p:sp>
      <p:sp>
        <p:nvSpPr>
          <p:cNvPr id="2" name="AutoShape 2" descr="San Vicente de Paúl (1581-16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ángulo 10"/>
          <p:cNvSpPr/>
          <p:nvPr/>
        </p:nvSpPr>
        <p:spPr>
          <a:xfrm>
            <a:off x="936509" y="1293856"/>
            <a:ext cx="3389306" cy="1200329"/>
          </a:xfrm>
          <a:prstGeom prst="rect">
            <a:avLst/>
          </a:prstGeom>
        </p:spPr>
        <p:txBody>
          <a:bodyPr wrap="square">
            <a:spAutoFit/>
          </a:bodyPr>
          <a:lstStyle/>
          <a:p>
            <a:pPr algn="ctr" fontAlgn="base">
              <a:spcBef>
                <a:spcPct val="0"/>
              </a:spcBef>
            </a:pPr>
            <a:r>
              <a:rPr lang="es-ES_tradnl" b="1" dirty="0" smtClean="0">
                <a:ea typeface="Times New Roman" panose="02020603050405020304" pitchFamily="18" charset="0"/>
                <a:cs typeface="Times New Roman" pitchFamily="18" charset="0"/>
              </a:rPr>
              <a:t>San </a:t>
            </a:r>
            <a:r>
              <a:rPr lang="es-ES_tradnl" b="1" dirty="0">
                <a:ea typeface="Times New Roman" panose="02020603050405020304" pitchFamily="18" charset="0"/>
                <a:cs typeface="Times New Roman" pitchFamily="18" charset="0"/>
              </a:rPr>
              <a:t>Vicente hablando sobre el amor </a:t>
            </a:r>
            <a:r>
              <a:rPr lang="es-ES_tradnl" b="1" dirty="0" smtClean="0">
                <a:ea typeface="Times New Roman" panose="02020603050405020304" pitchFamily="18" charset="0"/>
                <a:cs typeface="Times New Roman" pitchFamily="18" charset="0"/>
              </a:rPr>
              <a:t>a Dios </a:t>
            </a:r>
            <a:r>
              <a:rPr lang="es-ES_tradnl" b="1" dirty="0">
                <a:ea typeface="Times New Roman" panose="02020603050405020304" pitchFamily="18" charset="0"/>
                <a:cs typeface="Times New Roman" pitchFamily="18" charset="0"/>
              </a:rPr>
              <a:t>expresa las cualidades </a:t>
            </a:r>
            <a:r>
              <a:rPr lang="es-ES_tradnl" b="1" dirty="0" smtClean="0">
                <a:ea typeface="Times New Roman" panose="02020603050405020304" pitchFamily="18" charset="0"/>
                <a:cs typeface="Times New Roman" pitchFamily="18" charset="0"/>
              </a:rPr>
              <a:t>del verdadero </a:t>
            </a:r>
            <a:r>
              <a:rPr lang="es-ES_tradnl" b="1" dirty="0">
                <a:ea typeface="Times New Roman" panose="02020603050405020304" pitchFamily="18" charset="0"/>
                <a:cs typeface="Times New Roman" pitchFamily="18" charset="0"/>
              </a:rPr>
              <a:t>amor:  </a:t>
            </a:r>
            <a:r>
              <a:rPr lang="es-ES_tradnl" b="1" i="1" dirty="0">
                <a:ea typeface="Times New Roman" panose="02020603050405020304" pitchFamily="18" charset="0"/>
                <a:cs typeface="Times New Roman" pitchFamily="18" charset="0"/>
              </a:rPr>
              <a:t> </a:t>
            </a:r>
            <a:endParaRPr lang="es-PE" b="1" dirty="0">
              <a:latin typeface="Times New Roman" pitchFamily="18" charset="0"/>
              <a:ea typeface="Times New Roman" panose="02020603050405020304" pitchFamily="18" charset="0"/>
              <a:cs typeface="Times New Roman" pitchFamily="18" charset="0"/>
            </a:endParaRPr>
          </a:p>
        </p:txBody>
      </p:sp>
      <p:sp>
        <p:nvSpPr>
          <p:cNvPr id="12" name="Rectángulo 11"/>
          <p:cNvSpPr/>
          <p:nvPr/>
        </p:nvSpPr>
        <p:spPr>
          <a:xfrm>
            <a:off x="4682301" y="1146955"/>
            <a:ext cx="3292322" cy="4539704"/>
          </a:xfrm>
          <a:prstGeom prst="rect">
            <a:avLst/>
          </a:prstGeom>
        </p:spPr>
        <p:txBody>
          <a:bodyPr wrap="square">
            <a:spAutoFit/>
          </a:bodyPr>
          <a:lstStyle/>
          <a:p>
            <a:pPr algn="ctr" fontAlgn="base">
              <a:spcBef>
                <a:spcPct val="0"/>
              </a:spcBef>
            </a:pPr>
            <a:r>
              <a:rPr lang="es-PE" sz="1700" b="1" i="1" dirty="0" smtClean="0">
                <a:ea typeface="Times New Roman" panose="02020603050405020304" pitchFamily="18" charset="0"/>
                <a:cs typeface="Times New Roman" pitchFamily="18" charset="0"/>
              </a:rPr>
              <a:t>cierta </a:t>
            </a:r>
            <a:r>
              <a:rPr lang="es-PE" sz="1700" b="1" i="1" dirty="0">
                <a:ea typeface="Times New Roman" panose="02020603050405020304" pitchFamily="18" charset="0"/>
                <a:cs typeface="Times New Roman" pitchFamily="18" charset="0"/>
              </a:rPr>
              <a:t>efusión del amante en el amado, o bien una complacencia y cariño que se tiene por la cosa que se ama, como el padre a su hijo, etcétera. Y el amor efectivo consiste en hacer las cosas que la persona amada manda o desea; de este amor es del que habla nuestro </a:t>
            </a:r>
            <a:r>
              <a:rPr lang="es-PE" sz="1700" b="1" i="1" dirty="0" smtClean="0">
                <a:ea typeface="Times New Roman" panose="02020603050405020304" pitchFamily="18" charset="0"/>
                <a:cs typeface="Times New Roman" pitchFamily="18" charset="0"/>
              </a:rPr>
              <a:t>Señor…            La </a:t>
            </a:r>
            <a:r>
              <a:rPr lang="es-PE" sz="1700" b="1" i="1" dirty="0">
                <a:ea typeface="Times New Roman" panose="02020603050405020304" pitchFamily="18" charset="0"/>
                <a:cs typeface="Times New Roman" pitchFamily="18" charset="0"/>
              </a:rPr>
              <a:t>señal de este amor, el efecto o el sello de este amor, hermanos míos, es lo que dice nuestro Señor, que los que le aman cumplirán su palabra.” </a:t>
            </a:r>
            <a:r>
              <a:rPr lang="es-PE" sz="1700" b="1" i="1" dirty="0" smtClean="0">
                <a:ea typeface="Times New Roman" panose="02020603050405020304" pitchFamily="18" charset="0"/>
                <a:cs typeface="Times New Roman" pitchFamily="18" charset="0"/>
              </a:rPr>
              <a:t>                                             (San Vicente de Paul  XI</a:t>
            </a:r>
            <a:r>
              <a:rPr lang="es-PE" sz="1700" b="1" i="1" dirty="0">
                <a:ea typeface="Times New Roman" panose="02020603050405020304" pitchFamily="18" charset="0"/>
                <a:cs typeface="Times New Roman" pitchFamily="18" charset="0"/>
              </a:rPr>
              <a:t>, 736</a:t>
            </a:r>
            <a:r>
              <a:rPr lang="es-PE" sz="1700" b="1" i="1" dirty="0" smtClean="0">
                <a:ea typeface="Times New Roman" panose="02020603050405020304" pitchFamily="18" charset="0"/>
                <a:cs typeface="Times New Roman" pitchFamily="18" charset="0"/>
              </a:rPr>
              <a:t>)</a:t>
            </a:r>
            <a:endParaRPr lang="es-PE" sz="1700" b="1" dirty="0">
              <a:latin typeface="Times New Roman" pitchFamily="18" charset="0"/>
              <a:ea typeface="Times New Roman" panose="02020603050405020304" pitchFamily="18" charset="0"/>
              <a:cs typeface="Times New Roman" pitchFamily="18" charset="0"/>
            </a:endParaRPr>
          </a:p>
        </p:txBody>
      </p:sp>
      <p:pic>
        <p:nvPicPr>
          <p:cNvPr id="3076" name="Picture 4" descr="https://i.pinimg.com/564x/57/4b/8a/574b8a86fa940c448f2b02af4e2a75f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H="1">
            <a:off x="4206254" y="871255"/>
            <a:ext cx="575999" cy="928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04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anim calcmode="lin" valueType="num">
                                      <p:cBhvr>
                                        <p:cTn id="17"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1"/>
                                        </p:tgtEl>
                                      </p:cBhvr>
                                    </p:animEffect>
                                  </p:childTnLst>
                                </p:cTn>
                              </p:par>
                            </p:childTnLst>
                          </p:cTn>
                        </p:par>
                        <p:par>
                          <p:cTn id="20" fill="hold">
                            <p:stCondLst>
                              <p:cond delay="10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anim calcmode="lin" valueType="num">
                                      <p:cBhvr>
                                        <p:cTn id="25"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9"/>
                                        </p:tgtEl>
                                      </p:cBhvr>
                                    </p:animEffect>
                                  </p:childTnLst>
                                </p:cTn>
                              </p:par>
                            </p:childTnLst>
                          </p:cTn>
                        </p:par>
                        <p:par>
                          <p:cTn id="28" fill="hold">
                            <p:stCondLst>
                              <p:cond delay="37700"/>
                            </p:stCondLst>
                            <p:childTnLst>
                              <p:par>
                                <p:cTn id="29" presetID="41" presetClass="entr" presetSubtype="0" fill="hold" grpId="0" nodeType="afterEffect" nodePh="1">
                                  <p:stCondLst>
                                    <p:cond delay="0"/>
                                  </p:stCondLst>
                                  <p:endCondLst>
                                    <p:cond evt="begin" delay="0">
                                      <p:tn val="29"/>
                                    </p:cond>
                                  </p:end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10"/>
                                        </p:tgtEl>
                                        <p:attrNameLst>
                                          <p:attrName>ppt_y</p:attrName>
                                        </p:attrNameLst>
                                      </p:cBhvr>
                                      <p:tavLst>
                                        <p:tav tm="0">
                                          <p:val>
                                            <p:strVal val="#ppt_y"/>
                                          </p:val>
                                        </p:tav>
                                        <p:tav tm="100000">
                                          <p:val>
                                            <p:strVal val="#ppt_y"/>
                                          </p:val>
                                        </p:tav>
                                      </p:tavLst>
                                    </p:anim>
                                    <p:anim calcmode="lin" valueType="num">
                                      <p:cBhvr>
                                        <p:cTn id="33"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10"/>
                                        </p:tgtEl>
                                      </p:cBhvr>
                                    </p:animEffect>
                                  </p:childTnLst>
                                </p:cTn>
                              </p:par>
                            </p:childTnLst>
                          </p:cTn>
                        </p:par>
                        <p:par>
                          <p:cTn id="36" fill="hold">
                            <p:stCondLst>
                              <p:cond delay="38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12"/>
                                        </p:tgtEl>
                                        <p:attrNameLst>
                                          <p:attrName>ppt_y</p:attrName>
                                        </p:attrNameLst>
                                      </p:cBhvr>
                                      <p:tavLst>
                                        <p:tav tm="0">
                                          <p:val>
                                            <p:strVal val="#ppt_y"/>
                                          </p:val>
                                        </p:tav>
                                        <p:tav tm="100000">
                                          <p:val>
                                            <p:strVal val="#ppt_y"/>
                                          </p:val>
                                        </p:tav>
                                      </p:tavLst>
                                    </p:anim>
                                    <p:anim calcmode="lin" valueType="num">
                                      <p:cBhvr>
                                        <p:cTn id="41"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b2/ee/26/b2ee26c8f7d57761ca61a389eb0b018f.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0767" y="476526"/>
            <a:ext cx="8029318" cy="587151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60767" y="409417"/>
            <a:ext cx="2582566" cy="584775"/>
          </a:xfrm>
          <a:prstGeom prst="rect">
            <a:avLst/>
          </a:prstGeom>
        </p:spPr>
        <p:txBody>
          <a:bodyPr wrap="none">
            <a:spAutoFit/>
          </a:bodyPr>
          <a:lstStyle/>
          <a:p>
            <a:pPr fontAlgn="base">
              <a:spcBef>
                <a:spcPct val="0"/>
              </a:spcBef>
            </a:pPr>
            <a:r>
              <a:rPr lang="es-ES_tradnl" sz="32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ea typeface="Times New Roman" panose="02020603050405020304" pitchFamily="18" charset="0"/>
                <a:cs typeface="Aharoni" panose="02010803020104030203" pitchFamily="2" charset="-79"/>
              </a:rPr>
              <a:t>Compromiso: </a:t>
            </a:r>
            <a:endParaRPr lang="es-PE" sz="44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8" name="Rectángulo 7"/>
          <p:cNvSpPr/>
          <p:nvPr/>
        </p:nvSpPr>
        <p:spPr>
          <a:xfrm>
            <a:off x="1852050" y="1273229"/>
            <a:ext cx="5117122" cy="3539430"/>
          </a:xfrm>
          <a:prstGeom prst="rect">
            <a:avLst/>
          </a:prstGeom>
        </p:spPr>
        <p:txBody>
          <a:bodyPr wrap="square">
            <a:spAutoFit/>
          </a:bodyPr>
          <a:lstStyle/>
          <a:p>
            <a:pPr marL="457200" indent="-457200" algn="ctr" fontAlgn="base">
              <a:spcBef>
                <a:spcPct val="0"/>
              </a:spcBef>
              <a:buClr>
                <a:schemeClr val="accent1">
                  <a:lumMod val="20000"/>
                  <a:lumOff val="80000"/>
                </a:schemeClr>
              </a:buClr>
              <a:buFont typeface="Wingdings" panose="05000000000000000000" pitchFamily="2" charset="2"/>
              <a:buChar char="Ø"/>
            </a:pP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Pensar </a:t>
            </a:r>
            <a:r>
              <a:rPr lang="es-ES_tradnl" sz="2800" b="1" spc="50" dirty="0" smtClean="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en una acción </a:t>
            </a: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concreta para realizar en la semana </a:t>
            </a:r>
            <a:r>
              <a:rPr lang="es-ES_tradnl" sz="2800" b="1" spc="50" dirty="0" smtClean="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   donde </a:t>
            </a: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exprese </a:t>
            </a:r>
            <a:r>
              <a:rPr lang="es-ES_tradnl" sz="2800" b="1" spc="50" dirty="0" smtClean="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mi </a:t>
            </a: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amor a Dios y al prójimo.</a:t>
            </a:r>
          </a:p>
          <a:p>
            <a:pPr marL="457200" indent="-457200" algn="ctr" fontAlgn="base">
              <a:spcBef>
                <a:spcPct val="0"/>
              </a:spcBef>
              <a:buClr>
                <a:schemeClr val="accent1">
                  <a:lumMod val="20000"/>
                  <a:lumOff val="80000"/>
                </a:schemeClr>
              </a:buClr>
              <a:buFont typeface="Wingdings" panose="05000000000000000000" pitchFamily="2" charset="2"/>
              <a:buChar char="Ø"/>
            </a:pP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En nuestro grupo, comunidad: testimoniar a través de nuestro </a:t>
            </a:r>
            <a:r>
              <a:rPr lang="es-ES_tradnl" sz="2800" b="1" spc="50" dirty="0" smtClean="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quehacer </a:t>
            </a: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pastoral el gran amor </a:t>
            </a:r>
            <a:r>
              <a:rPr lang="es-ES_tradnl" sz="2800" b="1" spc="50" dirty="0" smtClean="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que </a:t>
            </a:r>
            <a:r>
              <a:rPr lang="es-ES_tradnl" sz="28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Dios nos tiene</a:t>
            </a:r>
            <a:r>
              <a:rPr lang="es-ES_tradnl" sz="2800" b="1" spc="50" dirty="0" smtClean="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a:t>
            </a:r>
            <a:endParaRPr lang="es-PE" sz="4000" b="1" spc="50" dirty="0">
              <a:ln w="0"/>
              <a:solidFill>
                <a:schemeClr val="bg1">
                  <a:lumMod val="20000"/>
                  <a:lumOff val="80000"/>
                </a:schemeClr>
              </a:solidFill>
              <a:effectLst>
                <a:glow rad="139700">
                  <a:schemeClr val="accent4">
                    <a:satMod val="175000"/>
                    <a:alpha val="40000"/>
                  </a:scheme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325432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par>
                          <p:cTn id="11" fill="hold">
                            <p:stCondLst>
                              <p:cond delay="45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fc/85/7a/fc857a93693cc1c5b9fda0850b84da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3" y="452558"/>
            <a:ext cx="7986102" cy="591307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Rectángulo 5"/>
          <p:cNvSpPr/>
          <p:nvPr/>
        </p:nvSpPr>
        <p:spPr>
          <a:xfrm>
            <a:off x="415077" y="3604293"/>
            <a:ext cx="8232026" cy="2677656"/>
          </a:xfrm>
          <a:prstGeom prst="rect">
            <a:avLst/>
          </a:prstGeom>
        </p:spPr>
        <p:txBody>
          <a:bodyPr wrap="square">
            <a:spAutoFit/>
          </a:bodyPr>
          <a:lstStyle/>
          <a:p>
            <a:pPr algn="ctr" fontAlgn="base">
              <a:spcBef>
                <a:spcPct val="0"/>
              </a:spcBef>
            </a:pPr>
            <a:r>
              <a:rPr lang="es-ES_tradnl"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Te damos gracias, Padre, </a:t>
            </a:r>
            <a:endParaRPr lang="es-PE"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endParaRPr>
          </a:p>
          <a:p>
            <a:pPr algn="ctr" fontAlgn="base">
              <a:spcBef>
                <a:spcPct val="0"/>
              </a:spcBef>
            </a:pPr>
            <a:r>
              <a:rPr lang="es-ES_tradnl"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porque Jesús nos resume tu ley en un solo mandamiento, centrado en el amor a ti y al prójimo. </a:t>
            </a:r>
          </a:p>
          <a:p>
            <a:pPr algn="ctr" fontAlgn="base">
              <a:spcBef>
                <a:spcPct val="0"/>
              </a:spcBef>
            </a:pPr>
            <a:r>
              <a:rPr lang="es-ES_tradnl" sz="2800" b="1" dirty="0" smtClean="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Gracias </a:t>
            </a:r>
            <a:r>
              <a:rPr lang="es-ES_tradnl"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también porque tu Espíritu nos permite </a:t>
            </a:r>
            <a:r>
              <a:rPr lang="es-ES_tradnl" sz="2800" b="1" dirty="0" smtClean="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 amarte </a:t>
            </a:r>
            <a:r>
              <a:rPr lang="es-ES_tradnl"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como hijos y abrirnos al hermano, </a:t>
            </a:r>
            <a:r>
              <a:rPr lang="es-ES_tradnl" sz="2800" b="1" dirty="0" smtClean="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completando </a:t>
            </a:r>
            <a:r>
              <a:rPr lang="es-ES_tradnl"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el círculo del amor en Cristo. </a:t>
            </a:r>
            <a:r>
              <a:rPr lang="es-ES_tradnl" sz="2800" b="1" dirty="0" smtClean="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rPr>
              <a:t> </a:t>
            </a:r>
            <a:endParaRPr lang="es-PE" sz="2800" b="1" dirty="0">
              <a:solidFill>
                <a:srgbClr val="FFFFFF"/>
              </a:solidFill>
              <a:effectLst>
                <a:glow rad="139700">
                  <a:schemeClr val="accent4">
                    <a:satMod val="175000"/>
                    <a:alpha val="40000"/>
                  </a:schemeClr>
                </a:glow>
                <a:outerShdw blurRad="50800" dist="38100" dir="18900000" algn="bl" rotWithShape="0">
                  <a:prstClr val="black"/>
                </a:outerShdw>
              </a:effectLst>
              <a:latin typeface="Arial Narrow" panose="020B0606020202030204" pitchFamily="34" charset="0"/>
              <a:ea typeface="Times New Roman" panose="02020603050405020304" pitchFamily="18" charset="0"/>
              <a:cs typeface="Times New Roman" pitchFamily="18" charset="0"/>
            </a:endParaRPr>
          </a:p>
        </p:txBody>
      </p:sp>
      <p:sp>
        <p:nvSpPr>
          <p:cNvPr id="4" name="Rectángulo 3"/>
          <p:cNvSpPr/>
          <p:nvPr/>
        </p:nvSpPr>
        <p:spPr>
          <a:xfrm>
            <a:off x="622098" y="525019"/>
            <a:ext cx="2505814" cy="523220"/>
          </a:xfrm>
          <a:prstGeom prst="rect">
            <a:avLst/>
          </a:prstGeom>
        </p:spPr>
        <p:txBody>
          <a:bodyPr wrap="none">
            <a:spAutoFit/>
          </a:bodyPr>
          <a:lstStyle/>
          <a:p>
            <a:pPr fontAlgn="base">
              <a:spcBef>
                <a:spcPct val="0"/>
              </a:spcBef>
              <a:spcAft>
                <a:spcPct val="0"/>
              </a:spcAft>
            </a:pPr>
            <a:r>
              <a:rPr lang="es-ES_tradnl" sz="2800" b="1" dirty="0">
                <a:solidFill>
                  <a:schemeClr val="tx2">
                    <a:lumMod val="10000"/>
                    <a:lumOff val="90000"/>
                  </a:schemeClr>
                </a:solidFill>
                <a:effectLst>
                  <a:glow rad="101600">
                    <a:schemeClr val="accent4">
                      <a:satMod val="175000"/>
                      <a:alpha val="40000"/>
                    </a:schemeClr>
                  </a:glow>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a:t>
            </a:r>
            <a:endParaRPr lang="es-PE" sz="2800" dirty="0">
              <a:solidFill>
                <a:schemeClr val="tx2">
                  <a:lumMod val="10000"/>
                  <a:lumOff val="90000"/>
                </a:schemeClr>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11277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94/01/3a/94013a3f6e8ccdc2c28aa7e469319c3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05213" y="481249"/>
            <a:ext cx="8040909" cy="5866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74672" y="481249"/>
            <a:ext cx="3003798" cy="3785652"/>
          </a:xfrm>
          <a:prstGeom prst="rect">
            <a:avLst/>
          </a:prstGeom>
        </p:spPr>
        <p:txBody>
          <a:bodyPr wrap="square">
            <a:spAutoFit/>
          </a:bodyPr>
          <a:lstStyle/>
          <a:p>
            <a:pPr fontAlgn="base">
              <a:spcBef>
                <a:spcPct val="0"/>
              </a:spcBef>
            </a:pPr>
            <a:r>
              <a:rPr lang="es-ES_tradnl" sz="2400" b="1" dirty="0">
                <a:ln w="6600">
                  <a:solidFill>
                    <a:sysClr val="windowText" lastClr="000000"/>
                  </a:solidFill>
                  <a:prstDash val="solid"/>
                </a:ln>
                <a:solidFill>
                  <a:srgbClr val="FFFFFF"/>
                </a:solidFill>
                <a:effectLst>
                  <a:glow rad="139700">
                    <a:schemeClr val="accent4">
                      <a:satMod val="175000"/>
                      <a:alpha val="40000"/>
                    </a:schemeClr>
                  </a:glow>
                  <a:outerShdw blurRad="50800" dist="38100" algn="l" rotWithShape="0">
                    <a:schemeClr val="accent3">
                      <a:lumMod val="10000"/>
                    </a:schemeClr>
                  </a:outerShdw>
                </a:effectLst>
                <a:latin typeface="Arial Black" panose="020B0A04020102020204" pitchFamily="34" charset="0"/>
                <a:ea typeface="Times New Roman" panose="02020603050405020304" pitchFamily="18" charset="0"/>
                <a:cs typeface="Times New Roman" pitchFamily="18" charset="0"/>
              </a:rPr>
              <a:t>Te reconocemos, Señor, como nuestro verdadero y único Dios a quien debemos amar y servir con todo el ser, alma y corazón. </a:t>
            </a:r>
          </a:p>
        </p:txBody>
      </p:sp>
      <p:sp>
        <p:nvSpPr>
          <p:cNvPr id="5" name="Rectángulo 4"/>
          <p:cNvSpPr/>
          <p:nvPr/>
        </p:nvSpPr>
        <p:spPr>
          <a:xfrm>
            <a:off x="6013938" y="792471"/>
            <a:ext cx="2654396" cy="4154984"/>
          </a:xfrm>
          <a:prstGeom prst="rect">
            <a:avLst/>
          </a:prstGeom>
        </p:spPr>
        <p:txBody>
          <a:bodyPr wrap="square">
            <a:spAutoFit/>
          </a:bodyPr>
          <a:lstStyle/>
          <a:p>
            <a:pPr algn="r" fontAlgn="base">
              <a:spcBef>
                <a:spcPct val="0"/>
              </a:spcBef>
            </a:pPr>
            <a:r>
              <a:rPr lang="es-ES_tradnl" sz="2400" b="1" dirty="0" smtClean="0">
                <a:ln w="6600">
                  <a:solidFill>
                    <a:sysClr val="windowText" lastClr="000000"/>
                  </a:solidFill>
                  <a:prstDash val="solid"/>
                </a:ln>
                <a:solidFill>
                  <a:srgbClr val="FFFFFF"/>
                </a:solidFill>
                <a:effectLst>
                  <a:glow rad="228600">
                    <a:schemeClr val="accent4">
                      <a:satMod val="175000"/>
                      <a:alpha val="40000"/>
                    </a:schemeClr>
                  </a:glow>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Ayúdanos</a:t>
            </a:r>
            <a:r>
              <a:rPr lang="es-ES_tradnl" sz="2400" b="1" dirty="0">
                <a:ln w="6600">
                  <a:solidFill>
                    <a:sysClr val="windowText" lastClr="000000"/>
                  </a:solidFill>
                  <a:prstDash val="solid"/>
                </a:ln>
                <a:solidFill>
                  <a:srgbClr val="FFFFFF"/>
                </a:solidFill>
                <a:effectLst>
                  <a:glow rad="228600">
                    <a:schemeClr val="accent4">
                      <a:satMod val="175000"/>
                      <a:alpha val="40000"/>
                    </a:schemeClr>
                  </a:glow>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 Señor, a abandonar los ídolos de nuestro egoísmo para centrarnos </a:t>
            </a:r>
            <a:r>
              <a:rPr lang="es-ES_tradnl" sz="2400" b="1" dirty="0" smtClean="0">
                <a:ln w="6600">
                  <a:solidFill>
                    <a:sysClr val="windowText" lastClr="000000"/>
                  </a:solidFill>
                  <a:prstDash val="solid"/>
                </a:ln>
                <a:solidFill>
                  <a:srgbClr val="FFFFFF"/>
                </a:solidFill>
                <a:effectLst>
                  <a:glow rad="228600">
                    <a:schemeClr val="accent4">
                      <a:satMod val="175000"/>
                      <a:alpha val="40000"/>
                    </a:schemeClr>
                  </a:glow>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              en </a:t>
            </a:r>
            <a:r>
              <a:rPr lang="es-ES_tradnl" sz="2400" b="1" dirty="0">
                <a:ln w="6600">
                  <a:solidFill>
                    <a:sysClr val="windowText" lastClr="000000"/>
                  </a:solidFill>
                  <a:prstDash val="solid"/>
                </a:ln>
                <a:solidFill>
                  <a:srgbClr val="FFFFFF"/>
                </a:solidFill>
                <a:effectLst>
                  <a:glow rad="228600">
                    <a:schemeClr val="accent4">
                      <a:satMod val="175000"/>
                      <a:alpha val="40000"/>
                    </a:schemeClr>
                  </a:glow>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el mandamiento </a:t>
            </a:r>
            <a:r>
              <a:rPr lang="es-ES_tradnl" sz="2400" b="1" dirty="0" smtClean="0">
                <a:ln w="6600">
                  <a:solidFill>
                    <a:sysClr val="windowText" lastClr="000000"/>
                  </a:solidFill>
                  <a:prstDash val="solid"/>
                </a:ln>
                <a:solidFill>
                  <a:srgbClr val="FFFFFF"/>
                </a:solidFill>
                <a:effectLst>
                  <a:glow rad="228600">
                    <a:schemeClr val="accent4">
                      <a:satMod val="175000"/>
                      <a:alpha val="40000"/>
                    </a:schemeClr>
                  </a:glow>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principal y primero, </a:t>
            </a:r>
            <a:endParaRPr lang="es-PE" sz="2400" b="1" dirty="0">
              <a:ln w="6600">
                <a:solidFill>
                  <a:sysClr val="windowText" lastClr="000000"/>
                </a:solidFill>
                <a:prstDash val="solid"/>
              </a:ln>
              <a:solidFill>
                <a:srgbClr val="FFFFFF"/>
              </a:solidFill>
              <a:effectLst>
                <a:glow rad="228600">
                  <a:schemeClr val="accent4">
                    <a:satMod val="175000"/>
                    <a:alpha val="40000"/>
                  </a:schemeClr>
                </a:glow>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endParaRPr>
          </a:p>
        </p:txBody>
      </p:sp>
      <p:sp>
        <p:nvSpPr>
          <p:cNvPr id="8" name="Rectángulo 7"/>
          <p:cNvSpPr/>
          <p:nvPr/>
        </p:nvSpPr>
        <p:spPr>
          <a:xfrm>
            <a:off x="1253930" y="5089608"/>
            <a:ext cx="7089970" cy="1200329"/>
          </a:xfrm>
          <a:prstGeom prst="rect">
            <a:avLst/>
          </a:prstGeom>
        </p:spPr>
        <p:txBody>
          <a:bodyPr wrap="square">
            <a:spAutoFit/>
          </a:bodyPr>
          <a:lstStyle/>
          <a:p>
            <a:pPr algn="ctr" fontAlgn="base">
              <a:spcBef>
                <a:spcPct val="0"/>
              </a:spcBef>
            </a:pP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porque </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amarte a ti </a:t>
            </a: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y </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al prójimo es cumplir </a:t>
            </a: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tu </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ley enteramente. </a:t>
            </a:r>
            <a:endPar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endParaRPr>
          </a:p>
          <a:p>
            <a:pPr algn="ctr" fontAlgn="base">
              <a:spcBef>
                <a:spcPct val="0"/>
              </a:spcBef>
            </a:pP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Amén</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t>
            </a:r>
            <a:endParaRPr lang="es-PE"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84818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109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p:val>
                                            <p:fltVal val="0.5"/>
                                          </p:val>
                                        </p:tav>
                                        <p:tav tm="100000">
                                          <p:val>
                                            <p:strVal val="#ppt_x"/>
                                          </p:val>
                                        </p:tav>
                                      </p:tavLst>
                                    </p:anim>
                                    <p:anim calcmode="lin" valueType="num">
                                      <p:cBhvr>
                                        <p:cTn id="17" dur="1000" fill="hold"/>
                                        <p:tgtEl>
                                          <p:spTgt spid="5"/>
                                        </p:tgtEl>
                                        <p:attrNameLst>
                                          <p:attrName>ppt_y</p:attrName>
                                        </p:attrNameLst>
                                      </p:cBhvr>
                                      <p:tavLst>
                                        <p:tav tm="0">
                                          <p:val>
                                            <p:fltVal val="0.5"/>
                                          </p:val>
                                        </p:tav>
                                        <p:tav tm="100000">
                                          <p:val>
                                            <p:strVal val="#ppt_y"/>
                                          </p:val>
                                        </p:tav>
                                      </p:tavLst>
                                    </p:anim>
                                  </p:childTnLst>
                                </p:cTn>
                              </p:par>
                            </p:childTnLst>
                          </p:cTn>
                        </p:par>
                        <p:par>
                          <p:cTn id="18" fill="hold">
                            <p:stCondLst>
                              <p:cond delay="21500"/>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p:val>
                                            <p:fltVal val="0.5"/>
                                          </p:val>
                                        </p:tav>
                                        <p:tav tm="100000">
                                          <p:val>
                                            <p:strVal val="#ppt_x"/>
                                          </p:val>
                                        </p:tav>
                                      </p:tavLst>
                                    </p:anim>
                                    <p:anim calcmode="lin" valueType="num">
                                      <p:cBhvr>
                                        <p:cTn id="24"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monía - Huanta: Mes morado: Señor de los Milagro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553" y="489851"/>
            <a:ext cx="8013065" cy="5888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354333" y="1796470"/>
            <a:ext cx="3193502" cy="2554545"/>
          </a:xfrm>
          <a:prstGeom prst="rect">
            <a:avLst/>
          </a:prstGeom>
        </p:spPr>
        <p:txBody>
          <a:bodyPr wrap="none">
            <a:spAutoFit/>
          </a:bodyPr>
          <a:lstStyle/>
          <a:p>
            <a:pPr algn="ctr" fontAlgn="base">
              <a:spcBef>
                <a:spcPct val="0"/>
              </a:spcBef>
              <a:spcAft>
                <a:spcPct val="0"/>
              </a:spcAft>
            </a:pPr>
            <a:r>
              <a:rPr lang="es-PE" sz="4000" dirty="0" smtClean="0">
                <a:solidFill>
                  <a:srgbClr val="FFFF00"/>
                </a:solidFill>
                <a:effectLst>
                  <a:glow rad="1397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¡Señor de </a:t>
            </a:r>
          </a:p>
          <a:p>
            <a:pPr algn="ctr" fontAlgn="base">
              <a:spcBef>
                <a:spcPct val="0"/>
              </a:spcBef>
              <a:spcAft>
                <a:spcPct val="0"/>
              </a:spcAft>
            </a:pPr>
            <a:r>
              <a:rPr lang="es-PE" sz="4000" dirty="0" smtClean="0">
                <a:solidFill>
                  <a:srgbClr val="FFFF00"/>
                </a:solidFill>
                <a:effectLst>
                  <a:glow rad="1397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los Milagros, </a:t>
            </a:r>
          </a:p>
          <a:p>
            <a:pPr algn="ctr" fontAlgn="base">
              <a:spcBef>
                <a:spcPct val="0"/>
              </a:spcBef>
              <a:spcAft>
                <a:spcPct val="0"/>
              </a:spcAft>
            </a:pPr>
            <a:r>
              <a:rPr lang="es-PE" sz="4000" dirty="0" smtClean="0">
                <a:solidFill>
                  <a:srgbClr val="FFFF00"/>
                </a:solidFill>
                <a:effectLst>
                  <a:glow rad="1397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ruega por </a:t>
            </a:r>
          </a:p>
          <a:p>
            <a:pPr algn="ctr" fontAlgn="base">
              <a:spcBef>
                <a:spcPct val="0"/>
              </a:spcBef>
              <a:spcAft>
                <a:spcPct val="0"/>
              </a:spcAft>
            </a:pPr>
            <a:r>
              <a:rPr lang="es-PE" sz="4000" dirty="0" smtClean="0">
                <a:solidFill>
                  <a:srgbClr val="FFFF00"/>
                </a:solidFill>
                <a:effectLst>
                  <a:glow rad="1397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Nosotros! </a:t>
            </a:r>
            <a:endParaRPr lang="es-PE" sz="4000" dirty="0">
              <a:solidFill>
                <a:srgbClr val="FFFF00"/>
              </a:solidFill>
              <a:effectLst>
                <a:glow rad="1397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endParaRPr>
          </a:p>
        </p:txBody>
      </p:sp>
      <p:sp>
        <p:nvSpPr>
          <p:cNvPr id="7" name="Text Box 7"/>
          <p:cNvSpPr txBox="1">
            <a:spLocks noChangeArrowheads="1"/>
          </p:cNvSpPr>
          <p:nvPr/>
        </p:nvSpPr>
        <p:spPr bwMode="auto">
          <a:xfrm>
            <a:off x="2399969" y="6453855"/>
            <a:ext cx="4827311" cy="338554"/>
          </a:xfrm>
          <a:prstGeom prst="rect">
            <a:avLst/>
          </a:prstGeom>
          <a:solidFill>
            <a:srgbClr val="013B03"/>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800" dirty="0">
                <a:solidFill>
                  <a:srgbClr val="FFFFFF"/>
                </a:solidFill>
                <a:effectLst>
                  <a:outerShdw blurRad="38100" dist="38100" dir="2700000" algn="tl">
                    <a:srgbClr val="000000">
                      <a:alpha val="43137"/>
                    </a:srgbClr>
                  </a:outerShdw>
                </a:effectLst>
                <a:latin typeface="Poor Richard" pitchFamily="18" charset="0"/>
              </a:rPr>
              <a:t>Texto de Lectio Divina:     Padre César Chávez  Alva (Chuno) </a:t>
            </a:r>
            <a:r>
              <a:rPr lang="es-PE" sz="8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800" dirty="0">
                <a:solidFill>
                  <a:srgbClr val="FFFFFF"/>
                </a:solidFill>
                <a:effectLst>
                  <a:outerShdw blurRad="38100" dist="38100" dir="2700000" algn="tl">
                    <a:srgbClr val="000000">
                      <a:alpha val="43137"/>
                    </a:srgbClr>
                  </a:outerShdw>
                </a:effectLst>
                <a:latin typeface="Poor Richard" pitchFamily="18" charset="0"/>
              </a:rPr>
              <a:t> de la Misión. www.cm.peru.com.pe</a:t>
            </a:r>
          </a:p>
          <a:p>
            <a:pPr algn="ctr" fontAlgn="base">
              <a:spcAft>
                <a:spcPct val="0"/>
              </a:spcAft>
              <a:defRPr/>
            </a:pPr>
            <a:r>
              <a:rPr lang="es-PE" sz="800" dirty="0">
                <a:solidFill>
                  <a:srgbClr val="FFFFFF"/>
                </a:solidFill>
                <a:effectLst>
                  <a:outerShdw blurRad="38100" dist="38100" dir="2700000" algn="tl">
                    <a:srgbClr val="000000">
                      <a:alpha val="43137"/>
                    </a:srgbClr>
                  </a:outerShdw>
                </a:effectLst>
                <a:latin typeface="Poor Richard" pitchFamily="18" charset="0"/>
              </a:rPr>
              <a:t> </a:t>
            </a:r>
            <a:r>
              <a:rPr lang="es-PE" sz="800" dirty="0" err="1">
                <a:solidFill>
                  <a:srgbClr val="FFFFFF"/>
                </a:solidFill>
                <a:effectLst>
                  <a:outerShdw blurRad="38100" dist="38100" dir="2700000" algn="tl">
                    <a:srgbClr val="000000">
                      <a:alpha val="43137"/>
                    </a:srgbClr>
                  </a:outerShdw>
                </a:effectLst>
                <a:latin typeface="Poor Richard" pitchFamily="18" charset="0"/>
              </a:rPr>
              <a:t>Power</a:t>
            </a:r>
            <a:r>
              <a:rPr lang="es-PE" sz="8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423458835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4600"/>
                            </p:stCondLst>
                            <p:childTnLst>
                              <p:par>
                                <p:cTn id="12" presetID="16" presetClass="entr" presetSubtype="2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7a/b0/79/7ab079aabcd4fc0c76f7479b1441b6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45" y="487724"/>
            <a:ext cx="8061709" cy="584273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2050" name="Picture 2" descr="Tumblr is a place to express yourself, discover yourself, and bond over the stuff you love. It's where your interests connect you with your peopl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264545" y="1114183"/>
            <a:ext cx="6599908" cy="372804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613896" y="465494"/>
            <a:ext cx="7981458" cy="1384995"/>
          </a:xfrm>
          <a:prstGeom prst="rect">
            <a:avLst/>
          </a:prstGeom>
        </p:spPr>
        <p:txBody>
          <a:bodyPr wrap="square">
            <a:spAutoFit/>
          </a:bodyPr>
          <a:lstStyle/>
          <a:p>
            <a:pPr algn="ctr" fontAlgn="base">
              <a:spcBef>
                <a:spcPct val="0"/>
              </a:spcBef>
            </a:pPr>
            <a:r>
              <a:rPr lang="es-ES" sz="2800" b="1" u="sng" dirty="0">
                <a:ln w="6600">
                  <a:solidFill>
                    <a:sysClr val="windowText" lastClr="000000"/>
                  </a:solidFill>
                  <a:prstDash val="solid"/>
                </a:ln>
                <a:solidFill>
                  <a:srgbClr val="FFFFFF"/>
                </a:solidFill>
                <a:effectLst>
                  <a:glow rad="101600">
                    <a:schemeClr val="tx1">
                      <a:lumMod val="95000"/>
                      <a:lumOff val="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rPr>
              <a:t>Ambientación</a:t>
            </a:r>
            <a:r>
              <a:rPr lang="es-ES" sz="2800" b="1" dirty="0">
                <a:ln w="6600">
                  <a:solidFill>
                    <a:sysClr val="windowText" lastClr="000000"/>
                  </a:solidFill>
                  <a:prstDash val="solid"/>
                </a:ln>
                <a:solidFill>
                  <a:srgbClr val="FFFFFF"/>
                </a:solidFill>
                <a:effectLst>
                  <a:glow rad="101600">
                    <a:schemeClr val="tx1">
                      <a:lumMod val="95000"/>
                      <a:lumOff val="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rPr>
              <a:t>: </a:t>
            </a:r>
            <a:r>
              <a:rPr lang="es-ES" sz="2800" b="1" i="1" dirty="0">
                <a:ln w="6600">
                  <a:solidFill>
                    <a:sysClr val="windowText" lastClr="000000"/>
                  </a:solidFill>
                  <a:prstDash val="solid"/>
                </a:ln>
                <a:solidFill>
                  <a:srgbClr val="FFFFFF"/>
                </a:solidFill>
                <a:effectLst>
                  <a:glow rad="101600">
                    <a:schemeClr val="tx1">
                      <a:lumMod val="95000"/>
                      <a:lumOff val="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rPr>
              <a:t>Amar a Dios y amar al prójimo: con el mismo corazón </a:t>
            </a:r>
            <a:r>
              <a:rPr lang="es-ES" sz="2800" b="1" i="1" dirty="0" smtClean="0">
                <a:ln w="6600">
                  <a:solidFill>
                    <a:sysClr val="windowText" lastClr="000000"/>
                  </a:solidFill>
                  <a:prstDash val="solid"/>
                </a:ln>
                <a:solidFill>
                  <a:srgbClr val="FFFFFF"/>
                </a:solidFill>
                <a:effectLst>
                  <a:glow rad="101600">
                    <a:schemeClr val="tx1">
                      <a:lumMod val="95000"/>
                      <a:lumOff val="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rPr>
              <a:t>se debe </a:t>
            </a:r>
            <a:r>
              <a:rPr lang="es-ES" sz="2800" b="1" i="1" dirty="0">
                <a:ln w="6600">
                  <a:solidFill>
                    <a:sysClr val="windowText" lastClr="000000"/>
                  </a:solidFill>
                  <a:prstDash val="solid"/>
                </a:ln>
                <a:solidFill>
                  <a:srgbClr val="FFFFFF"/>
                </a:solidFill>
                <a:effectLst>
                  <a:glow rad="101600">
                    <a:schemeClr val="tx1">
                      <a:lumMod val="95000"/>
                      <a:lumOff val="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rPr>
              <a:t>amar a Dios y a todos los seres humanos. </a:t>
            </a:r>
            <a:endParaRPr lang="es-PE" sz="4000" b="1" i="1" dirty="0">
              <a:ln w="6600">
                <a:solidFill>
                  <a:sysClr val="windowText" lastClr="000000"/>
                </a:solidFill>
                <a:prstDash val="solid"/>
              </a:ln>
              <a:solidFill>
                <a:srgbClr val="FFFFFF"/>
              </a:solidFill>
              <a:effectLst>
                <a:glow rad="101600">
                  <a:schemeClr val="tx1">
                    <a:lumMod val="95000"/>
                    <a:lumOff val="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endParaRPr>
          </a:p>
        </p:txBody>
      </p:sp>
      <p:sp>
        <p:nvSpPr>
          <p:cNvPr id="5" name="Rectángulo 4"/>
          <p:cNvSpPr/>
          <p:nvPr/>
        </p:nvSpPr>
        <p:spPr>
          <a:xfrm>
            <a:off x="447948" y="4022384"/>
            <a:ext cx="8138208" cy="2246769"/>
          </a:xfrm>
          <a:prstGeom prst="rect">
            <a:avLst/>
          </a:prstGeom>
        </p:spPr>
        <p:txBody>
          <a:bodyPr wrap="square">
            <a:spAutoFit/>
          </a:bodyPr>
          <a:lstStyle/>
          <a:p>
            <a:pPr algn="ctr" fontAlgn="base">
              <a:spcBef>
                <a:spcPct val="0"/>
              </a:spcBef>
            </a:pPr>
            <a:r>
              <a:rPr lang="es-ES" sz="2800" b="1" dirty="0" smtClean="0">
                <a:ln w="6600">
                  <a:solidFill>
                    <a:sysClr val="windowText" lastClr="000000"/>
                  </a:solidFill>
                  <a:prstDash val="solid"/>
                </a:ln>
                <a:solidFill>
                  <a:srgbClr val="FFFFFF"/>
                </a:solidFill>
                <a:effectLst>
                  <a:glow rad="101600">
                    <a:schemeClr val="tx1">
                      <a:lumMod val="85000"/>
                      <a:lumOff val="15000"/>
                      <a:alpha val="60000"/>
                    </a:schemeClr>
                  </a:glow>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 </a:t>
            </a:r>
            <a:r>
              <a:rPr lang="es-PE" sz="2800" i="1" dirty="0">
                <a:ln w="6600">
                  <a:solidFill>
                    <a:sysClr val="windowText" lastClr="000000"/>
                  </a:solidFill>
                  <a:prstDash val="solid"/>
                </a:ln>
                <a:solidFill>
                  <a:srgbClr val="FFFFFF"/>
                </a:solidFill>
                <a:effectLst>
                  <a:glow rad="101600">
                    <a:schemeClr val="tx1">
                      <a:lumMod val="85000"/>
                      <a:lumOff val="1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rPr>
              <a:t>El amor es la clave de toda la escritura; el amor lo unifica todo. Que en este vivir en el amor a Dios y a los más necesitados seamos modelo para todos los creyentes y para cuantos nos rodean.</a:t>
            </a:r>
            <a:endParaRPr lang="es-PE" sz="4000" i="1" dirty="0">
              <a:ln w="6600">
                <a:solidFill>
                  <a:sysClr val="windowText" lastClr="000000"/>
                </a:solidFill>
                <a:prstDash val="solid"/>
              </a:ln>
              <a:solidFill>
                <a:srgbClr val="FFFFFF"/>
              </a:solidFill>
              <a:effectLst>
                <a:glow rad="101600">
                  <a:schemeClr val="tx1">
                    <a:lumMod val="85000"/>
                    <a:lumOff val="15000"/>
                    <a:alpha val="60000"/>
                  </a:schemeClr>
                </a:glow>
                <a:outerShdw blurRad="50800" dist="38100" algn="l" rotWithShape="0">
                  <a:prstClr val="black"/>
                </a:outerShdw>
              </a:effectLst>
              <a:latin typeface="Arial Rounded MT Bold" panose="020F070403050403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0382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1"/>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10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26/54/68/2654687110c399874d0d7d8ae6df8d7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5127" y="474786"/>
            <a:ext cx="8044958" cy="585196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33830" name="WordArt 6"/>
          <p:cNvSpPr>
            <a:spLocks noChangeArrowheads="1" noChangeShapeType="1" noTextEdit="1"/>
          </p:cNvSpPr>
          <p:nvPr/>
        </p:nvSpPr>
        <p:spPr bwMode="auto">
          <a:xfrm>
            <a:off x="827881" y="497940"/>
            <a:ext cx="2519983" cy="360362"/>
          </a:xfrm>
          <a:prstGeom prst="rect">
            <a:avLst/>
          </a:prstGeom>
        </p:spPr>
        <p:txBody>
          <a:bodyPr wrap="none" fromWordArt="1">
            <a:prstTxWarp prst="textPlain">
              <a:avLst>
                <a:gd name="adj" fmla="val 50000"/>
              </a:avLst>
            </a:prstTxWarp>
          </a:bodyPr>
          <a:lstStyle/>
          <a:p>
            <a:pPr algn="r" fontAlgn="base">
              <a:spcBef>
                <a:spcPct val="0"/>
              </a:spcBef>
              <a:spcAft>
                <a:spcPct val="0"/>
              </a:spcAft>
            </a:pPr>
            <a:r>
              <a:rPr lang="es-PE" sz="2000" b="1" kern="10" spc="50" dirty="0">
                <a:ln w="9525" cmpd="sng">
                  <a:solidFill>
                    <a:srgbClr val="FF0000"/>
                  </a:solidFill>
                  <a:prstDash val="solid"/>
                </a:ln>
                <a:solidFill>
                  <a:srgbClr val="70AD47">
                    <a:tint val="1000"/>
                  </a:srgbClr>
                </a:solidFill>
                <a:effectLst>
                  <a:glow rad="38100">
                    <a:srgbClr val="FF0000">
                      <a:alpha val="40000"/>
                    </a:srgbClr>
                  </a:glow>
                </a:effectLst>
                <a:latin typeface="AR DELANEY" panose="02000000000000000000" pitchFamily="2" charset="0"/>
                <a:cs typeface="Times New Roman" pitchFamily="18" charset="0"/>
              </a:rPr>
              <a:t>1.- </a:t>
            </a:r>
            <a:r>
              <a:rPr lang="es-PE" sz="2400" b="1" kern="10" spc="50" dirty="0">
                <a:ln w="9525" cmpd="sng">
                  <a:solidFill>
                    <a:srgbClr val="FF0000"/>
                  </a:solidFill>
                  <a:prstDash val="solid"/>
                </a:ln>
                <a:solidFill>
                  <a:srgbClr val="70AD47">
                    <a:tint val="1000"/>
                  </a:srgbClr>
                </a:solidFill>
                <a:effectLst>
                  <a:glow rad="38100">
                    <a:srgbClr val="FF0000">
                      <a:alpha val="40000"/>
                    </a:srgbClr>
                  </a:glow>
                </a:effectLst>
                <a:latin typeface="Arial Rounded MT Bold" panose="020F0704030504030204" pitchFamily="34" charset="0"/>
                <a:cs typeface="Times New Roman" pitchFamily="18" charset="0"/>
              </a:rPr>
              <a:t>Oración inicial</a:t>
            </a:r>
          </a:p>
        </p:txBody>
      </p:sp>
      <p:sp>
        <p:nvSpPr>
          <p:cNvPr id="333831" name="WordArt 7"/>
          <p:cNvSpPr>
            <a:spLocks noChangeArrowheads="1" noChangeShapeType="1" noTextEdit="1"/>
          </p:cNvSpPr>
          <p:nvPr/>
        </p:nvSpPr>
        <p:spPr bwMode="auto">
          <a:xfrm>
            <a:off x="971600" y="1340768"/>
            <a:ext cx="4752528" cy="29523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endParaRPr lang="es-PE" kern="10" dirty="0">
              <a:ln w="9525">
                <a:solidFill>
                  <a:srgbClr val="EF642D"/>
                </a:solidFill>
                <a:round/>
                <a:headEnd/>
                <a:tailEnd/>
              </a:ln>
              <a:solidFill>
                <a:srgbClr val="FFFF00"/>
              </a:solidFill>
              <a:effectLst>
                <a:outerShdw blurRad="50800" dist="38100" dir="10800000" algn="r" rotWithShape="0">
                  <a:prstClr val="black"/>
                </a:outerShdw>
              </a:effectLst>
              <a:latin typeface="Britannic Bold" pitchFamily="34" charset="0"/>
              <a:cs typeface="Times New Roman" pitchFamily="18" charset="0"/>
            </a:endParaRPr>
          </a:p>
        </p:txBody>
      </p:sp>
      <p:sp>
        <p:nvSpPr>
          <p:cNvPr id="333832" name="WordArt 8"/>
          <p:cNvSpPr>
            <a:spLocks noChangeArrowheads="1" noChangeShapeType="1" noTextEdit="1"/>
          </p:cNvSpPr>
          <p:nvPr/>
        </p:nvSpPr>
        <p:spPr bwMode="auto">
          <a:xfrm>
            <a:off x="4644008" y="1484784"/>
            <a:ext cx="3744416" cy="47525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r" fontAlgn="base">
              <a:spcBef>
                <a:spcPct val="0"/>
              </a:spcBef>
              <a:spcAft>
                <a:spcPct val="0"/>
              </a:spcAft>
            </a:pPr>
            <a:endParaRPr lang="es-PE" kern="10" dirty="0">
              <a:ln w="9525">
                <a:solidFill>
                  <a:srgbClr val="FF0000"/>
                </a:solidFill>
                <a:round/>
                <a:headEnd/>
                <a:tailEnd/>
              </a:ln>
              <a:solidFill>
                <a:srgbClr val="FFFF66"/>
              </a:solidFill>
              <a:latin typeface="Arial Black"/>
              <a:cs typeface="Times New Roman" pitchFamily="18" charset="0"/>
            </a:endParaRPr>
          </a:p>
        </p:txBody>
      </p:sp>
      <p:sp>
        <p:nvSpPr>
          <p:cNvPr id="4" name="Rectángulo 3"/>
          <p:cNvSpPr/>
          <p:nvPr/>
        </p:nvSpPr>
        <p:spPr>
          <a:xfrm>
            <a:off x="918764" y="2498120"/>
            <a:ext cx="7047165" cy="1938992"/>
          </a:xfrm>
          <a:prstGeom prst="rect">
            <a:avLst/>
          </a:prstGeom>
        </p:spPr>
        <p:txBody>
          <a:bodyPr wrap="square">
            <a:spAutoFit/>
          </a:bodyPr>
          <a:lstStyle/>
          <a:p>
            <a:pPr algn="ctr" fontAlgn="base">
              <a:spcBef>
                <a:spcPct val="0"/>
              </a:spcBef>
            </a:pP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Permítenos, oh Padre </a:t>
            </a:r>
            <a:r>
              <a:rPr lang="es-ES" sz="2400" b="1" i="1"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amoroso,                                        comprender  y </a:t>
            </a: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practicar la ley </a:t>
            </a:r>
            <a:r>
              <a:rPr lang="es-ES" sz="2400" b="1" i="1"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del </a:t>
            </a: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amor.</a:t>
            </a:r>
            <a:endParaRPr lang="es-PE" sz="36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a:p>
            <a:pPr algn="ctr" fontAlgn="base">
              <a:spcBef>
                <a:spcPct val="0"/>
              </a:spcBef>
            </a:pP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Derrama tu espíritu de </a:t>
            </a:r>
            <a:r>
              <a:rPr lang="es-ES" sz="2400" b="1" i="1"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vida y                                   renueva </a:t>
            </a: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nuestro </a:t>
            </a:r>
            <a:r>
              <a:rPr lang="es-ES" sz="2400" b="1" i="1"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empobrecido </a:t>
            </a: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corazón:</a:t>
            </a:r>
            <a:endParaRPr lang="es-PE" sz="36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a:p>
            <a:pPr algn="ctr" fontAlgn="base">
              <a:spcBef>
                <a:spcPct val="0"/>
              </a:spcBef>
            </a:pP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que podamos comprender </a:t>
            </a:r>
            <a:r>
              <a:rPr lang="es-ES" sz="2400" b="1" i="1"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tu </a:t>
            </a:r>
            <a:r>
              <a:rPr lang="es-ES"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ley,</a:t>
            </a:r>
            <a:r>
              <a:rPr lang="es-PE" sz="24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a:t>
            </a:r>
            <a:endParaRPr lang="es-PE" sz="3600" b="1" i="1"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p:txBody>
      </p:sp>
      <p:sp>
        <p:nvSpPr>
          <p:cNvPr id="8" name="Rectángulo 7"/>
          <p:cNvSpPr/>
          <p:nvPr/>
        </p:nvSpPr>
        <p:spPr>
          <a:xfrm>
            <a:off x="540993" y="4387756"/>
            <a:ext cx="8206030" cy="1938992"/>
          </a:xfrm>
          <a:prstGeom prst="rect">
            <a:avLst/>
          </a:prstGeom>
        </p:spPr>
        <p:txBody>
          <a:bodyPr wrap="square">
            <a:spAutoFit/>
          </a:bodyPr>
          <a:lstStyle/>
          <a:p>
            <a:pPr algn="ctr" fontAlgn="base">
              <a:spcBef>
                <a:spcPct val="0"/>
              </a:spcBef>
            </a:pPr>
            <a:r>
              <a:rPr lang="es-PE" sz="2400" b="1" i="1" dirty="0" smtClean="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más </a:t>
            </a:r>
            <a:r>
              <a:rPr lang="es-PE" sz="2400" b="1" i="1"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allá de nuestra mezquina conveniencia;</a:t>
            </a:r>
          </a:p>
          <a:p>
            <a:pPr algn="ctr" fontAlgn="base">
              <a:spcBef>
                <a:spcPct val="0"/>
              </a:spcBef>
            </a:pPr>
            <a:r>
              <a:rPr lang="es-PE" sz="2400" b="1" i="1"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que podamos practicarla,</a:t>
            </a:r>
          </a:p>
          <a:p>
            <a:pPr algn="ctr" fontAlgn="base">
              <a:spcBef>
                <a:spcPct val="0"/>
              </a:spcBef>
            </a:pPr>
            <a:r>
              <a:rPr lang="es-PE" sz="2400" b="1" i="1"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más allá de nuestra distinción de personas;</a:t>
            </a:r>
          </a:p>
          <a:p>
            <a:pPr algn="ctr" fontAlgn="base">
              <a:spcBef>
                <a:spcPct val="0"/>
              </a:spcBef>
            </a:pPr>
            <a:r>
              <a:rPr lang="es-PE" sz="2400" b="1" i="1"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que encontremos en cada hermano</a:t>
            </a:r>
          </a:p>
          <a:p>
            <a:pPr algn="ctr" fontAlgn="base">
              <a:spcBef>
                <a:spcPct val="0"/>
              </a:spcBef>
            </a:pPr>
            <a:r>
              <a:rPr lang="es-PE" sz="2400" b="1" i="1"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tu imagen y tu gloria.</a:t>
            </a:r>
            <a:endParaRPr lang="es-PE" sz="3600" b="1" i="1"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p:txBody>
      </p:sp>
    </p:spTree>
    <p:extLst>
      <p:ext uri="{BB962C8B-B14F-4D97-AF65-F5344CB8AC3E}">
        <p14:creationId xmlns:p14="http://schemas.microsoft.com/office/powerpoint/2010/main" val="1515960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15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1"/>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18/d7/dd/18d7ddb879dd263cd13222fe8ba74d0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1229" y="465993"/>
            <a:ext cx="8106490" cy="5890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sp>
        <p:nvSpPr>
          <p:cNvPr id="334851" name="Text Box 3"/>
          <p:cNvSpPr txBox="1">
            <a:spLocks noChangeArrowheads="1"/>
          </p:cNvSpPr>
          <p:nvPr/>
        </p:nvSpPr>
        <p:spPr bwMode="auto">
          <a:xfrm>
            <a:off x="395536" y="26670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s-PE" dirty="0">
              <a:solidFill>
                <a:srgbClr val="000000"/>
              </a:solidFill>
              <a:cs typeface="Arial" pitchFamily="34" charset="0"/>
            </a:endParaRPr>
          </a:p>
        </p:txBody>
      </p:sp>
      <p:sp>
        <p:nvSpPr>
          <p:cNvPr id="3" name="Rectángulo 2"/>
          <p:cNvSpPr/>
          <p:nvPr/>
        </p:nvSpPr>
        <p:spPr>
          <a:xfrm>
            <a:off x="465872" y="2955860"/>
            <a:ext cx="7970933" cy="830997"/>
          </a:xfrm>
          <a:prstGeom prst="rect">
            <a:avLst/>
          </a:prstGeom>
        </p:spPr>
        <p:txBody>
          <a:bodyPr wrap="square">
            <a:spAutoFit/>
          </a:bodyPr>
          <a:lstStyle/>
          <a:p>
            <a:pPr algn="ctr" fontAlgn="base">
              <a:spcBef>
                <a:spcPct val="0"/>
              </a:spcBef>
            </a:pPr>
            <a:r>
              <a:rPr lang="es-ES" sz="2400" b="1" dirty="0">
                <a:solidFill>
                  <a:srgbClr val="C00000"/>
                </a:solidFill>
                <a:effectLst>
                  <a:glow rad="101600">
                    <a:srgbClr val="FFFFFF"/>
                  </a:glow>
                  <a:outerShdw blurRad="50800" dist="38100" dir="18900000" algn="bl" rotWithShape="0">
                    <a:srgbClr val="FFFFFF"/>
                  </a:outerShdw>
                </a:effectLst>
                <a:ea typeface="Times New Roman" panose="02020603050405020304" pitchFamily="18" charset="0"/>
                <a:cs typeface="Lucida Calligraphy" panose="03010101010101010101" pitchFamily="66" charset="0"/>
              </a:rPr>
              <a:t>Para poder amarte en ellos,  </a:t>
            </a:r>
            <a:r>
              <a:rPr lang="es-ES" sz="2400" b="1" dirty="0" smtClean="0">
                <a:solidFill>
                  <a:srgbClr val="C00000"/>
                </a:solidFill>
                <a:effectLst>
                  <a:glow rad="101600">
                    <a:srgbClr val="FFFFFF"/>
                  </a:glow>
                  <a:outerShdw blurRad="50800" dist="38100" dir="18900000" algn="bl" rotWithShape="0">
                    <a:srgbClr val="FFFFFF"/>
                  </a:outerShdw>
                </a:effectLst>
                <a:ea typeface="Times New Roman" panose="02020603050405020304" pitchFamily="18" charset="0"/>
                <a:cs typeface="Lucida Calligraphy" panose="03010101010101010101" pitchFamily="66" charset="0"/>
              </a:rPr>
              <a:t>servirte </a:t>
            </a:r>
            <a:r>
              <a:rPr lang="es-ES" sz="2400" b="1" dirty="0">
                <a:solidFill>
                  <a:srgbClr val="C00000"/>
                </a:solidFill>
                <a:effectLst>
                  <a:glow rad="101600">
                    <a:srgbClr val="FFFFFF"/>
                  </a:glow>
                  <a:outerShdw blurRad="50800" dist="38100" dir="18900000" algn="bl" rotWithShape="0">
                    <a:srgbClr val="FFFFFF"/>
                  </a:outerShdw>
                </a:effectLst>
                <a:ea typeface="Times New Roman" panose="02020603050405020304" pitchFamily="18" charset="0"/>
                <a:cs typeface="Lucida Calligraphy" panose="03010101010101010101" pitchFamily="66" charset="0"/>
              </a:rPr>
              <a:t>en ellos,                                                  caminar contigo mientras caminamos a su lado.</a:t>
            </a:r>
            <a:endParaRPr lang="es-PE" sz="2400" b="1" dirty="0">
              <a:solidFill>
                <a:srgbClr val="C00000"/>
              </a:solidFill>
              <a:effectLst>
                <a:glow rad="101600">
                  <a:srgbClr val="FFFFFF"/>
                </a:glow>
                <a:outerShdw blurRad="50800" dist="38100" dir="18900000" algn="bl" rotWithShape="0">
                  <a:srgbClr val="FFFFFF"/>
                </a:outerShdw>
              </a:effectLst>
              <a:ea typeface="Times New Roman" panose="02020603050405020304" pitchFamily="18" charset="0"/>
              <a:cs typeface="Lucida Calligraphy" panose="03010101010101010101" pitchFamily="66" charset="0"/>
            </a:endParaRPr>
          </a:p>
        </p:txBody>
      </p:sp>
      <p:sp>
        <p:nvSpPr>
          <p:cNvPr id="9" name="Rectángulo 8"/>
          <p:cNvSpPr/>
          <p:nvPr/>
        </p:nvSpPr>
        <p:spPr>
          <a:xfrm>
            <a:off x="510784" y="5086107"/>
            <a:ext cx="8017754" cy="1200329"/>
          </a:xfrm>
          <a:prstGeom prst="rect">
            <a:avLst/>
          </a:prstGeom>
        </p:spPr>
        <p:txBody>
          <a:bodyPr wrap="square">
            <a:spAutoFit/>
          </a:bodyPr>
          <a:lstStyle/>
          <a:p>
            <a:pPr algn="ctr" fontAlgn="base">
              <a:spcBef>
                <a:spcPct val="0"/>
              </a:spcBef>
            </a:pPr>
            <a:r>
              <a:rPr lang="es-ES" sz="2400" b="1" dirty="0">
                <a:effectLst>
                  <a:glow rad="101600">
                    <a:srgbClr val="FFFFFF"/>
                  </a:glow>
                </a:effectLst>
                <a:ea typeface="Times New Roman" panose="02020603050405020304" pitchFamily="18" charset="0"/>
                <a:cs typeface="Lucida Calligraphy" panose="03010101010101010101" pitchFamily="66" charset="0"/>
              </a:rPr>
              <a:t>Te lo pedimos por Jesucristo tu Hijo,</a:t>
            </a:r>
            <a:endParaRPr lang="es-PE" sz="2400" b="1" dirty="0">
              <a:effectLst>
                <a:glow rad="101600">
                  <a:srgbClr val="FFFFFF"/>
                </a:glow>
              </a:effectLst>
              <a:ea typeface="Times New Roman" panose="02020603050405020304" pitchFamily="18" charset="0"/>
              <a:cs typeface="Lucida Calligraphy" panose="03010101010101010101" pitchFamily="66" charset="0"/>
            </a:endParaRPr>
          </a:p>
          <a:p>
            <a:pPr algn="ctr" fontAlgn="base">
              <a:spcBef>
                <a:spcPct val="0"/>
              </a:spcBef>
            </a:pPr>
            <a:r>
              <a:rPr lang="es-ES" sz="2400" b="1" dirty="0">
                <a:effectLst>
                  <a:glow rad="101600">
                    <a:srgbClr val="FFFFFF"/>
                  </a:glow>
                </a:effectLst>
                <a:ea typeface="Times New Roman" panose="02020603050405020304" pitchFamily="18" charset="0"/>
                <a:cs typeface="Lucida Calligraphy" panose="03010101010101010101" pitchFamily="66" charset="0"/>
              </a:rPr>
              <a:t>en quien tenemos cumplido el amor</a:t>
            </a:r>
            <a:endParaRPr lang="es-PE" sz="2400" b="1" dirty="0">
              <a:effectLst>
                <a:glow rad="101600">
                  <a:srgbClr val="FFFFFF"/>
                </a:glow>
              </a:effectLst>
              <a:ea typeface="Times New Roman" panose="02020603050405020304" pitchFamily="18" charset="0"/>
              <a:cs typeface="Lucida Calligraphy" panose="03010101010101010101" pitchFamily="66" charset="0"/>
            </a:endParaRPr>
          </a:p>
          <a:p>
            <a:pPr algn="ctr" fontAlgn="base">
              <a:spcBef>
                <a:spcPct val="0"/>
              </a:spcBef>
            </a:pPr>
            <a:r>
              <a:rPr lang="es-ES" sz="2400" b="1" dirty="0">
                <a:effectLst>
                  <a:glow rad="101600">
                    <a:srgbClr val="FFFFFF"/>
                  </a:glow>
                </a:effectLst>
                <a:ea typeface="Times New Roman" panose="02020603050405020304" pitchFamily="18" charset="0"/>
                <a:cs typeface="Lucida Calligraphy" panose="03010101010101010101" pitchFamily="66" charset="0"/>
              </a:rPr>
              <a:t>y que vive y reina glorioso por los siglos</a:t>
            </a:r>
            <a:r>
              <a:rPr lang="es-ES" sz="2400" b="1" dirty="0" smtClean="0">
                <a:effectLst>
                  <a:glow rad="101600">
                    <a:srgbClr val="FFFFFF"/>
                  </a:glow>
                </a:effectLst>
                <a:ea typeface="Times New Roman" panose="02020603050405020304" pitchFamily="18" charset="0"/>
                <a:cs typeface="Lucida Calligraphy" panose="03010101010101010101" pitchFamily="66" charset="0"/>
              </a:rPr>
              <a:t>.  Amén</a:t>
            </a:r>
            <a:r>
              <a:rPr lang="es-ES"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a:t>
            </a:r>
            <a:r>
              <a:rPr lang="es-PE"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 </a:t>
            </a:r>
            <a:endParaRPr lang="es-PE" sz="3600" b="1" dirty="0">
              <a:solidFill>
                <a:srgbClr val="FF0000">
                  <a:lumMod val="50000"/>
                </a:srgbClr>
              </a:solidFill>
              <a:effectLst>
                <a:glow rad="101600">
                  <a:srgbClr val="FFFFFF"/>
                </a:glow>
              </a:effectLst>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40492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87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c7/95/ce/c795ce9229632567dd1863bcd336e1e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557430" y="352719"/>
            <a:ext cx="8015070" cy="59689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9439" y="1082429"/>
            <a:ext cx="4698690" cy="2212387"/>
          </a:xfrm>
          <a:prstGeom prst="rect">
            <a:avLst/>
          </a:prstGeom>
          <a:effectLst>
            <a:softEdge rad="63500"/>
          </a:effectLst>
        </p:spPr>
      </p:pic>
      <p:sp>
        <p:nvSpPr>
          <p:cNvPr id="10" name="AutoShape 2"/>
          <p:cNvSpPr>
            <a:spLocks noChangeArrowheads="1"/>
          </p:cNvSpPr>
          <p:nvPr/>
        </p:nvSpPr>
        <p:spPr bwMode="auto">
          <a:xfrm>
            <a:off x="557430" y="469873"/>
            <a:ext cx="2329561" cy="919312"/>
          </a:xfrm>
          <a:prstGeom prst="roundRect">
            <a:avLst>
              <a:gd name="adj" fmla="val 20321"/>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LECTIO</a:t>
            </a:r>
          </a:p>
          <a:p>
            <a:pPr algn="ctr" eaLnBrk="0" fontAlgn="base" hangingPunct="0">
              <a:spcBef>
                <a:spcPct val="0"/>
              </a:spcBef>
              <a:spcAft>
                <a:spcPct val="0"/>
              </a:spcAft>
            </a:pPr>
            <a:r>
              <a:rPr lang="es-PE" sz="1600" b="1" dirty="0">
                <a:solidFill>
                  <a:srgbClr val="000000"/>
                </a:solidFill>
                <a:latin typeface="Times New Roman" pitchFamily="18" charset="0"/>
                <a:cs typeface="Times New Roman" pitchFamily="18" charset="0"/>
              </a:rPr>
              <a:t>¿</a:t>
            </a:r>
            <a:r>
              <a:rPr lang="es-PE" b="1" dirty="0">
                <a:solidFill>
                  <a:srgbClr val="000000"/>
                </a:solidFill>
                <a:latin typeface="Times New Roman" pitchFamily="18" charset="0"/>
                <a:cs typeface="Times New Roman" pitchFamily="18" charset="0"/>
              </a:rPr>
              <a:t>Qué dice el texto? Mateo 22, 34-40</a:t>
            </a:r>
            <a:endParaRPr lang="es-PE" dirty="0">
              <a:solidFill>
                <a:prstClr val="black"/>
              </a:solidFill>
              <a:cs typeface="Times New Roman" pitchFamily="18" charset="0"/>
            </a:endParaRPr>
          </a:p>
        </p:txBody>
      </p:sp>
      <p:sp>
        <p:nvSpPr>
          <p:cNvPr id="15" name="Rectángulo 14"/>
          <p:cNvSpPr/>
          <p:nvPr/>
        </p:nvSpPr>
        <p:spPr>
          <a:xfrm>
            <a:off x="1286560" y="3096942"/>
            <a:ext cx="6380331" cy="3046988"/>
          </a:xfrm>
          <a:prstGeom prst="rect">
            <a:avLst/>
          </a:prstGeom>
        </p:spPr>
        <p:txBody>
          <a:bodyPr wrap="square">
            <a:spAutoFit/>
          </a:bodyPr>
          <a:lstStyle/>
          <a:p>
            <a:pPr algn="ctr" fontAlgn="base">
              <a:spcBef>
                <a:spcPct val="0"/>
              </a:spcBef>
            </a:pPr>
            <a:r>
              <a:rPr lang="es-PE" sz="2400" b="1" i="1" dirty="0" smtClean="0">
                <a:solidFill>
                  <a:srgbClr val="FFFFFF"/>
                </a:solidFill>
                <a:effectLst>
                  <a:glow rad="63500">
                    <a:schemeClr val="bg2">
                      <a:lumMod val="50000"/>
                      <a:alpha val="40000"/>
                    </a:schemeClr>
                  </a:glow>
                  <a:outerShdw blurRad="50800" dist="38100" algn="l" rotWithShape="0">
                    <a:prstClr val="black"/>
                  </a:outerShdw>
                </a:effectLst>
                <a:ea typeface="Times New Roman" panose="02020603050405020304" pitchFamily="18" charset="0"/>
                <a:cs typeface="Lucida Calligraphy" panose="03010101010101010101" pitchFamily="66" charset="0"/>
              </a:rPr>
              <a:t> </a:t>
            </a:r>
            <a:r>
              <a:rPr lang="es-PE" sz="2400" b="1" i="1" dirty="0">
                <a:solidFill>
                  <a:srgbClr val="FFFFFF"/>
                </a:solidFill>
                <a:effectLst>
                  <a:glow rad="228600">
                    <a:schemeClr val="accent4">
                      <a:satMod val="175000"/>
                      <a:alpha val="40000"/>
                    </a:schemeClr>
                  </a:glow>
                  <a:outerShdw blurRad="50800" dist="38100" algn="l" rotWithShape="0">
                    <a:prstClr val="black"/>
                  </a:outerShdw>
                </a:effectLst>
                <a:ea typeface="Times New Roman" panose="02020603050405020304" pitchFamily="18" charset="0"/>
                <a:cs typeface="Lucida Calligraphy" panose="03010101010101010101" pitchFamily="66" charset="0"/>
              </a:rPr>
              <a:t>Quien ama de verdad está libre de toda ley; quien ama de verdad no puede sino buscar el bien de quienes tiene junto a ellos y, por eso, no necesita ya de leyes que le vayan diciendo cómo actuar. Quien cumple lo determinado por la ley, si no sabe amar, va a ser “</a:t>
            </a:r>
            <a:r>
              <a:rPr lang="es-PE" sz="2400" b="1" i="1" dirty="0">
                <a:solidFill>
                  <a:srgbClr val="FFFF00"/>
                </a:solidFill>
                <a:effectLst>
                  <a:glow rad="228600">
                    <a:schemeClr val="accent4">
                      <a:satMod val="175000"/>
                      <a:alpha val="40000"/>
                    </a:schemeClr>
                  </a:glow>
                  <a:outerShdw blurRad="50800" dist="38100" algn="l" rotWithShape="0">
                    <a:prstClr val="black"/>
                  </a:outerShdw>
                </a:effectLst>
                <a:ea typeface="Times New Roman" panose="02020603050405020304" pitchFamily="18" charset="0"/>
                <a:cs typeface="Lucida Calligraphy" panose="03010101010101010101" pitchFamily="66" charset="0"/>
              </a:rPr>
              <a:t>persona a medias</a:t>
            </a:r>
            <a:r>
              <a:rPr lang="es-PE" sz="2400" b="1" i="1" dirty="0">
                <a:solidFill>
                  <a:srgbClr val="FFFFFF"/>
                </a:solidFill>
                <a:effectLst>
                  <a:glow rad="228600">
                    <a:schemeClr val="accent4">
                      <a:satMod val="175000"/>
                      <a:alpha val="40000"/>
                    </a:schemeClr>
                  </a:glow>
                  <a:outerShdw blurRad="50800" dist="38100" algn="l" rotWithShape="0">
                    <a:prstClr val="black"/>
                  </a:outerShdw>
                </a:effectLst>
                <a:ea typeface="Times New Roman" panose="02020603050405020304" pitchFamily="18" charset="0"/>
                <a:cs typeface="Lucida Calligraphy" panose="03010101010101010101" pitchFamily="66" charset="0"/>
              </a:rPr>
              <a:t>”. Escuchemos.</a:t>
            </a:r>
            <a:endParaRPr lang="es-PE" sz="3600" b="1" i="1" dirty="0">
              <a:solidFill>
                <a:srgbClr val="FFFFFF"/>
              </a:solidFill>
              <a:effectLst>
                <a:glow rad="2286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endParaRPr>
          </a:p>
        </p:txBody>
      </p:sp>
      <p:sp>
        <p:nvSpPr>
          <p:cNvPr id="3" name="Rectángulo 2"/>
          <p:cNvSpPr/>
          <p:nvPr/>
        </p:nvSpPr>
        <p:spPr>
          <a:xfrm>
            <a:off x="3845753" y="440486"/>
            <a:ext cx="1951175" cy="584775"/>
          </a:xfrm>
          <a:prstGeom prst="rect">
            <a:avLst/>
          </a:prstGeom>
        </p:spPr>
        <p:txBody>
          <a:bodyPr wrap="none">
            <a:spAutoFit/>
          </a:bodyPr>
          <a:lstStyle/>
          <a:p>
            <a:r>
              <a:rPr lang="es-PE" sz="3200" b="1" u="sng" dirty="0">
                <a:solidFill>
                  <a:srgbClr val="FFFF00"/>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Times New Roman" panose="02020603050405020304" pitchFamily="18" charset="0"/>
                <a:cs typeface="Lucida Calligraphy" panose="03010101010101010101" pitchFamily="66" charset="0"/>
              </a:rPr>
              <a:t>Motivación</a:t>
            </a:r>
            <a:r>
              <a:rPr lang="es-PE" sz="3200" b="1" dirty="0">
                <a:solidFill>
                  <a:srgbClr val="FFFFFF"/>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Times New Roman" panose="02020603050405020304" pitchFamily="18" charset="0"/>
                <a:cs typeface="Lucida Calligraphy" panose="03010101010101010101" pitchFamily="66" charset="0"/>
              </a:rPr>
              <a:t>:</a:t>
            </a:r>
            <a:endParaRPr lang="en-US" sz="3200" dirty="0"/>
          </a:p>
        </p:txBody>
      </p:sp>
    </p:spTree>
    <p:extLst>
      <p:ext uri="{BB962C8B-B14F-4D97-AF65-F5344CB8AC3E}">
        <p14:creationId xmlns:p14="http://schemas.microsoft.com/office/powerpoint/2010/main" val="3576445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1"/>
                                          </p:val>
                                        </p:tav>
                                        <p:tav tm="100000">
                                          <p:val>
                                            <p:strVal val="#ppt_x"/>
                                          </p:val>
                                        </p:tav>
                                      </p:tavLst>
                                    </p:anim>
                                    <p:anim calcmode="lin" valueType="num">
                                      <p:cBhvr>
                                        <p:cTn id="9"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i.pinimg.com/564x/05/60/11/056011b42c760a847fa1b958d156cc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21" y="476005"/>
            <a:ext cx="7982003" cy="5836871"/>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686972" y="4496994"/>
            <a:ext cx="7772998" cy="1815882"/>
          </a:xfrm>
          <a:prstGeom prst="rect">
            <a:avLst/>
          </a:prstGeom>
          <a:noFill/>
          <a:ln>
            <a:noFill/>
          </a:ln>
          <a:effectLst/>
          <a:extLst/>
        </p:spPr>
        <p:txBody>
          <a:bodyPr wrap="square">
            <a:spAutoFit/>
          </a:bodyPr>
          <a:lstStyle/>
          <a:p>
            <a:pPr algn="ctr" fontAlgn="base">
              <a:spcAft>
                <a:spcPct val="0"/>
              </a:spcAft>
            </a:pPr>
            <a:r>
              <a:rPr lang="es-ES" sz="2400" b="1" dirty="0" smtClean="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En </a:t>
            </a:r>
            <a:r>
              <a:rPr lang="es-ES" sz="2400" b="1" dirty="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aquel tiempo,</a:t>
            </a:r>
            <a:r>
              <a:rPr lang="es-ES" sz="4000" b="1" dirty="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 </a:t>
            </a:r>
            <a:r>
              <a:rPr lang="es-ES" sz="2400" b="1" dirty="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los fariseos, al oír que Jesús </a:t>
            </a:r>
            <a:endParaRPr lang="es-ES" sz="2400" b="1" dirty="0" smtClean="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endParaRPr>
          </a:p>
          <a:p>
            <a:pPr algn="ctr" fontAlgn="base">
              <a:spcAft>
                <a:spcPct val="0"/>
              </a:spcAft>
            </a:pPr>
            <a:r>
              <a:rPr lang="es-ES" sz="2400" b="1" dirty="0" smtClean="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había </a:t>
            </a:r>
            <a:r>
              <a:rPr lang="es-ES" sz="2400" b="1" dirty="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hecho callar a los saduceos,  formaron grupo, y uno de ellos, que era experto en la Ley, </a:t>
            </a:r>
            <a:r>
              <a:rPr lang="es-ES" sz="2400" b="1" dirty="0" smtClean="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                            le </a:t>
            </a:r>
            <a:r>
              <a:rPr lang="es-ES" sz="2400" b="1" dirty="0">
                <a:solidFill>
                  <a:srgbClr val="FFFFCC"/>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preguntó para ponerlo a prueba:</a:t>
            </a:r>
          </a:p>
        </p:txBody>
      </p:sp>
      <p:sp>
        <p:nvSpPr>
          <p:cNvPr id="7" name="Rectángulo 6"/>
          <p:cNvSpPr/>
          <p:nvPr/>
        </p:nvSpPr>
        <p:spPr>
          <a:xfrm>
            <a:off x="3263118" y="305656"/>
            <a:ext cx="3299301" cy="923330"/>
          </a:xfrm>
          <a:prstGeom prst="rect">
            <a:avLst/>
          </a:prstGeom>
        </p:spPr>
        <p:txBody>
          <a:bodyPr wrap="none">
            <a:spAutoFit/>
          </a:bodyPr>
          <a:lstStyle/>
          <a:p>
            <a:r>
              <a:rPr lang="es-ES" sz="3600" b="1" dirty="0">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   </a:t>
            </a:r>
            <a:r>
              <a:rPr lang="es-ES" sz="3600" b="1" dirty="0" smtClean="0">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Mateo </a:t>
            </a:r>
            <a:r>
              <a:rPr lang="es-ES" sz="3600" b="1" dirty="0">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22, 34-40</a:t>
            </a:r>
            <a:r>
              <a:rPr lang="es-ES" sz="5400" b="1" dirty="0">
                <a:solidFill>
                  <a:schemeClr val="bg1">
                    <a:lumMod val="20000"/>
                    <a:lumOff val="80000"/>
                  </a:schemeClr>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 </a:t>
            </a:r>
            <a:endParaRPr lang="en-US" sz="3600" dirty="0">
              <a:solidFill>
                <a:schemeClr val="bg1">
                  <a:lumMod val="20000"/>
                  <a:lumOff val="80000"/>
                </a:schemeClr>
              </a:solidFill>
            </a:endParaRPr>
          </a:p>
        </p:txBody>
      </p:sp>
    </p:spTree>
    <p:extLst>
      <p:ext uri="{BB962C8B-B14F-4D97-AF65-F5344CB8AC3E}">
        <p14:creationId xmlns:p14="http://schemas.microsoft.com/office/powerpoint/2010/main" val="3351065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725"/>
                                        </p:tgtEl>
                                        <p:attrNameLst>
                                          <p:attrName>ppt_y</p:attrName>
                                        </p:attrNameLst>
                                      </p:cBhvr>
                                      <p:tavLst>
                                        <p:tav tm="0">
                                          <p:val>
                                            <p:strVal val="#ppt_y"/>
                                          </p:val>
                                        </p:tav>
                                        <p:tav tm="100000">
                                          <p:val>
                                            <p:strVal val="#ppt_y"/>
                                          </p:val>
                                        </p:tav>
                                      </p:tavLst>
                                    </p:anim>
                                    <p:anim calcmode="lin" valueType="num">
                                      <p:cBhvr>
                                        <p:cTn id="9" dur="1000" fill="hold"/>
                                        <p:tgtEl>
                                          <p:spTgt spid="3072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7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e/f5/cb/2ef5cb311629e74382051a015f166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56" y="414459"/>
            <a:ext cx="8100397" cy="5968755"/>
          </a:xfrm>
          <a:prstGeom prst="rect">
            <a:avLst/>
          </a:prstGeom>
          <a:noFill/>
          <a:extLst>
            <a:ext uri="{909E8E84-426E-40DD-AFC4-6F175D3DCCD1}">
              <a14:hiddenFill xmlns:a14="http://schemas.microsoft.com/office/drawing/2010/main">
                <a:solidFill>
                  <a:srgbClr val="FFFFFF"/>
                </a:solidFill>
              </a14:hiddenFill>
            </a:ext>
          </a:extLst>
        </p:spPr>
      </p:pic>
      <p:sp>
        <p:nvSpPr>
          <p:cNvPr id="288770" name="Rectangle 2"/>
          <p:cNvSpPr>
            <a:spLocks noChangeArrowheads="1"/>
          </p:cNvSpPr>
          <p:nvPr/>
        </p:nvSpPr>
        <p:spPr bwMode="auto">
          <a:xfrm>
            <a:off x="650589" y="337243"/>
            <a:ext cx="7746065" cy="1077218"/>
          </a:xfrm>
          <a:prstGeom prst="rect">
            <a:avLst/>
          </a:prstGeom>
          <a:noFill/>
          <a:ln>
            <a:noFill/>
          </a:ln>
          <a:effectLst>
            <a:softEdge rad="317500"/>
          </a:effectLst>
          <a:extLst/>
        </p:spPr>
        <p:txBody>
          <a:bodyPr wrap="square">
            <a:spAutoFit/>
          </a:bodyPr>
          <a:lstStyle/>
          <a:p>
            <a:pPr algn="ctr" fontAlgn="base">
              <a:spcBef>
                <a:spcPct val="50000"/>
              </a:spcBef>
              <a:spcAft>
                <a:spcPct val="0"/>
              </a:spcAft>
            </a:pPr>
            <a:r>
              <a:rPr lang="es-ES" sz="3200" b="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 </a:t>
            </a:r>
            <a:r>
              <a:rPr lang="es-ES" sz="3200" b="1" dirty="0" smtClean="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 Maestro</a:t>
            </a:r>
            <a:r>
              <a:rPr lang="es-ES" sz="3200" b="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 </a:t>
            </a:r>
            <a:r>
              <a:rPr lang="es-ES" sz="3200" b="1" dirty="0" smtClean="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  ¿</a:t>
            </a:r>
            <a:r>
              <a:rPr lang="es-ES" sz="3200" b="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cuál es el mandamiento principal </a:t>
            </a:r>
            <a:r>
              <a:rPr lang="es-ES" sz="3200" b="1" dirty="0" smtClean="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de la </a:t>
            </a:r>
            <a:r>
              <a:rPr lang="es-ES" sz="3200" b="1" dirty="0">
                <a:solidFill>
                  <a:schemeClr val="bg1">
                    <a:lumMod val="20000"/>
                    <a:lumOff val="80000"/>
                  </a:schemeClr>
                </a:solidFill>
                <a:effectLst>
                  <a:glow rad="139700">
                    <a:schemeClr val="accent4">
                      <a:satMod val="175000"/>
                      <a:alpha val="40000"/>
                    </a:schemeClr>
                  </a:glow>
                  <a:outerShdw blurRad="38100" dist="38100" dir="2700000" algn="tl">
                    <a:srgbClr val="000000"/>
                  </a:outerShdw>
                </a:effectLst>
                <a:ea typeface="Arial Unicode MS"/>
                <a:cs typeface="Arial Unicode MS" pitchFamily="34" charset="-128"/>
              </a:rPr>
              <a:t>Ley?</a:t>
            </a:r>
          </a:p>
        </p:txBody>
      </p:sp>
    </p:spTree>
    <p:extLst>
      <p:ext uri="{BB962C8B-B14F-4D97-AF65-F5344CB8AC3E}">
        <p14:creationId xmlns:p14="http://schemas.microsoft.com/office/powerpoint/2010/main" val="76682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8770"/>
                                        </p:tgtEl>
                                        <p:attrNameLst>
                                          <p:attrName>style.visibility</p:attrName>
                                        </p:attrNameLst>
                                      </p:cBhvr>
                                      <p:to>
                                        <p:strVal val="visible"/>
                                      </p:to>
                                    </p:set>
                                    <p:anim calcmode="lin" valueType="num">
                                      <p:cBhvr>
                                        <p:cTn id="7" dur="1000" fill="hold"/>
                                        <p:tgtEl>
                                          <p:spTgt spid="28877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88770"/>
                                        </p:tgtEl>
                                        <p:attrNameLst>
                                          <p:attrName>ppt_y</p:attrName>
                                        </p:attrNameLst>
                                      </p:cBhvr>
                                      <p:tavLst>
                                        <p:tav tm="0">
                                          <p:val>
                                            <p:strVal val="#ppt_y"/>
                                          </p:val>
                                        </p:tav>
                                        <p:tav tm="100000">
                                          <p:val>
                                            <p:strVal val="#ppt_y"/>
                                          </p:val>
                                        </p:tav>
                                      </p:tavLst>
                                    </p:anim>
                                    <p:anim calcmode="lin" valueType="num">
                                      <p:cBhvr>
                                        <p:cTn id="9" dur="1000" fill="hold"/>
                                        <p:tgtEl>
                                          <p:spTgt spid="28877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887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Lst>
  </p:timing>
</p:sld>
</file>

<file path=ppt/theme/theme1.xml><?xml version="1.0" encoding="utf-8"?>
<a:theme xmlns:a="http://schemas.openxmlformats.org/drawingml/2006/main" name="plain rectangle">
  <a:themeElements>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1272</TotalTime>
  <Words>1347</Words>
  <Application>Microsoft Office PowerPoint</Application>
  <PresentationFormat>Presentación en pantalla (4:3)</PresentationFormat>
  <Paragraphs>130</Paragraphs>
  <Slides>34</Slides>
  <Notes>1</Notes>
  <HiddenSlides>0</HiddenSlides>
  <MMClips>1</MMClips>
  <ScaleCrop>false</ScaleCrop>
  <HeadingPairs>
    <vt:vector size="6" baseType="variant">
      <vt:variant>
        <vt:lpstr>Fuentes usadas</vt:lpstr>
      </vt:variant>
      <vt:variant>
        <vt:i4>27</vt:i4>
      </vt:variant>
      <vt:variant>
        <vt:lpstr>Tema</vt:lpstr>
      </vt:variant>
      <vt:variant>
        <vt:i4>1</vt:i4>
      </vt:variant>
      <vt:variant>
        <vt:lpstr>Títulos de diapositiva</vt:lpstr>
      </vt:variant>
      <vt:variant>
        <vt:i4>34</vt:i4>
      </vt:variant>
    </vt:vector>
  </HeadingPairs>
  <TitlesOfParts>
    <vt:vector size="62" baseType="lpstr">
      <vt:lpstr>Agency FB</vt:lpstr>
      <vt:lpstr>Aharoni</vt:lpstr>
      <vt:lpstr>AR DELANEY</vt:lpstr>
      <vt:lpstr>Arial</vt:lpstr>
      <vt:lpstr>Arial Black</vt:lpstr>
      <vt:lpstr>Arial Narrow</vt:lpstr>
      <vt:lpstr>Arial Rounded MT Bold</vt:lpstr>
      <vt:lpstr>Arial Unicode MS</vt:lpstr>
      <vt:lpstr>Britannic Bold</vt:lpstr>
      <vt:lpstr>Calibri</vt:lpstr>
      <vt:lpstr>Candara</vt:lpstr>
      <vt:lpstr>Century725 Cn BT</vt:lpstr>
      <vt:lpstr>Comic Sans MS</vt:lpstr>
      <vt:lpstr>Courier New</vt:lpstr>
      <vt:lpstr>Franklin Gothic Demi</vt:lpstr>
      <vt:lpstr>Goudy Stout</vt:lpstr>
      <vt:lpstr>Humnst777 Blk BT</vt:lpstr>
      <vt:lpstr>Impact</vt:lpstr>
      <vt:lpstr>Kristen ITC</vt:lpstr>
      <vt:lpstr>Lucida Calligraphy</vt:lpstr>
      <vt:lpstr>Poor Richard</vt:lpstr>
      <vt:lpstr>Segoe UI Variable Text Semibold</vt:lpstr>
      <vt:lpstr>Square721 Cn BT</vt:lpstr>
      <vt:lpstr>Swis721 Blk BT</vt:lpstr>
      <vt:lpstr>Times New Roman</vt:lpstr>
      <vt:lpstr>Verdana</vt:lpstr>
      <vt:lpstr>Wingdings</vt:lpstr>
      <vt:lpstr>plain rectangle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199</cp:revision>
  <dcterms:created xsi:type="dcterms:W3CDTF">2017-10-23T15:53:12Z</dcterms:created>
  <dcterms:modified xsi:type="dcterms:W3CDTF">2023-10-23T15:11:57Z</dcterms:modified>
</cp:coreProperties>
</file>