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44" r:id="rId7"/>
    <p:sldMasterId id="2147483756" r:id="rId8"/>
  </p:sldMasterIdLst>
  <p:notesMasterIdLst>
    <p:notesMasterId r:id="rId45"/>
  </p:notesMasterIdLst>
  <p:sldIdLst>
    <p:sldId id="295" r:id="rId9"/>
    <p:sldId id="298" r:id="rId10"/>
    <p:sldId id="258" r:id="rId11"/>
    <p:sldId id="259" r:id="rId12"/>
    <p:sldId id="260" r:id="rId13"/>
    <p:sldId id="261" r:id="rId14"/>
    <p:sldId id="262" r:id="rId15"/>
    <p:sldId id="263" r:id="rId16"/>
    <p:sldId id="265" r:id="rId17"/>
    <p:sldId id="266" r:id="rId18"/>
    <p:sldId id="267" r:id="rId19"/>
    <p:sldId id="264" r:id="rId20"/>
    <p:sldId id="268" r:id="rId21"/>
    <p:sldId id="269" r:id="rId22"/>
    <p:sldId id="270" r:id="rId23"/>
    <p:sldId id="272" r:id="rId24"/>
    <p:sldId id="273" r:id="rId25"/>
    <p:sldId id="292"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301" r:id="rId39"/>
    <p:sldId id="300" r:id="rId40"/>
    <p:sldId id="289" r:id="rId41"/>
    <p:sldId id="290" r:id="rId42"/>
    <p:sldId id="297" r:id="rId43"/>
    <p:sldId id="291" r:id="rId44"/>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8B863"/>
    <a:srgbClr val="FFFFFF"/>
    <a:srgbClr val="FFC42D"/>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4660"/>
  </p:normalViewPr>
  <p:slideViewPr>
    <p:cSldViewPr snapToGrid="0">
      <p:cViewPr varScale="1">
        <p:scale>
          <a:sx n="75" d="100"/>
          <a:sy n="75" d="100"/>
        </p:scale>
        <p:origin x="182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B9BF4C-8980-420E-B251-B62898BA8718}" type="datetimeFigureOut">
              <a:rPr lang="es-PE" smtClean="0"/>
              <a:t>1/08/2023</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B43364-E6A3-4045-AAC3-9F1738B02A9E}" type="slidenum">
              <a:rPr lang="es-PE" smtClean="0"/>
              <a:t>‹Nº›</a:t>
            </a:fld>
            <a:endParaRPr lang="es-PE"/>
          </a:p>
        </p:txBody>
      </p:sp>
    </p:spTree>
    <p:extLst>
      <p:ext uri="{BB962C8B-B14F-4D97-AF65-F5344CB8AC3E}">
        <p14:creationId xmlns:p14="http://schemas.microsoft.com/office/powerpoint/2010/main" val="2977108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61B43364-E6A3-4045-AAC3-9F1738B02A9E}" type="slidenum">
              <a:rPr lang="es-PE" smtClean="0"/>
              <a:t>7</a:t>
            </a:fld>
            <a:endParaRPr lang="es-PE" dirty="0"/>
          </a:p>
        </p:txBody>
      </p:sp>
    </p:spTree>
    <p:extLst>
      <p:ext uri="{BB962C8B-B14F-4D97-AF65-F5344CB8AC3E}">
        <p14:creationId xmlns:p14="http://schemas.microsoft.com/office/powerpoint/2010/main" val="2930512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a:defRPr/>
            </a:pPr>
            <a:fld id="{5A8845EA-A218-4BB3-899A-D3E98955B459}" type="slidenum">
              <a:rPr lang="ca-ES" smtClean="0">
                <a:solidFill>
                  <a:srgbClr val="000000"/>
                </a:solidFill>
              </a:rPr>
              <a:pPr>
                <a:defRPr/>
              </a:pPr>
              <a:t>17</a:t>
            </a:fld>
            <a:endParaRPr lang="ca-ES" dirty="0">
              <a:solidFill>
                <a:srgbClr val="000000"/>
              </a:solidFill>
            </a:endParaRPr>
          </a:p>
        </p:txBody>
      </p:sp>
    </p:spTree>
    <p:extLst>
      <p:ext uri="{BB962C8B-B14F-4D97-AF65-F5344CB8AC3E}">
        <p14:creationId xmlns:p14="http://schemas.microsoft.com/office/powerpoint/2010/main" val="1879413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5C47F85B-9E53-4814-812A-B4412DC65C30}" type="slidenum">
              <a:rPr lang="es-PE" smtClean="0">
                <a:solidFill>
                  <a:srgbClr val="000000"/>
                </a:solidFill>
              </a:rPr>
              <a:pPr/>
              <a:t>34</a:t>
            </a:fld>
            <a:endParaRPr lang="es-PE">
              <a:solidFill>
                <a:srgbClr val="000000"/>
              </a:solidFill>
            </a:endParaRPr>
          </a:p>
        </p:txBody>
      </p:sp>
    </p:spTree>
    <p:extLst>
      <p:ext uri="{BB962C8B-B14F-4D97-AF65-F5344CB8AC3E}">
        <p14:creationId xmlns:p14="http://schemas.microsoft.com/office/powerpoint/2010/main" val="3591611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5C47F85B-9E53-4814-812A-B4412DC65C30}" type="slidenum">
              <a:rPr lang="es-PE" smtClean="0">
                <a:solidFill>
                  <a:srgbClr val="000000"/>
                </a:solidFill>
              </a:rPr>
              <a:pPr/>
              <a:t>35</a:t>
            </a:fld>
            <a:endParaRPr lang="es-PE">
              <a:solidFill>
                <a:srgbClr val="000000"/>
              </a:solidFill>
            </a:endParaRPr>
          </a:p>
        </p:txBody>
      </p:sp>
    </p:spTree>
    <p:extLst>
      <p:ext uri="{BB962C8B-B14F-4D97-AF65-F5344CB8AC3E}">
        <p14:creationId xmlns:p14="http://schemas.microsoft.com/office/powerpoint/2010/main" val="2461337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B717995-AFEB-4A8D-8343-B666057F95C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614541736"/>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F252F98A-7ADD-45EA-AEFA-9E862097454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8356512"/>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E4C41C1-2ABC-4DFB-9742-5991571B81DA}"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648106979"/>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12B9FE-9AF2-4890-9CD0-0883711B69A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581068397"/>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D06DB3-4365-4233-B61B-F530033A083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751558339"/>
      </p:ext>
    </p:extLst>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508060-E7DF-4ADC-9DE2-C19FCCF8094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178400650"/>
      </p:ext>
    </p:extLst>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003702-9917-43CD-A65D-E5B086A6F44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273053056"/>
      </p:ext>
    </p:extLst>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C82606-C0A8-41F0-A5CD-F9280898098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935645973"/>
      </p:ext>
    </p:extLst>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37AC524-DBA0-4273-909B-7333DA8EED7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017757491"/>
      </p:ext>
    </p:extLst>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74AD28B-F23A-4500-AA53-86A2870C9E2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029828118"/>
      </p:ext>
    </p:extLst>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43D50A-B5D2-472B-BEC9-59865EAA758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19050902"/>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2DABCC91-9928-425D-909A-B79C85E00DD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110138882"/>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A170294-90D0-43F3-BE1E-32251B8814A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071704477"/>
      </p:ext>
    </p:extLst>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859701-CD62-4B29-9D53-248C1FEED38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22299043"/>
      </p:ext>
    </p:extLst>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5E3018-675C-4482-A7EB-69B3578B35CA}"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360789831"/>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B57BEEC3-E65D-4EE2-AE8A-49FADBAD7E62}"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068154840"/>
      </p:ext>
    </p:extLst>
  </p:cSld>
  <p:clrMapOvr>
    <a:masterClrMapping/>
  </p:clrMapOvr>
  <p:transition spd="med">
    <p:diamon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B5C19096-B4A6-4F92-B354-46FB5E3F202F}"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085225631"/>
      </p:ext>
    </p:extLst>
  </p:cSld>
  <p:clrMapOvr>
    <a:masterClrMapping/>
  </p:clrMapOvr>
  <p:transition spd="med">
    <p:diamon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69AB1776-9453-4E62-B9A7-52137BC10B6F}"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135172073"/>
      </p:ext>
    </p:extLst>
  </p:cSld>
  <p:clrMapOvr>
    <a:masterClrMapping/>
  </p:clrMapOvr>
  <p:transition spd="med">
    <p:diamon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ED776B44-1CAD-4B5B-B45E-68B7705BC661}"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695060478"/>
      </p:ext>
    </p:extLst>
  </p:cSld>
  <p:clrMapOvr>
    <a:masterClrMapping/>
  </p:clrMapOvr>
  <p:transition spd="med">
    <p:diamon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FFFFFF"/>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9" name="8 Marcador de número de diapositiva"/>
          <p:cNvSpPr>
            <a:spLocks noGrp="1"/>
          </p:cNvSpPr>
          <p:nvPr>
            <p:ph type="sldNum" sz="quarter" idx="12"/>
          </p:nvPr>
        </p:nvSpPr>
        <p:spPr/>
        <p:txBody>
          <a:bodyPr/>
          <a:lstStyle>
            <a:lvl1pPr>
              <a:defRPr/>
            </a:lvl1pPr>
          </a:lstStyle>
          <a:p>
            <a:fld id="{5BEE0C4E-F499-4C71-977F-942922950308}"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4009413569"/>
      </p:ext>
    </p:extLst>
  </p:cSld>
  <p:clrMapOvr>
    <a:masterClrMapping/>
  </p:clrMapOvr>
  <p:transition spd="med">
    <p:diamon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FFFFFF"/>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5" name="4 Marcador de número de diapositiva"/>
          <p:cNvSpPr>
            <a:spLocks noGrp="1"/>
          </p:cNvSpPr>
          <p:nvPr>
            <p:ph type="sldNum" sz="quarter" idx="12"/>
          </p:nvPr>
        </p:nvSpPr>
        <p:spPr/>
        <p:txBody>
          <a:bodyPr/>
          <a:lstStyle>
            <a:lvl1pPr>
              <a:defRPr/>
            </a:lvl1pPr>
          </a:lstStyle>
          <a:p>
            <a:fld id="{673CBA63-EBBA-4DC0-9275-18D63D7111FB}"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90241600"/>
      </p:ext>
    </p:extLst>
  </p:cSld>
  <p:clrMapOvr>
    <a:masterClrMapping/>
  </p:clrMapOvr>
  <p:transition spd="med">
    <p:diamon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FFFFFF"/>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4" name="3 Marcador de número de diapositiva"/>
          <p:cNvSpPr>
            <a:spLocks noGrp="1"/>
          </p:cNvSpPr>
          <p:nvPr>
            <p:ph type="sldNum" sz="quarter" idx="12"/>
          </p:nvPr>
        </p:nvSpPr>
        <p:spPr/>
        <p:txBody>
          <a:bodyPr/>
          <a:lstStyle>
            <a:lvl1pPr>
              <a:defRPr/>
            </a:lvl1pPr>
          </a:lstStyle>
          <a:p>
            <a:fld id="{5B11C2E4-1A1A-4EE1-B82D-B86AEC800BCF}"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376638200"/>
      </p:ext>
    </p:extLst>
  </p:cSld>
  <p:clrMapOvr>
    <a:masterClrMapping/>
  </p:clrMapOvr>
  <p:transition spd="med">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1815A093-09FE-4138-99D7-F371C9DB96D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64726790"/>
      </p:ext>
    </p:extLst>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E24C7D43-769C-4E91-ADC2-DCA52CFC12B9}"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901544206"/>
      </p:ext>
    </p:extLst>
  </p:cSld>
  <p:clrMapOvr>
    <a:masterClrMapping/>
  </p:clrMapOvr>
  <p:transition spd="med">
    <p:diamon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9CB9AF7E-6D8A-4E44-A575-A4EFDCB3D6FA}"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686981668"/>
      </p:ext>
    </p:extLst>
  </p:cSld>
  <p:clrMapOvr>
    <a:masterClrMapping/>
  </p:clrMapOvr>
  <p:transition spd="med">
    <p:diamon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AEDA29BD-DFD6-47E5-8D8E-75CE0515E981}"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283520841"/>
      </p:ext>
    </p:extLst>
  </p:cSld>
  <p:clrMapOvr>
    <a:masterClrMapping/>
  </p:clrMapOvr>
  <p:transition spd="med">
    <p:diamon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BB423EDA-2669-4265-BFF8-0986117EE8E0}"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914608680"/>
      </p:ext>
    </p:extLst>
  </p:cSld>
  <p:clrMapOvr>
    <a:masterClrMapping/>
  </p:clrMapOvr>
  <p:transition spd="med">
    <p:diamon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C26977-331C-4EDD-AC23-E5D7F3642DD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130953379"/>
      </p:ext>
    </p:extLst>
  </p:cSld>
  <p:clrMapOvr>
    <a:masterClrMapping/>
  </p:clrMapOvr>
  <p:transition spd="slow">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D9244-3CF5-40E5-9B6B-F34A4A1FBB3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518351718"/>
      </p:ext>
    </p:extLst>
  </p:cSld>
  <p:clrMapOvr>
    <a:masterClrMapping/>
  </p:clrMapOvr>
  <p:transition spd="slow">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A7F93C-EED2-4C54-AD0E-A2C9AC735F1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838557593"/>
      </p:ext>
    </p:extLst>
  </p:cSld>
  <p:clrMapOvr>
    <a:masterClrMapping/>
  </p:clrMapOvr>
  <p:transition spd="slow">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04D00DD-A25E-491D-B4DC-FA1FE6632E0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234428526"/>
      </p:ext>
    </p:extLst>
  </p:cSld>
  <p:clrMapOvr>
    <a:masterClrMapping/>
  </p:clrMapOvr>
  <p:transition spd="slow">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B82412-CEAB-4A8A-8EF3-BAB0C734906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809679296"/>
      </p:ext>
    </p:extLst>
  </p:cSld>
  <p:clrMapOvr>
    <a:masterClrMapping/>
  </p:clrMapOvr>
  <p:transition spd="slow">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ED59C11-FDC7-4729-B67B-3AE1CCDFAC5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897777686"/>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ACE809C3-046E-4630-B608-6469EBCF2751}"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626962406"/>
      </p:ext>
    </p:extLst>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F14CB66-2221-4F18-BD53-33037159AC0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459282267"/>
      </p:ext>
    </p:extLst>
  </p:cSld>
  <p:clrMapOvr>
    <a:masterClrMapping/>
  </p:clrMapOvr>
  <p:transition spd="slow">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B471B3-5258-46E9-BE18-AA18BBC5877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854346543"/>
      </p:ext>
    </p:extLst>
  </p:cSld>
  <p:clrMapOvr>
    <a:masterClrMapping/>
  </p:clrMapOvr>
  <p:transition spd="slow">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3427A7-CF7B-4F65-AFBE-4104BFFF7C3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930797173"/>
      </p:ext>
    </p:extLst>
  </p:cSld>
  <p:clrMapOvr>
    <a:masterClrMapping/>
  </p:clrMapOvr>
  <p:transition spd="slow">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4468E7-D0FF-4E17-B26A-470D14D3554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560664576"/>
      </p:ext>
    </p:extLst>
  </p:cSld>
  <p:clrMapOvr>
    <a:masterClrMapping/>
  </p:clrMapOvr>
  <p:transition spd="slow">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5A8245-D03D-42DF-9AE6-90E3A455573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481781863"/>
      </p:ext>
    </p:extLst>
  </p:cSld>
  <p:clrMapOvr>
    <a:masterClrMapping/>
  </p:clrMapOvr>
  <p:transition spd="slow">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C4C105-D6E5-4542-A40C-55FC185D3BA2}"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2042607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9F1A2A-8164-4B53-B021-D00C6CFA7E0A}"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5029751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F0E7A0-56B3-4683-B9EF-4D713B3E28DF}"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5782455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2A02FD-B295-42B6-A219-8802C228B273}"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1691333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AC0BF01-A2A7-4A66-AC71-9B2202304FBA}"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358290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DE6EB33D-9C2B-45AB-9F5A-D95DE9DDA79C}"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247815005"/>
      </p:ext>
    </p:extLst>
  </p:cSld>
  <p:clrMapOvr>
    <a:masterClrMapping/>
  </p:clrMapOvr>
  <p:transition spd="slow">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D717D2E-5709-4755-883C-D7D78BB34206}"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7781086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757E5BD-C9DA-4431-85FC-40B642383230}"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7353204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7350C7-0EF5-462E-B797-802F401F2A0E}"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1267552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1BA34F-B7BD-4C58-B190-36D6B5758A94}"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7477210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E99EE6-0AE2-4F4B-A56A-48BCD3AE37DC}"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961927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8FE757-B029-465C-8EE6-76B09730F0E9}"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5721826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785EA49-8411-40EA-8CC9-106C1074033C}"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7032439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9DAC4C5-244C-45D5-9B12-328D669DAB5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8706738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E9D91C09-1C3B-4BEA-81F8-629B3765AA9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4069380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420B18E6-14F5-4B04-B5C7-86D86F6E418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158918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892A6461-D92D-4865-9F46-6C6357B111A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745747976"/>
      </p:ext>
    </p:extLst>
  </p:cSld>
  <p:clrMapOvr>
    <a:masterClrMapping/>
  </p:clrMapOvr>
  <p:transition spd="slow">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B2FC82B3-6E38-40D1-B09D-4F3BDB6F201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7122845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2344ABEF-15AA-48D4-9611-F5BC5B7520A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1522164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150AE21D-8382-45F0-959A-816E821B3C3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5959394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410E17A5-D4C7-4287-B9FC-971F9530103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7259273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521A77F6-FC67-4149-8BE8-559EECEBC5B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6276958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DD80AFA-D458-47B3-AE5C-56914A77BBD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9079386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8A08C9E2-44BA-4117-BC73-54DA1F56E45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061940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5639B1A1-A8D7-4039-9B87-EF64878F1DE1}"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4170449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962410CA-81BB-47CA-81BB-E5F3E53FE4B4}"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9045389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1B50EF76-1A1C-4DEE-A2EF-78A3FF5E1E5B}"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243823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949742B7-1B56-43D9-AF84-F3A5D0D02D8B}"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116810680"/>
      </p:ext>
    </p:extLst>
  </p:cSld>
  <p:clrMapOvr>
    <a:masterClrMapping/>
  </p:clrMapOvr>
  <p:transition spd="slow">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D3315A2F-9E3B-4042-B15C-922E88C2F7F8}"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8467339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A52E42F0-DE48-4DC2-A08C-51E9113B0350}"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1435976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2A94C770-A523-40BD-96FE-3D8211E47F75}"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9827077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894D5A22-522D-437B-B2C9-23366573F80C}"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9974620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6D91A87A-3E5D-4C05-83CE-C96976764172}"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6863696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020840B3-B06A-4042-A038-D68186786AC3}"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8213023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820B002B-FD50-4E70-9D25-2FEB6F941FFA}"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1573020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F436B98-85D9-408B-960D-2CCBB565EDC9}"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7201360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atin typeface="Book Antiqua" pitchFamily="18" charset="0"/>
              </a:defRPr>
            </a:lvl1pPr>
          </a:lstStyle>
          <a:p>
            <a:r>
              <a:rPr lang="en-US"/>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atin typeface="Book Antiqua" pitchFamily="18" charset="0"/>
              </a:defRPr>
            </a:lvl1pPr>
          </a:lstStyle>
          <a:p>
            <a:r>
              <a:rPr lang="en-US"/>
              <a:t>Click to edit Master subtitle style</a:t>
            </a:r>
          </a:p>
        </p:txBody>
      </p:sp>
      <p:sp>
        <p:nvSpPr>
          <p:cNvPr id="3076" name="Rectangle 4"/>
          <p:cNvSpPr>
            <a:spLocks noGrp="1" noChangeArrowheads="1"/>
          </p:cNvSpPr>
          <p:nvPr>
            <p:ph type="dt" sz="half" idx="2"/>
          </p:nvPr>
        </p:nvSpPr>
        <p:spPr/>
        <p:txBody>
          <a:bodyPr/>
          <a:lstStyle>
            <a:lvl1pPr>
              <a:defRPr>
                <a:latin typeface="Book Antiqua" pitchFamily="18" charset="0"/>
              </a:defRPr>
            </a:lvl1pPr>
          </a:lstStyle>
          <a:p>
            <a:fld id="{1699AB4E-EFA5-4752-A94F-DA4319C75864}" type="datetime1">
              <a:rPr lang="en-US">
                <a:solidFill>
                  <a:srgbClr val="FFFFFF"/>
                </a:solidFill>
              </a:rPr>
              <a:pPr/>
              <a:t>8/1/2023</a:t>
            </a:fld>
            <a:endParaRPr lang="en-US">
              <a:solidFill>
                <a:srgbClr val="FFFFFF"/>
              </a:solidFill>
            </a:endParaRPr>
          </a:p>
        </p:txBody>
      </p:sp>
      <p:sp>
        <p:nvSpPr>
          <p:cNvPr id="3077" name="Rectangle 5"/>
          <p:cNvSpPr>
            <a:spLocks noGrp="1" noChangeArrowheads="1"/>
          </p:cNvSpPr>
          <p:nvPr>
            <p:ph type="ftr" sz="quarter" idx="3"/>
          </p:nvPr>
        </p:nvSpPr>
        <p:spPr/>
        <p:txBody>
          <a:bodyPr/>
          <a:lstStyle>
            <a:lvl1pPr>
              <a:defRPr>
                <a:latin typeface="Book Antiqua" pitchFamily="18" charset="0"/>
              </a:defRPr>
            </a:lvl1pPr>
          </a:lstStyle>
          <a:p>
            <a:r>
              <a:rPr lang="en-US">
                <a:solidFill>
                  <a:srgbClr val="FFFFFF"/>
                </a:solidFill>
              </a:rPr>
              <a:t>copyright 2006 BrainyBetty.com and our licensors</a:t>
            </a:r>
          </a:p>
        </p:txBody>
      </p:sp>
      <p:sp>
        <p:nvSpPr>
          <p:cNvPr id="3078" name="Rectangle 6"/>
          <p:cNvSpPr>
            <a:spLocks noGrp="1" noChangeArrowheads="1"/>
          </p:cNvSpPr>
          <p:nvPr>
            <p:ph type="sldNum" sz="quarter" idx="4"/>
          </p:nvPr>
        </p:nvSpPr>
        <p:spPr/>
        <p:txBody>
          <a:bodyPr/>
          <a:lstStyle>
            <a:lvl1pPr>
              <a:defRPr>
                <a:latin typeface="Book Antiqua" pitchFamily="18" charset="0"/>
              </a:defRPr>
            </a:lvl1pPr>
          </a:lstStyle>
          <a:p>
            <a:fld id="{946BE55B-1421-42FF-A215-F37AEABCBA25}"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8873707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DB8FF7EB-FB51-49F0-A1D6-3D15D49F15F5}" type="datetime1">
              <a:rPr lang="en-US">
                <a:solidFill>
                  <a:srgbClr val="FFFFFF"/>
                </a:solidFill>
              </a:rPr>
              <a:pPr/>
              <a:t>8/1/2023</a:t>
            </a:fld>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r>
              <a:rPr lang="en-US">
                <a:solidFill>
                  <a:srgbClr val="FFFFFF"/>
                </a:solidFill>
              </a:rPr>
              <a:t>copyright 2006 BrainyBetty.com and our licensors</a:t>
            </a:r>
          </a:p>
        </p:txBody>
      </p:sp>
      <p:sp>
        <p:nvSpPr>
          <p:cNvPr id="6" name="5 Marcador de número de diapositiva"/>
          <p:cNvSpPr>
            <a:spLocks noGrp="1"/>
          </p:cNvSpPr>
          <p:nvPr>
            <p:ph type="sldNum" sz="quarter" idx="12"/>
          </p:nvPr>
        </p:nvSpPr>
        <p:spPr/>
        <p:txBody>
          <a:bodyPr/>
          <a:lstStyle>
            <a:lvl1pPr>
              <a:defRPr/>
            </a:lvl1pPr>
          </a:lstStyle>
          <a:p>
            <a:fld id="{783E35E2-0ACA-4957-8B79-96544BC2AC9C}"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412182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D383A060-C23D-4443-9921-AEB5D8983CDE}"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233817268"/>
      </p:ext>
    </p:extLst>
  </p:cSld>
  <p:clrMapOvr>
    <a:masterClrMapping/>
  </p:clrMapOvr>
  <p:transition spd="slow">
    <p:rand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F511D0FB-1800-4C3D-9D0B-97C7D37A7875}" type="datetime1">
              <a:rPr lang="en-US">
                <a:solidFill>
                  <a:srgbClr val="FFFFFF"/>
                </a:solidFill>
              </a:rPr>
              <a:pPr/>
              <a:t>8/1/2023</a:t>
            </a:fld>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r>
              <a:rPr lang="en-US">
                <a:solidFill>
                  <a:srgbClr val="FFFFFF"/>
                </a:solidFill>
              </a:rPr>
              <a:t>copyright 2006 BrainyBetty.com and our licensors</a:t>
            </a:r>
          </a:p>
        </p:txBody>
      </p:sp>
      <p:sp>
        <p:nvSpPr>
          <p:cNvPr id="6" name="5 Marcador de número de diapositiva"/>
          <p:cNvSpPr>
            <a:spLocks noGrp="1"/>
          </p:cNvSpPr>
          <p:nvPr>
            <p:ph type="sldNum" sz="quarter" idx="12"/>
          </p:nvPr>
        </p:nvSpPr>
        <p:spPr/>
        <p:txBody>
          <a:bodyPr/>
          <a:lstStyle>
            <a:lvl1pPr>
              <a:defRPr/>
            </a:lvl1pPr>
          </a:lstStyle>
          <a:p>
            <a:fld id="{CEDBF595-9DFB-47FD-846D-E17E0333941E}"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7327042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fld id="{FAFC7BCC-ADE9-4277-ABDC-5C066B0BF1F1}" type="datetime1">
              <a:rPr lang="en-US">
                <a:solidFill>
                  <a:srgbClr val="FFFFFF"/>
                </a:solidFill>
              </a:rPr>
              <a:pPr/>
              <a:t>8/1/2023</a:t>
            </a:fld>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r>
              <a:rPr lang="en-US">
                <a:solidFill>
                  <a:srgbClr val="FFFFFF"/>
                </a:solidFill>
              </a:rPr>
              <a:t>copyright 2006 BrainyBetty.com and our licensors</a:t>
            </a:r>
          </a:p>
        </p:txBody>
      </p:sp>
      <p:sp>
        <p:nvSpPr>
          <p:cNvPr id="7" name="6 Marcador de número de diapositiva"/>
          <p:cNvSpPr>
            <a:spLocks noGrp="1"/>
          </p:cNvSpPr>
          <p:nvPr>
            <p:ph type="sldNum" sz="quarter" idx="12"/>
          </p:nvPr>
        </p:nvSpPr>
        <p:spPr/>
        <p:txBody>
          <a:bodyPr/>
          <a:lstStyle>
            <a:lvl1pPr>
              <a:defRPr/>
            </a:lvl1pPr>
          </a:lstStyle>
          <a:p>
            <a:fld id="{675620B3-4473-401D-8EAF-D5CED05BE2C3}"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6630813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fld id="{4B537DAC-9A2E-4E05-884A-243A7AC0F824}" type="datetime1">
              <a:rPr lang="en-US">
                <a:solidFill>
                  <a:srgbClr val="FFFFFF"/>
                </a:solidFill>
              </a:rPr>
              <a:pPr/>
              <a:t>8/1/2023</a:t>
            </a:fld>
            <a:endParaRPr lang="en-US">
              <a:solidFill>
                <a:srgbClr val="FFFFFF"/>
              </a:solidFill>
            </a:endParaRPr>
          </a:p>
        </p:txBody>
      </p:sp>
      <p:sp>
        <p:nvSpPr>
          <p:cNvPr id="8" name="7 Marcador de pie de página"/>
          <p:cNvSpPr>
            <a:spLocks noGrp="1"/>
          </p:cNvSpPr>
          <p:nvPr>
            <p:ph type="ftr" sz="quarter" idx="11"/>
          </p:nvPr>
        </p:nvSpPr>
        <p:spPr/>
        <p:txBody>
          <a:bodyPr/>
          <a:lstStyle>
            <a:lvl1pPr>
              <a:defRPr/>
            </a:lvl1pPr>
          </a:lstStyle>
          <a:p>
            <a:r>
              <a:rPr lang="en-US">
                <a:solidFill>
                  <a:srgbClr val="FFFFFF"/>
                </a:solidFill>
              </a:rPr>
              <a:t>copyright 2006 BrainyBetty.com and our licensors</a:t>
            </a:r>
          </a:p>
        </p:txBody>
      </p:sp>
      <p:sp>
        <p:nvSpPr>
          <p:cNvPr id="9" name="8 Marcador de número de diapositiva"/>
          <p:cNvSpPr>
            <a:spLocks noGrp="1"/>
          </p:cNvSpPr>
          <p:nvPr>
            <p:ph type="sldNum" sz="quarter" idx="12"/>
          </p:nvPr>
        </p:nvSpPr>
        <p:spPr/>
        <p:txBody>
          <a:bodyPr/>
          <a:lstStyle>
            <a:lvl1pPr>
              <a:defRPr/>
            </a:lvl1pPr>
          </a:lstStyle>
          <a:p>
            <a:fld id="{5306E4DB-3832-416B-972A-D459EE1E9033}"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4791766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fld id="{ED73FFA3-4219-4375-93D0-80DE7E5E09FC}" type="datetime1">
              <a:rPr lang="en-US">
                <a:solidFill>
                  <a:srgbClr val="FFFFFF"/>
                </a:solidFill>
              </a:rPr>
              <a:pPr/>
              <a:t>8/1/2023</a:t>
            </a:fld>
            <a:endParaRPr lang="en-US">
              <a:solidFill>
                <a:srgbClr val="FFFFFF"/>
              </a:solidFill>
            </a:endParaRPr>
          </a:p>
        </p:txBody>
      </p:sp>
      <p:sp>
        <p:nvSpPr>
          <p:cNvPr id="4" name="3 Marcador de pie de página"/>
          <p:cNvSpPr>
            <a:spLocks noGrp="1"/>
          </p:cNvSpPr>
          <p:nvPr>
            <p:ph type="ftr" sz="quarter" idx="11"/>
          </p:nvPr>
        </p:nvSpPr>
        <p:spPr/>
        <p:txBody>
          <a:bodyPr/>
          <a:lstStyle>
            <a:lvl1pPr>
              <a:defRPr/>
            </a:lvl1pPr>
          </a:lstStyle>
          <a:p>
            <a:r>
              <a:rPr lang="en-US">
                <a:solidFill>
                  <a:srgbClr val="FFFFFF"/>
                </a:solidFill>
              </a:rPr>
              <a:t>copyright 2006 BrainyBetty.com and our licensors</a:t>
            </a:r>
          </a:p>
        </p:txBody>
      </p:sp>
      <p:sp>
        <p:nvSpPr>
          <p:cNvPr id="5" name="4 Marcador de número de diapositiva"/>
          <p:cNvSpPr>
            <a:spLocks noGrp="1"/>
          </p:cNvSpPr>
          <p:nvPr>
            <p:ph type="sldNum" sz="quarter" idx="12"/>
          </p:nvPr>
        </p:nvSpPr>
        <p:spPr/>
        <p:txBody>
          <a:bodyPr/>
          <a:lstStyle>
            <a:lvl1pPr>
              <a:defRPr/>
            </a:lvl1pPr>
          </a:lstStyle>
          <a:p>
            <a:fld id="{982EF303-A0F0-4409-A5C4-5F486EEF0B01}"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4773831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fld id="{133C9213-5D83-4BD0-9668-9DDAD7FB8482}" type="datetime1">
              <a:rPr lang="en-US">
                <a:solidFill>
                  <a:srgbClr val="FFFFFF"/>
                </a:solidFill>
              </a:rPr>
              <a:pPr/>
              <a:t>8/1/2023</a:t>
            </a:fld>
            <a:endParaRPr lang="en-US">
              <a:solidFill>
                <a:srgbClr val="FFFFFF"/>
              </a:solidFill>
            </a:endParaRPr>
          </a:p>
        </p:txBody>
      </p:sp>
      <p:sp>
        <p:nvSpPr>
          <p:cNvPr id="3" name="2 Marcador de pie de página"/>
          <p:cNvSpPr>
            <a:spLocks noGrp="1"/>
          </p:cNvSpPr>
          <p:nvPr>
            <p:ph type="ftr" sz="quarter" idx="11"/>
          </p:nvPr>
        </p:nvSpPr>
        <p:spPr/>
        <p:txBody>
          <a:bodyPr/>
          <a:lstStyle>
            <a:lvl1pPr>
              <a:defRPr/>
            </a:lvl1pPr>
          </a:lstStyle>
          <a:p>
            <a:r>
              <a:rPr lang="en-US">
                <a:solidFill>
                  <a:srgbClr val="FFFFFF"/>
                </a:solidFill>
              </a:rPr>
              <a:t>copyright 2006 BrainyBetty.com and our licensors</a:t>
            </a:r>
          </a:p>
        </p:txBody>
      </p:sp>
      <p:sp>
        <p:nvSpPr>
          <p:cNvPr id="4" name="3 Marcador de número de diapositiva"/>
          <p:cNvSpPr>
            <a:spLocks noGrp="1"/>
          </p:cNvSpPr>
          <p:nvPr>
            <p:ph type="sldNum" sz="quarter" idx="12"/>
          </p:nvPr>
        </p:nvSpPr>
        <p:spPr/>
        <p:txBody>
          <a:bodyPr/>
          <a:lstStyle>
            <a:lvl1pPr>
              <a:defRPr/>
            </a:lvl1pPr>
          </a:lstStyle>
          <a:p>
            <a:fld id="{ECC6901C-6815-41A2-89D5-8D18196032EB}"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4259090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DE9B667A-1321-4E84-B037-53B3E46EC108}" type="datetime1">
              <a:rPr lang="en-US">
                <a:solidFill>
                  <a:srgbClr val="FFFFFF"/>
                </a:solidFill>
              </a:rPr>
              <a:pPr/>
              <a:t>8/1/2023</a:t>
            </a:fld>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r>
              <a:rPr lang="en-US">
                <a:solidFill>
                  <a:srgbClr val="FFFFFF"/>
                </a:solidFill>
              </a:rPr>
              <a:t>copyright 2006 BrainyBetty.com and our licensors</a:t>
            </a:r>
          </a:p>
        </p:txBody>
      </p:sp>
      <p:sp>
        <p:nvSpPr>
          <p:cNvPr id="7" name="6 Marcador de número de diapositiva"/>
          <p:cNvSpPr>
            <a:spLocks noGrp="1"/>
          </p:cNvSpPr>
          <p:nvPr>
            <p:ph type="sldNum" sz="quarter" idx="12"/>
          </p:nvPr>
        </p:nvSpPr>
        <p:spPr/>
        <p:txBody>
          <a:bodyPr/>
          <a:lstStyle>
            <a:lvl1pPr>
              <a:defRPr/>
            </a:lvl1pPr>
          </a:lstStyle>
          <a:p>
            <a:fld id="{1836E7BD-5CE6-4C62-BF36-615CCAD26DF6}"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2857238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CA1B8E5D-8BC1-48E2-962B-28B933519144}" type="datetime1">
              <a:rPr lang="en-US">
                <a:solidFill>
                  <a:srgbClr val="FFFFFF"/>
                </a:solidFill>
              </a:rPr>
              <a:pPr/>
              <a:t>8/1/2023</a:t>
            </a:fld>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r>
              <a:rPr lang="en-US">
                <a:solidFill>
                  <a:srgbClr val="FFFFFF"/>
                </a:solidFill>
              </a:rPr>
              <a:t>copyright 2006 BrainyBetty.com and our licensors</a:t>
            </a:r>
          </a:p>
        </p:txBody>
      </p:sp>
      <p:sp>
        <p:nvSpPr>
          <p:cNvPr id="7" name="6 Marcador de número de diapositiva"/>
          <p:cNvSpPr>
            <a:spLocks noGrp="1"/>
          </p:cNvSpPr>
          <p:nvPr>
            <p:ph type="sldNum" sz="quarter" idx="12"/>
          </p:nvPr>
        </p:nvSpPr>
        <p:spPr/>
        <p:txBody>
          <a:bodyPr/>
          <a:lstStyle>
            <a:lvl1pPr>
              <a:defRPr/>
            </a:lvl1pPr>
          </a:lstStyle>
          <a:p>
            <a:fld id="{AC721A93-F37D-4103-9918-EBA4FD7C5269}"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2802725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02B030CD-736F-457D-9D23-16123360A8BC}" type="datetime1">
              <a:rPr lang="en-US">
                <a:solidFill>
                  <a:srgbClr val="FFFFFF"/>
                </a:solidFill>
              </a:rPr>
              <a:pPr/>
              <a:t>8/1/2023</a:t>
            </a:fld>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r>
              <a:rPr lang="en-US">
                <a:solidFill>
                  <a:srgbClr val="FFFFFF"/>
                </a:solidFill>
              </a:rPr>
              <a:t>copyright 2006 BrainyBetty.com and our licensors</a:t>
            </a:r>
          </a:p>
        </p:txBody>
      </p:sp>
      <p:sp>
        <p:nvSpPr>
          <p:cNvPr id="6" name="5 Marcador de número de diapositiva"/>
          <p:cNvSpPr>
            <a:spLocks noGrp="1"/>
          </p:cNvSpPr>
          <p:nvPr>
            <p:ph type="sldNum" sz="quarter" idx="12"/>
          </p:nvPr>
        </p:nvSpPr>
        <p:spPr/>
        <p:txBody>
          <a:bodyPr/>
          <a:lstStyle>
            <a:lvl1pPr>
              <a:defRPr/>
            </a:lvl1pPr>
          </a:lstStyle>
          <a:p>
            <a:fld id="{E03C0F14-2D38-43E0-BB0E-102C6039D732}"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2903166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C9DA06FF-37F9-4221-9F8C-4E9B45F76F8C}" type="datetime1">
              <a:rPr lang="en-US">
                <a:solidFill>
                  <a:srgbClr val="FFFFFF"/>
                </a:solidFill>
              </a:rPr>
              <a:pPr/>
              <a:t>8/1/2023</a:t>
            </a:fld>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r>
              <a:rPr lang="en-US">
                <a:solidFill>
                  <a:srgbClr val="FFFFFF"/>
                </a:solidFill>
              </a:rPr>
              <a:t>copyright 2006 BrainyBetty.com and our licensors</a:t>
            </a:r>
          </a:p>
        </p:txBody>
      </p:sp>
      <p:sp>
        <p:nvSpPr>
          <p:cNvPr id="6" name="5 Marcador de número de diapositiva"/>
          <p:cNvSpPr>
            <a:spLocks noGrp="1"/>
          </p:cNvSpPr>
          <p:nvPr>
            <p:ph type="sldNum" sz="quarter" idx="12"/>
          </p:nvPr>
        </p:nvSpPr>
        <p:spPr/>
        <p:txBody>
          <a:bodyPr/>
          <a:lstStyle>
            <a:lvl1pPr>
              <a:defRPr/>
            </a:lvl1pPr>
          </a:lstStyle>
          <a:p>
            <a:fld id="{E2D458D5-9C99-4F39-B27F-891B6207E17D}"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652936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B7BA5598-D9F6-496D-99F6-157A59AD1C2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707699244"/>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s-ES">
              <a:solidFill>
                <a:srgbClr val="000000"/>
              </a:solidFill>
              <a:effectLst>
                <a:outerShdw blurRad="38100" dist="38100" dir="2700000" algn="tl">
                  <a:srgbClr val="000000">
                    <a:alpha val="43137"/>
                  </a:srgbClr>
                </a:outerShdw>
              </a:effectLst>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effectLst>
                <a:outerShdw blurRad="38100" dist="38100" dir="2700000" algn="tl">
                  <a:srgbClr val="000000">
                    <a:alpha val="43137"/>
                  </a:srgbClr>
                </a:outerShdw>
              </a:effectLst>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C6A69F1-3F48-49B1-92E7-19B7C7A072AC}" type="slidenum">
              <a:rPr lang="es-ES">
                <a:solidFill>
                  <a:srgbClr val="000000"/>
                </a:solidFill>
                <a:effectLst>
                  <a:outerShdw blurRad="38100" dist="38100" dir="2700000" algn="tl">
                    <a:srgbClr val="000000">
                      <a:alpha val="43137"/>
                    </a:srgbClr>
                  </a:outerShdw>
                </a:effectLst>
              </a:rPr>
              <a:pPr fontAlgn="base">
                <a:spcBef>
                  <a:spcPct val="0"/>
                </a:spcBef>
                <a:spcAft>
                  <a:spcPct val="0"/>
                </a:spcAft>
              </a:pPr>
              <a:t>‹Nº›</a:t>
            </a:fld>
            <a:endParaRPr lang="es-ES">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98021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lgn="ctr" fontAlgn="base">
              <a:spcBef>
                <a:spcPct val="0"/>
              </a:spcBef>
              <a:spcAft>
                <a:spcPct val="0"/>
              </a:spcAft>
              <a:defRPr/>
            </a:pPr>
            <a:endParaRPr lang="es-ES">
              <a:solidFill>
                <a:srgbClr val="000000"/>
              </a:solidFill>
              <a:effectLst>
                <a:outerShdw blurRad="38100" dist="38100" dir="2700000" algn="tl">
                  <a:srgbClr val="000000">
                    <a:alpha val="43137"/>
                  </a:srgbClr>
                </a:outerShdw>
              </a:effectLst>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s-ES">
              <a:solidFill>
                <a:srgbClr val="000000"/>
              </a:solidFill>
              <a:effectLst>
                <a:outerShdw blurRad="38100" dist="38100" dir="2700000" algn="tl">
                  <a:srgbClr val="000000">
                    <a:alpha val="43137"/>
                  </a:srgbClr>
                </a:outerShdw>
              </a:effectLst>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97634CCE-65BA-4759-B0C5-1528642B166F}" type="slidenum">
              <a:rPr lang="es-ES">
                <a:solidFill>
                  <a:srgbClr val="000000"/>
                </a:solidFill>
                <a:effectLst>
                  <a:outerShdw blurRad="38100" dist="38100" dir="2700000" algn="tl">
                    <a:srgbClr val="000000">
                      <a:alpha val="43137"/>
                    </a:srgbClr>
                  </a:outerShdw>
                </a:effectLst>
              </a:rPr>
              <a:pPr fontAlgn="base">
                <a:spcBef>
                  <a:spcPct val="0"/>
                </a:spcBef>
                <a:spcAft>
                  <a:spcPct val="0"/>
                </a:spcAft>
                <a:defRPr/>
              </a:pPr>
              <a:t>‹Nº›</a:t>
            </a:fld>
            <a:endParaRPr lang="es-ES">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216912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n-US">
              <a:solidFill>
                <a:srgbClr val="FFFFFF"/>
              </a:solidFill>
              <a:effectLst>
                <a:outerShdw blurRad="38100" dist="38100" dir="2700000" algn="tl">
                  <a:srgbClr val="000000">
                    <a:alpha val="43137"/>
                  </a:srgbClr>
                </a:outerShdw>
              </a:effectLst>
              <a:latin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ffectLst>
                <a:outerShdw blurRad="38100" dist="38100" dir="2700000" algn="tl">
                  <a:srgbClr val="000000">
                    <a:alpha val="43137"/>
                  </a:srgbClr>
                </a:outerShdw>
              </a:effectLst>
              <a:latin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0314835-F09B-40D4-9312-73ADA38A3E43}" type="slidenum">
              <a:rPr lang="en-US">
                <a:solidFill>
                  <a:srgbClr val="FFFFFF"/>
                </a:solidFill>
                <a:effectLst>
                  <a:outerShdw blurRad="38100" dist="38100" dir="2700000" algn="tl">
                    <a:srgbClr val="000000">
                      <a:alpha val="43137"/>
                    </a:srgbClr>
                  </a:outerShdw>
                </a:effectLst>
                <a:latin typeface="Times New Roman" pitchFamily="18" charset="0"/>
              </a:rPr>
              <a:pPr fontAlgn="base">
                <a:spcBef>
                  <a:spcPct val="0"/>
                </a:spcBef>
                <a:spcAft>
                  <a:spcPct val="0"/>
                </a:spcAft>
              </a:pPr>
              <a:t>‹Nº›</a:t>
            </a:fld>
            <a:endParaRPr lang="en-US">
              <a:solidFill>
                <a:srgbClr val="FFFFFF"/>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353240535"/>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diamond/>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Times New Roman" charset="0"/>
                <a:cs typeface="Times New Roman" charset="0"/>
              </a:defRPr>
            </a:lvl1pPr>
          </a:lstStyle>
          <a:p>
            <a:pPr algn="ctr" fontAlgn="base">
              <a:spcBef>
                <a:spcPct val="0"/>
              </a:spcBef>
              <a:spcAft>
                <a:spcPct val="0"/>
              </a:spcAft>
              <a:defRPr/>
            </a:pPr>
            <a:endParaRPr lang="es-ES">
              <a:solidFill>
                <a:srgbClr val="000000"/>
              </a:solidFill>
              <a:effectLst>
                <a:outerShdw blurRad="38100" dist="38100" dir="2700000" algn="tl">
                  <a:srgbClr val="000000">
                    <a:alpha val="43137"/>
                  </a:srgbClr>
                </a:outerShdw>
              </a:effectLst>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Times New Roman" charset="0"/>
                <a:cs typeface="Times New Roman" charset="0"/>
              </a:defRPr>
            </a:lvl1pPr>
          </a:lstStyle>
          <a:p>
            <a:pPr fontAlgn="base">
              <a:spcBef>
                <a:spcPct val="0"/>
              </a:spcBef>
              <a:spcAft>
                <a:spcPct val="0"/>
              </a:spcAft>
              <a:defRPr/>
            </a:pPr>
            <a:endParaRPr lang="es-ES">
              <a:solidFill>
                <a:srgbClr val="000000"/>
              </a:solidFill>
              <a:effectLst>
                <a:outerShdw blurRad="38100" dist="38100" dir="2700000" algn="tl">
                  <a:srgbClr val="000000">
                    <a:alpha val="43137"/>
                  </a:srgbClr>
                </a:outerShdw>
              </a:effectLst>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Times New Roman" charset="0"/>
                <a:cs typeface="Times New Roman" charset="0"/>
              </a:defRPr>
            </a:lvl1pPr>
          </a:lstStyle>
          <a:p>
            <a:pPr fontAlgn="base">
              <a:spcBef>
                <a:spcPct val="0"/>
              </a:spcBef>
              <a:spcAft>
                <a:spcPct val="0"/>
              </a:spcAft>
              <a:defRPr/>
            </a:pPr>
            <a:fld id="{1ECD90CE-4060-4F52-818F-94F64C7DF44D}" type="slidenum">
              <a:rPr lang="es-ES">
                <a:solidFill>
                  <a:srgbClr val="000000"/>
                </a:solidFill>
                <a:effectLst>
                  <a:outerShdw blurRad="38100" dist="38100" dir="2700000" algn="tl">
                    <a:srgbClr val="000000">
                      <a:alpha val="43137"/>
                    </a:srgbClr>
                  </a:outerShdw>
                </a:effectLst>
              </a:rPr>
              <a:pPr fontAlgn="base">
                <a:spcBef>
                  <a:spcPct val="0"/>
                </a:spcBef>
                <a:spcAft>
                  <a:spcPct val="0"/>
                </a:spcAft>
                <a:defRPr/>
              </a:pPr>
              <a:t>‹Nº›</a:t>
            </a:fld>
            <a:endParaRPr lang="es-ES">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56831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cs typeface="Times New Roman" charset="0"/>
        </a:defRPr>
      </a:lvl2pPr>
      <a:lvl3pPr algn="ctr" rtl="0" eaLnBrk="0" fontAlgn="base" hangingPunct="0">
        <a:spcBef>
          <a:spcPct val="0"/>
        </a:spcBef>
        <a:spcAft>
          <a:spcPct val="0"/>
        </a:spcAft>
        <a:defRPr sz="4400">
          <a:solidFill>
            <a:schemeClr val="tx2"/>
          </a:solidFill>
          <a:latin typeface="Times New Roman" charset="0"/>
          <a:cs typeface="Times New Roman" charset="0"/>
        </a:defRPr>
      </a:lvl3pPr>
      <a:lvl4pPr algn="ctr" rtl="0" eaLnBrk="0" fontAlgn="base" hangingPunct="0">
        <a:spcBef>
          <a:spcPct val="0"/>
        </a:spcBef>
        <a:spcAft>
          <a:spcPct val="0"/>
        </a:spcAft>
        <a:defRPr sz="4400">
          <a:solidFill>
            <a:schemeClr val="tx2"/>
          </a:solidFill>
          <a:latin typeface="Times New Roman" charset="0"/>
          <a:cs typeface="Times New Roman" charset="0"/>
        </a:defRPr>
      </a:lvl4pPr>
      <a:lvl5pPr algn="ctr" rtl="0" eaLnBrk="0" fontAlgn="base" hangingPunct="0">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defRPr/>
            </a:pPr>
            <a:endParaRPr lang="ca-ES">
              <a:solidFill>
                <a:srgbClr val="000000"/>
              </a:solidFill>
              <a:effectLst>
                <a:outerShdw blurRad="38100" dist="38100" dir="2700000" algn="tl">
                  <a:srgbClr val="000000">
                    <a:alpha val="43137"/>
                  </a:srgbClr>
                </a:outerShdw>
              </a:effectLst>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ca-ES">
              <a:solidFill>
                <a:srgbClr val="000000"/>
              </a:solidFill>
              <a:effectLst>
                <a:outerShdw blurRad="38100" dist="38100" dir="2700000" algn="tl">
                  <a:srgbClr val="000000">
                    <a:alpha val="43137"/>
                  </a:srgbClr>
                </a:outerShdw>
              </a:effectLst>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ADCBFCC-FC51-424A-90B4-9A33D648174A}" type="slidenum">
              <a:rPr lang="ca-ES">
                <a:solidFill>
                  <a:srgbClr val="000000"/>
                </a:solidFill>
                <a:effectLst>
                  <a:outerShdw blurRad="38100" dist="38100" dir="2700000" algn="tl">
                    <a:srgbClr val="000000">
                      <a:alpha val="43137"/>
                    </a:srgbClr>
                  </a:outerShdw>
                </a:effectLst>
                <a:latin typeface="Times New Roman" pitchFamily="18" charset="0"/>
              </a:rPr>
              <a:pPr fontAlgn="base">
                <a:spcBef>
                  <a:spcPct val="0"/>
                </a:spcBef>
                <a:spcAft>
                  <a:spcPct val="0"/>
                </a:spcAft>
                <a:defRPr/>
              </a:pPr>
              <a:t>‹Nº›</a:t>
            </a:fld>
            <a:endParaRPr lang="ca-ES">
              <a:solidFill>
                <a:srgbClr val="000000"/>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9521825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s-ES">
              <a:solidFill>
                <a:srgbClr val="000000"/>
              </a:solidFill>
              <a:effectLst>
                <a:outerShdw blurRad="38100" dist="38100" dir="2700000" algn="tl">
                  <a:srgbClr val="000000">
                    <a:alpha val="43137"/>
                  </a:srgbClr>
                </a:outerShdw>
              </a:effectLst>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effectLst>
                <a:outerShdw blurRad="38100" dist="38100" dir="2700000" algn="tl">
                  <a:srgbClr val="000000">
                    <a:alpha val="43137"/>
                  </a:srgbClr>
                </a:outerShdw>
              </a:effectLst>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1FD6D62-0496-4F49-BE83-C70EC3ADEE50}" type="slidenum">
              <a:rPr lang="es-ES">
                <a:solidFill>
                  <a:srgbClr val="000000"/>
                </a:solidFill>
                <a:effectLst>
                  <a:outerShdw blurRad="38100" dist="38100" dir="2700000" algn="tl">
                    <a:srgbClr val="000000">
                      <a:alpha val="43137"/>
                    </a:srgbClr>
                  </a:outerShdw>
                </a:effectLst>
              </a:rPr>
              <a:pPr fontAlgn="base">
                <a:spcBef>
                  <a:spcPct val="0"/>
                </a:spcBef>
                <a:spcAft>
                  <a:spcPct val="0"/>
                </a:spcAft>
              </a:pPr>
              <a:t>‹Nº›</a:t>
            </a:fld>
            <a:endParaRPr lang="es-ES">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062220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38CCA05-F9AD-45E9-AC44-673A802C0383}" type="slidenum">
              <a:rPr lang="en-US">
                <a:solidFill>
                  <a:srgbClr val="000000"/>
                </a:solidFill>
                <a:effectLst>
                  <a:outerShdw blurRad="38100" dist="38100" dir="2700000" algn="tl">
                    <a:srgbClr val="000000">
                      <a:alpha val="43137"/>
                    </a:srgbClr>
                  </a:outerShdw>
                </a:effectLst>
                <a:latin typeface="Times New Roman" pitchFamily="18" charset="0"/>
              </a:rPr>
              <a:pPr fontAlgn="base">
                <a:spcBef>
                  <a:spcPct val="0"/>
                </a:spcBef>
                <a:spcAft>
                  <a:spcPct val="0"/>
                </a:spcAft>
              </a:pPr>
              <a:t>‹Nº›</a:t>
            </a:fld>
            <a:endParaRPr lang="en-US">
              <a:solidFill>
                <a:srgbClr val="000000"/>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97632844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pPr algn="ctr" fontAlgn="base">
              <a:spcBef>
                <a:spcPct val="0"/>
              </a:spcBef>
              <a:spcAft>
                <a:spcPct val="0"/>
              </a:spcAft>
            </a:pPr>
            <a:fld id="{D378ABDE-4EB4-4BF2-B49D-78992306A258}" type="datetime1">
              <a:rPr lang="en-US">
                <a:solidFill>
                  <a:srgbClr val="FFFFFF"/>
                </a:solidFill>
                <a:effectLst>
                  <a:outerShdw blurRad="38100" dist="38100" dir="2700000" algn="tl">
                    <a:srgbClr val="000000">
                      <a:alpha val="43137"/>
                    </a:srgbClr>
                  </a:outerShdw>
                </a:effectLst>
                <a:latin typeface="Times New Roman" pitchFamily="18" charset="0"/>
              </a:rPr>
              <a:pPr algn="ctr" fontAlgn="base">
                <a:spcBef>
                  <a:spcPct val="0"/>
                </a:spcBef>
                <a:spcAft>
                  <a:spcPct val="0"/>
                </a:spcAft>
              </a:pPr>
              <a:t>8/1/2023</a:t>
            </a:fld>
            <a:endParaRPr lang="en-US">
              <a:solidFill>
                <a:srgbClr val="FFFFFF"/>
              </a:solidFill>
              <a:effectLst>
                <a:outerShdw blurRad="38100" dist="38100" dir="2700000" algn="tl">
                  <a:srgbClr val="000000">
                    <a:alpha val="43137"/>
                  </a:srgbClr>
                </a:outerShdw>
              </a:effectLst>
              <a:latin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pPr fontAlgn="base">
              <a:spcBef>
                <a:spcPct val="0"/>
              </a:spcBef>
              <a:spcAft>
                <a:spcPct val="0"/>
              </a:spcAft>
            </a:pPr>
            <a:r>
              <a:rPr lang="en-US">
                <a:solidFill>
                  <a:srgbClr val="FFFFFF"/>
                </a:solidFill>
                <a:effectLst>
                  <a:outerShdw blurRad="38100" dist="38100" dir="2700000" algn="tl">
                    <a:srgbClr val="000000">
                      <a:alpha val="43137"/>
                    </a:srgbClr>
                  </a:outerShdw>
                </a:effectLst>
                <a:latin typeface="Times New Roman" pitchFamily="18" charset="0"/>
              </a:rPr>
              <a:t>copyright 2006 BrainyBetty.com and our licensors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fontAlgn="base">
              <a:spcBef>
                <a:spcPct val="0"/>
              </a:spcBef>
              <a:spcAft>
                <a:spcPct val="0"/>
              </a:spcAft>
            </a:pPr>
            <a:fld id="{283E9AA0-F555-43BA-A954-871B321E4A3D}" type="slidenum">
              <a:rPr lang="en-US">
                <a:solidFill>
                  <a:srgbClr val="FFFFFF"/>
                </a:solidFill>
                <a:effectLst>
                  <a:outerShdw blurRad="38100" dist="38100" dir="2700000" algn="tl">
                    <a:srgbClr val="000000">
                      <a:alpha val="43137"/>
                    </a:srgbClr>
                  </a:outerShdw>
                </a:effectLst>
                <a:latin typeface="Times New Roman" pitchFamily="18" charset="0"/>
              </a:rPr>
              <a:pPr fontAlgn="base">
                <a:spcBef>
                  <a:spcPct val="0"/>
                </a:spcBef>
                <a:spcAft>
                  <a:spcPct val="0"/>
                </a:spcAft>
              </a:pPr>
              <a:t>‹Nº›</a:t>
            </a:fld>
            <a:endParaRPr lang="en-US">
              <a:solidFill>
                <a:srgbClr val="FFFFFF"/>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77091686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bg1"/>
          </a:solidFill>
          <a:latin typeface="Arial" charset="0"/>
        </a:defRPr>
      </a:lvl2pPr>
      <a:lvl3pPr algn="ctr" rtl="0" fontAlgn="base">
        <a:spcBef>
          <a:spcPct val="0"/>
        </a:spcBef>
        <a:spcAft>
          <a:spcPct val="0"/>
        </a:spcAft>
        <a:defRPr sz="4400">
          <a:solidFill>
            <a:schemeClr val="bg1"/>
          </a:solidFill>
          <a:latin typeface="Arial" charset="0"/>
        </a:defRPr>
      </a:lvl3pPr>
      <a:lvl4pPr algn="ctr" rtl="0" fontAlgn="base">
        <a:spcBef>
          <a:spcPct val="0"/>
        </a:spcBef>
        <a:spcAft>
          <a:spcPct val="0"/>
        </a:spcAft>
        <a:defRPr sz="4400">
          <a:solidFill>
            <a:schemeClr val="bg1"/>
          </a:solidFill>
          <a:latin typeface="Arial" charset="0"/>
        </a:defRPr>
      </a:lvl4pPr>
      <a:lvl5pPr algn="ctr" rtl="0" fontAlgn="base">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8.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4.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4.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84.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78.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78.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831" y="183632"/>
            <a:ext cx="8566404" cy="6348613"/>
          </a:xfrm>
          <a:prstGeom prst="rect">
            <a:avLst/>
          </a:prstGeom>
          <a:scene3d>
            <a:camera prst="orthographicFront"/>
            <a:lightRig rig="threePt" dir="t"/>
          </a:scene3d>
          <a:sp3d>
            <a:bevelT w="152400" h="50800" prst="softRound"/>
          </a:sp3d>
        </p:spPr>
      </p:pic>
      <p:pic>
        <p:nvPicPr>
          <p:cNvPr id="8" name="Imagen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67553" y="6177280"/>
            <a:ext cx="2719941" cy="223521"/>
          </a:xfrm>
          <a:prstGeom prst="rect">
            <a:avLst/>
          </a:prstGeom>
        </p:spPr>
      </p:pic>
    </p:spTree>
    <p:extLst>
      <p:ext uri="{BB962C8B-B14F-4D97-AF65-F5344CB8AC3E}">
        <p14:creationId xmlns:p14="http://schemas.microsoft.com/office/powerpoint/2010/main" val="559848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loop="1">
            <p:snd r:embed="rId2" name="Grupo Nucanchi - Paz en la tormenta.wav"/>
          </p:stSnd>
        </p:sndAc>
      </p:transition>
    </mc:Choice>
    <mc:Fallback xmlns="">
      <p:transition spd="slow">
        <p:fade/>
        <p:sndAc>
          <p:stSnd loop="1">
            <p:snd r:embed="rId5" name="Grupo Nucanchi - Paz en la tormenta.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6493" y="294799"/>
            <a:ext cx="8626790" cy="6275218"/>
          </a:xfrm>
          <a:prstGeom prst="rect">
            <a:avLst/>
          </a:prstGeom>
        </p:spPr>
      </p:pic>
      <p:sp>
        <p:nvSpPr>
          <p:cNvPr id="2" name="Rectangle 2"/>
          <p:cNvSpPr>
            <a:spLocks noChangeArrowheads="1"/>
          </p:cNvSpPr>
          <p:nvPr/>
        </p:nvSpPr>
        <p:spPr bwMode="auto">
          <a:xfrm>
            <a:off x="827584" y="409359"/>
            <a:ext cx="7592563" cy="1877437"/>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2800" b="1" dirty="0" smtClean="0">
                <a:solidFill>
                  <a:schemeClr val="bg1"/>
                </a:solidFill>
                <a:effectLst>
                  <a:glow rad="101600">
                    <a:srgbClr val="000000">
                      <a:alpha val="60000"/>
                    </a:srgbClr>
                  </a:glow>
                  <a:outerShdw blurRad="38100" dist="38100" dir="2700000" algn="tl">
                    <a:srgbClr val="C0C0C0"/>
                  </a:outerShdw>
                </a:effectLst>
                <a:latin typeface="Arial Narrow" panose="020B0606020202030204" pitchFamily="34" charset="0"/>
              </a:rPr>
              <a:t>Todavía  </a:t>
            </a:r>
            <a:r>
              <a:rPr lang="es-ES" sz="2800" b="1" dirty="0">
                <a:solidFill>
                  <a:schemeClr val="bg1"/>
                </a:solidFill>
                <a:effectLst>
                  <a:glow rad="101600">
                    <a:srgbClr val="000000">
                      <a:alpha val="60000"/>
                    </a:srgbClr>
                  </a:glow>
                  <a:outerShdw blurRad="38100" dist="38100" dir="2700000" algn="tl">
                    <a:srgbClr val="C0C0C0"/>
                  </a:outerShdw>
                </a:effectLst>
                <a:latin typeface="Arial Narrow" panose="020B0606020202030204" pitchFamily="34" charset="0"/>
              </a:rPr>
              <a:t>estaba hablando  cuando una nube luminosa los cubrió con su sombra, y una voz desde la nube decía:</a:t>
            </a:r>
            <a:br>
              <a:rPr lang="es-ES" sz="2800" b="1" dirty="0">
                <a:solidFill>
                  <a:schemeClr val="bg1"/>
                </a:solidFill>
                <a:effectLst>
                  <a:glow rad="101600">
                    <a:srgbClr val="000000">
                      <a:alpha val="60000"/>
                    </a:srgbClr>
                  </a:glow>
                  <a:outerShdw blurRad="38100" dist="38100" dir="2700000" algn="tl">
                    <a:srgbClr val="C0C0C0"/>
                  </a:outerShdw>
                </a:effectLst>
                <a:latin typeface="Arial Narrow" panose="020B0606020202030204" pitchFamily="34" charset="0"/>
              </a:rPr>
            </a:br>
            <a:endParaRPr lang="es-ES" sz="3200" dirty="0">
              <a:solidFill>
                <a:schemeClr val="bg1"/>
              </a:solidFill>
              <a:effectLst>
                <a:glow rad="101600">
                  <a:srgbClr val="000000">
                    <a:alpha val="60000"/>
                  </a:srgbClr>
                </a:glow>
                <a:outerShdw blurRad="38100" dist="38100" dir="2700000" algn="tl">
                  <a:srgbClr val="C0C0C0"/>
                </a:outerShdw>
              </a:effectLst>
              <a:latin typeface="Arial Narrow" panose="020B0606020202030204" pitchFamily="34" charset="0"/>
            </a:endParaRPr>
          </a:p>
        </p:txBody>
      </p:sp>
    </p:spTree>
    <p:extLst>
      <p:ext uri="{BB962C8B-B14F-4D97-AF65-F5344CB8AC3E}">
        <p14:creationId xmlns:p14="http://schemas.microsoft.com/office/powerpoint/2010/main" val="169213614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9776" y="330200"/>
            <a:ext cx="8589264" cy="6344920"/>
          </a:xfrm>
          <a:prstGeom prst="rect">
            <a:avLst/>
          </a:prstGeom>
        </p:spPr>
      </p:pic>
      <p:sp>
        <p:nvSpPr>
          <p:cNvPr id="2" name="Rectangle 2"/>
          <p:cNvSpPr>
            <a:spLocks noChangeArrowheads="1"/>
          </p:cNvSpPr>
          <p:nvPr/>
        </p:nvSpPr>
        <p:spPr bwMode="auto">
          <a:xfrm>
            <a:off x="720846" y="5354999"/>
            <a:ext cx="7829576" cy="1077218"/>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200" b="1" dirty="0" smtClean="0">
                <a:solidFill>
                  <a:schemeClr val="bg1"/>
                </a:solidFill>
                <a:effectLst>
                  <a:glow rad="101600">
                    <a:srgbClr val="000000">
                      <a:alpha val="60000"/>
                    </a:srgbClr>
                  </a:glow>
                  <a:outerShdw blurRad="38100" dist="38100" dir="2700000" algn="tl">
                    <a:srgbClr val="C0C0C0"/>
                  </a:outerShdw>
                </a:effectLst>
                <a:latin typeface="Arial Narrow" panose="020B0606020202030204" pitchFamily="34" charset="0"/>
              </a:rPr>
              <a:t>- Éste </a:t>
            </a:r>
            <a:r>
              <a:rPr lang="es-ES" sz="3200" b="1" dirty="0">
                <a:solidFill>
                  <a:schemeClr val="bg1"/>
                </a:solidFill>
                <a:effectLst>
                  <a:glow rad="101600">
                    <a:srgbClr val="000000">
                      <a:alpha val="60000"/>
                    </a:srgbClr>
                  </a:glow>
                  <a:outerShdw blurRad="38100" dist="38100" dir="2700000" algn="tl">
                    <a:srgbClr val="C0C0C0"/>
                  </a:outerShdw>
                </a:effectLst>
                <a:latin typeface="Arial Narrow" panose="020B0606020202030204" pitchFamily="34" charset="0"/>
              </a:rPr>
              <a:t>es mi Hijo, el </a:t>
            </a:r>
            <a:r>
              <a:rPr lang="es-ES" sz="3200" b="1" dirty="0" smtClean="0">
                <a:solidFill>
                  <a:schemeClr val="bg1"/>
                </a:solidFill>
                <a:effectLst>
                  <a:glow rad="101600">
                    <a:srgbClr val="000000">
                      <a:alpha val="60000"/>
                    </a:srgbClr>
                  </a:glow>
                  <a:outerShdw blurRad="38100" dist="38100" dir="2700000" algn="tl">
                    <a:srgbClr val="C0C0C0"/>
                  </a:outerShdw>
                </a:effectLst>
                <a:latin typeface="Arial Narrow" panose="020B0606020202030204" pitchFamily="34" charset="0"/>
              </a:rPr>
              <a:t>amado, mi </a:t>
            </a:r>
            <a:r>
              <a:rPr lang="es-ES" sz="3200" b="1" dirty="0">
                <a:solidFill>
                  <a:schemeClr val="bg1"/>
                </a:solidFill>
                <a:effectLst>
                  <a:glow rad="101600">
                    <a:srgbClr val="000000">
                      <a:alpha val="60000"/>
                    </a:srgbClr>
                  </a:glow>
                  <a:outerShdw blurRad="38100" dist="38100" dir="2700000" algn="tl">
                    <a:srgbClr val="C0C0C0"/>
                  </a:outerShdw>
                </a:effectLst>
                <a:latin typeface="Arial Narrow" panose="020B0606020202030204" pitchFamily="34" charset="0"/>
              </a:rPr>
              <a:t>predilecto. Escúchenlo”.</a:t>
            </a:r>
            <a:endParaRPr lang="es-ES" sz="3600" dirty="0">
              <a:solidFill>
                <a:schemeClr val="bg1"/>
              </a:solidFill>
              <a:effectLst>
                <a:glow rad="101600">
                  <a:srgbClr val="000000">
                    <a:alpha val="60000"/>
                  </a:srgbClr>
                </a:glow>
                <a:outerShdw blurRad="38100" dist="38100" dir="2700000" algn="tl">
                  <a:srgbClr val="C0C0C0"/>
                </a:outerShdw>
              </a:effectLst>
              <a:latin typeface="Arial Narrow" panose="020B0606020202030204" pitchFamily="34" charset="0"/>
            </a:endParaRPr>
          </a:p>
        </p:txBody>
      </p:sp>
    </p:spTree>
    <p:extLst>
      <p:ext uri="{BB962C8B-B14F-4D97-AF65-F5344CB8AC3E}">
        <p14:creationId xmlns:p14="http://schemas.microsoft.com/office/powerpoint/2010/main" val="26662143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2873" y="298704"/>
            <a:ext cx="8564880" cy="6315456"/>
          </a:xfrm>
          <a:prstGeom prst="rect">
            <a:avLst/>
          </a:prstGeom>
        </p:spPr>
      </p:pic>
      <p:sp>
        <p:nvSpPr>
          <p:cNvPr id="2" name="Rectangle 2"/>
          <p:cNvSpPr>
            <a:spLocks noChangeArrowheads="1"/>
          </p:cNvSpPr>
          <p:nvPr/>
        </p:nvSpPr>
        <p:spPr bwMode="auto">
          <a:xfrm>
            <a:off x="1001781" y="5361236"/>
            <a:ext cx="7268344" cy="1077218"/>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200" b="1" dirty="0" smtClean="0">
                <a:solidFill>
                  <a:schemeClr val="bg1"/>
                </a:solidFill>
                <a:effectLst>
                  <a:outerShdw blurRad="38100" dist="38100" dir="2700000" algn="tl">
                    <a:srgbClr val="000000"/>
                  </a:outerShdw>
                </a:effectLst>
                <a:latin typeface="Arial Narrow" panose="020B0606020202030204" pitchFamily="34" charset="0"/>
              </a:rPr>
              <a:t>Y </a:t>
            </a:r>
            <a:r>
              <a:rPr lang="es-ES" sz="3200" b="1" dirty="0">
                <a:solidFill>
                  <a:schemeClr val="bg1"/>
                </a:solidFill>
                <a:effectLst>
                  <a:outerShdw blurRad="38100" dist="38100" dir="2700000" algn="tl">
                    <a:srgbClr val="000000"/>
                  </a:outerShdw>
                </a:effectLst>
                <a:latin typeface="Arial Narrow" panose="020B0606020202030204" pitchFamily="34" charset="0"/>
              </a:rPr>
              <a:t>se les aparecieron Moisés y a Elías conversando con él.</a:t>
            </a:r>
          </a:p>
        </p:txBody>
      </p:sp>
    </p:spTree>
    <p:extLst>
      <p:ext uri="{BB962C8B-B14F-4D97-AF65-F5344CB8AC3E}">
        <p14:creationId xmlns:p14="http://schemas.microsoft.com/office/powerpoint/2010/main" val="37949168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9504" y="258064"/>
            <a:ext cx="8550656" cy="6247671"/>
          </a:xfrm>
          <a:prstGeom prst="rect">
            <a:avLst/>
          </a:prstGeom>
        </p:spPr>
      </p:pic>
      <p:sp>
        <p:nvSpPr>
          <p:cNvPr id="5" name="Rectangle 2"/>
          <p:cNvSpPr>
            <a:spLocks noChangeArrowheads="1"/>
          </p:cNvSpPr>
          <p:nvPr/>
        </p:nvSpPr>
        <p:spPr bwMode="auto">
          <a:xfrm>
            <a:off x="733459" y="4956395"/>
            <a:ext cx="7632848" cy="1477328"/>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000" b="1" dirty="0" smtClean="0">
                <a:solidFill>
                  <a:schemeClr val="bg1"/>
                </a:solidFill>
                <a:effectLst>
                  <a:glow rad="101600">
                    <a:srgbClr val="000000">
                      <a:alpha val="60000"/>
                    </a:srgbClr>
                  </a:glow>
                  <a:outerShdw blurRad="38100" dist="38100" dir="2700000" algn="tl">
                    <a:srgbClr val="C0C0C0"/>
                  </a:outerShdw>
                </a:effectLst>
                <a:latin typeface="Arial Narrow" panose="020B0606020202030204" pitchFamily="34" charset="0"/>
              </a:rPr>
              <a:t>Al oírlo, </a:t>
            </a:r>
            <a:r>
              <a:rPr lang="es-ES" sz="3000" b="1" dirty="0">
                <a:solidFill>
                  <a:schemeClr val="bg1"/>
                </a:solidFill>
                <a:effectLst>
                  <a:glow rad="101600">
                    <a:srgbClr val="000000">
                      <a:alpha val="60000"/>
                    </a:srgbClr>
                  </a:glow>
                  <a:outerShdw blurRad="38100" dist="38100" dir="2700000" algn="tl">
                    <a:srgbClr val="C0C0C0"/>
                  </a:outerShdw>
                </a:effectLst>
                <a:latin typeface="Arial Narrow" panose="020B0606020202030204" pitchFamily="34" charset="0"/>
              </a:rPr>
              <a:t>los discípulos cayeron rostro en tierra, llenos de espanto. </a:t>
            </a:r>
            <a:r>
              <a:rPr lang="es-ES" sz="3000" b="1" baseline="30000" dirty="0">
                <a:solidFill>
                  <a:schemeClr val="bg1"/>
                </a:solidFill>
                <a:effectLst>
                  <a:glow rad="101600">
                    <a:srgbClr val="000000">
                      <a:alpha val="60000"/>
                    </a:srgbClr>
                  </a:glow>
                  <a:outerShdw blurRad="38100" dist="38100" dir="2700000" algn="tl">
                    <a:srgbClr val="C0C0C0"/>
                  </a:outerShdw>
                </a:effectLst>
                <a:latin typeface="Arial Narrow" panose="020B0606020202030204" pitchFamily="34" charset="0"/>
              </a:rPr>
              <a:t>7</a:t>
            </a:r>
            <a:r>
              <a:rPr lang="es-PE" sz="3000" b="1" dirty="0">
                <a:solidFill>
                  <a:schemeClr val="bg1"/>
                </a:solidFill>
                <a:effectLst>
                  <a:glow rad="101600">
                    <a:srgbClr val="000000">
                      <a:alpha val="60000"/>
                    </a:srgbClr>
                  </a:glow>
                  <a:outerShdw blurRad="38100" dist="38100" dir="2700000" algn="tl">
                    <a:srgbClr val="C0C0C0"/>
                  </a:outerShdw>
                </a:effectLst>
                <a:latin typeface="Arial Narrow" panose="020B0606020202030204" pitchFamily="34" charset="0"/>
              </a:rPr>
              <a:t>Jesús se acercó y, tocándolos, les dijo</a:t>
            </a:r>
            <a:r>
              <a:rPr lang="es-PE" sz="3000" b="1" dirty="0" smtClean="0">
                <a:solidFill>
                  <a:schemeClr val="bg1"/>
                </a:solidFill>
                <a:effectLst>
                  <a:glow rad="101600">
                    <a:srgbClr val="000000">
                      <a:alpha val="60000"/>
                    </a:srgbClr>
                  </a:glow>
                  <a:outerShdw blurRad="38100" dist="38100" dir="2700000" algn="tl">
                    <a:srgbClr val="C0C0C0"/>
                  </a:outerShdw>
                </a:effectLst>
                <a:latin typeface="Arial Narrow" panose="020B0606020202030204" pitchFamily="34" charset="0"/>
              </a:rPr>
              <a:t>:- </a:t>
            </a:r>
            <a:r>
              <a:rPr lang="es-PE" sz="3000" b="1" dirty="0">
                <a:solidFill>
                  <a:schemeClr val="bg1"/>
                </a:solidFill>
                <a:effectLst>
                  <a:glow rad="101600">
                    <a:srgbClr val="000000">
                      <a:alpha val="60000"/>
                    </a:srgbClr>
                  </a:glow>
                  <a:outerShdw blurRad="38100" dist="38100" dir="2700000" algn="tl">
                    <a:srgbClr val="C0C0C0"/>
                  </a:outerShdw>
                </a:effectLst>
                <a:latin typeface="Arial Narrow" panose="020B0606020202030204" pitchFamily="34" charset="0"/>
              </a:rPr>
              <a:t>“Levántense, no teman”.</a:t>
            </a:r>
            <a:endParaRPr lang="es-ES" sz="3000" b="1" dirty="0">
              <a:solidFill>
                <a:schemeClr val="bg1"/>
              </a:solidFill>
              <a:effectLst>
                <a:glow rad="101600">
                  <a:srgbClr val="000000">
                    <a:alpha val="60000"/>
                  </a:srgbClr>
                </a:glow>
                <a:outerShdw blurRad="38100" dist="38100" dir="2700000" algn="tl">
                  <a:srgbClr val="C0C0C0"/>
                </a:outerShdw>
              </a:effectLst>
              <a:latin typeface="Arial Narrow" panose="020B0606020202030204" pitchFamily="34" charset="0"/>
            </a:endParaRPr>
          </a:p>
        </p:txBody>
      </p:sp>
    </p:spTree>
    <p:extLst>
      <p:ext uri="{BB962C8B-B14F-4D97-AF65-F5344CB8AC3E}">
        <p14:creationId xmlns:p14="http://schemas.microsoft.com/office/powerpoint/2010/main" val="19490609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7152" y="316992"/>
            <a:ext cx="8552688" cy="6246368"/>
          </a:xfrm>
          <a:prstGeom prst="rect">
            <a:avLst/>
          </a:prstGeom>
        </p:spPr>
      </p:pic>
      <p:sp>
        <p:nvSpPr>
          <p:cNvPr id="2" name="Rectangle 2"/>
          <p:cNvSpPr>
            <a:spLocks noChangeArrowheads="1"/>
          </p:cNvSpPr>
          <p:nvPr/>
        </p:nvSpPr>
        <p:spPr bwMode="auto">
          <a:xfrm>
            <a:off x="1052023" y="401608"/>
            <a:ext cx="7283794" cy="1077218"/>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200" dirty="0" smtClean="0">
                <a:solidFill>
                  <a:schemeClr val="bg1"/>
                </a:solidFill>
                <a:effectLst>
                  <a:glow rad="228600">
                    <a:schemeClr val="accent4">
                      <a:satMod val="175000"/>
                      <a:alpha val="40000"/>
                    </a:schemeClr>
                  </a:glow>
                </a:effectLst>
                <a:latin typeface="Arial Narrow" panose="020B0606020202030204" pitchFamily="34" charset="0"/>
              </a:rPr>
              <a:t>Al </a:t>
            </a:r>
            <a:r>
              <a:rPr lang="es-ES" sz="3200" dirty="0">
                <a:solidFill>
                  <a:schemeClr val="bg1"/>
                </a:solidFill>
                <a:effectLst>
                  <a:glow rad="228600">
                    <a:schemeClr val="accent4">
                      <a:satMod val="175000"/>
                      <a:alpha val="40000"/>
                    </a:schemeClr>
                  </a:glow>
                </a:effectLst>
                <a:latin typeface="Arial Narrow" panose="020B0606020202030204" pitchFamily="34" charset="0"/>
              </a:rPr>
              <a:t>alzar los ojos, no vieron a nadie más que a Jesús, solo. </a:t>
            </a:r>
          </a:p>
        </p:txBody>
      </p:sp>
    </p:spTree>
    <p:extLst>
      <p:ext uri="{BB962C8B-B14F-4D97-AF65-F5344CB8AC3E}">
        <p14:creationId xmlns:p14="http://schemas.microsoft.com/office/powerpoint/2010/main" val="24551921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30200" y="259080"/>
            <a:ext cx="8509000" cy="6273800"/>
          </a:xfrm>
          <a:prstGeom prst="rect">
            <a:avLst/>
          </a:prstGeom>
        </p:spPr>
      </p:pic>
      <p:sp>
        <p:nvSpPr>
          <p:cNvPr id="2" name="Rectangle 2"/>
          <p:cNvSpPr>
            <a:spLocks noChangeArrowheads="1"/>
          </p:cNvSpPr>
          <p:nvPr/>
        </p:nvSpPr>
        <p:spPr bwMode="auto">
          <a:xfrm>
            <a:off x="458836" y="434945"/>
            <a:ext cx="2822843" cy="6001643"/>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s-ES" sz="3200" b="1" dirty="0" smtClean="0">
                <a:solidFill>
                  <a:schemeClr val="bg1"/>
                </a:solidFill>
                <a:effectLst>
                  <a:glow rad="101600">
                    <a:srgbClr val="000000">
                      <a:satMod val="175000"/>
                      <a:alpha val="40000"/>
                    </a:srgbClr>
                  </a:glow>
                  <a:outerShdw blurRad="38100" dist="38100" dir="2700000" algn="tl">
                    <a:srgbClr val="000000"/>
                  </a:outerShdw>
                </a:effectLst>
                <a:latin typeface="Arial Narrow" panose="020B0606020202030204" pitchFamily="34" charset="0"/>
              </a:rPr>
              <a:t>Cuando </a:t>
            </a:r>
            <a:r>
              <a:rPr lang="es-ES" sz="3200" b="1" dirty="0">
                <a:solidFill>
                  <a:schemeClr val="bg1"/>
                </a:solidFill>
                <a:effectLst>
                  <a:glow rad="101600">
                    <a:srgbClr val="000000">
                      <a:satMod val="175000"/>
                      <a:alpha val="40000"/>
                    </a:srgbClr>
                  </a:glow>
                  <a:outerShdw blurRad="38100" dist="38100" dir="2700000" algn="tl">
                    <a:srgbClr val="000000"/>
                  </a:outerShdw>
                </a:effectLst>
                <a:latin typeface="Arial Narrow" panose="020B0606020202030204" pitchFamily="34" charset="0"/>
              </a:rPr>
              <a:t>bajaban de la montaña, Jesús les mandó:            </a:t>
            </a:r>
            <a:r>
              <a:rPr lang="es-PE" sz="3200" b="1" dirty="0">
                <a:solidFill>
                  <a:schemeClr val="bg1"/>
                </a:solidFill>
                <a:effectLst>
                  <a:glow rad="101600">
                    <a:srgbClr val="000000">
                      <a:satMod val="175000"/>
                      <a:alpha val="40000"/>
                    </a:srgbClr>
                  </a:glow>
                  <a:outerShdw blurRad="38100" dist="38100" dir="2700000" algn="tl">
                    <a:srgbClr val="000000"/>
                  </a:outerShdw>
                </a:effectLst>
                <a:latin typeface="Arial Narrow" panose="020B0606020202030204" pitchFamily="34" charset="0"/>
              </a:rPr>
              <a:t>“No cuenten                   a nadie esta visión </a:t>
            </a:r>
            <a:br>
              <a:rPr lang="es-PE" sz="3200" b="1" dirty="0">
                <a:solidFill>
                  <a:schemeClr val="bg1"/>
                </a:solidFill>
                <a:effectLst>
                  <a:glow rad="101600">
                    <a:srgbClr val="000000">
                      <a:satMod val="175000"/>
                      <a:alpha val="40000"/>
                    </a:srgbClr>
                  </a:glow>
                  <a:outerShdw blurRad="38100" dist="38100" dir="2700000" algn="tl">
                    <a:srgbClr val="000000"/>
                  </a:outerShdw>
                </a:effectLst>
                <a:latin typeface="Arial Narrow" panose="020B0606020202030204" pitchFamily="34" charset="0"/>
              </a:rPr>
            </a:br>
            <a:r>
              <a:rPr lang="es-PE" sz="3200" b="1" dirty="0">
                <a:solidFill>
                  <a:schemeClr val="bg1"/>
                </a:solidFill>
                <a:effectLst>
                  <a:glow rad="101600">
                    <a:srgbClr val="000000">
                      <a:satMod val="175000"/>
                      <a:alpha val="40000"/>
                    </a:srgbClr>
                  </a:glow>
                  <a:outerShdw blurRad="38100" dist="38100" dir="2700000" algn="tl">
                    <a:srgbClr val="000000"/>
                  </a:outerShdw>
                </a:effectLst>
                <a:latin typeface="Arial Narrow" panose="020B0606020202030204" pitchFamily="34" charset="0"/>
              </a:rPr>
              <a:t>hasta que </a:t>
            </a:r>
            <a:r>
              <a:rPr lang="es-PE" sz="3200" b="1" dirty="0" smtClean="0">
                <a:solidFill>
                  <a:schemeClr val="bg1"/>
                </a:solidFill>
                <a:effectLst>
                  <a:glow rad="101600">
                    <a:srgbClr val="000000">
                      <a:satMod val="175000"/>
                      <a:alpha val="40000"/>
                    </a:srgbClr>
                  </a:glow>
                  <a:outerShdw blurRad="38100" dist="38100" dir="2700000" algn="tl">
                    <a:srgbClr val="000000"/>
                  </a:outerShdw>
                </a:effectLst>
                <a:latin typeface="Arial Narrow" panose="020B0606020202030204" pitchFamily="34" charset="0"/>
              </a:rPr>
              <a:t>             el </a:t>
            </a:r>
            <a:r>
              <a:rPr lang="es-PE" sz="3200" b="1" dirty="0">
                <a:solidFill>
                  <a:schemeClr val="bg1"/>
                </a:solidFill>
                <a:effectLst>
                  <a:glow rad="101600">
                    <a:srgbClr val="000000">
                      <a:satMod val="175000"/>
                      <a:alpha val="40000"/>
                    </a:srgbClr>
                  </a:glow>
                  <a:outerShdw blurRad="38100" dist="38100" dir="2700000" algn="tl">
                    <a:srgbClr val="000000"/>
                  </a:outerShdw>
                </a:effectLst>
                <a:latin typeface="Arial Narrow" panose="020B0606020202030204" pitchFamily="34" charset="0"/>
              </a:rPr>
              <a:t>Hijo del </a:t>
            </a:r>
            <a:r>
              <a:rPr lang="es-PE" sz="3200" b="1" dirty="0" smtClean="0">
                <a:solidFill>
                  <a:schemeClr val="bg1"/>
                </a:solidFill>
                <a:effectLst>
                  <a:glow rad="101600">
                    <a:srgbClr val="000000">
                      <a:satMod val="175000"/>
                      <a:alpha val="40000"/>
                    </a:srgbClr>
                  </a:glow>
                  <a:outerShdw blurRad="38100" dist="38100" dir="2700000" algn="tl">
                    <a:srgbClr val="000000"/>
                  </a:outerShdw>
                </a:effectLst>
                <a:latin typeface="Arial Narrow" panose="020B0606020202030204" pitchFamily="34" charset="0"/>
              </a:rPr>
              <a:t>    hombre </a:t>
            </a:r>
            <a:r>
              <a:rPr lang="es-PE" sz="3200" b="1" dirty="0">
                <a:solidFill>
                  <a:schemeClr val="bg1"/>
                </a:solidFill>
                <a:effectLst>
                  <a:glow rad="101600">
                    <a:srgbClr val="000000">
                      <a:satMod val="175000"/>
                      <a:alpha val="40000"/>
                    </a:srgbClr>
                  </a:glow>
                  <a:outerShdw blurRad="38100" dist="38100" dir="2700000" algn="tl">
                    <a:srgbClr val="000000"/>
                  </a:outerShdw>
                </a:effectLst>
                <a:latin typeface="Arial Narrow" panose="020B0606020202030204" pitchFamily="34" charset="0"/>
              </a:rPr>
              <a:t>resucite</a:t>
            </a:r>
          </a:p>
          <a:p>
            <a:pPr fontAlgn="base">
              <a:spcBef>
                <a:spcPct val="0"/>
              </a:spcBef>
              <a:spcAft>
                <a:spcPct val="0"/>
              </a:spcAft>
              <a:defRPr/>
            </a:pPr>
            <a:r>
              <a:rPr lang="es-PE" sz="3200" b="1" dirty="0">
                <a:solidFill>
                  <a:schemeClr val="bg1"/>
                </a:solidFill>
                <a:effectLst>
                  <a:glow rad="101600">
                    <a:srgbClr val="000000">
                      <a:satMod val="175000"/>
                      <a:alpha val="40000"/>
                    </a:srgbClr>
                  </a:glow>
                  <a:outerShdw blurRad="38100" dist="38100" dir="2700000" algn="tl">
                    <a:srgbClr val="000000"/>
                  </a:outerShdw>
                </a:effectLst>
                <a:latin typeface="Arial Narrow" panose="020B0606020202030204" pitchFamily="34" charset="0"/>
              </a:rPr>
              <a:t> de entre los muertos</a:t>
            </a:r>
            <a:r>
              <a:rPr lang="es-PE" sz="3200" b="1" dirty="0" smtClean="0">
                <a:solidFill>
                  <a:schemeClr val="bg1"/>
                </a:solidFill>
                <a:effectLst>
                  <a:glow rad="101600">
                    <a:srgbClr val="000000">
                      <a:satMod val="175000"/>
                      <a:alpha val="40000"/>
                    </a:srgbClr>
                  </a:glow>
                  <a:outerShdw blurRad="38100" dist="38100" dir="2700000" algn="tl">
                    <a:srgbClr val="000000"/>
                  </a:outerShdw>
                </a:effectLst>
                <a:latin typeface="Arial Narrow" panose="020B0606020202030204" pitchFamily="34" charset="0"/>
              </a:rPr>
              <a:t>”.</a:t>
            </a:r>
            <a:endParaRPr lang="es-ES" sz="2800" b="1" dirty="0">
              <a:solidFill>
                <a:schemeClr val="bg1"/>
              </a:solidFill>
              <a:effectLst>
                <a:glow rad="101600">
                  <a:srgbClr val="000000">
                    <a:satMod val="175000"/>
                    <a:alpha val="40000"/>
                  </a:srgbClr>
                </a:glow>
                <a:outerShdw blurRad="38100" dist="38100" dir="2700000" algn="tl">
                  <a:srgbClr val="000000"/>
                </a:outerShdw>
              </a:effectLst>
              <a:latin typeface="Arial Narrow" panose="020B0606020202030204" pitchFamily="34" charset="0"/>
            </a:endParaRPr>
          </a:p>
        </p:txBody>
      </p:sp>
    </p:spTree>
    <p:extLst>
      <p:ext uri="{BB962C8B-B14F-4D97-AF65-F5344CB8AC3E}">
        <p14:creationId xmlns:p14="http://schemas.microsoft.com/office/powerpoint/2010/main" val="345928552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7848" y="275336"/>
            <a:ext cx="8602472" cy="6277864"/>
          </a:xfrm>
          <a:prstGeom prst="rect">
            <a:avLst/>
          </a:prstGeom>
        </p:spPr>
      </p:pic>
      <p:sp>
        <p:nvSpPr>
          <p:cNvPr id="6" name="Rectangle 8"/>
          <p:cNvSpPr>
            <a:spLocks noChangeArrowheads="1"/>
          </p:cNvSpPr>
          <p:nvPr/>
        </p:nvSpPr>
        <p:spPr bwMode="auto">
          <a:xfrm>
            <a:off x="4923524" y="1595235"/>
            <a:ext cx="3423920" cy="2016224"/>
          </a:xfrm>
          <a:prstGeom prst="rect">
            <a:avLst/>
          </a:prstGeom>
          <a:noFill/>
          <a:ln w="9525">
            <a:noFill/>
            <a:miter lim="800000"/>
            <a:headEnd/>
            <a:tailEnd/>
          </a:ln>
        </p:spPr>
        <p:txBody>
          <a:bodyPr/>
          <a:lstStyle/>
          <a:p>
            <a:pPr marL="571500" indent="-571500" algn="ctr" fontAlgn="base">
              <a:spcBef>
                <a:spcPct val="0"/>
              </a:spcBef>
              <a:spcAft>
                <a:spcPct val="0"/>
              </a:spcAft>
              <a:buFont typeface="Wingdings" panose="05000000000000000000" pitchFamily="2" charset="2"/>
              <a:buChar char="ü"/>
            </a:pPr>
            <a:r>
              <a:rPr lang="es-PE" sz="3200" dirty="0">
                <a:solidFill>
                  <a:schemeClr val="tx2">
                    <a:lumMod val="95000"/>
                    <a:lumOff val="5000"/>
                  </a:schemeClr>
                </a:solidFill>
                <a:effectLst>
                  <a:outerShdw blurRad="38100" dist="38100" dir="2700000" algn="tl">
                    <a:srgbClr val="000000">
                      <a:alpha val="43137"/>
                    </a:srgbClr>
                  </a:outerShdw>
                </a:effectLst>
                <a:latin typeface="Britannic Bold" pitchFamily="34" charset="0"/>
              </a:rPr>
              <a:t>¿A qué Apóstoles, Jesús elige para acompañarle?</a:t>
            </a:r>
          </a:p>
          <a:p>
            <a:pPr algn="ctr" fontAlgn="base">
              <a:spcBef>
                <a:spcPct val="0"/>
              </a:spcBef>
              <a:spcAft>
                <a:spcPct val="0"/>
              </a:spcAft>
            </a:pPr>
            <a:endParaRPr lang="es-PE" sz="3200" dirty="0" smtClean="0">
              <a:solidFill>
                <a:schemeClr val="tx2">
                  <a:lumMod val="95000"/>
                  <a:lumOff val="5000"/>
                </a:schemeClr>
              </a:solidFill>
              <a:effectLst>
                <a:outerShdw blurRad="38100" dist="38100" dir="2700000" algn="tl">
                  <a:srgbClr val="000000">
                    <a:alpha val="43137"/>
                  </a:srgbClr>
                </a:outerShdw>
              </a:effectLst>
              <a:latin typeface="Britannic Bold" pitchFamily="34" charset="0"/>
            </a:endParaRPr>
          </a:p>
          <a:p>
            <a:pPr algn="ctr" fontAlgn="base">
              <a:spcBef>
                <a:spcPct val="0"/>
              </a:spcBef>
              <a:spcAft>
                <a:spcPct val="0"/>
              </a:spcAft>
            </a:pPr>
            <a:r>
              <a:rPr lang="es-PE" sz="3200" dirty="0" smtClean="0">
                <a:solidFill>
                  <a:schemeClr val="tx2">
                    <a:lumMod val="95000"/>
                    <a:lumOff val="5000"/>
                  </a:schemeClr>
                </a:solidFill>
                <a:effectLst>
                  <a:outerShdw blurRad="38100" dist="38100" dir="2700000" algn="tl">
                    <a:srgbClr val="000000">
                      <a:alpha val="43137"/>
                    </a:srgbClr>
                  </a:outerShdw>
                </a:effectLst>
                <a:latin typeface="Britannic Bold" pitchFamily="34" charset="0"/>
              </a:rPr>
              <a:t>¿</a:t>
            </a:r>
            <a:r>
              <a:rPr lang="es-PE" sz="3200" dirty="0">
                <a:solidFill>
                  <a:schemeClr val="tx2">
                    <a:lumMod val="95000"/>
                    <a:lumOff val="5000"/>
                  </a:schemeClr>
                </a:solidFill>
                <a:effectLst>
                  <a:outerShdw blurRad="38100" dist="38100" dir="2700000" algn="tl">
                    <a:srgbClr val="000000">
                      <a:alpha val="43137"/>
                    </a:srgbClr>
                  </a:outerShdw>
                </a:effectLst>
                <a:latin typeface="Britannic Bold" pitchFamily="34" charset="0"/>
              </a:rPr>
              <a:t>a dónde los lleva? </a:t>
            </a:r>
          </a:p>
          <a:p>
            <a:pPr algn="ctr" fontAlgn="base">
              <a:lnSpc>
                <a:spcPct val="90000"/>
              </a:lnSpc>
              <a:spcBef>
                <a:spcPct val="20000"/>
              </a:spcBef>
              <a:spcAft>
                <a:spcPct val="0"/>
              </a:spcAft>
            </a:pPr>
            <a:endParaRPr lang="es-ES" sz="3200" dirty="0">
              <a:solidFill>
                <a:schemeClr val="tx2">
                  <a:lumMod val="95000"/>
                  <a:lumOff val="5000"/>
                </a:schemeClr>
              </a:solidFill>
              <a:effectLst>
                <a:glow rad="101600">
                  <a:srgbClr val="000000">
                    <a:alpha val="60000"/>
                  </a:srgbClr>
                </a:glow>
                <a:outerShdw blurRad="38100" dist="38100" dir="2700000" algn="tl">
                  <a:srgbClr val="000000">
                    <a:alpha val="43137"/>
                  </a:srgbClr>
                </a:outerShdw>
              </a:effectLst>
              <a:latin typeface="Britannic Bold" pitchFamily="34" charset="0"/>
            </a:endParaRPr>
          </a:p>
        </p:txBody>
      </p:sp>
      <p:sp>
        <p:nvSpPr>
          <p:cNvPr id="2" name="1 Rectángulo"/>
          <p:cNvSpPr/>
          <p:nvPr/>
        </p:nvSpPr>
        <p:spPr>
          <a:xfrm>
            <a:off x="1187624" y="427789"/>
            <a:ext cx="7128792" cy="646331"/>
          </a:xfrm>
          <a:prstGeom prst="rect">
            <a:avLst/>
          </a:prstGeom>
          <a:noFill/>
          <a:ln>
            <a:no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es-ES" sz="3600" b="1" spc="50" dirty="0">
                <a:ln w="11430"/>
                <a:solidFill>
                  <a:srgbClr val="FFFF00"/>
                </a:solidFill>
                <a:effectLst>
                  <a:glow rad="139700">
                    <a:schemeClr val="accent4">
                      <a:satMod val="175000"/>
                      <a:alpha val="40000"/>
                    </a:schemeClr>
                  </a:glow>
                  <a:outerShdw blurRad="76200" dist="50800" dir="5400000" algn="tl" rotWithShape="0">
                    <a:srgbClr val="000000">
                      <a:alpha val="65000"/>
                    </a:srgbClr>
                  </a:outerShdw>
                </a:effectLst>
                <a:latin typeface="Arial" panose="020B0604020202020204" pitchFamily="34" charset="0"/>
                <a:cs typeface="Arial" panose="020B0604020202020204" pitchFamily="34" charset="0"/>
              </a:rPr>
              <a:t>Preguntas </a:t>
            </a:r>
            <a:r>
              <a:rPr lang="es-ES" sz="3600" b="1" spc="50" dirty="0" smtClean="0">
                <a:ln w="11430"/>
                <a:solidFill>
                  <a:srgbClr val="FFFF00"/>
                </a:solidFill>
                <a:effectLst>
                  <a:glow rad="139700">
                    <a:schemeClr val="accent4">
                      <a:satMod val="175000"/>
                      <a:alpha val="40000"/>
                    </a:schemeClr>
                  </a:glow>
                  <a:outerShdw blurRad="76200" dist="50800" dir="5400000" algn="tl" rotWithShape="0">
                    <a:srgbClr val="000000">
                      <a:alpha val="65000"/>
                    </a:srgbClr>
                  </a:outerShdw>
                </a:effectLst>
                <a:latin typeface="Arial" panose="020B0604020202020204" pitchFamily="34" charset="0"/>
                <a:cs typeface="Arial" panose="020B0604020202020204" pitchFamily="34" charset="0"/>
              </a:rPr>
              <a:t>para </a:t>
            </a:r>
            <a:r>
              <a:rPr lang="es-ES" sz="3600" b="1" spc="50" dirty="0">
                <a:ln w="11430"/>
                <a:solidFill>
                  <a:srgbClr val="FFFF00"/>
                </a:solidFill>
                <a:effectLst>
                  <a:glow rad="139700">
                    <a:schemeClr val="accent4">
                      <a:satMod val="175000"/>
                      <a:alpha val="40000"/>
                    </a:schemeClr>
                  </a:glow>
                  <a:outerShdw blurRad="76200" dist="50800" dir="5400000" algn="tl" rotWithShape="0">
                    <a:srgbClr val="000000">
                      <a:alpha val="65000"/>
                    </a:srgbClr>
                  </a:outerShdw>
                </a:effectLst>
                <a:latin typeface="Arial" panose="020B0604020202020204" pitchFamily="34" charset="0"/>
                <a:cs typeface="Arial" panose="020B0604020202020204" pitchFamily="34" charset="0"/>
              </a:rPr>
              <a:t>la Lectura</a:t>
            </a:r>
          </a:p>
        </p:txBody>
      </p:sp>
    </p:spTree>
    <p:extLst>
      <p:ext uri="{BB962C8B-B14F-4D97-AF65-F5344CB8AC3E}">
        <p14:creationId xmlns:p14="http://schemas.microsoft.com/office/powerpoint/2010/main" val="15859520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2325"/>
                            </p:stCondLst>
                            <p:childTnLst>
                              <p:par>
                                <p:cTn id="11" presetID="53"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750" fill="hold"/>
                                        <p:tgtEl>
                                          <p:spTgt spid="6"/>
                                        </p:tgtEl>
                                        <p:attrNameLst>
                                          <p:attrName>ppt_w</p:attrName>
                                        </p:attrNameLst>
                                      </p:cBhvr>
                                      <p:tavLst>
                                        <p:tav tm="0">
                                          <p:val>
                                            <p:fltVal val="0"/>
                                          </p:val>
                                        </p:tav>
                                        <p:tav tm="100000">
                                          <p:val>
                                            <p:strVal val="#ppt_w"/>
                                          </p:val>
                                        </p:tav>
                                      </p:tavLst>
                                    </p:anim>
                                    <p:anim calcmode="lin" valueType="num">
                                      <p:cBhvr>
                                        <p:cTn id="14" dur="750" fill="hold"/>
                                        <p:tgtEl>
                                          <p:spTgt spid="6"/>
                                        </p:tgtEl>
                                        <p:attrNameLst>
                                          <p:attrName>ppt_h</p:attrName>
                                        </p:attrNameLst>
                                      </p:cBhvr>
                                      <p:tavLst>
                                        <p:tav tm="0">
                                          <p:val>
                                            <p:fltVal val="0"/>
                                          </p:val>
                                        </p:tav>
                                        <p:tav tm="100000">
                                          <p:val>
                                            <p:strVal val="#ppt_h"/>
                                          </p:val>
                                        </p:tav>
                                      </p:tavLst>
                                    </p:anim>
                                    <p:animEffect transition="in" filter="fade">
                                      <p:cBhvr>
                                        <p:cTn id="15"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3567" y="283537"/>
            <a:ext cx="8528304" cy="6218863"/>
          </a:xfrm>
          <a:prstGeom prst="rect">
            <a:avLst/>
          </a:prstGeom>
        </p:spPr>
      </p:pic>
      <p:sp>
        <p:nvSpPr>
          <p:cNvPr id="6" name="Rectangle 7"/>
          <p:cNvSpPr>
            <a:spLocks noChangeArrowheads="1"/>
          </p:cNvSpPr>
          <p:nvPr/>
        </p:nvSpPr>
        <p:spPr bwMode="auto">
          <a:xfrm>
            <a:off x="4718404" y="823107"/>
            <a:ext cx="2830476" cy="5364333"/>
          </a:xfrm>
          <a:prstGeom prst="rect">
            <a:avLst/>
          </a:prstGeom>
          <a:noFill/>
          <a:ln w="9525">
            <a:noFill/>
            <a:miter lim="800000"/>
            <a:headEnd/>
            <a:tailEnd/>
          </a:ln>
          <a:effectLst/>
          <a:scene3d>
            <a:camera prst="orthographicFront"/>
            <a:lightRig rig="threePt" dir="t"/>
          </a:scene3d>
          <a:sp3d>
            <a:bevelT prst="slope"/>
          </a:sp3d>
        </p:spPr>
        <p:txBody>
          <a:bodyPr/>
          <a:lstStyle/>
          <a:p>
            <a:pPr marL="457200" indent="-457200" algn="ctr" fontAlgn="base">
              <a:spcBef>
                <a:spcPct val="20000"/>
              </a:spcBef>
              <a:spcAft>
                <a:spcPct val="0"/>
              </a:spcAft>
              <a:buFont typeface="Wingdings" panose="05000000000000000000" pitchFamily="2" charset="2"/>
              <a:buChar char="ü"/>
            </a:pPr>
            <a:r>
              <a:rPr lang="es-PE" sz="3200" dirty="0">
                <a:latin typeface="Britannic Bold" pitchFamily="34" charset="0"/>
              </a:rPr>
              <a:t> ¿Qué vieron los tres Apóstoles que pasaba con Jesús en el Monte?   </a:t>
            </a:r>
          </a:p>
          <a:p>
            <a:pPr algn="ctr" fontAlgn="base">
              <a:spcBef>
                <a:spcPct val="20000"/>
              </a:spcBef>
              <a:spcAft>
                <a:spcPct val="0"/>
              </a:spcAft>
            </a:pPr>
            <a:r>
              <a:rPr lang="es-PE" sz="3200" dirty="0">
                <a:latin typeface="Britannic Bold" pitchFamily="34" charset="0"/>
              </a:rPr>
              <a:t>¿Por qué </a:t>
            </a:r>
            <a:r>
              <a:rPr lang="es-PE" sz="3200" dirty="0" smtClean="0">
                <a:latin typeface="Britannic Bold" pitchFamily="34" charset="0"/>
              </a:rPr>
              <a:t>  pasaba </a:t>
            </a:r>
            <a:r>
              <a:rPr lang="es-PE" sz="3200" dirty="0">
                <a:latin typeface="Britannic Bold" pitchFamily="34" charset="0"/>
              </a:rPr>
              <a:t>esto?</a:t>
            </a:r>
          </a:p>
          <a:p>
            <a:pPr marL="342900" indent="-342900" algn="ctr" fontAlgn="base">
              <a:spcBef>
                <a:spcPct val="20000"/>
              </a:spcBef>
              <a:spcAft>
                <a:spcPct val="0"/>
              </a:spcAft>
            </a:pPr>
            <a:endParaRPr lang="es-PE" sz="3200" dirty="0">
              <a:latin typeface="Britannic Bold" pitchFamily="34" charset="0"/>
            </a:endParaRPr>
          </a:p>
          <a:p>
            <a:pPr marL="342900" indent="-342900" algn="ctr" fontAlgn="base">
              <a:spcBef>
                <a:spcPct val="20000"/>
              </a:spcBef>
              <a:spcAft>
                <a:spcPct val="0"/>
              </a:spcAft>
            </a:pPr>
            <a:endParaRPr lang="es-PE" sz="3200" dirty="0">
              <a:latin typeface="Britannic Bold" pitchFamily="34" charset="0"/>
            </a:endParaRPr>
          </a:p>
          <a:p>
            <a:pPr marL="342900" indent="-342900" algn="ctr" fontAlgn="base">
              <a:spcBef>
                <a:spcPct val="20000"/>
              </a:spcBef>
              <a:spcAft>
                <a:spcPct val="0"/>
              </a:spcAft>
            </a:pPr>
            <a:endParaRPr lang="es-ES" sz="3200" dirty="0">
              <a:latin typeface="Britannic Bold" pitchFamily="34" charset="0"/>
            </a:endParaRPr>
          </a:p>
        </p:txBody>
      </p:sp>
      <p:sp>
        <p:nvSpPr>
          <p:cNvPr id="56327" name="Rectangle 7"/>
          <p:cNvSpPr>
            <a:spLocks noChangeArrowheads="1"/>
          </p:cNvSpPr>
          <p:nvPr/>
        </p:nvSpPr>
        <p:spPr bwMode="auto">
          <a:xfrm>
            <a:off x="1285852" y="1643050"/>
            <a:ext cx="4929222" cy="2857520"/>
          </a:xfrm>
          <a:prstGeom prst="rect">
            <a:avLst/>
          </a:prstGeom>
          <a:noFill/>
          <a:ln w="9525">
            <a:noFill/>
            <a:miter lim="800000"/>
            <a:headEnd/>
            <a:tailEnd/>
          </a:ln>
          <a:effectLst/>
        </p:spPr>
        <p:txBody>
          <a:bodyPr>
            <a:scene3d>
              <a:camera prst="orthographicFront"/>
              <a:lightRig rig="soft" dir="t">
                <a:rot lat="0" lon="0" rev="10800000"/>
              </a:lightRig>
            </a:scene3d>
            <a:sp3d>
              <a:bevelT w="27940" h="12700"/>
              <a:contourClr>
                <a:srgbClr val="DDDDDD"/>
              </a:contourClr>
            </a:sp3d>
          </a:bodyPr>
          <a:lstStyle/>
          <a:p>
            <a:pPr marL="342900" indent="-342900" fontAlgn="base">
              <a:spcBef>
                <a:spcPct val="20000"/>
              </a:spcBef>
              <a:spcAft>
                <a:spcPct val="0"/>
              </a:spcAft>
            </a:pPr>
            <a:r>
              <a:rPr lang="es-PE" sz="3600" b="1" spc="150" dirty="0">
                <a:ln w="11430"/>
                <a:solidFill>
                  <a:srgbClr val="FFFFFF"/>
                </a:solidFill>
                <a:effectLst>
                  <a:glow rad="63500">
                    <a:srgbClr val="000000">
                      <a:satMod val="175000"/>
                      <a:alpha val="40000"/>
                    </a:srgbClr>
                  </a:glow>
                  <a:outerShdw blurRad="25400" algn="tl" rotWithShape="0">
                    <a:srgbClr val="000000">
                      <a:alpha val="43000"/>
                    </a:srgbClr>
                  </a:outerShdw>
                </a:effectLst>
              </a:rPr>
              <a:t>   </a:t>
            </a:r>
            <a:endParaRPr lang="es-ES_tradnl" sz="3600" b="1" spc="150" dirty="0">
              <a:ln w="11430"/>
              <a:solidFill>
                <a:srgbClr val="FFFFFF"/>
              </a:solidFill>
              <a:effectLst>
                <a:glow rad="63500">
                  <a:srgbClr val="000000">
                    <a:satMod val="175000"/>
                    <a:alpha val="40000"/>
                  </a:srgbClr>
                </a:glow>
                <a:outerShdw blurRad="38100" dist="38100" dir="2700000" algn="tl">
                  <a:srgbClr val="000000">
                    <a:alpha val="43137"/>
                  </a:srgbClr>
                </a:outerShdw>
              </a:effectLst>
            </a:endParaRPr>
          </a:p>
        </p:txBody>
      </p:sp>
      <p:sp>
        <p:nvSpPr>
          <p:cNvPr id="9" name="Rectangle 7"/>
          <p:cNvSpPr>
            <a:spLocks noChangeArrowheads="1"/>
          </p:cNvSpPr>
          <p:nvPr/>
        </p:nvSpPr>
        <p:spPr bwMode="auto">
          <a:xfrm>
            <a:off x="3040304" y="4981935"/>
            <a:ext cx="6212216" cy="751321"/>
          </a:xfrm>
          <a:prstGeom prst="rect">
            <a:avLst/>
          </a:prstGeom>
          <a:noFill/>
          <a:ln w="9525">
            <a:noFill/>
            <a:miter lim="800000"/>
            <a:headEnd/>
            <a:tailEnd/>
          </a:ln>
          <a:effectLst/>
          <a:scene3d>
            <a:camera prst="orthographicFront"/>
            <a:lightRig rig="threePt" dir="t"/>
          </a:scene3d>
          <a:sp3d>
            <a:bevelT prst="slope"/>
          </a:sp3d>
        </p:spPr>
        <p:txBody>
          <a:bodyPr/>
          <a:lstStyle/>
          <a:p>
            <a:pPr marL="342900" indent="-342900" fontAlgn="base">
              <a:spcBef>
                <a:spcPct val="20000"/>
              </a:spcBef>
              <a:spcAft>
                <a:spcPct val="0"/>
              </a:spcAft>
            </a:pPr>
            <a:endParaRPr lang="es-PE" sz="3600" dirty="0">
              <a:solidFill>
                <a:srgbClr val="FFFF00"/>
              </a:solidFill>
              <a:effectLst>
                <a:glow rad="101600">
                  <a:srgbClr val="000000">
                    <a:satMod val="175000"/>
                    <a:alpha val="40000"/>
                  </a:srgbClr>
                </a:glow>
                <a:outerShdw blurRad="50800" dist="50800" dir="5400000" algn="ctr" rotWithShape="0">
                  <a:srgbClr val="FF0000"/>
                </a:outerShdw>
              </a:effectLst>
              <a:latin typeface="Britannic Bold" pitchFamily="34" charset="0"/>
            </a:endParaRPr>
          </a:p>
          <a:p>
            <a:pPr marL="342900" indent="-342900" fontAlgn="base">
              <a:spcBef>
                <a:spcPct val="20000"/>
              </a:spcBef>
              <a:spcAft>
                <a:spcPct val="0"/>
              </a:spcAft>
            </a:pPr>
            <a:endParaRPr lang="es-ES" sz="3600" dirty="0">
              <a:solidFill>
                <a:srgbClr val="FFFF00"/>
              </a:solidFill>
              <a:effectLst>
                <a:glow rad="101600">
                  <a:srgbClr val="000000">
                    <a:satMod val="175000"/>
                    <a:alpha val="40000"/>
                  </a:srgbClr>
                </a:glow>
                <a:outerShdw blurRad="50800" dist="50800" dir="5400000" algn="ctr" rotWithShape="0">
                  <a:srgbClr val="FF0000"/>
                </a:outerShdw>
              </a:effectLst>
              <a:latin typeface="Britannic Bold" pitchFamily="34" charset="0"/>
            </a:endParaRPr>
          </a:p>
        </p:txBody>
      </p:sp>
      <p:sp>
        <p:nvSpPr>
          <p:cNvPr id="2" name="Proceso alternativo 1"/>
          <p:cNvSpPr/>
          <p:nvPr/>
        </p:nvSpPr>
        <p:spPr>
          <a:xfrm>
            <a:off x="2926080" y="1564640"/>
            <a:ext cx="45719" cy="4571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ángulo redondeado 2"/>
          <p:cNvSpPr/>
          <p:nvPr/>
        </p:nvSpPr>
        <p:spPr>
          <a:xfrm>
            <a:off x="4572000" y="98552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381469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1+#ppt_w/2"/>
                                          </p:val>
                                        </p:tav>
                                        <p:tav tm="100000">
                                          <p:val>
                                            <p:strVal val="#ppt_x"/>
                                          </p:val>
                                        </p:tav>
                                      </p:tavLst>
                                    </p:anim>
                                    <p:anim calcmode="lin" valueType="num">
                                      <p:cBhvr additive="base">
                                        <p:cTn id="8" dur="3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2759" y="265386"/>
            <a:ext cx="8618482" cy="6273100"/>
          </a:xfrm>
          <a:prstGeom prst="rect">
            <a:avLst/>
          </a:prstGeom>
          <a:scene3d>
            <a:camera prst="orthographicFront"/>
            <a:lightRig rig="threePt" dir="t"/>
          </a:scene3d>
          <a:sp3d>
            <a:bevelT/>
          </a:sp3d>
        </p:spPr>
      </p:pic>
      <p:sp>
        <p:nvSpPr>
          <p:cNvPr id="4" name="Rectangle 7"/>
          <p:cNvSpPr>
            <a:spLocks noChangeArrowheads="1"/>
          </p:cNvSpPr>
          <p:nvPr/>
        </p:nvSpPr>
        <p:spPr bwMode="auto">
          <a:xfrm>
            <a:off x="1574204" y="467360"/>
            <a:ext cx="3068916" cy="3992880"/>
          </a:xfrm>
          <a:prstGeom prst="rect">
            <a:avLst/>
          </a:prstGeom>
          <a:noFill/>
          <a:ln w="9525">
            <a:noFill/>
            <a:miter lim="800000"/>
            <a:headEnd/>
            <a:tailEnd/>
          </a:ln>
          <a:effectLst/>
          <a:scene3d>
            <a:camera prst="orthographicFront"/>
            <a:lightRig rig="threePt" dir="t"/>
          </a:scene3d>
          <a:sp3d>
            <a:bevelT prst="slope"/>
          </a:sp3d>
        </p:spPr>
        <p:txBody>
          <a:bodyPr/>
          <a:lstStyle/>
          <a:p>
            <a:pPr marL="457200" indent="-457200" algn="ctr" fontAlgn="base">
              <a:spcBef>
                <a:spcPct val="20000"/>
              </a:spcBef>
              <a:spcAft>
                <a:spcPct val="0"/>
              </a:spcAft>
              <a:buFont typeface="Wingdings" panose="05000000000000000000" pitchFamily="2" charset="2"/>
              <a:buChar char="ü"/>
            </a:pPr>
            <a:r>
              <a:rPr lang="es-PE" sz="3200" dirty="0">
                <a:latin typeface="Britannic Bold" pitchFamily="34" charset="0"/>
              </a:rPr>
              <a:t> ¿Quiénes aparecieron junto a Jesús? </a:t>
            </a:r>
            <a:r>
              <a:rPr lang="es-PE" sz="3200" dirty="0" smtClean="0">
                <a:latin typeface="Britannic Bold" pitchFamily="34" charset="0"/>
              </a:rPr>
              <a:t>          ¿</a:t>
            </a:r>
            <a:r>
              <a:rPr lang="es-PE" sz="3200" dirty="0">
                <a:latin typeface="Britannic Bold" pitchFamily="34" charset="0"/>
              </a:rPr>
              <a:t>qué significa la presencia de estos otros personajes del Antiguo Testamento?</a:t>
            </a:r>
          </a:p>
          <a:p>
            <a:pPr algn="ctr" fontAlgn="base">
              <a:spcBef>
                <a:spcPct val="20000"/>
              </a:spcBef>
              <a:spcAft>
                <a:spcPct val="0"/>
              </a:spcAft>
            </a:pPr>
            <a:endParaRPr lang="es-ES" sz="3200" dirty="0">
              <a:latin typeface="Britannic Bold" pitchFamily="34" charset="0"/>
            </a:endParaRPr>
          </a:p>
        </p:txBody>
      </p:sp>
    </p:spTree>
    <p:extLst>
      <p:ext uri="{BB962C8B-B14F-4D97-AF65-F5344CB8AC3E}">
        <p14:creationId xmlns:p14="http://schemas.microsoft.com/office/powerpoint/2010/main" val="17866834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wd">
                                    <p:tmPct val="10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1+#ppt_w/2"/>
                                          </p:val>
                                        </p:tav>
                                        <p:tav tm="100000">
                                          <p:val>
                                            <p:strVal val="#ppt_x"/>
                                          </p:val>
                                        </p:tav>
                                      </p:tavLst>
                                    </p:anim>
                                    <p:anim calcmode="lin" valueType="num">
                                      <p:cBhvr additive="base">
                                        <p:cTn id="8" dur="3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3208" y="319199"/>
            <a:ext cx="8536501" cy="6228745"/>
          </a:xfrm>
          <a:prstGeom prst="rect">
            <a:avLst/>
          </a:prstGeom>
          <a:scene3d>
            <a:camera prst="orthographicFront"/>
            <a:lightRig rig="threePt" dir="t"/>
          </a:scene3d>
          <a:sp3d>
            <a:bevelT/>
          </a:sp3d>
        </p:spPr>
      </p:pic>
      <p:sp>
        <p:nvSpPr>
          <p:cNvPr id="3" name="Rectangle 8"/>
          <p:cNvSpPr>
            <a:spLocks noChangeArrowheads="1"/>
          </p:cNvSpPr>
          <p:nvPr/>
        </p:nvSpPr>
        <p:spPr bwMode="auto">
          <a:xfrm>
            <a:off x="1606307" y="788853"/>
            <a:ext cx="2776508" cy="4172029"/>
          </a:xfrm>
          <a:prstGeom prst="rect">
            <a:avLst/>
          </a:prstGeom>
          <a:noFill/>
          <a:ln w="9525">
            <a:noFill/>
            <a:miter lim="800000"/>
            <a:headEnd/>
            <a:tailEnd/>
          </a:ln>
          <a:scene3d>
            <a:camera prst="orthographicFront"/>
            <a:lightRig rig="threePt" dir="t"/>
          </a:scene3d>
          <a:sp3d>
            <a:bevelT w="152400" h="50800" prst="softRound"/>
          </a:sp3d>
        </p:spPr>
        <p:txBody>
          <a:bodyPr/>
          <a:lstStyle/>
          <a:p>
            <a:pPr marL="571500" indent="-571500" algn="ctr" fontAlgn="base">
              <a:spcBef>
                <a:spcPct val="0"/>
              </a:spcBef>
              <a:spcAft>
                <a:spcPct val="0"/>
              </a:spcAft>
              <a:buFont typeface="Wingdings" panose="05000000000000000000" pitchFamily="2" charset="2"/>
              <a:buChar char="ü"/>
            </a:pPr>
            <a:r>
              <a:rPr lang="es-PE" sz="3600" b="1" dirty="0">
                <a:latin typeface="Rockwell Condensed" panose="02060603050405020104" pitchFamily="18" charset="0"/>
              </a:rPr>
              <a:t>¿Cómo se sintió Pedro ante esta situación y qué le propone realizar a Jesús?</a:t>
            </a:r>
          </a:p>
          <a:p>
            <a:pPr algn="ctr" fontAlgn="base">
              <a:spcBef>
                <a:spcPct val="0"/>
              </a:spcBef>
              <a:spcAft>
                <a:spcPct val="0"/>
              </a:spcAft>
            </a:pPr>
            <a:r>
              <a:rPr lang="es-ES_tradnl" sz="3600" b="1" dirty="0">
                <a:latin typeface="Rockwell Condensed" panose="02060603050405020104" pitchFamily="18" charset="0"/>
              </a:rPr>
              <a:t> </a:t>
            </a:r>
            <a:endParaRPr lang="es-PE" sz="3600" b="1" dirty="0">
              <a:latin typeface="Rockwell Condensed" panose="02060603050405020104" pitchFamily="18" charset="0"/>
            </a:endParaRPr>
          </a:p>
          <a:p>
            <a:pPr marL="342900" indent="-342900" algn="ctr" fontAlgn="base">
              <a:lnSpc>
                <a:spcPct val="90000"/>
              </a:lnSpc>
              <a:spcBef>
                <a:spcPct val="20000"/>
              </a:spcBef>
              <a:spcAft>
                <a:spcPct val="0"/>
              </a:spcAft>
            </a:pPr>
            <a:endParaRPr lang="es-ES" sz="3600" b="1" dirty="0">
              <a:latin typeface="Rockwell Condensed" panose="02060603050405020104" pitchFamily="18" charset="0"/>
            </a:endParaRPr>
          </a:p>
        </p:txBody>
      </p:sp>
    </p:spTree>
    <p:extLst>
      <p:ext uri="{BB962C8B-B14F-4D97-AF65-F5344CB8AC3E}">
        <p14:creationId xmlns:p14="http://schemas.microsoft.com/office/powerpoint/2010/main" val="29146200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ración por la Fiesta de la Transfiguración del Seño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6038" y="154076"/>
            <a:ext cx="8482212" cy="6399124"/>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7691" y="318878"/>
            <a:ext cx="4059936" cy="890016"/>
          </a:xfrm>
          <a:prstGeom prst="rect">
            <a:avLst/>
          </a:prstGeom>
        </p:spPr>
      </p:pic>
      <p:sp>
        <p:nvSpPr>
          <p:cNvPr id="6" name="Text Box 6"/>
          <p:cNvSpPr txBox="1">
            <a:spLocks noChangeArrowheads="1"/>
          </p:cNvSpPr>
          <p:nvPr/>
        </p:nvSpPr>
        <p:spPr bwMode="auto">
          <a:xfrm>
            <a:off x="5367987" y="352426"/>
            <a:ext cx="3235939" cy="523220"/>
          </a:xfrm>
          <a:prstGeom prst="rect">
            <a:avLst/>
          </a:prstGeom>
          <a:noFill/>
          <a:ln w="9525">
            <a:noFill/>
            <a:miter lim="800000"/>
            <a:headEnd/>
            <a:tailEnd/>
          </a:ln>
          <a:effectLst/>
        </p:spPr>
        <p:txBody>
          <a:bodyPr wrap="square">
            <a:spAutoFit/>
          </a:bodyPr>
          <a:lstStyle/>
          <a:p>
            <a:pPr algn="r" fontAlgn="base">
              <a:spcBef>
                <a:spcPct val="0"/>
              </a:spcBef>
              <a:spcAft>
                <a:spcPct val="0"/>
              </a:spcAft>
            </a:pPr>
            <a:r>
              <a:rPr lang="es-ES" sz="2800" b="1" dirty="0">
                <a:ln w="6600">
                  <a:solidFill>
                    <a:srgbClr val="FFFFFF"/>
                  </a:solidFill>
                  <a:prstDash val="solid"/>
                </a:ln>
                <a:solidFill>
                  <a:schemeClr val="bg1"/>
                </a:solidFill>
                <a:effectLst>
                  <a:outerShdw dist="38100" dir="2700000" algn="tl" rotWithShape="0">
                    <a:srgbClr val="3333CC"/>
                  </a:outerShdw>
                </a:effectLst>
              </a:rPr>
              <a:t>S. Mateo 17, 1-9</a:t>
            </a:r>
          </a:p>
        </p:txBody>
      </p:sp>
      <p:sp>
        <p:nvSpPr>
          <p:cNvPr id="7" name="3 CuadroTexto"/>
          <p:cNvSpPr txBox="1"/>
          <p:nvPr/>
        </p:nvSpPr>
        <p:spPr>
          <a:xfrm>
            <a:off x="942698" y="3842064"/>
            <a:ext cx="7233379" cy="1745936"/>
          </a:xfrm>
          <a:prstGeom prst="rect">
            <a:avLst/>
          </a:prstGeom>
          <a:noFill/>
        </p:spPr>
        <p:txBody>
          <a:bodyPr wrap="square">
            <a:prstTxWarp prst="textWave2">
              <a:avLst>
                <a:gd name="adj1" fmla="val 12500"/>
                <a:gd name="adj2" fmla="val -395"/>
              </a:avLst>
            </a:prstTxWarp>
            <a:spAutoFit/>
            <a:scene3d>
              <a:camera prst="orthographicFront"/>
              <a:lightRig rig="soft" dir="t">
                <a:rot lat="0" lon="0" rev="10800000"/>
              </a:lightRig>
            </a:scene3d>
            <a:sp3d>
              <a:bevelT w="27940" h="12700"/>
              <a:contourClr>
                <a:srgbClr val="DDDDDD"/>
              </a:contourClr>
            </a:sp3d>
          </a:bodyPr>
          <a:lstStyle/>
          <a:p>
            <a:pPr algn="ctr" fontAlgn="base">
              <a:spcBef>
                <a:spcPct val="0"/>
              </a:spcBef>
              <a:spcAft>
                <a:spcPct val="0"/>
              </a:spcAft>
              <a:defRPr/>
            </a:pPr>
            <a:r>
              <a:rPr lang="es-PE" sz="3600" b="1" spc="150" dirty="0">
                <a:ln w="11430"/>
                <a:solidFill>
                  <a:schemeClr val="bg1"/>
                </a:solidFill>
                <a:effectLst>
                  <a:glow rad="139700">
                    <a:schemeClr val="accent4">
                      <a:satMod val="175000"/>
                      <a:alpha val="40000"/>
                    </a:schemeClr>
                  </a:glow>
                  <a:outerShdw blurRad="25400" algn="tl" rotWithShape="0">
                    <a:srgbClr val="000000">
                      <a:alpha val="43000"/>
                    </a:srgbClr>
                  </a:outerShdw>
                </a:effectLst>
                <a:latin typeface="Arial Black" panose="020B0A04020102020204" pitchFamily="34" charset="0"/>
                <a:ea typeface="Adobe Fan Heiti Std B" pitchFamily="34" charset="-128"/>
                <a:cs typeface="Aharoni" panose="02010803020104030203" pitchFamily="2" charset="-79"/>
              </a:rPr>
              <a:t>SU ROSTRO BRILLABA COMO EL SOL</a:t>
            </a:r>
          </a:p>
          <a:p>
            <a:pPr algn="ctr" fontAlgn="base">
              <a:spcBef>
                <a:spcPct val="0"/>
              </a:spcBef>
              <a:spcAft>
                <a:spcPct val="0"/>
              </a:spcAft>
              <a:defRPr/>
            </a:pPr>
            <a:endParaRPr lang="es-ES" sz="3600" b="1" spc="150" dirty="0">
              <a:ln w="11430"/>
              <a:solidFill>
                <a:schemeClr val="bg1"/>
              </a:solidFill>
              <a:effectLst>
                <a:glow rad="139700">
                  <a:schemeClr val="accent4">
                    <a:satMod val="175000"/>
                    <a:alpha val="40000"/>
                  </a:schemeClr>
                </a:glow>
                <a:outerShdw blurRad="25400" algn="tl" rotWithShape="0">
                  <a:srgbClr val="000000">
                    <a:alpha val="43000"/>
                  </a:srgbClr>
                </a:outerShdw>
              </a:effectLst>
              <a:latin typeface="Arial Black" panose="020B0A04020102020204" pitchFamily="34" charset="0"/>
              <a:ea typeface="Adobe Fan Heiti Std B" pitchFamily="34" charset="-128"/>
              <a:cs typeface="Aharoni" panose="02010803020104030203" pitchFamily="2" charset="-79"/>
            </a:endParaRPr>
          </a:p>
        </p:txBody>
      </p:sp>
      <p:sp>
        <p:nvSpPr>
          <p:cNvPr id="8" name="Text Box 6"/>
          <p:cNvSpPr txBox="1">
            <a:spLocks noChangeArrowheads="1"/>
          </p:cNvSpPr>
          <p:nvPr/>
        </p:nvSpPr>
        <p:spPr bwMode="auto">
          <a:xfrm>
            <a:off x="5655936" y="6114960"/>
            <a:ext cx="2947990" cy="461665"/>
          </a:xfrm>
          <a:prstGeom prst="rect">
            <a:avLst/>
          </a:prstGeom>
          <a:noFill/>
          <a:ln w="9525">
            <a:noFill/>
            <a:miter lim="800000"/>
            <a:headEnd/>
            <a:tailEnd/>
          </a:ln>
          <a:effectLst/>
        </p:spPr>
        <p:txBody>
          <a:bodyPr wrap="square">
            <a:spAutoFit/>
          </a:bodyPr>
          <a:lstStyle/>
          <a:p>
            <a:pPr algn="r" fontAlgn="base">
              <a:spcBef>
                <a:spcPct val="0"/>
              </a:spcBef>
              <a:spcAft>
                <a:spcPct val="0"/>
              </a:spcAft>
            </a:pPr>
            <a:r>
              <a:rPr lang="es-ES" sz="2000" b="1" dirty="0">
                <a:ln>
                  <a:solidFill>
                    <a:srgbClr val="7D1D78"/>
                  </a:solidFill>
                </a:ln>
                <a:solidFill>
                  <a:srgbClr val="FFFF00"/>
                </a:solidFill>
                <a:effectLst>
                  <a:outerShdw blurRad="38100" dist="38100" dir="2700000" algn="tl">
                    <a:srgbClr val="000000">
                      <a:alpha val="43137"/>
                    </a:srgbClr>
                  </a:outerShdw>
                </a:effectLst>
                <a:latin typeface="Arial Rounded MT Bold" panose="020F0704030504030204" pitchFamily="34" charset="0"/>
              </a:rPr>
              <a:t>  </a:t>
            </a:r>
            <a:r>
              <a:rPr lang="es-ES" sz="2400" b="1" dirty="0">
                <a:ln>
                  <a:solidFill>
                    <a:srgbClr val="7D1D78"/>
                  </a:solidFill>
                </a:ln>
                <a:solidFill>
                  <a:schemeClr val="bg1"/>
                </a:solidFill>
                <a:effectLst>
                  <a:outerShdw blurRad="38100" dist="38100" dir="2700000" algn="tl">
                    <a:srgbClr val="000000">
                      <a:alpha val="43137"/>
                    </a:srgbClr>
                  </a:outerShdw>
                </a:effectLst>
                <a:latin typeface="Arial Rounded MT Bold" panose="020F0704030504030204" pitchFamily="34" charset="0"/>
              </a:rPr>
              <a:t>6 de agosto </a:t>
            </a:r>
            <a:r>
              <a:rPr lang="es-ES" sz="2400" b="1" dirty="0" smtClean="0">
                <a:ln>
                  <a:solidFill>
                    <a:srgbClr val="7D1D78"/>
                  </a:solidFill>
                </a:ln>
                <a:solidFill>
                  <a:schemeClr val="bg1"/>
                </a:solidFill>
                <a:effectLst>
                  <a:outerShdw blurRad="38100" dist="38100" dir="2700000" algn="tl">
                    <a:srgbClr val="000000">
                      <a:alpha val="43137"/>
                    </a:srgbClr>
                  </a:outerShdw>
                </a:effectLst>
                <a:latin typeface="Arial Rounded MT Bold" panose="020F0704030504030204" pitchFamily="34" charset="0"/>
              </a:rPr>
              <a:t>2023</a:t>
            </a:r>
            <a:endParaRPr lang="es-ES" sz="2400" b="1" dirty="0">
              <a:ln>
                <a:solidFill>
                  <a:srgbClr val="7D1D78"/>
                </a:solidFill>
              </a:ln>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18116809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500"/>
                                        <p:tgtEl>
                                          <p:spTgt spid="6"/>
                                        </p:tgtEl>
                                      </p:cBhvr>
                                    </p:animEffect>
                                  </p:childTnLst>
                                </p:cTn>
                              </p:par>
                            </p:childTnLst>
                          </p:cTn>
                        </p:par>
                        <p:par>
                          <p:cTn id="10" fill="hold">
                            <p:stCondLst>
                              <p:cond delay="500"/>
                            </p:stCondLst>
                            <p:childTnLst>
                              <p:par>
                                <p:cTn id="11" presetID="26" presetClass="entr" presetSubtype="0" fill="hold"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Effect transition="in" filter="wipe(down)">
                                      <p:cBhvr>
                                        <p:cTn id="13" dur="580">
                                          <p:stCondLst>
                                            <p:cond delay="0"/>
                                          </p:stCondLst>
                                        </p:cTn>
                                        <p:tgtEl>
                                          <p:spTgt spid="7"/>
                                        </p:tgtEl>
                                      </p:cBhvr>
                                    </p:animEffect>
                                    <p:anim calcmode="lin" valueType="num">
                                      <p:cBhvr>
                                        <p:cTn id="1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9" dur="26">
                                          <p:stCondLst>
                                            <p:cond delay="650"/>
                                          </p:stCondLst>
                                        </p:cTn>
                                        <p:tgtEl>
                                          <p:spTgt spid="7"/>
                                        </p:tgtEl>
                                      </p:cBhvr>
                                      <p:to x="100000" y="60000"/>
                                    </p:animScale>
                                    <p:animScale>
                                      <p:cBhvr>
                                        <p:cTn id="20" dur="166" decel="50000">
                                          <p:stCondLst>
                                            <p:cond delay="676"/>
                                          </p:stCondLst>
                                        </p:cTn>
                                        <p:tgtEl>
                                          <p:spTgt spid="7"/>
                                        </p:tgtEl>
                                      </p:cBhvr>
                                      <p:to x="100000" y="100000"/>
                                    </p:animScale>
                                    <p:animScale>
                                      <p:cBhvr>
                                        <p:cTn id="21" dur="26">
                                          <p:stCondLst>
                                            <p:cond delay="1312"/>
                                          </p:stCondLst>
                                        </p:cTn>
                                        <p:tgtEl>
                                          <p:spTgt spid="7"/>
                                        </p:tgtEl>
                                      </p:cBhvr>
                                      <p:to x="100000" y="80000"/>
                                    </p:animScale>
                                    <p:animScale>
                                      <p:cBhvr>
                                        <p:cTn id="22" dur="166" decel="50000">
                                          <p:stCondLst>
                                            <p:cond delay="1338"/>
                                          </p:stCondLst>
                                        </p:cTn>
                                        <p:tgtEl>
                                          <p:spTgt spid="7"/>
                                        </p:tgtEl>
                                      </p:cBhvr>
                                      <p:to x="100000" y="100000"/>
                                    </p:animScale>
                                    <p:animScale>
                                      <p:cBhvr>
                                        <p:cTn id="23" dur="26">
                                          <p:stCondLst>
                                            <p:cond delay="1642"/>
                                          </p:stCondLst>
                                        </p:cTn>
                                        <p:tgtEl>
                                          <p:spTgt spid="7"/>
                                        </p:tgtEl>
                                      </p:cBhvr>
                                      <p:to x="100000" y="90000"/>
                                    </p:animScale>
                                    <p:animScale>
                                      <p:cBhvr>
                                        <p:cTn id="24" dur="166" decel="50000">
                                          <p:stCondLst>
                                            <p:cond delay="1668"/>
                                          </p:stCondLst>
                                        </p:cTn>
                                        <p:tgtEl>
                                          <p:spTgt spid="7"/>
                                        </p:tgtEl>
                                      </p:cBhvr>
                                      <p:to x="100000" y="100000"/>
                                    </p:animScale>
                                    <p:animScale>
                                      <p:cBhvr>
                                        <p:cTn id="25" dur="26">
                                          <p:stCondLst>
                                            <p:cond delay="1808"/>
                                          </p:stCondLst>
                                        </p:cTn>
                                        <p:tgtEl>
                                          <p:spTgt spid="7"/>
                                        </p:tgtEl>
                                      </p:cBhvr>
                                      <p:to x="100000" y="95000"/>
                                    </p:animScale>
                                    <p:animScale>
                                      <p:cBhvr>
                                        <p:cTn id="26" dur="166" decel="50000">
                                          <p:stCondLst>
                                            <p:cond delay="1834"/>
                                          </p:stCondLst>
                                        </p:cTn>
                                        <p:tgtEl>
                                          <p:spTgt spid="7"/>
                                        </p:tgtEl>
                                      </p:cBhvr>
                                      <p:to x="100000" y="100000"/>
                                    </p:animScale>
                                  </p:childTnLst>
                                </p:cTn>
                              </p:par>
                            </p:childTnLst>
                          </p:cTn>
                        </p:par>
                        <p:par>
                          <p:cTn id="27" fill="hold">
                            <p:stCondLst>
                              <p:cond delay="7300"/>
                            </p:stCondLst>
                            <p:childTnLst>
                              <p:par>
                                <p:cTn id="28" presetID="29"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ppt_x</p:attrName>
                                        </p:attrNameLst>
                                      </p:cBhvr>
                                      <p:tavLst>
                                        <p:tav tm="0">
                                          <p:val>
                                            <p:strVal val="#ppt_x-.2"/>
                                          </p:val>
                                        </p:tav>
                                        <p:tav tm="100000">
                                          <p:val>
                                            <p:strVal val="#ppt_x"/>
                                          </p:val>
                                        </p:tav>
                                      </p:tavLst>
                                    </p:anim>
                                    <p:anim calcmode="lin" valueType="num">
                                      <p:cBhvr>
                                        <p:cTn id="31"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0360" y="299720"/>
            <a:ext cx="8509000" cy="6233160"/>
          </a:xfrm>
          <a:prstGeom prst="rect">
            <a:avLst/>
          </a:prstGeom>
          <a:scene3d>
            <a:camera prst="orthographicFront"/>
            <a:lightRig rig="threePt" dir="t"/>
          </a:scene3d>
          <a:sp3d>
            <a:bevelT prst="relaxedInset"/>
          </a:sp3d>
        </p:spPr>
      </p:pic>
      <p:sp>
        <p:nvSpPr>
          <p:cNvPr id="5" name="Rectangle 8"/>
          <p:cNvSpPr>
            <a:spLocks noChangeArrowheads="1"/>
          </p:cNvSpPr>
          <p:nvPr/>
        </p:nvSpPr>
        <p:spPr bwMode="auto">
          <a:xfrm>
            <a:off x="1849120" y="1134936"/>
            <a:ext cx="2590800" cy="4717224"/>
          </a:xfrm>
          <a:prstGeom prst="rect">
            <a:avLst/>
          </a:prstGeom>
          <a:noFill/>
          <a:ln w="9525">
            <a:noFill/>
            <a:miter lim="800000"/>
            <a:headEnd/>
            <a:tailEnd/>
          </a:ln>
          <a:scene3d>
            <a:camera prst="orthographicFront"/>
            <a:lightRig rig="threePt" dir="t"/>
          </a:scene3d>
          <a:sp3d>
            <a:bevelT w="152400" h="50800" prst="softRound"/>
          </a:sp3d>
        </p:spPr>
        <p:txBody>
          <a:bodyPr/>
          <a:lstStyle/>
          <a:p>
            <a:pPr marL="457200" indent="-457200" algn="ctr" fontAlgn="base">
              <a:spcBef>
                <a:spcPct val="0"/>
              </a:spcBef>
              <a:spcAft>
                <a:spcPct val="0"/>
              </a:spcAft>
              <a:buFont typeface="Wingdings" panose="05000000000000000000" pitchFamily="2" charset="2"/>
              <a:buChar char="ü"/>
            </a:pPr>
            <a:r>
              <a:rPr lang="es-PE" sz="3200" dirty="0">
                <a:latin typeface="Rockwell Condensed" panose="02060603050405020104" pitchFamily="18" charset="0"/>
              </a:rPr>
              <a:t>En el texto no sólo es importante lo que se ve sino lo que se oye. </a:t>
            </a:r>
          </a:p>
          <a:p>
            <a:pPr algn="ctr" fontAlgn="base">
              <a:spcBef>
                <a:spcPct val="0"/>
              </a:spcBef>
              <a:spcAft>
                <a:spcPct val="0"/>
              </a:spcAft>
            </a:pPr>
            <a:r>
              <a:rPr lang="es-PE" sz="3600" dirty="0">
                <a:latin typeface="Rockwell Condensed" panose="02060603050405020104" pitchFamily="18" charset="0"/>
              </a:rPr>
              <a:t>¿Qué aporta la voz que sale de la nube a tu comprensión? </a:t>
            </a:r>
          </a:p>
        </p:txBody>
      </p:sp>
    </p:spTree>
    <p:extLst>
      <p:ext uri="{BB962C8B-B14F-4D97-AF65-F5344CB8AC3E}">
        <p14:creationId xmlns:p14="http://schemas.microsoft.com/office/powerpoint/2010/main" val="17706128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4468" y="314960"/>
            <a:ext cx="8522208" cy="6232985"/>
          </a:xfrm>
          <a:prstGeom prst="rect">
            <a:avLst/>
          </a:prstGeom>
        </p:spPr>
      </p:pic>
      <p:sp>
        <p:nvSpPr>
          <p:cNvPr id="3" name="Rectangle 8"/>
          <p:cNvSpPr>
            <a:spLocks noChangeArrowheads="1"/>
          </p:cNvSpPr>
          <p:nvPr/>
        </p:nvSpPr>
        <p:spPr bwMode="auto">
          <a:xfrm>
            <a:off x="1867165" y="809992"/>
            <a:ext cx="2699790" cy="4971048"/>
          </a:xfrm>
          <a:prstGeom prst="rect">
            <a:avLst/>
          </a:prstGeom>
          <a:noFill/>
          <a:ln w="9525">
            <a:noFill/>
            <a:miter lim="800000"/>
            <a:headEnd/>
            <a:tailEnd/>
          </a:ln>
          <a:scene3d>
            <a:camera prst="orthographicFront"/>
            <a:lightRig rig="threePt" dir="t"/>
          </a:scene3d>
          <a:sp3d>
            <a:bevelT w="152400" h="50800" prst="softRound"/>
          </a:sp3d>
        </p:spPr>
        <p:txBody>
          <a:bodyPr/>
          <a:lstStyle/>
          <a:p>
            <a:pPr marL="457200" indent="-457200" algn="ctr" fontAlgn="base">
              <a:spcBef>
                <a:spcPct val="0"/>
              </a:spcBef>
              <a:spcAft>
                <a:spcPct val="0"/>
              </a:spcAft>
              <a:buFont typeface="Wingdings" panose="05000000000000000000" pitchFamily="2" charset="2"/>
              <a:buChar char="ü"/>
            </a:pPr>
            <a:r>
              <a:rPr lang="es-PE" sz="3600" dirty="0">
                <a:latin typeface="Rockwell Condensed" panose="02060603050405020104" pitchFamily="18" charset="0"/>
              </a:rPr>
              <a:t>¿Qué pasó con los discípulos al escuchar la voz? ¿Cómo se sintieron? </a:t>
            </a:r>
            <a:endParaRPr lang="es-PE" sz="3600" dirty="0" smtClean="0">
              <a:latin typeface="Rockwell Condensed" panose="02060603050405020104" pitchFamily="18" charset="0"/>
            </a:endParaRPr>
          </a:p>
          <a:p>
            <a:pPr algn="ctr" fontAlgn="base">
              <a:spcBef>
                <a:spcPct val="0"/>
              </a:spcBef>
              <a:spcAft>
                <a:spcPct val="0"/>
              </a:spcAft>
            </a:pPr>
            <a:r>
              <a:rPr lang="es-PE" sz="3600" dirty="0" smtClean="0">
                <a:latin typeface="Rockwell Condensed" panose="02060603050405020104" pitchFamily="18" charset="0"/>
              </a:rPr>
              <a:t>¿</a:t>
            </a:r>
            <a:r>
              <a:rPr lang="es-PE" sz="3600" dirty="0">
                <a:latin typeface="Rockwell Condensed" panose="02060603050405020104" pitchFamily="18" charset="0"/>
              </a:rPr>
              <a:t>Qué les dijo Jesús luego a ellos?</a:t>
            </a:r>
            <a:endParaRPr lang="es-ES" sz="3600" dirty="0">
              <a:latin typeface="Rockwell Condensed" panose="02060603050405020104" pitchFamily="18" charset="0"/>
            </a:endParaRPr>
          </a:p>
        </p:txBody>
      </p:sp>
    </p:spTree>
    <p:extLst>
      <p:ext uri="{BB962C8B-B14F-4D97-AF65-F5344CB8AC3E}">
        <p14:creationId xmlns:p14="http://schemas.microsoft.com/office/powerpoint/2010/main" val="3983581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ALABRAS DE VIDA: Seguir a Jesucristo | Puente Genil Noti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935" y="291782"/>
            <a:ext cx="8589905" cy="6241098"/>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8" name="7 Rectángulo"/>
          <p:cNvSpPr/>
          <p:nvPr/>
        </p:nvSpPr>
        <p:spPr>
          <a:xfrm>
            <a:off x="605149" y="1157465"/>
            <a:ext cx="2236510" cy="584775"/>
          </a:xfrm>
          <a:prstGeom prst="rect">
            <a:avLst/>
          </a:prstGeom>
        </p:spPr>
        <p:txBody>
          <a:bodyPr wrap="none">
            <a:spAutoFit/>
          </a:bodyPr>
          <a:lstStyle/>
          <a:p>
            <a:pPr algn="ctr" fontAlgn="base">
              <a:spcBef>
                <a:spcPct val="0"/>
              </a:spcBef>
              <a:spcAft>
                <a:spcPct val="0"/>
              </a:spcAft>
            </a:pPr>
            <a:r>
              <a:rPr lang="es-ES_tradnl" sz="3200" b="1" i="1" dirty="0">
                <a:solidFill>
                  <a:schemeClr val="bg1"/>
                </a:solidFill>
                <a:effectLst>
                  <a:glow rad="63500">
                    <a:srgbClr val="000000">
                      <a:satMod val="175000"/>
                      <a:alpha val="40000"/>
                    </a:srgbClr>
                  </a:glow>
                  <a:outerShdw blurRad="38100" dist="38100" dir="2700000" algn="tl">
                    <a:srgbClr val="000000">
                      <a:alpha val="43137"/>
                    </a:srgbClr>
                  </a:outerShdw>
                </a:effectLst>
              </a:rPr>
              <a:t>Motivación:</a:t>
            </a:r>
            <a:endParaRPr lang="es-PE" sz="3200" dirty="0">
              <a:solidFill>
                <a:schemeClr val="bg1"/>
              </a:solidFill>
              <a:effectLst>
                <a:glow rad="63500">
                  <a:srgbClr val="000000">
                    <a:satMod val="175000"/>
                    <a:alpha val="40000"/>
                  </a:srgbClr>
                </a:glow>
                <a:outerShdw blurRad="38100" dist="38100" dir="2700000" algn="tl">
                  <a:srgbClr val="000000">
                    <a:alpha val="43137"/>
                  </a:srgbClr>
                </a:outerShdw>
              </a:effectLst>
            </a:endParaRPr>
          </a:p>
        </p:txBody>
      </p:sp>
      <p:sp>
        <p:nvSpPr>
          <p:cNvPr id="11" name="Rectangle 9"/>
          <p:cNvSpPr>
            <a:spLocks noChangeArrowheads="1"/>
          </p:cNvSpPr>
          <p:nvPr/>
        </p:nvSpPr>
        <p:spPr bwMode="auto">
          <a:xfrm>
            <a:off x="454040" y="1653658"/>
            <a:ext cx="3244200" cy="4137541"/>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fontAlgn="base">
              <a:spcBef>
                <a:spcPct val="0"/>
              </a:spcBef>
              <a:spcAft>
                <a:spcPct val="0"/>
              </a:spcAft>
            </a:pPr>
            <a:r>
              <a:rPr lang="es-PE" sz="2600" b="1" i="1" dirty="0">
                <a:solidFill>
                  <a:schemeClr val="bg1"/>
                </a:solidFill>
                <a:effectLst>
                  <a:glow rad="228600">
                    <a:srgbClr val="C00000">
                      <a:alpha val="40000"/>
                    </a:srgbClr>
                  </a:glow>
                  <a:outerShdw blurRad="38100" dist="38100" dir="2700000" algn="tl">
                    <a:srgbClr val="000000">
                      <a:alpha val="43137"/>
                    </a:srgbClr>
                  </a:outerShdw>
                </a:effectLst>
                <a:latin typeface="Arial Narrow" panose="020B0606020202030204" pitchFamily="34" charset="0"/>
                <a:ea typeface="Segoe UI Symbol" pitchFamily="34" charset="0"/>
                <a:cs typeface="Aparajita" pitchFamily="34" charset="0"/>
              </a:rPr>
              <a:t>Como los discípulos, nosotros seguimos a Jesús que se entregó hasta la donación total de sí mismo. En ese camino, a veces sombrío, también hay momentos de luz donde vemos clara la meta y recuperamos fuerzas para seguir adelante.</a:t>
            </a:r>
          </a:p>
          <a:p>
            <a:pPr marL="457200" indent="-457200" fontAlgn="base">
              <a:spcBef>
                <a:spcPct val="0"/>
              </a:spcBef>
              <a:spcAft>
                <a:spcPct val="0"/>
              </a:spcAft>
              <a:buFont typeface="Arial" panose="020B0604020202020204" pitchFamily="34" charset="0"/>
              <a:buChar char="•"/>
            </a:pPr>
            <a:endParaRPr lang="es-PE" sz="2600" b="1" i="1" dirty="0">
              <a:solidFill>
                <a:schemeClr val="bg1"/>
              </a:solidFill>
              <a:effectLst>
                <a:glow rad="228600">
                  <a:srgbClr val="C00000">
                    <a:alpha val="40000"/>
                  </a:srgbClr>
                </a:glow>
                <a:outerShdw blurRad="38100" dist="38100" dir="2700000" algn="tl">
                  <a:srgbClr val="000000">
                    <a:alpha val="43137"/>
                  </a:srgbClr>
                </a:outerShdw>
              </a:effectLst>
              <a:latin typeface="Arial Narrow" panose="020B0606020202030204" pitchFamily="34" charset="0"/>
              <a:ea typeface="Segoe UI Symbol" pitchFamily="34" charset="0"/>
              <a:cs typeface="Aparajita" pitchFamily="34" charset="0"/>
            </a:endParaRPr>
          </a:p>
          <a:p>
            <a:pPr marL="457200" indent="-457200" fontAlgn="base">
              <a:spcBef>
                <a:spcPct val="0"/>
              </a:spcBef>
              <a:spcAft>
                <a:spcPct val="0"/>
              </a:spcAft>
              <a:buFont typeface="Arial" panose="020B0604020202020204" pitchFamily="34" charset="0"/>
              <a:buChar char="•"/>
            </a:pPr>
            <a:endParaRPr lang="es-ES" sz="2600" b="1" i="1" dirty="0">
              <a:solidFill>
                <a:schemeClr val="bg1"/>
              </a:solidFill>
              <a:effectLst>
                <a:glow rad="228600">
                  <a:srgbClr val="C00000">
                    <a:alpha val="40000"/>
                  </a:srgbClr>
                </a:glow>
                <a:outerShdw blurRad="38100" dist="38100" dir="2700000" algn="tl">
                  <a:srgbClr val="000000">
                    <a:alpha val="43137"/>
                  </a:srgbClr>
                </a:outerShdw>
              </a:effectLst>
              <a:latin typeface="Arial Narrow" panose="020B0606020202030204" pitchFamily="34" charset="0"/>
              <a:ea typeface="Segoe UI Symbol" pitchFamily="34" charset="0"/>
              <a:cs typeface="Aparajita" pitchFamily="34" charset="0"/>
            </a:endParaRPr>
          </a:p>
        </p:txBody>
      </p:sp>
      <p:pic>
        <p:nvPicPr>
          <p:cNvPr id="2" name="Imagen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68935" y="295320"/>
            <a:ext cx="2980944" cy="901238"/>
          </a:xfrm>
          <a:prstGeom prst="roundRect">
            <a:avLst/>
          </a:prstGeom>
        </p:spPr>
      </p:pic>
    </p:spTree>
    <p:extLst>
      <p:ext uri="{BB962C8B-B14F-4D97-AF65-F5344CB8AC3E}">
        <p14:creationId xmlns:p14="http://schemas.microsoft.com/office/powerpoint/2010/main" val="3154333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25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 calcmode="lin" valueType="num">
                                      <p:cBhvr>
                                        <p:cTn id="9" dur="10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43840" y="241768"/>
            <a:ext cx="8625840" cy="6402872"/>
          </a:xfrm>
          <a:prstGeom prst="rect">
            <a:avLst/>
          </a:prstGeom>
        </p:spPr>
      </p:pic>
      <p:sp>
        <p:nvSpPr>
          <p:cNvPr id="4" name="Text Box 3"/>
          <p:cNvSpPr txBox="1">
            <a:spLocks noChangeArrowheads="1"/>
          </p:cNvSpPr>
          <p:nvPr/>
        </p:nvSpPr>
        <p:spPr bwMode="auto">
          <a:xfrm>
            <a:off x="243840" y="5639733"/>
            <a:ext cx="8453120" cy="954107"/>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PE" sz="2800" b="1" dirty="0">
                <a:solidFill>
                  <a:schemeClr val="bg1"/>
                </a:solidFill>
                <a:effectLst>
                  <a:glow rad="101600">
                    <a:srgbClr val="361B00">
                      <a:alpha val="60000"/>
                    </a:srgbClr>
                  </a:glow>
                  <a:outerShdw blurRad="38100" dist="38100" dir="2700000" algn="tl">
                    <a:srgbClr val="000000">
                      <a:alpha val="43137"/>
                    </a:srgbClr>
                  </a:outerShdw>
                </a:effectLst>
                <a:latin typeface="Algerian" pitchFamily="82" charset="0"/>
              </a:rPr>
              <a:t>¿ Recuerdas alguno que hayas experimentado </a:t>
            </a:r>
            <a:r>
              <a:rPr lang="es-PE" sz="2800" b="1" dirty="0" smtClean="0">
                <a:solidFill>
                  <a:schemeClr val="bg1"/>
                </a:solidFill>
                <a:effectLst>
                  <a:glow rad="101600">
                    <a:srgbClr val="361B00">
                      <a:alpha val="60000"/>
                    </a:srgbClr>
                  </a:glow>
                  <a:outerShdw blurRad="38100" dist="38100" dir="2700000" algn="tl">
                    <a:srgbClr val="000000">
                      <a:alpha val="43137"/>
                    </a:srgbClr>
                  </a:outerShdw>
                </a:effectLst>
                <a:latin typeface="Algerian" pitchFamily="82" charset="0"/>
              </a:rPr>
              <a:t>?</a:t>
            </a:r>
            <a:endParaRPr lang="es-ES" sz="2800" b="1" dirty="0">
              <a:solidFill>
                <a:schemeClr val="bg1"/>
              </a:solidFill>
              <a:effectLst>
                <a:glow rad="101600">
                  <a:srgbClr val="361B00">
                    <a:alpha val="60000"/>
                  </a:srgbClr>
                </a:glow>
                <a:outerShdw blurRad="38100" dist="38100" dir="2700000" algn="tl">
                  <a:srgbClr val="000000">
                    <a:alpha val="43137"/>
                  </a:srgbClr>
                </a:outerShdw>
              </a:effectLst>
              <a:latin typeface="Algerian" pitchFamily="82" charset="0"/>
            </a:endParaRPr>
          </a:p>
        </p:txBody>
      </p:sp>
      <p:sp>
        <p:nvSpPr>
          <p:cNvPr id="7" name="Text Box 3"/>
          <p:cNvSpPr txBox="1">
            <a:spLocks noChangeArrowheads="1"/>
          </p:cNvSpPr>
          <p:nvPr/>
        </p:nvSpPr>
        <p:spPr bwMode="auto">
          <a:xfrm>
            <a:off x="243840" y="4305538"/>
            <a:ext cx="8625840" cy="1384995"/>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PE" sz="2800" b="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Segoe UI Symbol" pitchFamily="34" charset="0"/>
                <a:ea typeface="Segoe UI Symbol" pitchFamily="34" charset="0"/>
              </a:rPr>
              <a:t>A veces, el Señor nos regala momentos de luz que luego nos animan a seguir adelante en momentos más  oscuros.</a:t>
            </a:r>
            <a:endParaRPr lang="es-ES" sz="2800" b="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Segoe UI Symbol" pitchFamily="34" charset="0"/>
              <a:ea typeface="Segoe UI Symbol" pitchFamily="34" charset="0"/>
            </a:endParaRPr>
          </a:p>
        </p:txBody>
      </p:sp>
    </p:spTree>
    <p:extLst>
      <p:ext uri="{BB962C8B-B14F-4D97-AF65-F5344CB8AC3E}">
        <p14:creationId xmlns:p14="http://schemas.microsoft.com/office/powerpoint/2010/main" val="390038866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980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2º Domingo de Cuaresma : la Transfiguración"/>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294640" y="304482"/>
            <a:ext cx="8564880" cy="6242287"/>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416560" y="246757"/>
            <a:ext cx="8331200" cy="584775"/>
          </a:xfrm>
          <a:prstGeom prst="rect">
            <a:avLst/>
          </a:prstGeom>
          <a:noFill/>
        </p:spPr>
        <p:txBody>
          <a:bodyPr wrap="square">
            <a:spAutoFit/>
          </a:bodyPr>
          <a:lstStyle/>
          <a:p>
            <a:pPr algn="ctr" fontAlgn="base">
              <a:spcBef>
                <a:spcPct val="0"/>
              </a:spcBef>
              <a:spcAft>
                <a:spcPct val="0"/>
              </a:spcAft>
              <a:defRPr/>
            </a:pPr>
            <a:r>
              <a:rPr lang="es-PE" sz="3200" b="1" dirty="0">
                <a:solidFill>
                  <a:srgbClr val="FFFFFF"/>
                </a:solidFill>
                <a:effectLst>
                  <a:glow rad="101600">
                    <a:srgbClr val="C00000">
                      <a:alpha val="40000"/>
                    </a:srgbClr>
                  </a:glow>
                  <a:outerShdw blurRad="38100" dist="38100" dir="2700000" algn="tl">
                    <a:srgbClr val="000000">
                      <a:alpha val="43137"/>
                    </a:srgbClr>
                  </a:outerShdw>
                </a:effectLst>
                <a:latin typeface="Berlin Sans FB Demi" pitchFamily="34" charset="0"/>
              </a:rPr>
              <a:t>No vieron a nadie más que a Jesús</a:t>
            </a:r>
            <a:r>
              <a:rPr lang="es-PE" sz="3200" b="1" dirty="0" smtClean="0">
                <a:solidFill>
                  <a:srgbClr val="FFFFFF"/>
                </a:solidFill>
                <a:effectLst>
                  <a:glow rad="101600">
                    <a:srgbClr val="C00000">
                      <a:alpha val="40000"/>
                    </a:srgbClr>
                  </a:glow>
                  <a:outerShdw blurRad="38100" dist="38100" dir="2700000" algn="tl">
                    <a:srgbClr val="000000">
                      <a:alpha val="43137"/>
                    </a:srgbClr>
                  </a:outerShdw>
                </a:effectLst>
                <a:latin typeface="Berlin Sans FB Demi" pitchFamily="34" charset="0"/>
              </a:rPr>
              <a:t>.</a:t>
            </a:r>
            <a:endParaRPr lang="es-PE" sz="3200" b="1" dirty="0">
              <a:solidFill>
                <a:srgbClr val="FFFFFF"/>
              </a:solidFill>
              <a:effectLst>
                <a:glow rad="101600">
                  <a:srgbClr val="C00000">
                    <a:alpha val="40000"/>
                  </a:srgbClr>
                </a:glow>
                <a:outerShdw blurRad="38100" dist="38100" dir="2700000" algn="tl">
                  <a:srgbClr val="000000">
                    <a:alpha val="43137"/>
                  </a:srgbClr>
                </a:outerShdw>
              </a:effectLst>
              <a:latin typeface="Berlin Sans FB Demi" pitchFamily="34" charset="0"/>
            </a:endParaRPr>
          </a:p>
        </p:txBody>
      </p:sp>
      <p:sp>
        <p:nvSpPr>
          <p:cNvPr id="7" name="3 CuadroTexto"/>
          <p:cNvSpPr txBox="1"/>
          <p:nvPr/>
        </p:nvSpPr>
        <p:spPr>
          <a:xfrm>
            <a:off x="5269597" y="1963797"/>
            <a:ext cx="3478163" cy="4031873"/>
          </a:xfrm>
          <a:prstGeom prst="rect">
            <a:avLst/>
          </a:prstGeom>
          <a:noFill/>
        </p:spPr>
        <p:txBody>
          <a:bodyPr wrap="square">
            <a:spAutoFit/>
          </a:bodyPr>
          <a:lstStyle/>
          <a:p>
            <a:pPr algn="ctr" fontAlgn="base">
              <a:spcBef>
                <a:spcPct val="0"/>
              </a:spcBef>
              <a:spcAft>
                <a:spcPct val="0"/>
              </a:spcAft>
              <a:defRPr/>
            </a:pPr>
            <a:r>
              <a:rPr lang="es-PE" sz="3200" dirty="0" smtClean="0">
                <a:solidFill>
                  <a:srgbClr val="FFFF00"/>
                </a:solidFill>
                <a:effectLst>
                  <a:glow rad="101600">
                    <a:srgbClr val="000000">
                      <a:satMod val="175000"/>
                      <a:alpha val="40000"/>
                    </a:srgbClr>
                  </a:glow>
                  <a:outerShdw blurRad="38100" dist="38100" dir="2700000" algn="tl">
                    <a:srgbClr val="000000">
                      <a:alpha val="43137"/>
                    </a:srgbClr>
                  </a:outerShdw>
                </a:effectLst>
                <a:latin typeface="Bahnschrift" panose="020B0502040204020203" pitchFamily="34" charset="0"/>
              </a:rPr>
              <a:t>¿</a:t>
            </a:r>
            <a:r>
              <a:rPr lang="es-PE" sz="3200" dirty="0">
                <a:solidFill>
                  <a:srgbClr val="FFFF00"/>
                </a:solidFill>
                <a:effectLst>
                  <a:glow rad="101600">
                    <a:srgbClr val="000000">
                      <a:satMod val="175000"/>
                      <a:alpha val="40000"/>
                    </a:srgbClr>
                  </a:glow>
                  <a:outerShdw blurRad="38100" dist="38100" dir="2700000" algn="tl">
                    <a:srgbClr val="000000">
                      <a:alpha val="43137"/>
                    </a:srgbClr>
                  </a:outerShdw>
                </a:effectLst>
                <a:latin typeface="Bahnschrift" panose="020B0502040204020203" pitchFamily="34" charset="0"/>
              </a:rPr>
              <a:t>Qué puede enseñarte este relato a la hora de continuar caminando junto a Jesús solo, aún en los momentos de desánimo?</a:t>
            </a:r>
            <a:endParaRPr lang="es-ES" sz="3200" dirty="0">
              <a:solidFill>
                <a:srgbClr val="FFFFFF"/>
              </a:solidFill>
              <a:effectLst>
                <a:glow rad="101600">
                  <a:srgbClr val="C00000">
                    <a:alpha val="40000"/>
                  </a:srgbClr>
                </a:glow>
                <a:outerShdw blurRad="38100" dist="38100" dir="2700000" algn="tl">
                  <a:srgbClr val="000000">
                    <a:alpha val="43137"/>
                  </a:srgbClr>
                </a:outerShdw>
              </a:effectLst>
              <a:latin typeface="Bahnschrift" panose="020B0502040204020203" pitchFamily="34" charset="0"/>
            </a:endParaRPr>
          </a:p>
        </p:txBody>
      </p:sp>
    </p:spTree>
    <p:extLst>
      <p:ext uri="{BB962C8B-B14F-4D97-AF65-F5344CB8AC3E}">
        <p14:creationId xmlns:p14="http://schemas.microsoft.com/office/powerpoint/2010/main" val="20095593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par>
                          <p:cTn id="8" fill="hold">
                            <p:stCondLst>
                              <p:cond delay="1500"/>
                            </p:stCondLst>
                            <p:childTnLst>
                              <p:par>
                                <p:cTn id="9" presetID="41" presetClass="entr" presetSubtype="0" fill="hold" grpId="0" nodeType="afterEffect">
                                  <p:stCondLst>
                                    <p:cond delay="25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2" dur="1000" fill="hold"/>
                                        <p:tgtEl>
                                          <p:spTgt spid="7"/>
                                        </p:tgtEl>
                                        <p:attrNameLst>
                                          <p:attrName>ppt_y</p:attrName>
                                        </p:attrNameLst>
                                      </p:cBhvr>
                                      <p:tavLst>
                                        <p:tav tm="0">
                                          <p:val>
                                            <p:strVal val="#ppt_y"/>
                                          </p:val>
                                        </p:tav>
                                        <p:tav tm="100000">
                                          <p:val>
                                            <p:strVal val="#ppt_y"/>
                                          </p:val>
                                        </p:tav>
                                      </p:tavLst>
                                    </p:anim>
                                    <p:anim calcmode="lin" valueType="num">
                                      <p:cBhvr>
                                        <p:cTn id="13"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4"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10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Cómo Orar por los Jóvenes? ¡Guía Bíblica Correc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120" y="239712"/>
            <a:ext cx="8560564" cy="6303328"/>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2772480" y="433497"/>
            <a:ext cx="6286544" cy="1323439"/>
          </a:xfrm>
          <a:prstGeom prst="rect">
            <a:avLst/>
          </a:prstGeom>
          <a:noFill/>
        </p:spPr>
        <p:txBody>
          <a:bodyPr wrap="square">
            <a:spAutoFit/>
          </a:bodyPr>
          <a:lstStyle/>
          <a:p>
            <a:pPr fontAlgn="base">
              <a:spcBef>
                <a:spcPct val="0"/>
              </a:spcBef>
              <a:spcAft>
                <a:spcPct val="0"/>
              </a:spcAft>
              <a:defRPr/>
            </a:pPr>
            <a:r>
              <a:rPr lang="es-PE" sz="4000" b="1" dirty="0">
                <a:solidFill>
                  <a:srgbClr val="FFFF00"/>
                </a:solidFill>
                <a:effectLst>
                  <a:glow rad="101600">
                    <a:srgbClr val="000000">
                      <a:alpha val="60000"/>
                    </a:srgbClr>
                  </a:glow>
                  <a:outerShdw blurRad="38100" dist="38100" dir="2700000" algn="tl">
                    <a:srgbClr val="000000">
                      <a:alpha val="43137"/>
                    </a:srgbClr>
                  </a:outerShdw>
                </a:effectLst>
                <a:latin typeface="Arial" charset="0"/>
              </a:rPr>
              <a:t>¡Escúchenlo! </a:t>
            </a:r>
          </a:p>
          <a:p>
            <a:pPr algn="ctr" fontAlgn="base">
              <a:spcBef>
                <a:spcPct val="0"/>
              </a:spcBef>
              <a:spcAft>
                <a:spcPct val="0"/>
              </a:spcAft>
              <a:defRPr/>
            </a:pPr>
            <a:endParaRPr lang="es-ES" sz="4000" b="1" dirty="0">
              <a:solidFill>
                <a:srgbClr val="FFFF00"/>
              </a:solidFill>
              <a:effectLst>
                <a:glow rad="101600">
                  <a:srgbClr val="000000">
                    <a:alpha val="60000"/>
                  </a:srgbClr>
                </a:glow>
                <a:outerShdw blurRad="38100" dist="38100" dir="2700000" algn="tl">
                  <a:srgbClr val="000000">
                    <a:alpha val="43137"/>
                  </a:srgbClr>
                </a:outerShdw>
              </a:effectLst>
              <a:latin typeface="Arial" charset="0"/>
            </a:endParaRPr>
          </a:p>
        </p:txBody>
      </p:sp>
      <p:sp>
        <p:nvSpPr>
          <p:cNvPr id="5" name="4 CuadroTexto"/>
          <p:cNvSpPr txBox="1"/>
          <p:nvPr/>
        </p:nvSpPr>
        <p:spPr>
          <a:xfrm>
            <a:off x="631954" y="5028074"/>
            <a:ext cx="7739886" cy="1200329"/>
          </a:xfrm>
          <a:prstGeom prst="rect">
            <a:avLst/>
          </a:prstGeom>
          <a:noFill/>
        </p:spPr>
        <p:txBody>
          <a:bodyPr wrap="square">
            <a:spAutoFit/>
          </a:bodyPr>
          <a:lstStyle/>
          <a:p>
            <a:pPr algn="ctr" fontAlgn="base">
              <a:spcBef>
                <a:spcPct val="0"/>
              </a:spcBef>
              <a:spcAft>
                <a:spcPct val="0"/>
              </a:spcAft>
              <a:defRPr/>
            </a:pPr>
            <a:r>
              <a:rPr lang="es-PE" sz="3600" b="1" dirty="0">
                <a:solidFill>
                  <a:schemeClr val="bg1"/>
                </a:solidFill>
                <a:effectLst>
                  <a:glow rad="101600">
                    <a:srgbClr val="000000">
                      <a:alpha val="60000"/>
                    </a:srgbClr>
                  </a:glow>
                  <a:outerShdw blurRad="38100" dist="38100" dir="2700000" algn="tl">
                    <a:srgbClr val="000000">
                      <a:alpha val="43137"/>
                    </a:srgbClr>
                  </a:outerShdw>
                </a:effectLst>
                <a:latin typeface="Bahnschrift" panose="020B0502040204020203" pitchFamily="34" charset="0"/>
              </a:rPr>
              <a:t>¿De qué manera tratas de vivir este mandato en tu compromiso diario?</a:t>
            </a:r>
            <a:endParaRPr lang="es-ES" sz="3600" b="1" dirty="0">
              <a:solidFill>
                <a:schemeClr val="bg1"/>
              </a:solidFill>
              <a:effectLst>
                <a:glow rad="101600">
                  <a:srgbClr val="000000">
                    <a:alpha val="60000"/>
                  </a:srgbClr>
                </a:glow>
                <a:outerShdw blurRad="38100" dist="38100" dir="2700000" algn="tl">
                  <a:srgbClr val="000000">
                    <a:alpha val="43137"/>
                  </a:srgbClr>
                </a:outerShdw>
              </a:effectLst>
              <a:latin typeface="Bahnschrift" panose="020B0502040204020203" pitchFamily="34" charset="0"/>
            </a:endParaRPr>
          </a:p>
        </p:txBody>
      </p:sp>
    </p:spTree>
    <p:extLst>
      <p:ext uri="{BB962C8B-B14F-4D97-AF65-F5344CB8AC3E}">
        <p14:creationId xmlns:p14="http://schemas.microsoft.com/office/powerpoint/2010/main" val="5537005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4"/>
                                        </p:tgtEl>
                                        <p:attrNameLst>
                                          <p:attrName>ppt_y</p:attrName>
                                        </p:attrNameLst>
                                      </p:cBhvr>
                                      <p:tavLst>
                                        <p:tav tm="0">
                                          <p:val>
                                            <p:strVal val="#ppt_y"/>
                                          </p:val>
                                        </p:tav>
                                        <p:tav tm="100000">
                                          <p:val>
                                            <p:strVal val="#ppt_y"/>
                                          </p:val>
                                        </p:tav>
                                      </p:tavLst>
                                    </p:anim>
                                    <p:anim calcmode="lin" valueType="num">
                                      <p:cBhvr>
                                        <p:cTn id="9" dur="7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4"/>
                                        </p:tgtEl>
                                      </p:cBhvr>
                                    </p:animEffect>
                                  </p:childTnLst>
                                </p:cTn>
                              </p:par>
                            </p:childTnLst>
                          </p:cTn>
                        </p:par>
                        <p:par>
                          <p:cTn id="12" fill="hold">
                            <p:stCondLst>
                              <p:cond delay="1575"/>
                            </p:stCondLst>
                            <p:childTnLst>
                              <p:par>
                                <p:cTn id="13" presetID="41" presetClass="entr" presetSubtype="0" fill="hold" grpId="0" nodeType="afterEffect">
                                  <p:stCondLst>
                                    <p:cond delay="25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anim calcmode="lin" valueType="num">
                                      <p:cBhvr>
                                        <p:cTn id="17"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39344" y="279400"/>
            <a:ext cx="8546592" cy="6278880"/>
          </a:xfrm>
          <a:prstGeom prst="rect">
            <a:avLst/>
          </a:prstGeom>
        </p:spPr>
      </p:pic>
      <p:sp>
        <p:nvSpPr>
          <p:cNvPr id="6" name="5 Rectángulo"/>
          <p:cNvSpPr/>
          <p:nvPr/>
        </p:nvSpPr>
        <p:spPr>
          <a:xfrm>
            <a:off x="489640" y="4748932"/>
            <a:ext cx="7942151" cy="1754326"/>
          </a:xfrm>
          <a:prstGeom prst="rect">
            <a:avLst/>
          </a:prstGeom>
        </p:spPr>
        <p:txBody>
          <a:bodyPr wrap="square">
            <a:spAutoFit/>
          </a:bodyPr>
          <a:lstStyle/>
          <a:p>
            <a:pPr algn="ctr" fontAlgn="base">
              <a:spcBef>
                <a:spcPct val="0"/>
              </a:spcBef>
              <a:spcAft>
                <a:spcPct val="0"/>
              </a:spcAft>
            </a:pPr>
            <a:r>
              <a:rPr lang="es-ES_tradnl" sz="3600" b="1" dirty="0">
                <a:ln w="6600">
                  <a:solidFill>
                    <a:schemeClr val="accent2"/>
                  </a:solidFill>
                  <a:prstDash val="solid"/>
                </a:ln>
                <a:solidFill>
                  <a:srgbClr val="FFFFFF"/>
                </a:solidFill>
                <a:effectLst>
                  <a:outerShdw dist="38100" dir="2700000" algn="tl" rotWithShape="0">
                    <a:schemeClr val="accent2"/>
                  </a:outerShdw>
                </a:effectLst>
                <a:latin typeface="Arial Rounded MT Bold" panose="020F0704030504030204" pitchFamily="34" charset="0"/>
              </a:rPr>
              <a:t>¿Cómo te ayuda esta visión para vivir sin miedo y con esperanza el momento presente?</a:t>
            </a:r>
            <a:endParaRPr lang="es-PE" sz="3600" b="1" dirty="0">
              <a:ln w="6600">
                <a:solidFill>
                  <a:schemeClr val="accent2"/>
                </a:solidFill>
                <a:prstDash val="solid"/>
              </a:ln>
              <a:solidFill>
                <a:srgbClr val="FFFFFF"/>
              </a:solidFill>
              <a:effectLst>
                <a:outerShdw dist="38100" dir="2700000" algn="tl" rotWithShape="0">
                  <a:schemeClr val="accent2"/>
                </a:outerShdw>
              </a:effectLst>
              <a:latin typeface="Arial Rounded MT Bold" panose="020F0704030504030204" pitchFamily="34" charset="0"/>
            </a:endParaRPr>
          </a:p>
        </p:txBody>
      </p:sp>
      <p:sp>
        <p:nvSpPr>
          <p:cNvPr id="5" name="4 CuadroTexto"/>
          <p:cNvSpPr txBox="1"/>
          <p:nvPr/>
        </p:nvSpPr>
        <p:spPr>
          <a:xfrm>
            <a:off x="489640" y="183808"/>
            <a:ext cx="5057720" cy="1200329"/>
          </a:xfrm>
          <a:prstGeom prst="rect">
            <a:avLst/>
          </a:prstGeom>
          <a:noFill/>
        </p:spPr>
        <p:txBody>
          <a:bodyPr wrap="square">
            <a:spAutoFit/>
          </a:bodyPr>
          <a:lstStyle/>
          <a:p>
            <a:pPr algn="ctr" fontAlgn="base">
              <a:spcBef>
                <a:spcPct val="0"/>
              </a:spcBef>
              <a:spcAft>
                <a:spcPct val="0"/>
              </a:spcAft>
              <a:defRPr/>
            </a:pPr>
            <a:r>
              <a:rPr lang="es-ES" sz="3600" b="1" dirty="0">
                <a:solidFill>
                  <a:srgbClr val="FFFF00"/>
                </a:solidFill>
                <a:effectLst>
                  <a:glow rad="101600">
                    <a:srgbClr val="361B00">
                      <a:alpha val="60000"/>
                    </a:srgbClr>
                  </a:glow>
                </a:effectLst>
                <a:latin typeface="Arial" charset="0"/>
              </a:rPr>
              <a:t>Levántense, no tengan miedo.</a:t>
            </a:r>
          </a:p>
        </p:txBody>
      </p:sp>
    </p:spTree>
    <p:extLst>
      <p:ext uri="{BB962C8B-B14F-4D97-AF65-F5344CB8AC3E}">
        <p14:creationId xmlns:p14="http://schemas.microsoft.com/office/powerpoint/2010/main" val="10960432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3400"/>
                            </p:stCondLst>
                            <p:childTnLst>
                              <p:par>
                                <p:cTn id="10" presetID="2" presetClass="entr" presetSubtype="9"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0-#ppt_w/2"/>
                                          </p:val>
                                        </p:tav>
                                        <p:tav tm="100000">
                                          <p:val>
                                            <p:strVal val="#ppt_x"/>
                                          </p:val>
                                        </p:tav>
                                      </p:tavLst>
                                    </p:anim>
                                    <p:anim calcmode="lin" valueType="num">
                                      <p:cBhvr additive="base">
                                        <p:cTn id="13"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sJUV5uMWlHw/T4mTak4c2iI/AAAAAAAADtg/rD0PwHforXI/s320/oraci%C3%B3n+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020" y="297066"/>
            <a:ext cx="8552979" cy="6240780"/>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12" name="Rectangle 11"/>
          <p:cNvSpPr>
            <a:spLocks noChangeArrowheads="1"/>
          </p:cNvSpPr>
          <p:nvPr/>
        </p:nvSpPr>
        <p:spPr bwMode="auto">
          <a:xfrm>
            <a:off x="387820" y="1616062"/>
            <a:ext cx="3919029" cy="2552604"/>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a:defRPr/>
            </a:pPr>
            <a:r>
              <a:rPr lang="es-PE" sz="2800" i="1" dirty="0">
                <a:solidFill>
                  <a:srgbClr val="FFFFFF"/>
                </a:solidFill>
                <a:effectLst>
                  <a:glow rad="101600">
                    <a:srgbClr val="000000">
                      <a:alpha val="60000"/>
                    </a:srgbClr>
                  </a:glow>
                  <a:outerShdw blurRad="38100" dist="38100" dir="2700000" algn="tl">
                    <a:srgbClr val="000000">
                      <a:alpha val="43137"/>
                    </a:srgbClr>
                  </a:outerShdw>
                </a:effectLst>
                <a:latin typeface="Segoe UI Symbol" pitchFamily="34" charset="0"/>
                <a:ea typeface="Segoe UI Symbol" pitchFamily="34" charset="0"/>
              </a:rPr>
              <a:t>¡Qué bien </a:t>
            </a:r>
            <a:r>
              <a:rPr lang="es-PE" sz="2800" i="1" dirty="0" smtClean="0">
                <a:solidFill>
                  <a:srgbClr val="FFFFFF"/>
                </a:solidFill>
                <a:effectLst>
                  <a:glow rad="101600">
                    <a:srgbClr val="000000">
                      <a:alpha val="60000"/>
                    </a:srgbClr>
                  </a:glow>
                  <a:outerShdw blurRad="38100" dist="38100" dir="2700000" algn="tl">
                    <a:srgbClr val="000000">
                      <a:alpha val="43137"/>
                    </a:srgbClr>
                  </a:outerShdw>
                </a:effectLst>
                <a:latin typeface="Segoe UI Symbol" pitchFamily="34" charset="0"/>
                <a:ea typeface="Segoe UI Symbol" pitchFamily="34" charset="0"/>
              </a:rPr>
              <a:t>              estamos </a:t>
            </a:r>
            <a:r>
              <a:rPr lang="es-PE" sz="2800" i="1" dirty="0">
                <a:solidFill>
                  <a:srgbClr val="FFFFFF"/>
                </a:solidFill>
                <a:effectLst>
                  <a:glow rad="101600">
                    <a:srgbClr val="000000">
                      <a:alpha val="60000"/>
                    </a:srgbClr>
                  </a:glow>
                  <a:outerShdw blurRad="38100" dist="38100" dir="2700000" algn="tl">
                    <a:srgbClr val="000000">
                      <a:alpha val="43137"/>
                    </a:srgbClr>
                  </a:outerShdw>
                </a:effectLst>
                <a:latin typeface="Segoe UI Symbol" pitchFamily="34" charset="0"/>
                <a:ea typeface="Segoe UI Symbol" pitchFamily="34" charset="0"/>
              </a:rPr>
              <a:t>aquí! </a:t>
            </a:r>
          </a:p>
          <a:p>
            <a:pPr>
              <a:defRPr/>
            </a:pPr>
            <a:r>
              <a:rPr lang="es-PE" sz="2800" i="1" dirty="0">
                <a:solidFill>
                  <a:srgbClr val="FFFFFF"/>
                </a:solidFill>
                <a:effectLst>
                  <a:glow rad="101600">
                    <a:srgbClr val="000000">
                      <a:alpha val="60000"/>
                    </a:srgbClr>
                  </a:glow>
                  <a:outerShdw blurRad="38100" dist="38100" dir="2700000" algn="tl">
                    <a:srgbClr val="000000">
                      <a:alpha val="43137"/>
                    </a:srgbClr>
                  </a:outerShdw>
                </a:effectLst>
                <a:latin typeface="Segoe UI Symbol" pitchFamily="34" charset="0"/>
                <a:ea typeface="Segoe UI Symbol" pitchFamily="34" charset="0"/>
              </a:rPr>
              <a:t>Los momentos de intimidad con </a:t>
            </a:r>
          </a:p>
          <a:p>
            <a:pPr>
              <a:defRPr/>
            </a:pPr>
            <a:r>
              <a:rPr lang="es-PE" sz="2800" i="1" dirty="0">
                <a:solidFill>
                  <a:srgbClr val="FFFFFF"/>
                </a:solidFill>
                <a:effectLst>
                  <a:glow rad="101600">
                    <a:srgbClr val="000000">
                      <a:alpha val="60000"/>
                    </a:srgbClr>
                  </a:glow>
                  <a:outerShdw blurRad="38100" dist="38100" dir="2700000" algn="tl">
                    <a:srgbClr val="000000">
                      <a:alpha val="43137"/>
                    </a:srgbClr>
                  </a:outerShdw>
                </a:effectLst>
                <a:latin typeface="Segoe UI Symbol" pitchFamily="34" charset="0"/>
                <a:ea typeface="Segoe UI Symbol" pitchFamily="34" charset="0"/>
              </a:rPr>
              <a:t>el Señor no pueden convertirse </a:t>
            </a:r>
          </a:p>
          <a:p>
            <a:pPr>
              <a:defRPr/>
            </a:pPr>
            <a:r>
              <a:rPr lang="es-PE" sz="2800" i="1" dirty="0">
                <a:solidFill>
                  <a:srgbClr val="FFFFFF"/>
                </a:solidFill>
                <a:effectLst>
                  <a:glow rad="101600">
                    <a:srgbClr val="000000">
                      <a:alpha val="60000"/>
                    </a:srgbClr>
                  </a:glow>
                  <a:outerShdw blurRad="38100" dist="38100" dir="2700000" algn="tl">
                    <a:srgbClr val="000000">
                      <a:alpha val="43137"/>
                    </a:srgbClr>
                  </a:outerShdw>
                </a:effectLst>
                <a:latin typeface="Segoe UI Symbol" pitchFamily="34" charset="0"/>
                <a:ea typeface="Segoe UI Symbol" pitchFamily="34" charset="0"/>
              </a:rPr>
              <a:t>en excusa para </a:t>
            </a:r>
          </a:p>
          <a:p>
            <a:pPr>
              <a:defRPr/>
            </a:pPr>
            <a:r>
              <a:rPr lang="es-PE" sz="2800" i="1" dirty="0">
                <a:solidFill>
                  <a:srgbClr val="FFFFFF"/>
                </a:solidFill>
                <a:effectLst>
                  <a:glow rad="101600">
                    <a:srgbClr val="000000">
                      <a:alpha val="60000"/>
                    </a:srgbClr>
                  </a:glow>
                  <a:outerShdw blurRad="38100" dist="38100" dir="2700000" algn="tl">
                    <a:srgbClr val="000000">
                      <a:alpha val="43137"/>
                    </a:srgbClr>
                  </a:outerShdw>
                </a:effectLst>
                <a:latin typeface="Segoe UI Symbol" pitchFamily="34" charset="0"/>
                <a:ea typeface="Segoe UI Symbol" pitchFamily="34" charset="0"/>
              </a:rPr>
              <a:t>huir de la realidad, </a:t>
            </a:r>
            <a:endParaRPr lang="es-PE" sz="2800" i="1" kern="0" dirty="0">
              <a:ln w="18415" cmpd="sng">
                <a:solidFill>
                  <a:srgbClr val="FFFF00"/>
                </a:solidFill>
                <a:prstDash val="solid"/>
              </a:ln>
              <a:solidFill>
                <a:srgbClr val="FFFFFF"/>
              </a:solidFill>
              <a:effectLst>
                <a:glow rad="101600">
                  <a:srgbClr val="000000">
                    <a:alpha val="60000"/>
                  </a:srgbClr>
                </a:glow>
                <a:outerShdw blurRad="38100" dist="38100" dir="2700000" algn="tl">
                  <a:srgbClr val="000000">
                    <a:alpha val="43137"/>
                  </a:srgbClr>
                </a:outerShdw>
              </a:effectLst>
              <a:latin typeface="Segoe UI Symbol" pitchFamily="34" charset="0"/>
              <a:ea typeface="Segoe UI Symbol" pitchFamily="34" charset="0"/>
            </a:endParaRPr>
          </a:p>
        </p:txBody>
      </p:sp>
      <p:sp>
        <p:nvSpPr>
          <p:cNvPr id="9" name="Rectangle 11"/>
          <p:cNvSpPr>
            <a:spLocks noChangeArrowheads="1"/>
          </p:cNvSpPr>
          <p:nvPr/>
        </p:nvSpPr>
        <p:spPr bwMode="auto">
          <a:xfrm>
            <a:off x="509960" y="5137359"/>
            <a:ext cx="7898598" cy="1304929"/>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marL="342900" indent="-342900" algn="ctr">
              <a:spcBef>
                <a:spcPct val="20000"/>
              </a:spcBef>
              <a:defRPr/>
            </a:pPr>
            <a:r>
              <a:rPr lang="es-PE" sz="2800" i="1" dirty="0">
                <a:solidFill>
                  <a:srgbClr val="FFFFFF"/>
                </a:solidFill>
                <a:effectLst>
                  <a:glow rad="101600">
                    <a:srgbClr val="000000">
                      <a:alpha val="60000"/>
                    </a:srgbClr>
                  </a:glow>
                  <a:outerShdw blurRad="38100" dist="38100" dir="2700000" algn="tl">
                    <a:srgbClr val="000000">
                      <a:alpha val="43137"/>
                    </a:srgbClr>
                  </a:outerShdw>
                </a:effectLst>
                <a:latin typeface="Segoe UI Symbol" pitchFamily="34" charset="0"/>
                <a:ea typeface="Segoe UI Symbol" pitchFamily="34" charset="0"/>
              </a:rPr>
              <a:t>sino que son ocasión para fortalecer nuestro seguimiento y adherirnos a él también en las horas difíciles.</a:t>
            </a:r>
          </a:p>
          <a:p>
            <a:pPr marL="342900" indent="-342900" algn="ctr">
              <a:spcBef>
                <a:spcPct val="20000"/>
              </a:spcBef>
              <a:defRPr/>
            </a:pPr>
            <a:r>
              <a:rPr lang="es-ES_tradnl" sz="2800" i="1" dirty="0">
                <a:solidFill>
                  <a:srgbClr val="FFFFFF"/>
                </a:solidFill>
                <a:effectLst>
                  <a:glow rad="101600">
                    <a:srgbClr val="000000">
                      <a:alpha val="60000"/>
                    </a:srgbClr>
                  </a:glow>
                  <a:outerShdw blurRad="38100" dist="38100" dir="2700000" algn="tl">
                    <a:srgbClr val="000000">
                      <a:alpha val="43137"/>
                    </a:srgbClr>
                  </a:outerShdw>
                </a:effectLst>
                <a:latin typeface="Segoe UI Symbol" pitchFamily="34" charset="0"/>
                <a:ea typeface="Segoe UI Symbol" pitchFamily="34" charset="0"/>
              </a:rPr>
              <a:t> </a:t>
            </a:r>
            <a:endParaRPr lang="es-PE" sz="2800" i="1" kern="0" dirty="0">
              <a:ln w="18415" cmpd="sng">
                <a:solidFill>
                  <a:srgbClr val="FFFF00"/>
                </a:solidFill>
                <a:prstDash val="solid"/>
              </a:ln>
              <a:solidFill>
                <a:srgbClr val="FFFFFF"/>
              </a:solidFill>
              <a:effectLst>
                <a:glow rad="101600">
                  <a:srgbClr val="000000">
                    <a:alpha val="60000"/>
                  </a:srgbClr>
                </a:glow>
                <a:outerShdw blurRad="38100" dist="38100" dir="2700000" algn="tl">
                  <a:srgbClr val="000000">
                    <a:alpha val="43137"/>
                  </a:srgbClr>
                </a:outerShdw>
              </a:effectLst>
              <a:latin typeface="Segoe UI Symbol" pitchFamily="34" charset="0"/>
              <a:ea typeface="Segoe UI Symbol" pitchFamily="34" charset="0"/>
            </a:endParaRPr>
          </a:p>
        </p:txBody>
      </p:sp>
      <p:sp>
        <p:nvSpPr>
          <p:cNvPr id="8" name="7 Rectángulo"/>
          <p:cNvSpPr/>
          <p:nvPr/>
        </p:nvSpPr>
        <p:spPr>
          <a:xfrm>
            <a:off x="5371379" y="463890"/>
            <a:ext cx="2183610" cy="523220"/>
          </a:xfrm>
          <a:prstGeom prst="rect">
            <a:avLst/>
          </a:prstGeom>
        </p:spPr>
        <p:txBody>
          <a:bodyPr wrap="none">
            <a:spAutoFit/>
          </a:bodyPr>
          <a:lstStyle/>
          <a:p>
            <a:pPr algn="ctr" fontAlgn="base">
              <a:spcBef>
                <a:spcPct val="0"/>
              </a:spcBef>
              <a:spcAft>
                <a:spcPct val="0"/>
              </a:spcAft>
            </a:pPr>
            <a:r>
              <a:rPr lang="es-ES_tradnl" sz="2800" b="1" i="1" dirty="0">
                <a:solidFill>
                  <a:srgbClr val="FFFFFF"/>
                </a:solidFill>
                <a:effectLst>
                  <a:glow rad="63500">
                    <a:srgbClr val="000000">
                      <a:satMod val="175000"/>
                      <a:alpha val="40000"/>
                    </a:srgbClr>
                  </a:glow>
                  <a:outerShdw blurRad="38100" dist="38100" dir="2700000" algn="tl">
                    <a:srgbClr val="000000">
                      <a:alpha val="43137"/>
                    </a:srgbClr>
                  </a:outerShdw>
                </a:effectLst>
              </a:rPr>
              <a:t>Motivación:</a:t>
            </a:r>
            <a:endParaRPr lang="es-PE" sz="2800" dirty="0">
              <a:solidFill>
                <a:srgbClr val="FFFFFF"/>
              </a:solidFill>
              <a:effectLst>
                <a:glow rad="63500">
                  <a:srgbClr val="000000">
                    <a:satMod val="175000"/>
                    <a:alpha val="40000"/>
                  </a:srgbClr>
                </a:glow>
                <a:outerShdw blurRad="38100" dist="38100" dir="2700000" algn="tl">
                  <a:srgbClr val="000000">
                    <a:alpha val="43137"/>
                  </a:srgbClr>
                </a:outerShdw>
              </a:effectLst>
            </a:endParaRPr>
          </a:p>
        </p:txBody>
      </p:sp>
      <p:pic>
        <p:nvPicPr>
          <p:cNvPr id="2" name="Imagen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98200" y="312420"/>
            <a:ext cx="2889504" cy="1053986"/>
          </a:xfrm>
          <a:prstGeom prst="roundRect">
            <a:avLst/>
          </a:prstGeom>
        </p:spPr>
      </p:pic>
    </p:spTree>
    <p:extLst>
      <p:ext uri="{BB962C8B-B14F-4D97-AF65-F5344CB8AC3E}">
        <p14:creationId xmlns:p14="http://schemas.microsoft.com/office/powerpoint/2010/main" val="3278251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25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 calcmode="lin" valueType="num">
                                      <p:cBhvr>
                                        <p:cTn id="9" dur="1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8"/>
                                        </p:tgtEl>
                                      </p:cBhvr>
                                    </p:animEffect>
                                  </p:childTnLst>
                                </p:cTn>
                              </p:par>
                            </p:childTnLst>
                          </p:cTn>
                        </p:par>
                        <p:par>
                          <p:cTn id="12" fill="hold">
                            <p:stCondLst>
                              <p:cond delay="2250"/>
                            </p:stCondLst>
                            <p:childTnLst>
                              <p:par>
                                <p:cTn id="13" presetID="41" presetClass="entr" presetSubtype="0" fill="hold" grpId="0" nodeType="afterEffect">
                                  <p:stCondLst>
                                    <p:cond delay="25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12"/>
                                        </p:tgtEl>
                                        <p:attrNameLst>
                                          <p:attrName>ppt_y</p:attrName>
                                        </p:attrNameLst>
                                      </p:cBhvr>
                                      <p:tavLst>
                                        <p:tav tm="0">
                                          <p:val>
                                            <p:strVal val="#ppt_y"/>
                                          </p:val>
                                        </p:tav>
                                        <p:tav tm="100000">
                                          <p:val>
                                            <p:strVal val="#ppt_y"/>
                                          </p:val>
                                        </p:tav>
                                      </p:tavLst>
                                    </p:anim>
                                    <p:anim calcmode="lin" valueType="num">
                                      <p:cBhvr>
                                        <p:cTn id="17" dur="10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12"/>
                                        </p:tgtEl>
                                      </p:cBhvr>
                                    </p:animEffect>
                                  </p:childTnLst>
                                </p:cTn>
                              </p:par>
                            </p:childTnLst>
                          </p:cTn>
                        </p:par>
                        <p:par>
                          <p:cTn id="20" fill="hold">
                            <p:stCondLst>
                              <p:cond delay="13400"/>
                            </p:stCondLst>
                            <p:childTnLst>
                              <p:par>
                                <p:cTn id="21" presetID="41" presetClass="entr" presetSubtype="0" fill="hold" grpId="0" nodeType="afterEffect">
                                  <p:stCondLst>
                                    <p:cond delay="250"/>
                                  </p:stCondLst>
                                  <p:iterate type="lt">
                                    <p:tmPct val="10000"/>
                                  </p:iterate>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9"/>
                                        </p:tgtEl>
                                        <p:attrNameLst>
                                          <p:attrName>ppt_y</p:attrName>
                                        </p:attrNameLst>
                                      </p:cBhvr>
                                      <p:tavLst>
                                        <p:tav tm="0">
                                          <p:val>
                                            <p:strVal val="#ppt_y"/>
                                          </p:val>
                                        </p:tav>
                                        <p:tav tm="100000">
                                          <p:val>
                                            <p:strVal val="#ppt_y"/>
                                          </p:val>
                                        </p:tav>
                                      </p:tavLst>
                                    </p:anim>
                                    <p:anim calcmode="lin" valueType="num">
                                      <p:cBhvr>
                                        <p:cTn id="25" dur="10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2.bp.blogspot.com/-2MZ6-2m9rk8/Uf__grWuQyI/AAAAAAAAJTE/YOzo6G7ik-E/s1600/Santo+Evangelio+transfigurac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784" y="343703"/>
            <a:ext cx="8473256" cy="6189177"/>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7" name="7 Rectángulo"/>
          <p:cNvSpPr/>
          <p:nvPr/>
        </p:nvSpPr>
        <p:spPr>
          <a:xfrm>
            <a:off x="504832" y="5652458"/>
            <a:ext cx="8079475" cy="830997"/>
          </a:xfrm>
          <a:prstGeom prst="rect">
            <a:avLst/>
          </a:prstGeom>
          <a:noFill/>
        </p:spPr>
        <p:txBody>
          <a:bodyPr wrap="square" lIns="91440" tIns="45720" rIns="91440" bIns="45720">
            <a:spAutoFit/>
          </a:bodyPr>
          <a:lstStyle/>
          <a:p>
            <a:pPr algn="ctr" fontAlgn="base">
              <a:spcBef>
                <a:spcPct val="0"/>
              </a:spcBef>
              <a:spcAft>
                <a:spcPct val="0"/>
              </a:spcAft>
            </a:pPr>
            <a:r>
              <a:rPr lang="es-PE" sz="2400" b="1" dirty="0" smtClean="0">
                <a:solidFill>
                  <a:srgbClr val="FFFFFF"/>
                </a:solidFill>
                <a:effectLst>
                  <a:glow rad="152400">
                    <a:srgbClr val="000000">
                      <a:satMod val="175000"/>
                      <a:alpha val="40000"/>
                    </a:srgbClr>
                  </a:glow>
                  <a:outerShdw blurRad="50800" dist="38100" algn="l" rotWithShape="0">
                    <a:prstClr val="black"/>
                  </a:outerShdw>
                </a:effectLst>
                <a:latin typeface="Times New Roman" pitchFamily="18" charset="0"/>
              </a:rPr>
              <a:t>Luego </a:t>
            </a:r>
            <a:r>
              <a:rPr lang="es-PE" sz="2400" b="1" dirty="0">
                <a:solidFill>
                  <a:srgbClr val="FFFFFF"/>
                </a:solidFill>
                <a:effectLst>
                  <a:glow rad="152400">
                    <a:srgbClr val="000000">
                      <a:satMod val="175000"/>
                      <a:alpha val="40000"/>
                    </a:srgbClr>
                  </a:glow>
                  <a:outerShdw blurRad="50800" dist="38100" algn="l" rotWithShape="0">
                    <a:prstClr val="black"/>
                  </a:outerShdw>
                </a:effectLst>
                <a:latin typeface="Times New Roman" pitchFamily="18" charset="0"/>
              </a:rPr>
              <a:t>de un tiempo de oración personal, compartimos nuestra oración. </a:t>
            </a:r>
            <a:r>
              <a:rPr lang="es-PE" sz="2400" b="1" dirty="0" smtClean="0">
                <a:solidFill>
                  <a:srgbClr val="FFFFFF"/>
                </a:solidFill>
                <a:effectLst>
                  <a:glow rad="152400">
                    <a:srgbClr val="000000">
                      <a:satMod val="175000"/>
                      <a:alpha val="40000"/>
                    </a:srgbClr>
                  </a:glow>
                  <a:outerShdw blurRad="50800" dist="38100" algn="l" rotWithShape="0">
                    <a:prstClr val="black"/>
                  </a:outerShdw>
                </a:effectLst>
                <a:latin typeface="Times New Roman" pitchFamily="18" charset="0"/>
              </a:rPr>
              <a:t> Se </a:t>
            </a:r>
            <a:r>
              <a:rPr lang="es-PE" sz="2400" b="1" dirty="0">
                <a:solidFill>
                  <a:srgbClr val="FFFFFF"/>
                </a:solidFill>
                <a:effectLst>
                  <a:glow rad="152400">
                    <a:srgbClr val="000000">
                      <a:satMod val="175000"/>
                      <a:alpha val="40000"/>
                    </a:srgbClr>
                  </a:glow>
                  <a:outerShdw blurRad="50800" dist="38100" algn="l" rotWithShape="0">
                    <a:prstClr val="black"/>
                  </a:outerShdw>
                </a:effectLst>
                <a:latin typeface="Times New Roman" pitchFamily="18" charset="0"/>
              </a:rPr>
              <a:t>puede, también, recitar el Salmo 96.</a:t>
            </a:r>
          </a:p>
        </p:txBody>
      </p:sp>
    </p:spTree>
    <p:extLst>
      <p:ext uri="{BB962C8B-B14F-4D97-AF65-F5344CB8AC3E}">
        <p14:creationId xmlns:p14="http://schemas.microsoft.com/office/powerpoint/2010/main" val="1966103821"/>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grpId="1" nodeType="clickEffect">
                                  <p:stCondLst>
                                    <p:cond delay="0"/>
                                  </p:stCondLst>
                                  <p:childTnLst>
                                    <p:animEffect transition="out" filter="dissolv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risto en la montaña - Opiniones de viajeros sobre Cristo Redentor, La  Cumbre - Tripadvis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599" y="359706"/>
            <a:ext cx="8482965" cy="6254454"/>
          </a:xfrm>
          <a:prstGeom prst="rect">
            <a:avLst/>
          </a:prstGeom>
          <a:noFill/>
          <a:extLst>
            <a:ext uri="{909E8E84-426E-40DD-AFC4-6F175D3DCCD1}">
              <a14:hiddenFill xmlns:a14="http://schemas.microsoft.com/office/drawing/2010/main">
                <a:solidFill>
                  <a:srgbClr val="FFFFFF"/>
                </a:solidFill>
              </a14:hiddenFill>
            </a:ext>
          </a:extLst>
        </p:spPr>
      </p:pic>
      <p:sp>
        <p:nvSpPr>
          <p:cNvPr id="2051" name="Text Box 3"/>
          <p:cNvSpPr txBox="1">
            <a:spLocks noChangeArrowheads="1"/>
          </p:cNvSpPr>
          <p:nvPr/>
        </p:nvSpPr>
        <p:spPr bwMode="auto">
          <a:xfrm>
            <a:off x="282687" y="296980"/>
            <a:ext cx="2643673" cy="830997"/>
          </a:xfrm>
          <a:prstGeom prst="rect">
            <a:avLst/>
          </a:prstGeom>
          <a:noFill/>
          <a:ln w="9525">
            <a:noFill/>
            <a:miter lim="800000"/>
            <a:headEnd/>
            <a:tailEnd/>
          </a:ln>
          <a:effectLst>
            <a:outerShdw dist="45791" dir="3378596" algn="ctr" rotWithShape="0">
              <a:schemeClr val="tx1">
                <a:alpha val="50000"/>
              </a:schemeClr>
            </a:outerShdw>
          </a:effectLst>
        </p:spPr>
        <p:txBody>
          <a:bodyPr wrap="none">
            <a:spAutoFit/>
          </a:bodyPr>
          <a:lstStyle/>
          <a:p>
            <a:pPr algn="ctr" fontAlgn="base">
              <a:spcBef>
                <a:spcPct val="0"/>
              </a:spcBef>
              <a:spcAft>
                <a:spcPct val="0"/>
              </a:spcAft>
              <a:defRPr/>
            </a:pPr>
            <a:r>
              <a:rPr lang="ca-ES" sz="4800" b="1" i="1" dirty="0">
                <a:solidFill>
                  <a:srgbClr val="FFFF00"/>
                </a:solidFill>
                <a:effectLst>
                  <a:outerShdw blurRad="38100" dist="38100" dir="2700000" algn="tl">
                    <a:srgbClr val="000000">
                      <a:alpha val="43137"/>
                    </a:srgbClr>
                  </a:outerShdw>
                </a:effectLst>
                <a:latin typeface="Bernard MT Condensed" panose="02050806060905020404" pitchFamily="18" charset="0"/>
              </a:rPr>
              <a:t> </a:t>
            </a:r>
            <a:r>
              <a:rPr lang="ca-ES" sz="4800" b="1" i="1" dirty="0" err="1">
                <a:solidFill>
                  <a:srgbClr val="FFFF00"/>
                </a:solidFill>
                <a:effectLst>
                  <a:outerShdw blurRad="38100" dist="38100" dir="2700000" algn="tl">
                    <a:srgbClr val="000000">
                      <a:alpha val="43137"/>
                    </a:srgbClr>
                  </a:outerShdw>
                </a:effectLst>
                <a:latin typeface="Bernard MT Condensed" panose="02050806060905020404" pitchFamily="18" charset="0"/>
              </a:rPr>
              <a:t>Salmo</a:t>
            </a:r>
            <a:r>
              <a:rPr lang="ca-ES" sz="4800" b="1" i="1" dirty="0">
                <a:solidFill>
                  <a:srgbClr val="FFFF00"/>
                </a:solidFill>
                <a:effectLst>
                  <a:outerShdw blurRad="38100" dist="38100" dir="2700000" algn="tl">
                    <a:srgbClr val="000000">
                      <a:alpha val="43137"/>
                    </a:srgbClr>
                  </a:outerShdw>
                </a:effectLst>
                <a:latin typeface="Bernard MT Condensed" panose="02050806060905020404" pitchFamily="18" charset="0"/>
              </a:rPr>
              <a:t> 96</a:t>
            </a:r>
            <a:r>
              <a:rPr lang="ca-ES" sz="4000" b="1" i="1" dirty="0">
                <a:solidFill>
                  <a:srgbClr val="FFFF00"/>
                </a:solidFill>
                <a:effectLst>
                  <a:outerShdw blurRad="38100" dist="38100" dir="2700000" algn="tl">
                    <a:srgbClr val="000000">
                      <a:alpha val="43137"/>
                    </a:srgbClr>
                  </a:outerShdw>
                </a:effectLst>
                <a:latin typeface="Bernard MT Condensed" panose="02050806060905020404" pitchFamily="18" charset="0"/>
              </a:rPr>
              <a:t> </a:t>
            </a:r>
            <a:endParaRPr lang="ca-ES" sz="6600" b="1" i="1" dirty="0">
              <a:solidFill>
                <a:srgbClr val="FFFF00"/>
              </a:solidFill>
              <a:effectLst>
                <a:outerShdw blurRad="38100" dist="38100" dir="2700000" algn="tl">
                  <a:srgbClr val="000000">
                    <a:alpha val="43137"/>
                  </a:srgbClr>
                </a:outerShdw>
              </a:effectLst>
              <a:latin typeface="Bernard MT Condensed" panose="02050806060905020404" pitchFamily="18" charset="0"/>
            </a:endParaRPr>
          </a:p>
        </p:txBody>
      </p:sp>
      <p:sp>
        <p:nvSpPr>
          <p:cNvPr id="6" name="Rectangle 5"/>
          <p:cNvSpPr>
            <a:spLocks noChangeArrowheads="1"/>
          </p:cNvSpPr>
          <p:nvPr/>
        </p:nvSpPr>
        <p:spPr bwMode="auto">
          <a:xfrm>
            <a:off x="819923" y="5475722"/>
            <a:ext cx="7554318" cy="954107"/>
          </a:xfrm>
          <a:prstGeom prst="rect">
            <a:avLst/>
          </a:prstGeom>
          <a:noFill/>
          <a:ln w="9525">
            <a:noFill/>
            <a:miter lim="800000"/>
            <a:headEnd/>
            <a:tailEnd/>
          </a:ln>
          <a:scene3d>
            <a:camera prst="orthographicFront"/>
            <a:lightRig rig="threePt" dir="t"/>
          </a:scene3d>
          <a:sp3d>
            <a:bevelT prst="slope"/>
          </a:sp3d>
        </p:spPr>
        <p:txBody>
          <a:bodyPr wrap="square">
            <a:spAutoFit/>
          </a:bodyPr>
          <a:lstStyle/>
          <a:p>
            <a:pPr algn="ctr" fontAlgn="base">
              <a:spcBef>
                <a:spcPct val="0"/>
              </a:spcBef>
              <a:spcAft>
                <a:spcPct val="0"/>
              </a:spcAft>
            </a:pPr>
            <a:r>
              <a:rPr lang="ca-ES" sz="2800" b="1" i="1" dirty="0">
                <a:solidFill>
                  <a:srgbClr val="FFFFFF"/>
                </a:solidFill>
                <a:effectLst>
                  <a:glow rad="63500">
                    <a:srgbClr val="000000">
                      <a:satMod val="175000"/>
                      <a:alpha val="40000"/>
                    </a:srgbClr>
                  </a:glow>
                  <a:outerShdw blurRad="38100" dist="38100" dir="2700000" algn="tl">
                    <a:srgbClr val="000000">
                      <a:alpha val="43137"/>
                    </a:srgbClr>
                  </a:outerShdw>
                </a:effectLst>
                <a:latin typeface="Comic Sans MS" pitchFamily="66" charset="0"/>
              </a:rPr>
              <a:t> </a:t>
            </a:r>
            <a:r>
              <a:rPr lang="es-ES_tradnl" sz="2800" b="1" i="1" dirty="0">
                <a:solidFill>
                  <a:srgbClr val="FFFFFF"/>
                </a:solidFill>
                <a:effectLst>
                  <a:glow rad="63500">
                    <a:srgbClr val="000000">
                      <a:satMod val="175000"/>
                      <a:alpha val="40000"/>
                    </a:srgbClr>
                  </a:glow>
                  <a:outerShdw blurRad="38100" dist="38100" dir="2700000" algn="tl">
                    <a:srgbClr val="000000">
                      <a:alpha val="43137"/>
                    </a:srgbClr>
                  </a:outerShdw>
                </a:effectLst>
                <a:latin typeface="Comic Sans MS" pitchFamily="66" charset="0"/>
                <a:cs typeface="Times New Roman" pitchFamily="18" charset="0"/>
              </a:rPr>
              <a:t>El Señor reina, altísimo por encima de toda la tierra</a:t>
            </a:r>
          </a:p>
        </p:txBody>
      </p:sp>
      <p:sp>
        <p:nvSpPr>
          <p:cNvPr id="7" name="Rectangle 4"/>
          <p:cNvSpPr>
            <a:spLocks noChangeArrowheads="1"/>
          </p:cNvSpPr>
          <p:nvPr/>
        </p:nvSpPr>
        <p:spPr bwMode="auto">
          <a:xfrm>
            <a:off x="534358" y="1650026"/>
            <a:ext cx="5303329" cy="2677656"/>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PE" sz="2800" b="1" i="1" dirty="0">
                <a:solidFill>
                  <a:srgbClr val="FFFFFF"/>
                </a:solidFill>
                <a:effectLst>
                  <a:glow rad="63500">
                    <a:srgbClr val="000000">
                      <a:satMod val="175000"/>
                      <a:alpha val="40000"/>
                    </a:srgbClr>
                  </a:glow>
                  <a:outerShdw blurRad="38100" dist="38100" dir="2700000" algn="tl">
                    <a:srgbClr val="000000"/>
                  </a:outerShdw>
                </a:effectLst>
                <a:latin typeface="Comic Sans MS" pitchFamily="66" charset="0"/>
                <a:cs typeface="Times New Roman" pitchFamily="18" charset="0"/>
              </a:rPr>
              <a:t>¡El Señor reina! Alégrese la tierra, regocíjense las islas incontables. Nubes y Tinieblas lo rodean, la justicia y el derecho son la base de su trono.</a:t>
            </a:r>
            <a:endParaRPr lang="es-ES_tradnl" sz="2800" b="1" i="1" dirty="0">
              <a:solidFill>
                <a:srgbClr val="FFFFFF"/>
              </a:solidFill>
              <a:effectLst>
                <a:glow rad="63500">
                  <a:srgbClr val="000000">
                    <a:satMod val="175000"/>
                    <a:alpha val="40000"/>
                  </a:srgbClr>
                </a:glow>
                <a:outerShdw blurRad="38100" dist="38100" dir="2700000" algn="tl">
                  <a:srgbClr val="000000"/>
                </a:outerShdw>
              </a:effectLst>
              <a:latin typeface="Comic Sans MS" pitchFamily="66" charset="0"/>
              <a:cs typeface="Times New Roman" pitchFamily="18" charset="0"/>
            </a:endParaRPr>
          </a:p>
        </p:txBody>
      </p:sp>
    </p:spTree>
    <p:extLst>
      <p:ext uri="{BB962C8B-B14F-4D97-AF65-F5344CB8AC3E}">
        <p14:creationId xmlns:p14="http://schemas.microsoft.com/office/powerpoint/2010/main" val="1395708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3400"/>
                            </p:stCondLst>
                            <p:childTnLst>
                              <p:par>
                                <p:cTn id="10" presetID="2" presetClass="entr" presetSubtype="2"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4640" y="264612"/>
            <a:ext cx="8636000" cy="6319067"/>
          </a:xfrm>
          <a:prstGeom prst="rect">
            <a:avLst/>
          </a:prstGeom>
          <a:scene3d>
            <a:camera prst="orthographicFront"/>
            <a:lightRig rig="threePt" dir="t"/>
          </a:scene3d>
          <a:sp3d>
            <a:bevelT w="152400" h="50800" prst="softRound"/>
          </a:sp3d>
        </p:spPr>
      </p:pic>
      <p:sp>
        <p:nvSpPr>
          <p:cNvPr id="8" name="7 CuadroTexto"/>
          <p:cNvSpPr txBox="1"/>
          <p:nvPr/>
        </p:nvSpPr>
        <p:spPr>
          <a:xfrm>
            <a:off x="85914" y="5998262"/>
            <a:ext cx="8860242" cy="461665"/>
          </a:xfrm>
          <a:prstGeom prst="rect">
            <a:avLst/>
          </a:prstGeom>
          <a:noFill/>
          <a:scene3d>
            <a:camera prst="orthographicFront"/>
            <a:lightRig rig="threePt" dir="t"/>
          </a:scene3d>
          <a:sp3d>
            <a:bevelT prst="angle"/>
          </a:sp3d>
        </p:spPr>
        <p:txBody>
          <a:bodyPr wrap="square" rtlCol="0">
            <a:spAutoFit/>
          </a:bodyPr>
          <a:lstStyle/>
          <a:p>
            <a:pPr algn="ctr" fontAlgn="base">
              <a:spcBef>
                <a:spcPct val="0"/>
              </a:spcBef>
              <a:spcAft>
                <a:spcPct val="0"/>
              </a:spcAft>
            </a:pPr>
            <a:r>
              <a:rPr lang="es-ES_tradnl" sz="2400" b="1" dirty="0">
                <a:solidFill>
                  <a:schemeClr val="bg1"/>
                </a:solidFill>
                <a:effectLst>
                  <a:glow rad="139700">
                    <a:srgbClr val="000000">
                      <a:satMod val="175000"/>
                      <a:alpha val="40000"/>
                    </a:srgbClr>
                  </a:glow>
                  <a:outerShdw blurRad="50800" dist="38100" dir="13500000" algn="br" rotWithShape="0">
                    <a:prstClr val="black">
                      <a:alpha val="40000"/>
                    </a:prstClr>
                  </a:outerShdw>
                </a:effectLst>
              </a:rPr>
              <a:t>Cantos sugeridos:</a:t>
            </a:r>
            <a:r>
              <a:rPr lang="es-PE" sz="2400" b="1" dirty="0">
                <a:solidFill>
                  <a:schemeClr val="bg1"/>
                </a:solidFill>
                <a:effectLst>
                  <a:glow rad="139700">
                    <a:srgbClr val="000000">
                      <a:satMod val="175000"/>
                      <a:alpha val="40000"/>
                    </a:srgbClr>
                  </a:glow>
                  <a:outerShdw blurRad="50800" dist="38100" dir="13500000" algn="br" rotWithShape="0">
                    <a:prstClr val="black">
                      <a:alpha val="40000"/>
                    </a:prstClr>
                  </a:outerShdw>
                </a:effectLst>
              </a:rPr>
              <a:t> Ante ti Señor; Cuando el pobre nada tiene </a:t>
            </a:r>
            <a:endParaRPr lang="es-PE" sz="2400" dirty="0">
              <a:solidFill>
                <a:schemeClr val="bg1"/>
              </a:solidFill>
              <a:effectLst>
                <a:glow rad="139700">
                  <a:srgbClr val="000000">
                    <a:satMod val="175000"/>
                    <a:alpha val="40000"/>
                  </a:srgbClr>
                </a:glow>
              </a:effectLst>
            </a:endParaRPr>
          </a:p>
        </p:txBody>
      </p:sp>
      <p:sp>
        <p:nvSpPr>
          <p:cNvPr id="16" name="15 CuadroTexto"/>
          <p:cNvSpPr txBox="1"/>
          <p:nvPr/>
        </p:nvSpPr>
        <p:spPr>
          <a:xfrm>
            <a:off x="2735234" y="3877408"/>
            <a:ext cx="3240360" cy="1240979"/>
          </a:xfrm>
          <a:prstGeom prst="rect">
            <a:avLst/>
          </a:prstGeom>
          <a:noFill/>
        </p:spPr>
        <p:txBody>
          <a:bodyPr wrap="square">
            <a:prstTxWarp prst="textWave2">
              <a:avLst/>
            </a:prstTxWarp>
            <a:spAutoFit/>
            <a:scene3d>
              <a:camera prst="orthographicFront"/>
              <a:lightRig rig="soft" dir="t">
                <a:rot lat="0" lon="0" rev="10800000"/>
              </a:lightRig>
            </a:scene3d>
            <a:sp3d>
              <a:bevelT w="27940" h="12700"/>
              <a:contourClr>
                <a:srgbClr val="DDDDDD"/>
              </a:contourClr>
            </a:sp3d>
          </a:bodyPr>
          <a:lstStyle/>
          <a:p>
            <a:pPr algn="ctr" fontAlgn="base">
              <a:spcBef>
                <a:spcPct val="0"/>
              </a:spcBef>
              <a:spcAft>
                <a:spcPct val="0"/>
              </a:spcAft>
              <a:defRPr/>
            </a:pPr>
            <a:r>
              <a:rPr lang="es-PE" sz="2800" dirty="0">
                <a:solidFill>
                  <a:schemeClr val="bg1"/>
                </a:solidFill>
                <a:effectLst>
                  <a:glow rad="139700">
                    <a:schemeClr val="accent4">
                      <a:satMod val="175000"/>
                      <a:alpha val="40000"/>
                    </a:schemeClr>
                  </a:glow>
                  <a:outerShdw blurRad="38100" dist="38100" dir="2700000" algn="tl">
                    <a:srgbClr val="000000">
                      <a:alpha val="43137"/>
                    </a:srgbClr>
                  </a:outerShdw>
                </a:effectLst>
                <a:latin typeface="Swis721 Blk BT" panose="020B0904030502020204" pitchFamily="34" charset="0"/>
              </a:rPr>
              <a:t>¡Escúchenle!</a:t>
            </a:r>
          </a:p>
          <a:p>
            <a:pPr algn="ctr" fontAlgn="base">
              <a:spcBef>
                <a:spcPct val="0"/>
              </a:spcBef>
              <a:spcAft>
                <a:spcPct val="0"/>
              </a:spcAft>
              <a:defRPr/>
            </a:pPr>
            <a:endParaRPr lang="es-ES" sz="2800" b="1" spc="150" dirty="0">
              <a:ln w="11430"/>
              <a:solidFill>
                <a:schemeClr val="bg1"/>
              </a:solidFill>
              <a:effectLst>
                <a:glow rad="139700">
                  <a:schemeClr val="accent4">
                    <a:satMod val="175000"/>
                    <a:alpha val="40000"/>
                  </a:schemeClr>
                </a:glow>
                <a:outerShdw blurRad="25400" algn="tl" rotWithShape="0">
                  <a:srgbClr val="000000">
                    <a:alpha val="43000"/>
                  </a:srgbClr>
                </a:outerShdw>
              </a:effectLst>
              <a:latin typeface="Swis721 Blk BT" panose="020B0904030502020204" pitchFamily="34" charset="0"/>
              <a:ea typeface="Adobe Fan Heiti Std B" pitchFamily="34" charset="-128"/>
            </a:endParaRPr>
          </a:p>
        </p:txBody>
      </p:sp>
      <p:sp>
        <p:nvSpPr>
          <p:cNvPr id="3" name="2 Marcador de contenido"/>
          <p:cNvSpPr txBox="1">
            <a:spLocks/>
          </p:cNvSpPr>
          <p:nvPr/>
        </p:nvSpPr>
        <p:spPr>
          <a:xfrm>
            <a:off x="301193" y="325573"/>
            <a:ext cx="8429684" cy="783538"/>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1003">
            <a:schemeClr val="lt2"/>
          </a:fillRef>
          <a:effectRef idx="0">
            <a:scrgbClr r="0" g="0" b="0"/>
          </a:effectRef>
          <a:fontRef idx="major"/>
        </p:style>
        <p:txBody>
          <a:bodyPr/>
          <a:lstStyle/>
          <a:p>
            <a:pPr algn="ctr">
              <a:defRPr/>
            </a:pPr>
            <a:r>
              <a:rPr lang="es-ES_tradnl" sz="2800" b="1" kern="0" dirty="0">
                <a:solidFill>
                  <a:schemeClr val="bg1"/>
                </a:solidFill>
                <a:effectLst>
                  <a:glow rad="101600">
                    <a:srgbClr val="000000">
                      <a:satMod val="175000"/>
                      <a:alpha val="40000"/>
                    </a:srgbClr>
                  </a:glow>
                </a:effectLst>
                <a:ea typeface="+mn-ea"/>
              </a:rPr>
              <a:t> </a:t>
            </a:r>
            <a:r>
              <a:rPr lang="es-ES_tradnl" sz="2800" b="1" u="sng" kern="0" dirty="0">
                <a:solidFill>
                  <a:schemeClr val="bg1"/>
                </a:solidFill>
                <a:effectLst>
                  <a:glow rad="101600">
                    <a:srgbClr val="000000">
                      <a:satMod val="175000"/>
                      <a:alpha val="40000"/>
                    </a:srgbClr>
                  </a:glow>
                </a:effectLst>
                <a:ea typeface="+mn-ea"/>
              </a:rPr>
              <a:t>Ambientación</a:t>
            </a:r>
            <a:r>
              <a:rPr lang="es-ES_tradnl" sz="2800" b="1" kern="0" dirty="0">
                <a:solidFill>
                  <a:schemeClr val="bg1"/>
                </a:solidFill>
                <a:effectLst>
                  <a:glow rad="101600">
                    <a:srgbClr val="000000">
                      <a:satMod val="175000"/>
                      <a:alpha val="40000"/>
                    </a:srgbClr>
                  </a:glow>
                </a:effectLst>
                <a:ea typeface="+mn-ea"/>
              </a:rPr>
              <a:t>: </a:t>
            </a:r>
            <a:r>
              <a:rPr lang="es-PE" sz="2800" b="1" kern="0" dirty="0">
                <a:solidFill>
                  <a:schemeClr val="bg1"/>
                </a:solidFill>
                <a:effectLst>
                  <a:glow rad="101600">
                    <a:srgbClr val="000000">
                      <a:satMod val="175000"/>
                      <a:alpha val="40000"/>
                    </a:srgbClr>
                  </a:glow>
                </a:effectLst>
                <a:ea typeface="+mn-ea"/>
              </a:rPr>
              <a:t>Un cirio encendido, una vestidura blanca que recuerda nuestra nueva condición de bautizados y la frase: ¡Escúchenle!</a:t>
            </a:r>
            <a:endParaRPr lang="es-PE" sz="2800" kern="0" dirty="0">
              <a:solidFill>
                <a:schemeClr val="bg1"/>
              </a:solidFill>
              <a:effectLst>
                <a:glow rad="101600">
                  <a:srgbClr val="000000">
                    <a:satMod val="175000"/>
                    <a:alpha val="40000"/>
                  </a:srgbClr>
                </a:glow>
              </a:effectLst>
              <a:ea typeface="+mn-ea"/>
            </a:endParaRPr>
          </a:p>
        </p:txBody>
      </p:sp>
    </p:spTree>
    <p:extLst>
      <p:ext uri="{BB962C8B-B14F-4D97-AF65-F5344CB8AC3E}">
        <p14:creationId xmlns:p14="http://schemas.microsoft.com/office/powerpoint/2010/main" val="2079591400"/>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 calcmode="lin" valueType="num">
                                      <p:cBhvr>
                                        <p:cTn id="9" dur="3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3000"/>
                            </p:stCondLst>
                            <p:childTnLst>
                              <p:par>
                                <p:cTn id="12" presetID="26" presetClass="entr" presetSubtype="0" fill="hold" nodeType="afterEffect">
                                  <p:stCondLst>
                                    <p:cond delay="0"/>
                                  </p:stCondLst>
                                  <p:iterate type="lt">
                                    <p:tmPct val="10000"/>
                                  </p:iterate>
                                  <p:childTnLst>
                                    <p:set>
                                      <p:cBhvr>
                                        <p:cTn id="13" dur="1" fill="hold">
                                          <p:stCondLst>
                                            <p:cond delay="0"/>
                                          </p:stCondLst>
                                        </p:cTn>
                                        <p:tgtEl>
                                          <p:spTgt spid="16"/>
                                        </p:tgtEl>
                                        <p:attrNameLst>
                                          <p:attrName>style.visibility</p:attrName>
                                        </p:attrNameLst>
                                      </p:cBhvr>
                                      <p:to>
                                        <p:strVal val="visible"/>
                                      </p:to>
                                    </p:set>
                                    <p:animEffect transition="in" filter="wipe(down)">
                                      <p:cBhvr>
                                        <p:cTn id="14" dur="580">
                                          <p:stCondLst>
                                            <p:cond delay="0"/>
                                          </p:stCondLst>
                                        </p:cTn>
                                        <p:tgtEl>
                                          <p:spTgt spid="16"/>
                                        </p:tgtEl>
                                      </p:cBhvr>
                                    </p:animEffect>
                                    <p:anim calcmode="lin" valueType="num">
                                      <p:cBhvr>
                                        <p:cTn id="1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0" dur="26">
                                          <p:stCondLst>
                                            <p:cond delay="650"/>
                                          </p:stCondLst>
                                        </p:cTn>
                                        <p:tgtEl>
                                          <p:spTgt spid="16"/>
                                        </p:tgtEl>
                                      </p:cBhvr>
                                      <p:to x="100000" y="60000"/>
                                    </p:animScale>
                                    <p:animScale>
                                      <p:cBhvr>
                                        <p:cTn id="21" dur="166" decel="50000">
                                          <p:stCondLst>
                                            <p:cond delay="676"/>
                                          </p:stCondLst>
                                        </p:cTn>
                                        <p:tgtEl>
                                          <p:spTgt spid="16"/>
                                        </p:tgtEl>
                                      </p:cBhvr>
                                      <p:to x="100000" y="100000"/>
                                    </p:animScale>
                                    <p:animScale>
                                      <p:cBhvr>
                                        <p:cTn id="22" dur="26">
                                          <p:stCondLst>
                                            <p:cond delay="1312"/>
                                          </p:stCondLst>
                                        </p:cTn>
                                        <p:tgtEl>
                                          <p:spTgt spid="16"/>
                                        </p:tgtEl>
                                      </p:cBhvr>
                                      <p:to x="100000" y="80000"/>
                                    </p:animScale>
                                    <p:animScale>
                                      <p:cBhvr>
                                        <p:cTn id="23" dur="166" decel="50000">
                                          <p:stCondLst>
                                            <p:cond delay="1338"/>
                                          </p:stCondLst>
                                        </p:cTn>
                                        <p:tgtEl>
                                          <p:spTgt spid="16"/>
                                        </p:tgtEl>
                                      </p:cBhvr>
                                      <p:to x="100000" y="100000"/>
                                    </p:animScale>
                                    <p:animScale>
                                      <p:cBhvr>
                                        <p:cTn id="24" dur="26">
                                          <p:stCondLst>
                                            <p:cond delay="1642"/>
                                          </p:stCondLst>
                                        </p:cTn>
                                        <p:tgtEl>
                                          <p:spTgt spid="16"/>
                                        </p:tgtEl>
                                      </p:cBhvr>
                                      <p:to x="100000" y="90000"/>
                                    </p:animScale>
                                    <p:animScale>
                                      <p:cBhvr>
                                        <p:cTn id="25" dur="166" decel="50000">
                                          <p:stCondLst>
                                            <p:cond delay="1668"/>
                                          </p:stCondLst>
                                        </p:cTn>
                                        <p:tgtEl>
                                          <p:spTgt spid="16"/>
                                        </p:tgtEl>
                                      </p:cBhvr>
                                      <p:to x="100000" y="100000"/>
                                    </p:animScale>
                                    <p:animScale>
                                      <p:cBhvr>
                                        <p:cTn id="26" dur="26">
                                          <p:stCondLst>
                                            <p:cond delay="1808"/>
                                          </p:stCondLst>
                                        </p:cTn>
                                        <p:tgtEl>
                                          <p:spTgt spid="16"/>
                                        </p:tgtEl>
                                      </p:cBhvr>
                                      <p:to x="100000" y="95000"/>
                                    </p:animScale>
                                    <p:animScale>
                                      <p:cBhvr>
                                        <p:cTn id="27" dur="166" decel="50000">
                                          <p:stCondLst>
                                            <p:cond delay="1834"/>
                                          </p:stCondLst>
                                        </p:cTn>
                                        <p:tgtEl>
                                          <p:spTgt spid="16"/>
                                        </p:tgtEl>
                                      </p:cBhvr>
                                      <p:to x="100000" y="100000"/>
                                    </p:animScale>
                                  </p:childTnLst>
                                </p:cTn>
                              </p:par>
                            </p:childTnLst>
                          </p:cTn>
                        </p:par>
                        <p:par>
                          <p:cTn id="28" fill="hold">
                            <p:stCondLst>
                              <p:cond delay="7200"/>
                            </p:stCondLst>
                            <p:childTnLst>
                              <p:par>
                                <p:cTn id="29" presetID="15"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3000" fill="hold"/>
                                        <p:tgtEl>
                                          <p:spTgt spid="8"/>
                                        </p:tgtEl>
                                        <p:attrNameLst>
                                          <p:attrName>ppt_w</p:attrName>
                                        </p:attrNameLst>
                                      </p:cBhvr>
                                      <p:tavLst>
                                        <p:tav tm="0">
                                          <p:val>
                                            <p:fltVal val="0"/>
                                          </p:val>
                                        </p:tav>
                                        <p:tav tm="100000">
                                          <p:val>
                                            <p:strVal val="#ppt_w"/>
                                          </p:val>
                                        </p:tav>
                                      </p:tavLst>
                                    </p:anim>
                                    <p:anim calcmode="lin" valueType="num">
                                      <p:cBhvr>
                                        <p:cTn id="32" dur="3000" fill="hold"/>
                                        <p:tgtEl>
                                          <p:spTgt spid="8"/>
                                        </p:tgtEl>
                                        <p:attrNameLst>
                                          <p:attrName>ppt_h</p:attrName>
                                        </p:attrNameLst>
                                      </p:cBhvr>
                                      <p:tavLst>
                                        <p:tav tm="0">
                                          <p:val>
                                            <p:fltVal val="0"/>
                                          </p:val>
                                        </p:tav>
                                        <p:tav tm="100000">
                                          <p:val>
                                            <p:strVal val="#ppt_h"/>
                                          </p:val>
                                        </p:tav>
                                      </p:tavLst>
                                    </p:anim>
                                    <p:anim calcmode="lin" valueType="num">
                                      <p:cBhvr>
                                        <p:cTn id="33" dur="3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4" dur="3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Y si nos quedamos sin nieve en las montañas, ¿qué pasar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924" y="347428"/>
            <a:ext cx="8439275" cy="6165132"/>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6147" name="Rectangle 3"/>
          <p:cNvSpPr>
            <a:spLocks noChangeArrowheads="1"/>
          </p:cNvSpPr>
          <p:nvPr/>
        </p:nvSpPr>
        <p:spPr bwMode="auto">
          <a:xfrm>
            <a:off x="2021411" y="3765274"/>
            <a:ext cx="4468969" cy="1754326"/>
          </a:xfrm>
          <a:prstGeom prst="rect">
            <a:avLst/>
          </a:prstGeom>
          <a:noFill/>
          <a:ln w="9525">
            <a:noFill/>
            <a:miter lim="800000"/>
            <a:headEnd/>
            <a:tailEnd/>
          </a:ln>
          <a:scene3d>
            <a:camera prst="orthographicFront"/>
            <a:lightRig rig="threePt" dir="t"/>
          </a:scene3d>
          <a:sp3d>
            <a:bevelT prst="convex"/>
          </a:sp3d>
        </p:spPr>
        <p:txBody>
          <a:bodyPr wrap="square">
            <a:spAutoFit/>
          </a:bodyPr>
          <a:lstStyle/>
          <a:p>
            <a:pPr algn="ctr" fontAlgn="base">
              <a:spcBef>
                <a:spcPct val="0"/>
              </a:spcBef>
              <a:spcAft>
                <a:spcPct val="0"/>
              </a:spcAft>
            </a:pPr>
            <a:r>
              <a:rPr lang="ca-ES" b="1" i="1" dirty="0">
                <a:solidFill>
                  <a:srgbClr val="FFFF00"/>
                </a:solidFill>
                <a:effectLst>
                  <a:glow rad="101600">
                    <a:schemeClr val="accent4">
                      <a:satMod val="175000"/>
                      <a:alpha val="40000"/>
                    </a:schemeClr>
                  </a:glow>
                  <a:outerShdw blurRad="50800" dist="38100" algn="l" rotWithShape="0">
                    <a:prstClr val="black"/>
                  </a:outerShdw>
                </a:effectLst>
                <a:latin typeface="Comic Sans MS" pitchFamily="66" charset="0"/>
              </a:rPr>
              <a:t> </a:t>
            </a:r>
            <a:r>
              <a:rPr lang="es-ES_tradnl" sz="3600" b="1" i="1" dirty="0">
                <a:solidFill>
                  <a:srgbClr val="FFFF00"/>
                </a:solidFill>
                <a:effectLst>
                  <a:glow rad="101600">
                    <a:schemeClr val="accent4">
                      <a:satMod val="175000"/>
                      <a:alpha val="40000"/>
                    </a:schemeClr>
                  </a:glow>
                  <a:outerShdw blurRad="50800" dist="38100" algn="l" rotWithShape="0">
                    <a:prstClr val="black"/>
                  </a:outerShdw>
                </a:effectLst>
                <a:latin typeface="Comic Sans MS" pitchFamily="66" charset="0"/>
                <a:cs typeface="Times New Roman" pitchFamily="18" charset="0"/>
              </a:rPr>
              <a:t> </a:t>
            </a:r>
            <a:r>
              <a:rPr lang="es-PE" sz="3600" b="1" i="1" dirty="0">
                <a:solidFill>
                  <a:srgbClr val="FFFF00"/>
                </a:solidFill>
                <a:effectLst>
                  <a:glow rad="101600">
                    <a:schemeClr val="accent4">
                      <a:satMod val="175000"/>
                      <a:alpha val="40000"/>
                    </a:schemeClr>
                  </a:glow>
                  <a:outerShdw blurRad="50800" dist="38100" algn="l" rotWithShape="0">
                    <a:prstClr val="black"/>
                  </a:outerShdw>
                </a:effectLst>
                <a:latin typeface="Comic Sans MS" pitchFamily="66" charset="0"/>
                <a:cs typeface="Times New Roman" pitchFamily="18" charset="0"/>
              </a:rPr>
              <a:t>El Señor reina, altísimo por encima de toda la tierra.</a:t>
            </a:r>
            <a:endParaRPr lang="es-ES_tradnl" sz="3600" b="1" i="1" dirty="0">
              <a:solidFill>
                <a:srgbClr val="FFFF00"/>
              </a:solidFill>
              <a:effectLst>
                <a:glow rad="101600">
                  <a:schemeClr val="accent4">
                    <a:satMod val="175000"/>
                    <a:alpha val="40000"/>
                  </a:schemeClr>
                </a:glow>
                <a:outerShdw blurRad="50800" dist="38100" algn="l" rotWithShape="0">
                  <a:prstClr val="black"/>
                </a:outerShdw>
              </a:effectLst>
              <a:latin typeface="Comic Sans MS" pitchFamily="66" charset="0"/>
              <a:cs typeface="Times New Roman" pitchFamily="18" charset="0"/>
            </a:endParaRPr>
          </a:p>
        </p:txBody>
      </p:sp>
      <p:sp>
        <p:nvSpPr>
          <p:cNvPr id="6148" name="Rectangle 4"/>
          <p:cNvSpPr>
            <a:spLocks noChangeArrowheads="1"/>
          </p:cNvSpPr>
          <p:nvPr/>
        </p:nvSpPr>
        <p:spPr bwMode="auto">
          <a:xfrm>
            <a:off x="653925" y="379102"/>
            <a:ext cx="7807495" cy="1815882"/>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2800" b="1" i="1" dirty="0">
                <a:solidFill>
                  <a:srgbClr val="FFFF00"/>
                </a:solidFill>
                <a:effectLst>
                  <a:glow rad="101600">
                    <a:srgbClr val="500050"/>
                  </a:glow>
                  <a:outerShdw blurRad="38100" dist="38100" dir="2700000" algn="tl">
                    <a:srgbClr val="C0C0C0"/>
                  </a:outerShdw>
                </a:effectLst>
                <a:latin typeface="Comic Sans MS" pitchFamily="66" charset="0"/>
                <a:cs typeface="Times New Roman" pitchFamily="18" charset="0"/>
              </a:rPr>
              <a:t>Las montañas se derriten como cera delante del Señor, que es el dueño de toda la tierra. Los cielos proclaman su justicia y todos los pueblos contemplan su gloria.</a:t>
            </a:r>
            <a:endParaRPr lang="ca-ES" sz="2800" b="1" i="1" dirty="0">
              <a:solidFill>
                <a:srgbClr val="FFFF00"/>
              </a:solidFill>
              <a:effectLst>
                <a:glow rad="101600">
                  <a:srgbClr val="500050"/>
                </a:glow>
                <a:outerShdw blurRad="38100" dist="38100" dir="2700000" algn="tl">
                  <a:srgbClr val="C0C0C0"/>
                </a:outerShdw>
              </a:effectLst>
              <a:latin typeface="Comic Sans MS" pitchFamily="66" charset="0"/>
              <a:cs typeface="Times New Roman" pitchFamily="18" charset="0"/>
            </a:endParaRPr>
          </a:p>
        </p:txBody>
      </p:sp>
    </p:spTree>
    <p:extLst>
      <p:ext uri="{BB962C8B-B14F-4D97-AF65-F5344CB8AC3E}">
        <p14:creationId xmlns:p14="http://schemas.microsoft.com/office/powerpoint/2010/main" val="393778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1000" fill="hold"/>
                                        <p:tgtEl>
                                          <p:spTgt spid="6148"/>
                                        </p:tgtEl>
                                        <p:attrNameLst>
                                          <p:attrName>ppt_x</p:attrName>
                                        </p:attrNameLst>
                                      </p:cBhvr>
                                      <p:tavLst>
                                        <p:tav tm="0">
                                          <p:val>
                                            <p:strVal val="1+#ppt_w/2"/>
                                          </p:val>
                                        </p:tav>
                                        <p:tav tm="100000">
                                          <p:val>
                                            <p:strVal val="#ppt_x"/>
                                          </p:val>
                                        </p:tav>
                                      </p:tavLst>
                                    </p:anim>
                                    <p:anim calcmode="lin" valueType="num">
                                      <p:cBhvr additive="base">
                                        <p:cTn id="8" dur="1000" fill="hold"/>
                                        <p:tgtEl>
                                          <p:spTgt spid="6148"/>
                                        </p:tgtEl>
                                        <p:attrNameLst>
                                          <p:attrName>ppt_y</p:attrName>
                                        </p:attrNameLst>
                                      </p:cBhvr>
                                      <p:tavLst>
                                        <p:tav tm="0">
                                          <p:val>
                                            <p:strVal val="#ppt_y"/>
                                          </p:val>
                                        </p:tav>
                                        <p:tav tm="100000">
                                          <p:val>
                                            <p:strVal val="#ppt_y"/>
                                          </p:val>
                                        </p:tav>
                                      </p:tavLst>
                                    </p:anim>
                                  </p:childTnLst>
                                </p:cTn>
                              </p:par>
                            </p:childTnLst>
                          </p:cTn>
                        </p:par>
                        <p:par>
                          <p:cTn id="9" fill="hold">
                            <p:stCondLst>
                              <p:cond delay="14400"/>
                            </p:stCondLst>
                            <p:childTnLst>
                              <p:par>
                                <p:cTn id="10" presetID="2" presetClass="entr" presetSubtype="2" fill="hold" grpId="0" nodeType="afterEffect">
                                  <p:stCondLst>
                                    <p:cond delay="0"/>
                                  </p:stCondLst>
                                  <p:iterate type="lt">
                                    <p:tmPct val="10000"/>
                                  </p:iterate>
                                  <p:childTnLst>
                                    <p:set>
                                      <p:cBhvr>
                                        <p:cTn id="11" dur="1" fill="hold">
                                          <p:stCondLst>
                                            <p:cond delay="0"/>
                                          </p:stCondLst>
                                        </p:cTn>
                                        <p:tgtEl>
                                          <p:spTgt spid="6147"/>
                                        </p:tgtEl>
                                        <p:attrNameLst>
                                          <p:attrName>style.visibility</p:attrName>
                                        </p:attrNameLst>
                                      </p:cBhvr>
                                      <p:to>
                                        <p:strVal val="visible"/>
                                      </p:to>
                                    </p:set>
                                    <p:anim calcmode="lin" valueType="num">
                                      <p:cBhvr additive="base">
                                        <p:cTn id="12" dur="1000" fill="hold"/>
                                        <p:tgtEl>
                                          <p:spTgt spid="6147"/>
                                        </p:tgtEl>
                                        <p:attrNameLst>
                                          <p:attrName>ppt_x</p:attrName>
                                        </p:attrNameLst>
                                      </p:cBhvr>
                                      <p:tavLst>
                                        <p:tav tm="0">
                                          <p:val>
                                            <p:strVal val="1+#ppt_w/2"/>
                                          </p:val>
                                        </p:tav>
                                        <p:tav tm="100000">
                                          <p:val>
                                            <p:strVal val="#ppt_x"/>
                                          </p:val>
                                        </p:tav>
                                      </p:tavLst>
                                    </p:anim>
                                    <p:anim calcmode="lin" valueType="num">
                                      <p:cBhvr additive="base">
                                        <p:cTn id="13" dur="1000" fill="hold"/>
                                        <p:tgtEl>
                                          <p:spTgt spid="61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UESTRA SALVACIÓN DESCANSA EN CRISTO - Jesus Is 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259397"/>
            <a:ext cx="8582025" cy="6283643"/>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6147" name="Rectangle 3"/>
          <p:cNvSpPr>
            <a:spLocks noChangeArrowheads="1"/>
          </p:cNvSpPr>
          <p:nvPr/>
        </p:nvSpPr>
        <p:spPr bwMode="auto">
          <a:xfrm>
            <a:off x="2001091" y="4527274"/>
            <a:ext cx="4468969" cy="1754326"/>
          </a:xfrm>
          <a:prstGeom prst="rect">
            <a:avLst/>
          </a:prstGeom>
          <a:noFill/>
          <a:ln w="9525">
            <a:noFill/>
            <a:miter lim="800000"/>
            <a:headEnd/>
            <a:tailEnd/>
          </a:ln>
          <a:scene3d>
            <a:camera prst="orthographicFront"/>
            <a:lightRig rig="threePt" dir="t"/>
          </a:scene3d>
          <a:sp3d>
            <a:bevelT prst="convex"/>
          </a:sp3d>
        </p:spPr>
        <p:txBody>
          <a:bodyPr wrap="square">
            <a:spAutoFit/>
          </a:bodyPr>
          <a:lstStyle/>
          <a:p>
            <a:pPr algn="ctr" fontAlgn="base">
              <a:spcBef>
                <a:spcPct val="0"/>
              </a:spcBef>
              <a:spcAft>
                <a:spcPct val="0"/>
              </a:spcAft>
            </a:pPr>
            <a:r>
              <a:rPr lang="ca-ES" b="1" i="1" dirty="0">
                <a:solidFill>
                  <a:srgbClr val="FFFF00"/>
                </a:solidFill>
                <a:effectLst>
                  <a:glow rad="101600">
                    <a:schemeClr val="accent4">
                      <a:satMod val="175000"/>
                      <a:alpha val="40000"/>
                    </a:schemeClr>
                  </a:glow>
                  <a:outerShdw blurRad="50800" dist="38100" algn="l" rotWithShape="0">
                    <a:prstClr val="black"/>
                  </a:outerShdw>
                </a:effectLst>
                <a:latin typeface="Comic Sans MS" pitchFamily="66" charset="0"/>
              </a:rPr>
              <a:t> </a:t>
            </a:r>
            <a:r>
              <a:rPr lang="es-ES_tradnl" sz="3600" b="1" i="1" dirty="0">
                <a:solidFill>
                  <a:srgbClr val="FFFF00"/>
                </a:solidFill>
                <a:effectLst>
                  <a:glow rad="101600">
                    <a:schemeClr val="accent4">
                      <a:satMod val="175000"/>
                      <a:alpha val="40000"/>
                    </a:schemeClr>
                  </a:glow>
                  <a:outerShdw blurRad="50800" dist="38100" algn="l" rotWithShape="0">
                    <a:prstClr val="black"/>
                  </a:outerShdw>
                </a:effectLst>
                <a:latin typeface="Comic Sans MS" pitchFamily="66" charset="0"/>
                <a:cs typeface="Times New Roman" pitchFamily="18" charset="0"/>
              </a:rPr>
              <a:t> </a:t>
            </a:r>
            <a:r>
              <a:rPr lang="es-PE" sz="3600" b="1" i="1" dirty="0">
                <a:solidFill>
                  <a:srgbClr val="FFFF00"/>
                </a:solidFill>
                <a:effectLst>
                  <a:glow rad="101600">
                    <a:schemeClr val="accent4">
                      <a:satMod val="175000"/>
                      <a:alpha val="40000"/>
                    </a:schemeClr>
                  </a:glow>
                  <a:outerShdw blurRad="50800" dist="38100" algn="l" rotWithShape="0">
                    <a:prstClr val="black"/>
                  </a:outerShdw>
                </a:effectLst>
                <a:latin typeface="Comic Sans MS" pitchFamily="66" charset="0"/>
                <a:cs typeface="Times New Roman" pitchFamily="18" charset="0"/>
              </a:rPr>
              <a:t>El Señor reina, altísimo por encima de toda la tierra.</a:t>
            </a:r>
            <a:endParaRPr lang="es-ES_tradnl" sz="3600" b="1" i="1" dirty="0">
              <a:solidFill>
                <a:srgbClr val="FFFF00"/>
              </a:solidFill>
              <a:effectLst>
                <a:glow rad="101600">
                  <a:schemeClr val="accent4">
                    <a:satMod val="175000"/>
                    <a:alpha val="40000"/>
                  </a:schemeClr>
                </a:glow>
                <a:outerShdw blurRad="50800" dist="38100" algn="l" rotWithShape="0">
                  <a:prstClr val="black"/>
                </a:outerShdw>
              </a:effectLst>
              <a:latin typeface="Comic Sans MS" pitchFamily="66" charset="0"/>
              <a:cs typeface="Times New Roman" pitchFamily="18" charset="0"/>
            </a:endParaRPr>
          </a:p>
        </p:txBody>
      </p:sp>
      <p:sp>
        <p:nvSpPr>
          <p:cNvPr id="6148" name="Rectangle 4"/>
          <p:cNvSpPr>
            <a:spLocks noChangeArrowheads="1"/>
          </p:cNvSpPr>
          <p:nvPr/>
        </p:nvSpPr>
        <p:spPr bwMode="auto">
          <a:xfrm>
            <a:off x="653925" y="379102"/>
            <a:ext cx="7807495" cy="2246769"/>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2800" b="1" i="1" dirty="0" smtClean="0">
                <a:solidFill>
                  <a:schemeClr val="bg1"/>
                </a:solidFill>
                <a:effectLst>
                  <a:glow rad="101600">
                    <a:srgbClr val="500050"/>
                  </a:glow>
                  <a:outerShdw blurRad="38100" dist="38100" dir="2700000" algn="tl">
                    <a:srgbClr val="C0C0C0"/>
                  </a:outerShdw>
                </a:effectLst>
                <a:latin typeface="Comic Sans MS" pitchFamily="66" charset="0"/>
                <a:cs typeface="Times New Roman" pitchFamily="18" charset="0"/>
              </a:rPr>
              <a:t>Porque </a:t>
            </a:r>
            <a:r>
              <a:rPr lang="es-ES" sz="2800" b="1" i="1" dirty="0">
                <a:solidFill>
                  <a:schemeClr val="bg1"/>
                </a:solidFill>
                <a:effectLst>
                  <a:glow rad="101600">
                    <a:srgbClr val="500050"/>
                  </a:glow>
                  <a:outerShdw blurRad="38100" dist="38100" dir="2700000" algn="tl">
                    <a:srgbClr val="C0C0C0"/>
                  </a:outerShdw>
                </a:effectLst>
                <a:latin typeface="Comic Sans MS" pitchFamily="66" charset="0"/>
                <a:cs typeface="Times New Roman" pitchFamily="18" charset="0"/>
              </a:rPr>
              <a:t>tú, Señor, eres el altísimo: estás por encima de toda la tierra, mucho más alto que todos los </a:t>
            </a:r>
            <a:r>
              <a:rPr lang="es-ES" sz="2800" b="1" i="1" dirty="0" err="1">
                <a:solidFill>
                  <a:schemeClr val="bg1"/>
                </a:solidFill>
                <a:effectLst>
                  <a:glow rad="101600">
                    <a:srgbClr val="500050"/>
                  </a:glow>
                  <a:outerShdw blurRad="38100" dist="38100" dir="2700000" algn="tl">
                    <a:srgbClr val="C0C0C0"/>
                  </a:outerShdw>
                </a:effectLst>
                <a:latin typeface="Comic Sans MS" pitchFamily="66" charset="0"/>
                <a:cs typeface="Times New Roman" pitchFamily="18" charset="0"/>
              </a:rPr>
              <a:t>dioses.¡El</a:t>
            </a:r>
            <a:r>
              <a:rPr lang="es-ES" sz="2800" b="1" i="1" dirty="0">
                <a:solidFill>
                  <a:schemeClr val="bg1"/>
                </a:solidFill>
                <a:effectLst>
                  <a:glow rad="101600">
                    <a:srgbClr val="500050"/>
                  </a:glow>
                  <a:outerShdw blurRad="38100" dist="38100" dir="2700000" algn="tl">
                    <a:srgbClr val="C0C0C0"/>
                  </a:outerShdw>
                </a:effectLst>
                <a:latin typeface="Comic Sans MS" pitchFamily="66" charset="0"/>
                <a:cs typeface="Times New Roman" pitchFamily="18" charset="0"/>
              </a:rPr>
              <a:t> Señor reina! ¡Alégrese la tierra!.</a:t>
            </a:r>
          </a:p>
          <a:p>
            <a:pPr algn="ctr" fontAlgn="base">
              <a:spcBef>
                <a:spcPct val="0"/>
              </a:spcBef>
              <a:spcAft>
                <a:spcPct val="0"/>
              </a:spcAft>
              <a:defRPr/>
            </a:pPr>
            <a:endParaRPr lang="ca-ES" sz="2800" b="1" i="1" dirty="0">
              <a:solidFill>
                <a:schemeClr val="bg1"/>
              </a:solidFill>
              <a:effectLst>
                <a:glow rad="101600">
                  <a:srgbClr val="500050"/>
                </a:glow>
                <a:outerShdw blurRad="38100" dist="38100" dir="2700000" algn="tl">
                  <a:srgbClr val="C0C0C0"/>
                </a:outerShdw>
              </a:effectLst>
              <a:latin typeface="Comic Sans MS" pitchFamily="66" charset="0"/>
              <a:cs typeface="Times New Roman" pitchFamily="18" charset="0"/>
            </a:endParaRPr>
          </a:p>
        </p:txBody>
      </p:sp>
    </p:spTree>
    <p:extLst>
      <p:ext uri="{BB962C8B-B14F-4D97-AF65-F5344CB8AC3E}">
        <p14:creationId xmlns:p14="http://schemas.microsoft.com/office/powerpoint/2010/main" val="13557762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1000" fill="hold"/>
                                        <p:tgtEl>
                                          <p:spTgt spid="6148"/>
                                        </p:tgtEl>
                                        <p:attrNameLst>
                                          <p:attrName>ppt_x</p:attrName>
                                        </p:attrNameLst>
                                      </p:cBhvr>
                                      <p:tavLst>
                                        <p:tav tm="0">
                                          <p:val>
                                            <p:strVal val="1+#ppt_w/2"/>
                                          </p:val>
                                        </p:tav>
                                        <p:tav tm="100000">
                                          <p:val>
                                            <p:strVal val="#ppt_x"/>
                                          </p:val>
                                        </p:tav>
                                      </p:tavLst>
                                    </p:anim>
                                    <p:anim calcmode="lin" valueType="num">
                                      <p:cBhvr additive="base">
                                        <p:cTn id="8" dur="1000" fill="hold"/>
                                        <p:tgtEl>
                                          <p:spTgt spid="6148"/>
                                        </p:tgtEl>
                                        <p:attrNameLst>
                                          <p:attrName>ppt_y</p:attrName>
                                        </p:attrNameLst>
                                      </p:cBhvr>
                                      <p:tavLst>
                                        <p:tav tm="0">
                                          <p:val>
                                            <p:strVal val="#ppt_y"/>
                                          </p:val>
                                        </p:tav>
                                        <p:tav tm="100000">
                                          <p:val>
                                            <p:strVal val="#ppt_y"/>
                                          </p:val>
                                        </p:tav>
                                      </p:tavLst>
                                    </p:anim>
                                  </p:childTnLst>
                                </p:cTn>
                              </p:par>
                            </p:childTnLst>
                          </p:cTn>
                        </p:par>
                        <p:par>
                          <p:cTn id="9" fill="hold">
                            <p:stCondLst>
                              <p:cond delay="13100"/>
                            </p:stCondLst>
                            <p:childTnLst>
                              <p:par>
                                <p:cTn id="10" presetID="2" presetClass="entr" presetSubtype="2" fill="hold" grpId="0" nodeType="afterEffect">
                                  <p:stCondLst>
                                    <p:cond delay="0"/>
                                  </p:stCondLst>
                                  <p:iterate type="lt">
                                    <p:tmPct val="10000"/>
                                  </p:iterate>
                                  <p:childTnLst>
                                    <p:set>
                                      <p:cBhvr>
                                        <p:cTn id="11" dur="1" fill="hold">
                                          <p:stCondLst>
                                            <p:cond delay="0"/>
                                          </p:stCondLst>
                                        </p:cTn>
                                        <p:tgtEl>
                                          <p:spTgt spid="6147"/>
                                        </p:tgtEl>
                                        <p:attrNameLst>
                                          <p:attrName>style.visibility</p:attrName>
                                        </p:attrNameLst>
                                      </p:cBhvr>
                                      <p:to>
                                        <p:strVal val="visible"/>
                                      </p:to>
                                    </p:set>
                                    <p:anim calcmode="lin" valueType="num">
                                      <p:cBhvr additive="base">
                                        <p:cTn id="12" dur="1000" fill="hold"/>
                                        <p:tgtEl>
                                          <p:spTgt spid="6147"/>
                                        </p:tgtEl>
                                        <p:attrNameLst>
                                          <p:attrName>ppt_x</p:attrName>
                                        </p:attrNameLst>
                                      </p:cBhvr>
                                      <p:tavLst>
                                        <p:tav tm="0">
                                          <p:val>
                                            <p:strVal val="1+#ppt_w/2"/>
                                          </p:val>
                                        </p:tav>
                                        <p:tav tm="100000">
                                          <p:val>
                                            <p:strVal val="#ppt_x"/>
                                          </p:val>
                                        </p:tav>
                                      </p:tavLst>
                                    </p:anim>
                                    <p:anim calcmode="lin" valueType="num">
                                      <p:cBhvr additive="base">
                                        <p:cTn id="13" dur="1000" fill="hold"/>
                                        <p:tgtEl>
                                          <p:spTgt spid="61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5120" y="305102"/>
            <a:ext cx="8585200" cy="6268417"/>
          </a:xfrm>
          <a:prstGeom prst="rect">
            <a:avLst/>
          </a:prstGeom>
        </p:spPr>
      </p:pic>
      <p:pic>
        <p:nvPicPr>
          <p:cNvPr id="6" name="Imagen 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32624" y="370991"/>
            <a:ext cx="2716976" cy="934254"/>
          </a:xfrm>
          <a:prstGeom prst="roundRect">
            <a:avLst/>
          </a:prstGeom>
        </p:spPr>
      </p:pic>
      <p:sp>
        <p:nvSpPr>
          <p:cNvPr id="7" name="Rectángulo 6"/>
          <p:cNvSpPr/>
          <p:nvPr/>
        </p:nvSpPr>
        <p:spPr>
          <a:xfrm>
            <a:off x="3788807" y="573332"/>
            <a:ext cx="1657826" cy="387798"/>
          </a:xfrm>
          <a:prstGeom prst="rect">
            <a:avLst/>
          </a:prstGeom>
        </p:spPr>
        <p:txBody>
          <a:bodyPr wrap="none">
            <a:spAutoFit/>
          </a:bodyPr>
          <a:lstStyle/>
          <a:p>
            <a:pPr marL="342900" indent="-342900" algn="ctr" fontAlgn="base">
              <a:lnSpc>
                <a:spcPct val="80000"/>
              </a:lnSpc>
              <a:spcBef>
                <a:spcPct val="20000"/>
              </a:spcBef>
              <a:spcAft>
                <a:spcPct val="0"/>
              </a:spcAft>
            </a:pPr>
            <a:r>
              <a:rPr lang="es-PE" sz="2400" b="1" i="1" dirty="0">
                <a:solidFill>
                  <a:srgbClr val="FFFFFF"/>
                </a:solidFill>
                <a:effectLst>
                  <a:glow rad="88900">
                    <a:srgbClr val="000000">
                      <a:satMod val="175000"/>
                      <a:alpha val="40000"/>
                    </a:srgbClr>
                  </a:glow>
                  <a:outerShdw blurRad="50800" dist="38100" algn="l" rotWithShape="0">
                    <a:prstClr val="black"/>
                  </a:outerShdw>
                </a:effectLst>
                <a:latin typeface="Arial Narrow" panose="020B0606020202030204" pitchFamily="34" charset="0"/>
                <a:ea typeface="Segoe UI Symbol" pitchFamily="34" charset="0"/>
              </a:rPr>
              <a:t> Motivación:</a:t>
            </a:r>
          </a:p>
        </p:txBody>
      </p:sp>
      <p:sp>
        <p:nvSpPr>
          <p:cNvPr id="8" name="Rectangle 13"/>
          <p:cNvSpPr>
            <a:spLocks noChangeArrowheads="1"/>
          </p:cNvSpPr>
          <p:nvPr/>
        </p:nvSpPr>
        <p:spPr bwMode="auto">
          <a:xfrm>
            <a:off x="556923" y="1333499"/>
            <a:ext cx="7988575" cy="1128013"/>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marL="342900" indent="-342900" algn="just" fontAlgn="base">
              <a:lnSpc>
                <a:spcPct val="80000"/>
              </a:lnSpc>
              <a:spcBef>
                <a:spcPct val="20000"/>
              </a:spcBef>
              <a:spcAft>
                <a:spcPct val="0"/>
              </a:spcAft>
            </a:pPr>
            <a:r>
              <a:rPr lang="es-PE" sz="2400" i="1" dirty="0" smtClean="0">
                <a:solidFill>
                  <a:schemeClr val="bg1"/>
                </a:solidFill>
                <a:effectLst>
                  <a:glow rad="88900">
                    <a:srgbClr val="000000">
                      <a:satMod val="175000"/>
                      <a:alpha val="40000"/>
                    </a:srgbClr>
                  </a:glow>
                  <a:outerShdw blurRad="50800" dist="38100" algn="l" rotWithShape="0">
                    <a:prstClr val="black"/>
                  </a:outerShdw>
                </a:effectLst>
                <a:latin typeface="Arial Narrow" panose="020B0606020202030204" pitchFamily="34" charset="0"/>
                <a:ea typeface="Segoe UI Symbol" pitchFamily="34" charset="0"/>
              </a:rPr>
              <a:t>Para </a:t>
            </a:r>
            <a:r>
              <a:rPr lang="es-PE" sz="2400" i="1" dirty="0">
                <a:solidFill>
                  <a:schemeClr val="bg1"/>
                </a:solidFill>
                <a:effectLst>
                  <a:glow rad="88900">
                    <a:srgbClr val="000000">
                      <a:satMod val="175000"/>
                      <a:alpha val="40000"/>
                    </a:srgbClr>
                  </a:glow>
                  <a:outerShdw blurRad="50800" dist="38100" algn="l" rotWithShape="0">
                    <a:prstClr val="black"/>
                  </a:outerShdw>
                </a:effectLst>
                <a:latin typeface="Arial Narrow" panose="020B0606020202030204" pitchFamily="34" charset="0"/>
                <a:ea typeface="Segoe UI Symbol" pitchFamily="34" charset="0"/>
              </a:rPr>
              <a:t>san Vicente, Jesucristo es el esplendor </a:t>
            </a:r>
            <a:r>
              <a:rPr lang="es-PE" sz="2400" i="1" dirty="0" smtClean="0">
                <a:solidFill>
                  <a:schemeClr val="bg1"/>
                </a:solidFill>
                <a:effectLst>
                  <a:glow rad="88900">
                    <a:srgbClr val="000000">
                      <a:satMod val="175000"/>
                      <a:alpha val="40000"/>
                    </a:srgbClr>
                  </a:glow>
                  <a:outerShdw blurRad="50800" dist="38100" algn="l" rotWithShape="0">
                    <a:prstClr val="black"/>
                  </a:outerShdw>
                </a:effectLst>
                <a:latin typeface="Arial Narrow" panose="020B0606020202030204" pitchFamily="34" charset="0"/>
                <a:ea typeface="Segoe UI Symbol" pitchFamily="34" charset="0"/>
              </a:rPr>
              <a:t>del Padre y </a:t>
            </a:r>
            <a:r>
              <a:rPr lang="es-PE" sz="2400" i="1" dirty="0">
                <a:solidFill>
                  <a:schemeClr val="bg1"/>
                </a:solidFill>
                <a:effectLst>
                  <a:glow rad="88900">
                    <a:srgbClr val="000000">
                      <a:satMod val="175000"/>
                      <a:alpha val="40000"/>
                    </a:srgbClr>
                  </a:glow>
                  <a:outerShdw blurRad="50800" dist="38100" algn="l" rotWithShape="0">
                    <a:prstClr val="black"/>
                  </a:outerShdw>
                </a:effectLst>
                <a:latin typeface="Arial Narrow" panose="020B0606020202030204" pitchFamily="34" charset="0"/>
                <a:ea typeface="Segoe UI Symbol" pitchFamily="34" charset="0"/>
              </a:rPr>
              <a:t>la luz que ilumina a </a:t>
            </a:r>
            <a:r>
              <a:rPr lang="es-PE" sz="2400" i="1" dirty="0" smtClean="0">
                <a:solidFill>
                  <a:schemeClr val="bg1"/>
                </a:solidFill>
                <a:effectLst>
                  <a:glow rad="88900">
                    <a:srgbClr val="000000">
                      <a:satMod val="175000"/>
                      <a:alpha val="40000"/>
                    </a:srgbClr>
                  </a:glow>
                  <a:outerShdw blurRad="50800" dist="38100" algn="l" rotWithShape="0">
                    <a:prstClr val="black"/>
                  </a:outerShdw>
                </a:effectLst>
                <a:latin typeface="Arial Narrow" panose="020B0606020202030204" pitchFamily="34" charset="0"/>
                <a:ea typeface="Segoe UI Symbol" pitchFamily="34" charset="0"/>
              </a:rPr>
              <a:t>toda </a:t>
            </a:r>
            <a:r>
              <a:rPr lang="es-PE" sz="2400" i="1" dirty="0">
                <a:solidFill>
                  <a:schemeClr val="bg1"/>
                </a:solidFill>
                <a:effectLst>
                  <a:glow rad="88900">
                    <a:srgbClr val="000000">
                      <a:satMod val="175000"/>
                      <a:alpha val="40000"/>
                    </a:srgbClr>
                  </a:glow>
                  <a:outerShdw blurRad="50800" dist="38100" algn="l" rotWithShape="0">
                    <a:prstClr val="black"/>
                  </a:outerShdw>
                </a:effectLst>
                <a:latin typeface="Arial Narrow" panose="020B0606020202030204" pitchFamily="34" charset="0"/>
                <a:ea typeface="Segoe UI Symbol" pitchFamily="34" charset="0"/>
              </a:rPr>
              <a:t>persona que viene a este  mundo (XI,240).  A partir de su experiencia nos invita a descubrir el Rostro detrás de una apariencia pobre</a:t>
            </a:r>
            <a:r>
              <a:rPr lang="es-PE" sz="2400" i="1" dirty="0" smtClean="0">
                <a:solidFill>
                  <a:schemeClr val="bg1"/>
                </a:solidFill>
                <a:effectLst>
                  <a:glow rad="88900">
                    <a:srgbClr val="000000">
                      <a:satMod val="175000"/>
                      <a:alpha val="40000"/>
                    </a:srgbClr>
                  </a:glow>
                  <a:outerShdw blurRad="50800" dist="38100" algn="l" rotWithShape="0">
                    <a:prstClr val="black"/>
                  </a:outerShdw>
                </a:effectLst>
                <a:latin typeface="Arial Narrow" panose="020B0606020202030204" pitchFamily="34" charset="0"/>
                <a:ea typeface="Segoe UI Symbol" pitchFamily="34" charset="0"/>
              </a:rPr>
              <a:t>. El </a:t>
            </a:r>
            <a:r>
              <a:rPr lang="es-PE" sz="2400" i="1" dirty="0">
                <a:solidFill>
                  <a:schemeClr val="bg1"/>
                </a:solidFill>
                <a:effectLst>
                  <a:glow rad="88900">
                    <a:srgbClr val="000000">
                      <a:satMod val="175000"/>
                      <a:alpha val="40000"/>
                    </a:srgbClr>
                  </a:glow>
                  <a:outerShdw blurRad="50800" dist="38100" algn="l" rotWithShape="0">
                    <a:prstClr val="black"/>
                  </a:outerShdw>
                </a:effectLst>
                <a:latin typeface="Arial Narrow" panose="020B0606020202030204" pitchFamily="34" charset="0"/>
                <a:ea typeface="Segoe UI Symbol" pitchFamily="34" charset="0"/>
              </a:rPr>
              <a:t>Rostro de Jesús detrás de una figura humana. </a:t>
            </a:r>
            <a:endParaRPr lang="es-PE" sz="2400" i="1" dirty="0" smtClean="0">
              <a:solidFill>
                <a:schemeClr val="bg1"/>
              </a:solidFill>
              <a:effectLst>
                <a:glow rad="88900">
                  <a:srgbClr val="000000">
                    <a:satMod val="175000"/>
                    <a:alpha val="40000"/>
                  </a:srgbClr>
                </a:glow>
                <a:outerShdw blurRad="50800" dist="38100" algn="l" rotWithShape="0">
                  <a:prstClr val="black"/>
                </a:outerShdw>
              </a:effectLst>
              <a:latin typeface="Arial Narrow" panose="020B0606020202030204" pitchFamily="34" charset="0"/>
              <a:ea typeface="Segoe UI Symbol" pitchFamily="34" charset="0"/>
            </a:endParaRPr>
          </a:p>
          <a:p>
            <a:pPr marL="342900" indent="-342900" algn="just" fontAlgn="base">
              <a:lnSpc>
                <a:spcPct val="80000"/>
              </a:lnSpc>
              <a:spcBef>
                <a:spcPct val="20000"/>
              </a:spcBef>
              <a:spcAft>
                <a:spcPct val="0"/>
              </a:spcAft>
            </a:pPr>
            <a:r>
              <a:rPr lang="es-PE" sz="2400" i="1" dirty="0" smtClean="0">
                <a:solidFill>
                  <a:schemeClr val="bg1"/>
                </a:solidFill>
                <a:effectLst>
                  <a:glow rad="88900">
                    <a:srgbClr val="000000">
                      <a:satMod val="175000"/>
                      <a:alpha val="40000"/>
                    </a:srgbClr>
                  </a:glow>
                  <a:outerShdw blurRad="50800" dist="38100" algn="l" rotWithShape="0">
                    <a:prstClr val="black"/>
                  </a:outerShdw>
                </a:effectLst>
                <a:latin typeface="Arial Narrow" panose="020B0606020202030204" pitchFamily="34" charset="0"/>
                <a:ea typeface="Segoe UI Symbol" pitchFamily="34" charset="0"/>
              </a:rPr>
              <a:t>“</a:t>
            </a:r>
            <a:endParaRPr lang="es-PE" sz="2400" i="1" dirty="0">
              <a:solidFill>
                <a:schemeClr val="bg1"/>
              </a:solidFill>
              <a:effectLst>
                <a:glow rad="88900">
                  <a:srgbClr val="000000">
                    <a:satMod val="175000"/>
                    <a:alpha val="40000"/>
                  </a:srgbClr>
                </a:glow>
                <a:outerShdw blurRad="50800" dist="38100" algn="l" rotWithShape="0">
                  <a:prstClr val="black"/>
                </a:outerShdw>
              </a:effectLst>
              <a:latin typeface="Arial Narrow" panose="020B0606020202030204" pitchFamily="34" charset="0"/>
              <a:ea typeface="Segoe UI Symbol" pitchFamily="34" charset="0"/>
            </a:endParaRPr>
          </a:p>
          <a:p>
            <a:pPr marL="342900" indent="-342900" algn="just" fontAlgn="base">
              <a:lnSpc>
                <a:spcPct val="80000"/>
              </a:lnSpc>
              <a:spcBef>
                <a:spcPct val="20000"/>
              </a:spcBef>
              <a:spcAft>
                <a:spcPct val="0"/>
              </a:spcAft>
            </a:pPr>
            <a:endParaRPr lang="es-PE" sz="2400" i="1" dirty="0">
              <a:solidFill>
                <a:schemeClr val="bg1"/>
              </a:solidFill>
              <a:effectLst>
                <a:glow rad="88900">
                  <a:srgbClr val="000000">
                    <a:satMod val="175000"/>
                    <a:alpha val="40000"/>
                  </a:srgbClr>
                </a:glow>
                <a:outerShdw blurRad="50800" dist="38100" algn="l" rotWithShape="0">
                  <a:prstClr val="black"/>
                </a:outerShdw>
              </a:effectLst>
              <a:latin typeface="Arial Narrow" panose="020B0606020202030204" pitchFamily="34" charset="0"/>
              <a:ea typeface="Segoe UI Symbol" pitchFamily="34" charset="0"/>
            </a:endParaRPr>
          </a:p>
          <a:p>
            <a:pPr marL="342900" indent="-342900" algn="just" fontAlgn="base">
              <a:lnSpc>
                <a:spcPct val="80000"/>
              </a:lnSpc>
              <a:spcBef>
                <a:spcPct val="20000"/>
              </a:spcBef>
              <a:spcAft>
                <a:spcPct val="0"/>
              </a:spcAft>
            </a:pPr>
            <a:endParaRPr lang="es-PE" sz="2400" i="1" dirty="0">
              <a:solidFill>
                <a:schemeClr val="bg1"/>
              </a:solidFill>
              <a:effectLst>
                <a:glow rad="88900">
                  <a:srgbClr val="000000">
                    <a:satMod val="175000"/>
                    <a:alpha val="40000"/>
                  </a:srgbClr>
                </a:glow>
                <a:outerShdw blurRad="50800" dist="38100" algn="l" rotWithShape="0">
                  <a:prstClr val="black"/>
                </a:outerShdw>
              </a:effectLst>
              <a:latin typeface="Arial Narrow" panose="020B0606020202030204" pitchFamily="34" charset="0"/>
              <a:ea typeface="Segoe UI Symbol" pitchFamily="34" charset="0"/>
            </a:endParaRPr>
          </a:p>
          <a:p>
            <a:pPr marL="342900" indent="-342900" algn="just" fontAlgn="base">
              <a:lnSpc>
                <a:spcPct val="80000"/>
              </a:lnSpc>
              <a:spcBef>
                <a:spcPct val="20000"/>
              </a:spcBef>
              <a:spcAft>
                <a:spcPct val="0"/>
              </a:spcAft>
            </a:pPr>
            <a:endParaRPr lang="es-PE" sz="2400" i="1" dirty="0">
              <a:solidFill>
                <a:schemeClr val="bg1"/>
              </a:solidFill>
              <a:effectLst>
                <a:glow rad="88900">
                  <a:srgbClr val="000000">
                    <a:satMod val="175000"/>
                    <a:alpha val="40000"/>
                  </a:srgbClr>
                </a:glow>
                <a:outerShdw blurRad="50800" dist="38100" algn="l" rotWithShape="0">
                  <a:prstClr val="black"/>
                </a:outerShdw>
              </a:effectLst>
              <a:latin typeface="Arial Narrow" panose="020B0606020202030204" pitchFamily="34" charset="0"/>
              <a:ea typeface="Segoe UI Symbol" pitchFamily="34" charset="0"/>
            </a:endParaRPr>
          </a:p>
          <a:p>
            <a:pPr marL="342900" indent="-342900" algn="just" fontAlgn="base">
              <a:lnSpc>
                <a:spcPct val="80000"/>
              </a:lnSpc>
              <a:spcBef>
                <a:spcPct val="20000"/>
              </a:spcBef>
              <a:spcAft>
                <a:spcPct val="0"/>
              </a:spcAft>
            </a:pPr>
            <a:endParaRPr lang="es-ES_tradnl" sz="2400" dirty="0">
              <a:solidFill>
                <a:schemeClr val="bg1"/>
              </a:solidFill>
              <a:effectLst>
                <a:glow rad="88900">
                  <a:srgbClr val="000000">
                    <a:satMod val="175000"/>
                    <a:alpha val="40000"/>
                  </a:srgbClr>
                </a:glow>
                <a:outerShdw blurRad="50800" dist="38100" algn="l" rotWithShape="0">
                  <a:prstClr val="black"/>
                </a:outerShdw>
              </a:effectLst>
              <a:latin typeface="Arial Narrow" panose="020B0606020202030204" pitchFamily="34" charset="0"/>
              <a:ea typeface="Segoe UI Symbol" pitchFamily="34" charset="0"/>
            </a:endParaRPr>
          </a:p>
          <a:p>
            <a:pPr marL="342900" indent="-342900" algn="just" fontAlgn="base">
              <a:lnSpc>
                <a:spcPct val="80000"/>
              </a:lnSpc>
              <a:spcBef>
                <a:spcPct val="20000"/>
              </a:spcBef>
              <a:spcAft>
                <a:spcPct val="0"/>
              </a:spcAft>
            </a:pPr>
            <a:r>
              <a:rPr lang="es-ES_tradnl" sz="2400" dirty="0">
                <a:solidFill>
                  <a:schemeClr val="bg1"/>
                </a:solidFill>
                <a:effectLst>
                  <a:glow rad="88900">
                    <a:srgbClr val="000000">
                      <a:satMod val="175000"/>
                      <a:alpha val="40000"/>
                    </a:srgbClr>
                  </a:glow>
                  <a:outerShdw blurRad="50800" dist="38100" algn="l" rotWithShape="0">
                    <a:prstClr val="black"/>
                  </a:outerShdw>
                </a:effectLst>
                <a:latin typeface="Arial Narrow" panose="020B0606020202030204" pitchFamily="34" charset="0"/>
                <a:ea typeface="Segoe UI Symbol" pitchFamily="34" charset="0"/>
              </a:rPr>
              <a:t>	</a:t>
            </a:r>
            <a:endParaRPr lang="es-ES" sz="2400" dirty="0">
              <a:solidFill>
                <a:schemeClr val="bg1"/>
              </a:solidFill>
              <a:effectLst>
                <a:glow rad="88900">
                  <a:srgbClr val="000000">
                    <a:satMod val="175000"/>
                    <a:alpha val="40000"/>
                  </a:srgbClr>
                </a:glow>
                <a:outerShdw blurRad="50800" dist="38100" algn="l" rotWithShape="0">
                  <a:prstClr val="black"/>
                </a:outerShdw>
              </a:effectLst>
              <a:latin typeface="Arial Narrow" panose="020B0606020202030204" pitchFamily="34" charset="0"/>
              <a:ea typeface="Segoe UI Symbol" pitchFamily="34" charset="0"/>
            </a:endParaRPr>
          </a:p>
        </p:txBody>
      </p:sp>
      <p:sp>
        <p:nvSpPr>
          <p:cNvPr id="9" name="Rectangle 13"/>
          <p:cNvSpPr>
            <a:spLocks noChangeArrowheads="1"/>
          </p:cNvSpPr>
          <p:nvPr/>
        </p:nvSpPr>
        <p:spPr bwMode="auto">
          <a:xfrm>
            <a:off x="556923" y="2565650"/>
            <a:ext cx="8150197" cy="3814829"/>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marL="342900" indent="-342900" algn="just" fontAlgn="base">
              <a:lnSpc>
                <a:spcPct val="80000"/>
              </a:lnSpc>
              <a:spcBef>
                <a:spcPct val="20000"/>
              </a:spcBef>
              <a:spcAft>
                <a:spcPct val="0"/>
              </a:spcAft>
            </a:pPr>
            <a:r>
              <a:rPr lang="es-PE" sz="2400" i="1" dirty="0" smtClean="0">
                <a:solidFill>
                  <a:srgbClr val="FFFFFF"/>
                </a:solidFill>
                <a:effectLst>
                  <a:glow rad="88900">
                    <a:srgbClr val="000000">
                      <a:satMod val="175000"/>
                      <a:alpha val="40000"/>
                    </a:srgbClr>
                  </a:glow>
                  <a:outerShdw blurRad="50800" dist="38100" algn="l" rotWithShape="0">
                    <a:prstClr val="black"/>
                  </a:outerShdw>
                </a:effectLst>
                <a:latin typeface="Arial Narrow" panose="020B0606020202030204" pitchFamily="34" charset="0"/>
                <a:ea typeface="Segoe UI Symbol" pitchFamily="34" charset="0"/>
              </a:rPr>
              <a:t>“</a:t>
            </a:r>
            <a:r>
              <a:rPr lang="es-PE" sz="2400" i="1" dirty="0">
                <a:solidFill>
                  <a:srgbClr val="FFFFFF"/>
                </a:solidFill>
                <a:effectLst>
                  <a:glow rad="88900">
                    <a:srgbClr val="000000">
                      <a:satMod val="175000"/>
                      <a:alpha val="40000"/>
                    </a:srgbClr>
                  </a:glow>
                  <a:outerShdw blurRad="50800" dist="38100" algn="l" rotWithShape="0">
                    <a:prstClr val="black"/>
                  </a:outerShdw>
                </a:effectLst>
                <a:latin typeface="Arial Narrow" panose="020B0606020202030204" pitchFamily="34" charset="0"/>
                <a:ea typeface="Segoe UI Symbol" pitchFamily="34" charset="0"/>
              </a:rPr>
              <a:t>No hemos de considerar a un pobre campesino o a una pobre mujer según su aspecto exterior, ni según la impresión de su espíritu, dado que con frecuencia no tienen ni la figura ni el espíritu de las personas educadas, pues son vulgares y groseros. Pero dadle la vuelta a la medalla y veréis con las luces de la fe que son ésos los que nos representan al Hijo de Dios, que quiso ser pobre; él casi ni tenía aspecto de hombre en su pasión y pasó por loco entre los gentiles y por piedra de escándalo entre los judíos; y por eso mismo pudo definirse como el evangelista de los pobres: Evangelizare </a:t>
            </a:r>
            <a:r>
              <a:rPr lang="es-PE" sz="2400" i="1" dirty="0" err="1">
                <a:solidFill>
                  <a:srgbClr val="FFFFFF"/>
                </a:solidFill>
                <a:effectLst>
                  <a:glow rad="88900">
                    <a:srgbClr val="000000">
                      <a:satMod val="175000"/>
                      <a:alpha val="40000"/>
                    </a:srgbClr>
                  </a:glow>
                  <a:outerShdw blurRad="50800" dist="38100" algn="l" rotWithShape="0">
                    <a:prstClr val="black"/>
                  </a:outerShdw>
                </a:effectLst>
                <a:latin typeface="Arial Narrow" panose="020B0606020202030204" pitchFamily="34" charset="0"/>
                <a:ea typeface="Segoe UI Symbol" pitchFamily="34" charset="0"/>
              </a:rPr>
              <a:t>pauperibus</a:t>
            </a:r>
            <a:r>
              <a:rPr lang="es-PE" sz="2400" i="1" dirty="0">
                <a:solidFill>
                  <a:srgbClr val="FFFFFF"/>
                </a:solidFill>
                <a:effectLst>
                  <a:glow rad="88900">
                    <a:srgbClr val="000000">
                      <a:satMod val="175000"/>
                      <a:alpha val="40000"/>
                    </a:srgbClr>
                  </a:glow>
                  <a:outerShdw blurRad="50800" dist="38100" algn="l" rotWithShape="0">
                    <a:prstClr val="black"/>
                  </a:outerShdw>
                </a:effectLst>
                <a:latin typeface="Arial Narrow" panose="020B0606020202030204" pitchFamily="34" charset="0"/>
                <a:ea typeface="Segoe UI Symbol" pitchFamily="34" charset="0"/>
              </a:rPr>
              <a:t> </a:t>
            </a:r>
            <a:r>
              <a:rPr lang="es-PE" sz="2400" i="1" dirty="0" err="1">
                <a:solidFill>
                  <a:srgbClr val="FFFFFF"/>
                </a:solidFill>
                <a:effectLst>
                  <a:glow rad="88900">
                    <a:srgbClr val="000000">
                      <a:satMod val="175000"/>
                      <a:alpha val="40000"/>
                    </a:srgbClr>
                  </a:glow>
                  <a:outerShdw blurRad="50800" dist="38100" algn="l" rotWithShape="0">
                    <a:prstClr val="black"/>
                  </a:outerShdw>
                </a:effectLst>
                <a:latin typeface="Arial Narrow" panose="020B0606020202030204" pitchFamily="34" charset="0"/>
                <a:ea typeface="Segoe UI Symbol" pitchFamily="34" charset="0"/>
              </a:rPr>
              <a:t>misit</a:t>
            </a:r>
            <a:r>
              <a:rPr lang="es-PE" sz="2400" i="1" dirty="0">
                <a:solidFill>
                  <a:srgbClr val="FFFFFF"/>
                </a:solidFill>
                <a:effectLst>
                  <a:glow rad="88900">
                    <a:srgbClr val="000000">
                      <a:satMod val="175000"/>
                      <a:alpha val="40000"/>
                    </a:srgbClr>
                  </a:glow>
                  <a:outerShdw blurRad="50800" dist="38100" algn="l" rotWithShape="0">
                    <a:prstClr val="black"/>
                  </a:outerShdw>
                </a:effectLst>
                <a:latin typeface="Arial Narrow" panose="020B0606020202030204" pitchFamily="34" charset="0"/>
                <a:ea typeface="Segoe UI Symbol" pitchFamily="34" charset="0"/>
              </a:rPr>
              <a:t> me. ¡Dios mío! ¡Qué hermoso sería ver a los pobres, considerándolos en Dios y en el aprecio en que los tuvo Jesucristo! Pero, si los miramos con los sentimientos de la carne y del espíritu mundano, nos parecerán despreciables.</a:t>
            </a:r>
          </a:p>
          <a:p>
            <a:pPr marL="342900" indent="-342900" algn="just" fontAlgn="base">
              <a:lnSpc>
                <a:spcPct val="80000"/>
              </a:lnSpc>
              <a:spcBef>
                <a:spcPct val="20000"/>
              </a:spcBef>
              <a:spcAft>
                <a:spcPct val="0"/>
              </a:spcAft>
            </a:pPr>
            <a:endParaRPr lang="es-PE" sz="2400" i="1" dirty="0" smtClean="0">
              <a:solidFill>
                <a:srgbClr val="FFFFFF"/>
              </a:solidFill>
              <a:effectLst>
                <a:glow rad="88900">
                  <a:srgbClr val="000000">
                    <a:satMod val="175000"/>
                    <a:alpha val="40000"/>
                  </a:srgbClr>
                </a:glow>
                <a:outerShdw blurRad="50800" dist="38100" algn="l" rotWithShape="0">
                  <a:prstClr val="black"/>
                </a:outerShdw>
              </a:effectLst>
              <a:latin typeface="Arial Narrow" panose="020B0606020202030204" pitchFamily="34" charset="0"/>
              <a:ea typeface="Segoe UI Symbol" pitchFamily="34" charset="0"/>
            </a:endParaRPr>
          </a:p>
          <a:p>
            <a:pPr marL="342900" indent="-342900" algn="just" fontAlgn="base">
              <a:lnSpc>
                <a:spcPct val="80000"/>
              </a:lnSpc>
              <a:spcBef>
                <a:spcPct val="20000"/>
              </a:spcBef>
              <a:spcAft>
                <a:spcPct val="0"/>
              </a:spcAft>
            </a:pPr>
            <a:endParaRPr lang="es-PE" sz="2400" dirty="0">
              <a:solidFill>
                <a:srgbClr val="FFFFFF"/>
              </a:solidFill>
              <a:effectLst>
                <a:glow rad="88900">
                  <a:srgbClr val="000000">
                    <a:satMod val="175000"/>
                    <a:alpha val="40000"/>
                  </a:srgbClr>
                </a:glow>
                <a:outerShdw blurRad="50800" dist="38100" algn="l" rotWithShape="0">
                  <a:prstClr val="black"/>
                </a:outerShdw>
              </a:effectLst>
              <a:latin typeface="Arial Narrow" panose="020B0606020202030204" pitchFamily="34" charset="0"/>
              <a:ea typeface="Segoe UI Symbol" pitchFamily="34" charset="0"/>
            </a:endParaRPr>
          </a:p>
          <a:p>
            <a:pPr marL="342900" indent="-342900" algn="just" fontAlgn="base">
              <a:lnSpc>
                <a:spcPct val="80000"/>
              </a:lnSpc>
              <a:spcBef>
                <a:spcPct val="20000"/>
              </a:spcBef>
              <a:spcAft>
                <a:spcPct val="0"/>
              </a:spcAft>
            </a:pPr>
            <a:endParaRPr lang="es-PE" sz="2400" i="1" dirty="0">
              <a:solidFill>
                <a:srgbClr val="FFFFFF"/>
              </a:solidFill>
              <a:effectLst>
                <a:glow rad="88900">
                  <a:srgbClr val="000000">
                    <a:satMod val="175000"/>
                    <a:alpha val="40000"/>
                  </a:srgbClr>
                </a:glow>
                <a:outerShdw blurRad="50800" dist="38100" algn="l" rotWithShape="0">
                  <a:prstClr val="black"/>
                </a:outerShdw>
              </a:effectLst>
              <a:latin typeface="Arial Narrow" panose="020B0606020202030204" pitchFamily="34" charset="0"/>
              <a:ea typeface="Segoe UI Symbol" pitchFamily="34" charset="0"/>
            </a:endParaRPr>
          </a:p>
          <a:p>
            <a:pPr marL="342900" indent="-342900" algn="just" fontAlgn="base">
              <a:lnSpc>
                <a:spcPct val="80000"/>
              </a:lnSpc>
              <a:spcBef>
                <a:spcPct val="20000"/>
              </a:spcBef>
              <a:spcAft>
                <a:spcPct val="0"/>
              </a:spcAft>
            </a:pPr>
            <a:endParaRPr lang="es-PE" sz="2000" i="1" dirty="0">
              <a:solidFill>
                <a:srgbClr val="FFFFFF"/>
              </a:solidFill>
              <a:effectLst>
                <a:glow rad="88900">
                  <a:srgbClr val="000000">
                    <a:satMod val="175000"/>
                    <a:alpha val="40000"/>
                  </a:srgbClr>
                </a:glow>
                <a:outerShdw blurRad="50800" dist="38100" algn="l" rotWithShape="0">
                  <a:prstClr val="black"/>
                </a:outerShdw>
              </a:effectLst>
              <a:latin typeface="Arial Narrow" panose="020B0606020202030204" pitchFamily="34" charset="0"/>
              <a:ea typeface="Segoe UI Symbol" pitchFamily="34" charset="0"/>
            </a:endParaRPr>
          </a:p>
          <a:p>
            <a:pPr marL="342900" indent="-342900" algn="just" fontAlgn="base">
              <a:lnSpc>
                <a:spcPct val="80000"/>
              </a:lnSpc>
              <a:spcBef>
                <a:spcPct val="20000"/>
              </a:spcBef>
              <a:spcAft>
                <a:spcPct val="0"/>
              </a:spcAft>
            </a:pPr>
            <a:endParaRPr lang="es-PE" sz="2000" i="1" dirty="0">
              <a:solidFill>
                <a:srgbClr val="FFFFFF"/>
              </a:solidFill>
              <a:effectLst>
                <a:glow rad="88900">
                  <a:srgbClr val="000000">
                    <a:satMod val="175000"/>
                    <a:alpha val="40000"/>
                  </a:srgbClr>
                </a:glow>
                <a:outerShdw blurRad="50800" dist="38100" algn="l" rotWithShape="0">
                  <a:prstClr val="black"/>
                </a:outerShdw>
              </a:effectLst>
              <a:latin typeface="Arial Narrow" panose="020B0606020202030204" pitchFamily="34" charset="0"/>
              <a:ea typeface="Segoe UI Symbol" pitchFamily="34" charset="0"/>
            </a:endParaRPr>
          </a:p>
          <a:p>
            <a:pPr marL="342900" indent="-342900" algn="just" fontAlgn="base">
              <a:lnSpc>
                <a:spcPct val="80000"/>
              </a:lnSpc>
              <a:spcBef>
                <a:spcPct val="20000"/>
              </a:spcBef>
              <a:spcAft>
                <a:spcPct val="0"/>
              </a:spcAft>
            </a:pPr>
            <a:endParaRPr lang="es-PE" sz="2000" i="1" dirty="0">
              <a:solidFill>
                <a:srgbClr val="FFFFFF"/>
              </a:solidFill>
              <a:effectLst>
                <a:glow rad="88900">
                  <a:srgbClr val="000000">
                    <a:satMod val="175000"/>
                    <a:alpha val="40000"/>
                  </a:srgbClr>
                </a:glow>
                <a:outerShdw blurRad="50800" dist="38100" algn="l" rotWithShape="0">
                  <a:prstClr val="black"/>
                </a:outerShdw>
              </a:effectLst>
              <a:latin typeface="Arial Narrow" panose="020B0606020202030204" pitchFamily="34" charset="0"/>
              <a:ea typeface="Segoe UI Symbol" pitchFamily="34" charset="0"/>
            </a:endParaRPr>
          </a:p>
          <a:p>
            <a:pPr marL="342900" indent="-342900" algn="just" fontAlgn="base">
              <a:lnSpc>
                <a:spcPct val="80000"/>
              </a:lnSpc>
              <a:spcBef>
                <a:spcPct val="20000"/>
              </a:spcBef>
              <a:spcAft>
                <a:spcPct val="0"/>
              </a:spcAft>
            </a:pPr>
            <a:endParaRPr lang="es-ES_tradnl" sz="2000" dirty="0">
              <a:solidFill>
                <a:srgbClr val="FFFFFF"/>
              </a:solidFill>
              <a:effectLst>
                <a:glow rad="88900">
                  <a:srgbClr val="000000">
                    <a:satMod val="175000"/>
                    <a:alpha val="40000"/>
                  </a:srgbClr>
                </a:glow>
                <a:outerShdw blurRad="50800" dist="38100" algn="l" rotWithShape="0">
                  <a:prstClr val="black"/>
                </a:outerShdw>
              </a:effectLst>
              <a:latin typeface="Arial Narrow" panose="020B0606020202030204" pitchFamily="34" charset="0"/>
              <a:ea typeface="Segoe UI Symbol" pitchFamily="34" charset="0"/>
            </a:endParaRPr>
          </a:p>
          <a:p>
            <a:pPr marL="342900" indent="-342900" algn="just" fontAlgn="base">
              <a:lnSpc>
                <a:spcPct val="80000"/>
              </a:lnSpc>
              <a:spcBef>
                <a:spcPct val="20000"/>
              </a:spcBef>
              <a:spcAft>
                <a:spcPct val="0"/>
              </a:spcAft>
            </a:pPr>
            <a:r>
              <a:rPr lang="es-ES_tradnl" sz="2000" dirty="0">
                <a:solidFill>
                  <a:srgbClr val="FFFFFF"/>
                </a:solidFill>
                <a:effectLst>
                  <a:glow rad="88900">
                    <a:srgbClr val="000000">
                      <a:satMod val="175000"/>
                      <a:alpha val="40000"/>
                    </a:srgbClr>
                  </a:glow>
                  <a:outerShdw blurRad="50800" dist="38100" algn="l" rotWithShape="0">
                    <a:prstClr val="black"/>
                  </a:outerShdw>
                </a:effectLst>
                <a:latin typeface="Arial Narrow" panose="020B0606020202030204" pitchFamily="34" charset="0"/>
                <a:ea typeface="Segoe UI Symbol" pitchFamily="34" charset="0"/>
              </a:rPr>
              <a:t>	</a:t>
            </a:r>
            <a:endParaRPr lang="es-ES" sz="2000" dirty="0">
              <a:solidFill>
                <a:srgbClr val="FFFFFF"/>
              </a:solidFill>
              <a:effectLst>
                <a:glow rad="88900">
                  <a:srgbClr val="000000">
                    <a:satMod val="175000"/>
                    <a:alpha val="40000"/>
                  </a:srgbClr>
                </a:glow>
                <a:outerShdw blurRad="50800" dist="38100" algn="l" rotWithShape="0">
                  <a:prstClr val="black"/>
                </a:outerShdw>
              </a:effectLst>
              <a:latin typeface="Arial Narrow" panose="020B0606020202030204" pitchFamily="34" charset="0"/>
              <a:ea typeface="Segoe UI Symbol" pitchFamily="34" charset="0"/>
            </a:endParaRPr>
          </a:p>
        </p:txBody>
      </p:sp>
    </p:spTree>
    <p:extLst>
      <p:ext uri="{BB962C8B-B14F-4D97-AF65-F5344CB8AC3E}">
        <p14:creationId xmlns:p14="http://schemas.microsoft.com/office/powerpoint/2010/main" val="3692070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2260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ppt_x"/>
                                          </p:val>
                                        </p:tav>
                                        <p:tav tm="100000">
                                          <p:val>
                                            <p:strVal val="#ppt_x"/>
                                          </p:val>
                                        </p:tav>
                                      </p:tavLst>
                                    </p:anim>
                                    <p:anim calcmode="lin" valueType="num">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6409" y="293958"/>
            <a:ext cx="8644321" cy="6243476"/>
          </a:xfrm>
          <a:prstGeom prst="rect">
            <a:avLst/>
          </a:prstGeom>
        </p:spPr>
      </p:pic>
      <p:sp>
        <p:nvSpPr>
          <p:cNvPr id="12" name="2 Rectángulo"/>
          <p:cNvSpPr/>
          <p:nvPr/>
        </p:nvSpPr>
        <p:spPr>
          <a:xfrm>
            <a:off x="1247229" y="4953908"/>
            <a:ext cx="6856256" cy="1569660"/>
          </a:xfrm>
          <a:prstGeom prst="rect">
            <a:avLst/>
          </a:prstGeom>
          <a:noFill/>
        </p:spPr>
        <p:txBody>
          <a:bodyPr wrap="square">
            <a:spAutoFit/>
          </a:bodyPr>
          <a:lstStyle/>
          <a:p>
            <a:pPr algn="ctr" fontAlgn="base">
              <a:spcBef>
                <a:spcPct val="0"/>
              </a:spcBef>
              <a:spcAft>
                <a:spcPct val="0"/>
              </a:spcAft>
            </a:pPr>
            <a:r>
              <a:rPr lang="es-PE" sz="3200" b="1" dirty="0">
                <a:solidFill>
                  <a:srgbClr val="FFFFFF"/>
                </a:solidFill>
                <a:effectLst>
                  <a:glow rad="228600">
                    <a:srgbClr val="C00000">
                      <a:alpha val="40000"/>
                    </a:srgbClr>
                  </a:glow>
                  <a:outerShdw blurRad="50800" dist="38100" algn="l" rotWithShape="0">
                    <a:srgbClr val="C00000"/>
                  </a:outerShdw>
                </a:effectLst>
                <a:latin typeface="Rockwell Extra Bold" panose="02060903040505020403" pitchFamily="18" charset="0"/>
                <a:ea typeface="Segoe UI Symbol" panose="020B0502040204020203" pitchFamily="34" charset="0"/>
              </a:rPr>
              <a:t>Acogeré la cruz y seré solidario con aquellos </a:t>
            </a:r>
            <a:r>
              <a:rPr lang="es-PE" sz="3200" b="1" dirty="0" smtClean="0">
                <a:solidFill>
                  <a:srgbClr val="FFFFFF"/>
                </a:solidFill>
                <a:effectLst>
                  <a:glow rad="228600">
                    <a:srgbClr val="C00000">
                      <a:alpha val="40000"/>
                    </a:srgbClr>
                  </a:glow>
                  <a:outerShdw blurRad="50800" dist="38100" algn="l" rotWithShape="0">
                    <a:srgbClr val="C00000"/>
                  </a:outerShdw>
                </a:effectLst>
                <a:latin typeface="Rockwell Extra Bold" panose="02060903040505020403" pitchFamily="18" charset="0"/>
                <a:ea typeface="Segoe UI Symbol" panose="020B0502040204020203" pitchFamily="34" charset="0"/>
              </a:rPr>
              <a:t>   que </a:t>
            </a:r>
            <a:r>
              <a:rPr lang="es-PE" sz="3200" b="1" dirty="0">
                <a:solidFill>
                  <a:srgbClr val="FFFFFF"/>
                </a:solidFill>
                <a:effectLst>
                  <a:glow rad="228600">
                    <a:srgbClr val="C00000">
                      <a:alpha val="40000"/>
                    </a:srgbClr>
                  </a:glow>
                  <a:outerShdw blurRad="50800" dist="38100" algn="l" rotWithShape="0">
                    <a:srgbClr val="C00000"/>
                  </a:outerShdw>
                </a:effectLst>
                <a:latin typeface="Rockwell Extra Bold" panose="02060903040505020403" pitchFamily="18" charset="0"/>
                <a:ea typeface="Segoe UI Symbol" panose="020B0502040204020203" pitchFamily="34" charset="0"/>
              </a:rPr>
              <a:t>sufren. </a:t>
            </a:r>
          </a:p>
        </p:txBody>
      </p:sp>
      <p:sp>
        <p:nvSpPr>
          <p:cNvPr id="10" name="9 Rectángulo"/>
          <p:cNvSpPr/>
          <p:nvPr/>
        </p:nvSpPr>
        <p:spPr>
          <a:xfrm>
            <a:off x="2793367" y="325488"/>
            <a:ext cx="3620765" cy="584775"/>
          </a:xfrm>
          <a:prstGeom prst="rect">
            <a:avLst/>
          </a:prstGeom>
          <a:noFill/>
        </p:spPr>
        <p:txBody>
          <a:bodyPr wrap="square">
            <a:spAutoFit/>
          </a:bodyPr>
          <a:lstStyle/>
          <a:p>
            <a:pPr algn="ctr" fontAlgn="base">
              <a:spcBef>
                <a:spcPct val="0"/>
              </a:spcBef>
              <a:spcAft>
                <a:spcPct val="0"/>
              </a:spcAft>
            </a:pPr>
            <a:r>
              <a:rPr lang="es-ES_tradnl" sz="3200" b="1" dirty="0">
                <a:solidFill>
                  <a:srgbClr val="FFFF00"/>
                </a:solidFill>
                <a:effectLst>
                  <a:glow rad="63500">
                    <a:srgbClr val="C00000">
                      <a:alpha val="40000"/>
                    </a:srgbClr>
                  </a:glow>
                  <a:outerShdw blurRad="50800" dist="38100" algn="l" rotWithShape="0">
                    <a:prstClr val="black"/>
                  </a:outerShdw>
                </a:effectLst>
                <a:latin typeface="Stencil" pitchFamily="82" charset="0"/>
              </a:rPr>
              <a:t>COMPROMISO: </a:t>
            </a:r>
            <a:endParaRPr lang="es-PE" sz="3200" dirty="0">
              <a:solidFill>
                <a:srgbClr val="FFFF00"/>
              </a:solidFill>
              <a:effectLst>
                <a:glow rad="63500">
                  <a:srgbClr val="C00000">
                    <a:alpha val="40000"/>
                  </a:srgbClr>
                </a:glow>
                <a:outerShdw blurRad="50800" dist="38100" algn="l" rotWithShape="0">
                  <a:prstClr val="black"/>
                </a:outerShdw>
              </a:effectLst>
              <a:latin typeface="Stencil" pitchFamily="82" charset="0"/>
            </a:endParaRPr>
          </a:p>
        </p:txBody>
      </p:sp>
      <p:sp>
        <p:nvSpPr>
          <p:cNvPr id="7170" name="AutoShape 2" descr="http://animalesmartos.files.wordpress.com/2008/11/ladrillos.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s-PE" sz="2400">
              <a:solidFill>
                <a:srgbClr val="000000"/>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5191217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data.pixiz.com/output/user/frame/preview/api/big/7/0/8/6/2016807_bb7ef.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325120" y="254000"/>
            <a:ext cx="8585200" cy="62890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txBox="1">
            <a:spLocks noChangeArrowheads="1"/>
          </p:cNvSpPr>
          <p:nvPr/>
        </p:nvSpPr>
        <p:spPr bwMode="auto">
          <a:xfrm>
            <a:off x="4815839" y="384922"/>
            <a:ext cx="3738881" cy="5751718"/>
          </a:xfrm>
          <a:prstGeom prst="rect">
            <a:avLst/>
          </a:prstGeom>
          <a:noFill/>
          <a:ln w="9525">
            <a:noFill/>
            <a:miter lim="800000"/>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lstStyle/>
          <a:p>
            <a:pPr marL="342900" indent="-342900" algn="ctr" eaLnBrk="0" fontAlgn="base" hangingPunct="0">
              <a:lnSpc>
                <a:spcPct val="80000"/>
              </a:lnSpc>
              <a:spcBef>
                <a:spcPct val="20000"/>
              </a:spcBef>
              <a:spcAft>
                <a:spcPct val="0"/>
              </a:spcAft>
              <a:defRPr/>
            </a:pPr>
            <a:endParaRPr lang="es-ES_tradnl" sz="2400" dirty="0">
              <a:solidFill>
                <a:schemeClr val="tx1"/>
              </a:solidFill>
              <a:latin typeface="Kristen ITC" pitchFamily="66" charset="0"/>
              <a:ea typeface="Times New Roman" pitchFamily="18" charset="0"/>
              <a:cs typeface="Arial" pitchFamily="34" charset="0"/>
            </a:endParaRPr>
          </a:p>
          <a:p>
            <a:pPr algn="ctr" eaLnBrk="0" fontAlgn="base" hangingPunct="0">
              <a:spcAft>
                <a:spcPct val="0"/>
              </a:spcAft>
              <a:defRPr/>
            </a:pPr>
            <a:r>
              <a:rPr lang="es-PE" sz="2400" kern="0" dirty="0" smtClean="0">
                <a:solidFill>
                  <a:schemeClr val="tx1"/>
                </a:solidFill>
                <a:latin typeface="Comic Sans MS" panose="030F0702030302020204" pitchFamily="66" charset="0"/>
              </a:rPr>
              <a:t>Señor</a:t>
            </a:r>
            <a:r>
              <a:rPr lang="es-PE" sz="2400" kern="0" dirty="0">
                <a:solidFill>
                  <a:schemeClr val="tx1"/>
                </a:solidFill>
                <a:latin typeface="Comic Sans MS" panose="030F0702030302020204" pitchFamily="66" charset="0"/>
              </a:rPr>
              <a:t>, me siento como Pedro, Santiago y Juan. </a:t>
            </a:r>
          </a:p>
          <a:p>
            <a:pPr algn="ctr" eaLnBrk="0" fontAlgn="base" hangingPunct="0">
              <a:spcAft>
                <a:spcPct val="0"/>
              </a:spcAft>
              <a:defRPr/>
            </a:pPr>
            <a:r>
              <a:rPr lang="es-PE" sz="2400" kern="0" dirty="0">
                <a:solidFill>
                  <a:schemeClr val="tx1"/>
                </a:solidFill>
                <a:latin typeface="Comic Sans MS" panose="030F0702030302020204" pitchFamily="66" charset="0"/>
              </a:rPr>
              <a:t>Cuando Tú te me manifiestas en mi vida, </a:t>
            </a:r>
            <a:r>
              <a:rPr lang="es-PE" sz="2400" kern="0" dirty="0" smtClean="0">
                <a:solidFill>
                  <a:schemeClr val="tx1"/>
                </a:solidFill>
                <a:latin typeface="Comic Sans MS" panose="030F0702030302020204" pitchFamily="66" charset="0"/>
              </a:rPr>
              <a:t>a </a:t>
            </a:r>
            <a:r>
              <a:rPr lang="es-PE" sz="2400" kern="0" dirty="0">
                <a:solidFill>
                  <a:schemeClr val="tx1"/>
                </a:solidFill>
                <a:latin typeface="Comic Sans MS" panose="030F0702030302020204" pitchFamily="66" charset="0"/>
              </a:rPr>
              <a:t>veces me confundo. </a:t>
            </a:r>
          </a:p>
          <a:p>
            <a:pPr algn="ctr" eaLnBrk="0" fontAlgn="base" hangingPunct="0">
              <a:spcAft>
                <a:spcPct val="0"/>
              </a:spcAft>
              <a:defRPr/>
            </a:pPr>
            <a:r>
              <a:rPr lang="es-PE" sz="2400" kern="0" dirty="0">
                <a:solidFill>
                  <a:schemeClr val="tx1"/>
                </a:solidFill>
                <a:latin typeface="Comic Sans MS" panose="030F0702030302020204" pitchFamily="66" charset="0"/>
              </a:rPr>
              <a:t>Tu presencia me causa alegría, </a:t>
            </a:r>
            <a:r>
              <a:rPr lang="es-PE" sz="2400" kern="0" dirty="0" smtClean="0">
                <a:solidFill>
                  <a:schemeClr val="tx1"/>
                </a:solidFill>
                <a:latin typeface="Comic Sans MS" panose="030F0702030302020204" pitchFamily="66" charset="0"/>
              </a:rPr>
              <a:t>pero </a:t>
            </a:r>
            <a:r>
              <a:rPr lang="es-PE" sz="2400" kern="0" dirty="0">
                <a:solidFill>
                  <a:schemeClr val="tx1"/>
                </a:solidFill>
                <a:latin typeface="Comic Sans MS" panose="030F0702030302020204" pitchFamily="66" charset="0"/>
              </a:rPr>
              <a:t>también un gran miedo.</a:t>
            </a:r>
          </a:p>
          <a:p>
            <a:pPr algn="ctr" eaLnBrk="0" fontAlgn="base" hangingPunct="0">
              <a:spcAft>
                <a:spcPct val="0"/>
              </a:spcAft>
              <a:defRPr/>
            </a:pPr>
            <a:r>
              <a:rPr lang="es-PE" sz="2400" kern="0" dirty="0">
                <a:solidFill>
                  <a:schemeClr val="tx1"/>
                </a:solidFill>
                <a:latin typeface="Comic Sans MS" panose="030F0702030302020204" pitchFamily="66" charset="0"/>
              </a:rPr>
              <a:t>Señor, la voz de tu Padre que acaba de proclamarse me asusta</a:t>
            </a:r>
            <a:r>
              <a:rPr lang="es-PE" sz="2400" kern="0" dirty="0" smtClean="0">
                <a:solidFill>
                  <a:schemeClr val="tx1"/>
                </a:solidFill>
                <a:latin typeface="Comic Sans MS" panose="030F0702030302020204" pitchFamily="66" charset="0"/>
              </a:rPr>
              <a:t>: sé </a:t>
            </a:r>
            <a:r>
              <a:rPr lang="es-PE" sz="2400" kern="0" dirty="0">
                <a:solidFill>
                  <a:schemeClr val="tx1"/>
                </a:solidFill>
                <a:latin typeface="Comic Sans MS" panose="030F0702030302020204" pitchFamily="66" charset="0"/>
              </a:rPr>
              <a:t>que tú me amas y me reconoces, </a:t>
            </a:r>
            <a:r>
              <a:rPr lang="es-PE" sz="2400" kern="0" dirty="0" smtClean="0">
                <a:solidFill>
                  <a:schemeClr val="tx1"/>
                </a:solidFill>
                <a:latin typeface="Comic Sans MS" panose="030F0702030302020204" pitchFamily="66" charset="0"/>
              </a:rPr>
              <a:t>pero </a:t>
            </a:r>
            <a:r>
              <a:rPr lang="es-PE" sz="2400" kern="0" dirty="0">
                <a:solidFill>
                  <a:schemeClr val="tx1"/>
                </a:solidFill>
                <a:latin typeface="Comic Sans MS" panose="030F0702030302020204" pitchFamily="66" charset="0"/>
              </a:rPr>
              <a:t>no sé en </a:t>
            </a:r>
            <a:r>
              <a:rPr lang="es-PE" sz="2400" kern="0" dirty="0" smtClean="0">
                <a:solidFill>
                  <a:schemeClr val="tx1"/>
                </a:solidFill>
                <a:latin typeface="Comic Sans MS" panose="030F0702030302020204" pitchFamily="66" charset="0"/>
              </a:rPr>
              <a:t>verdad cuánto te </a:t>
            </a:r>
            <a:r>
              <a:rPr lang="es-PE" sz="2400" kern="0" dirty="0">
                <a:solidFill>
                  <a:schemeClr val="tx1"/>
                </a:solidFill>
                <a:latin typeface="Comic Sans MS" panose="030F0702030302020204" pitchFamily="66" charset="0"/>
              </a:rPr>
              <a:t>obedezco. </a:t>
            </a:r>
          </a:p>
        </p:txBody>
      </p:sp>
      <p:sp>
        <p:nvSpPr>
          <p:cNvPr id="2" name="Rectángulo 1"/>
          <p:cNvSpPr/>
          <p:nvPr/>
        </p:nvSpPr>
        <p:spPr>
          <a:xfrm>
            <a:off x="2638640" y="254000"/>
            <a:ext cx="2177199" cy="404085"/>
          </a:xfrm>
          <a:prstGeom prst="rect">
            <a:avLst/>
          </a:prstGeom>
        </p:spPr>
        <p:txBody>
          <a:bodyPr wrap="none">
            <a:spAutoFit/>
          </a:bodyPr>
          <a:lstStyle/>
          <a:p>
            <a:pPr marL="342900" indent="-342900" eaLnBrk="0" fontAlgn="base" hangingPunct="0">
              <a:lnSpc>
                <a:spcPct val="80000"/>
              </a:lnSpc>
              <a:spcBef>
                <a:spcPct val="20000"/>
              </a:spcBef>
              <a:spcAft>
                <a:spcPct val="0"/>
              </a:spcAft>
              <a:defRPr/>
            </a:pPr>
            <a:r>
              <a:rPr lang="es-ES_tradnl" sz="2400" b="1" dirty="0">
                <a:solidFill>
                  <a:schemeClr val="bg1"/>
                </a:solidFill>
                <a:effectLst>
                  <a:glow rad="139700">
                    <a:schemeClr val="accent4">
                      <a:satMod val="175000"/>
                      <a:alpha val="40000"/>
                    </a:schemeClr>
                  </a:glow>
                  <a:outerShdw blurRad="50800" dist="38100" algn="l" rotWithShape="0">
                    <a:prstClr val="black"/>
                  </a:outerShdw>
                </a:effectLst>
                <a:latin typeface="Kristen ITC" pitchFamily="66" charset="0"/>
                <a:ea typeface="Times New Roman" pitchFamily="18" charset="0"/>
                <a:cs typeface="Arial" pitchFamily="34" charset="0"/>
              </a:rPr>
              <a:t>Oración final</a:t>
            </a:r>
          </a:p>
        </p:txBody>
      </p:sp>
    </p:spTree>
    <p:extLst>
      <p:ext uri="{BB962C8B-B14F-4D97-AF65-F5344CB8AC3E}">
        <p14:creationId xmlns:p14="http://schemas.microsoft.com/office/powerpoint/2010/main" val="242548598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data.pixiz.com/output/user/frame/preview/api/big/7/0/8/6/2016807_bb7ef.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374200" y="294640"/>
            <a:ext cx="8475159" cy="62890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txBox="1">
            <a:spLocks noChangeArrowheads="1"/>
          </p:cNvSpPr>
          <p:nvPr/>
        </p:nvSpPr>
        <p:spPr bwMode="auto">
          <a:xfrm>
            <a:off x="4815839" y="558800"/>
            <a:ext cx="3738881" cy="5537200"/>
          </a:xfrm>
          <a:prstGeom prst="rect">
            <a:avLst/>
          </a:prstGeom>
          <a:noFill/>
          <a:ln w="9525">
            <a:noFill/>
            <a:miter lim="800000"/>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lstStyle/>
          <a:p>
            <a:pPr algn="ctr" eaLnBrk="0" fontAlgn="base" hangingPunct="0">
              <a:spcAft>
                <a:spcPct val="0"/>
              </a:spcAft>
              <a:defRPr/>
            </a:pPr>
            <a:r>
              <a:rPr lang="es-PE" sz="2400" kern="0" dirty="0" smtClean="0">
                <a:solidFill>
                  <a:schemeClr val="tx1"/>
                </a:solidFill>
                <a:latin typeface="Comic Sans MS" panose="030F0702030302020204" pitchFamily="66" charset="0"/>
              </a:rPr>
              <a:t>Abre </a:t>
            </a:r>
            <a:r>
              <a:rPr lang="es-PE" sz="2400" kern="0" dirty="0">
                <a:solidFill>
                  <a:schemeClr val="tx1"/>
                </a:solidFill>
                <a:latin typeface="Comic Sans MS" panose="030F0702030302020204" pitchFamily="66" charset="0"/>
              </a:rPr>
              <a:t>Señor mi corazón y mi mente para que yo pueda reconocer ante Ti, cuál es esa decisión de seguirte, de obedecerte, de escucharte cada día más. </a:t>
            </a:r>
          </a:p>
          <a:p>
            <a:pPr algn="ctr" eaLnBrk="0" fontAlgn="base" hangingPunct="0">
              <a:spcAft>
                <a:spcPct val="0"/>
              </a:spcAft>
              <a:defRPr/>
            </a:pPr>
            <a:r>
              <a:rPr lang="es-PE" sz="2400" kern="0" dirty="0">
                <a:solidFill>
                  <a:schemeClr val="tx1"/>
                </a:solidFill>
                <a:latin typeface="Comic Sans MS" panose="030F0702030302020204" pitchFamily="66" charset="0"/>
              </a:rPr>
              <a:t>Señor, vuelve a poner en mi corazón </a:t>
            </a:r>
          </a:p>
          <a:p>
            <a:pPr algn="ctr" eaLnBrk="0" fontAlgn="base" hangingPunct="0">
              <a:spcAft>
                <a:spcPct val="0"/>
              </a:spcAft>
              <a:defRPr/>
            </a:pPr>
            <a:r>
              <a:rPr lang="es-PE" sz="2400" kern="0" dirty="0">
                <a:solidFill>
                  <a:schemeClr val="tx1"/>
                </a:solidFill>
                <a:latin typeface="Comic Sans MS" panose="030F0702030302020204" pitchFamily="66" charset="0"/>
              </a:rPr>
              <a:t>tus Palabras que son vida eterna. </a:t>
            </a:r>
          </a:p>
          <a:p>
            <a:pPr algn="ctr" eaLnBrk="0" fontAlgn="base" hangingPunct="0">
              <a:spcAft>
                <a:spcPct val="0"/>
              </a:spcAft>
              <a:defRPr/>
            </a:pPr>
            <a:r>
              <a:rPr lang="es-PE" sz="2400" kern="0" dirty="0">
                <a:solidFill>
                  <a:schemeClr val="tx1"/>
                </a:solidFill>
                <a:latin typeface="Comic Sans MS" panose="030F0702030302020204" pitchFamily="66" charset="0"/>
              </a:rPr>
              <a:t>Y que ellas encuentren eco en mi vida transformada por ti</a:t>
            </a:r>
            <a:r>
              <a:rPr lang="es-PE" sz="2400" kern="0" dirty="0" smtClean="0">
                <a:solidFill>
                  <a:schemeClr val="tx1"/>
                </a:solidFill>
                <a:latin typeface="Comic Sans MS" panose="030F0702030302020204" pitchFamily="66" charset="0"/>
              </a:rPr>
              <a:t>. Amén</a:t>
            </a:r>
            <a:r>
              <a:rPr lang="es-PE" sz="2400" kern="0" dirty="0">
                <a:solidFill>
                  <a:schemeClr val="tx1"/>
                </a:solidFill>
                <a:latin typeface="Comic Sans MS" panose="030F0702030302020204" pitchFamily="66" charset="0"/>
              </a:rPr>
              <a:t>.</a:t>
            </a:r>
          </a:p>
          <a:p>
            <a:pPr algn="ctr" eaLnBrk="0" fontAlgn="base" hangingPunct="0">
              <a:spcAft>
                <a:spcPct val="0"/>
              </a:spcAft>
              <a:defRPr/>
            </a:pPr>
            <a:endParaRPr lang="es-ES_tradnl" sz="2400" kern="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04384447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6202" y="305444"/>
            <a:ext cx="8503798" cy="6268076"/>
          </a:xfrm>
          <a:prstGeom prst="rect">
            <a:avLst/>
          </a:prstGeom>
        </p:spPr>
      </p:pic>
      <p:sp>
        <p:nvSpPr>
          <p:cNvPr id="5" name="Text Box 7"/>
          <p:cNvSpPr txBox="1">
            <a:spLocks noChangeArrowheads="1"/>
          </p:cNvSpPr>
          <p:nvPr/>
        </p:nvSpPr>
        <p:spPr bwMode="auto">
          <a:xfrm>
            <a:off x="2516725" y="6473279"/>
            <a:ext cx="4608512" cy="384721"/>
          </a:xfrm>
          <a:prstGeom prst="rect">
            <a:avLst/>
          </a:prstGeom>
          <a:solidFill>
            <a:srgbClr val="C5B465"/>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Bef>
                <a:spcPct val="0"/>
              </a:spcBef>
              <a:spcAft>
                <a:spcPct val="0"/>
              </a:spcAft>
              <a:defRPr/>
            </a:pPr>
            <a:r>
              <a:rPr lang="es-PE" sz="900" dirty="0">
                <a:solidFill>
                  <a:srgbClr val="000000"/>
                </a:solidFill>
                <a:effectLst>
                  <a:outerShdw blurRad="38100" dist="38100" dir="2700000" algn="tl">
                    <a:srgbClr val="000000">
                      <a:alpha val="43137"/>
                    </a:srgbClr>
                  </a:outerShdw>
                </a:effectLst>
                <a:latin typeface="Poor Richard" pitchFamily="18" charset="0"/>
              </a:rPr>
              <a:t>Texto de </a:t>
            </a:r>
            <a:r>
              <a:rPr lang="es-PE" sz="900" dirty="0" err="1">
                <a:solidFill>
                  <a:srgbClr val="000000"/>
                </a:solidFill>
                <a:effectLst>
                  <a:outerShdw blurRad="38100" dist="38100" dir="2700000" algn="tl">
                    <a:srgbClr val="000000">
                      <a:alpha val="43137"/>
                    </a:srgbClr>
                  </a:outerShdw>
                </a:effectLst>
                <a:latin typeface="Poor Richard" pitchFamily="18" charset="0"/>
              </a:rPr>
              <a:t>Lectio</a:t>
            </a:r>
            <a:r>
              <a:rPr lang="es-PE" sz="900" dirty="0">
                <a:solidFill>
                  <a:srgbClr val="000000"/>
                </a:solidFill>
                <a:effectLst>
                  <a:outerShdw blurRad="38100" dist="38100" dir="2700000" algn="tl">
                    <a:srgbClr val="000000">
                      <a:alpha val="43137"/>
                    </a:srgbClr>
                  </a:outerShdw>
                </a:effectLst>
                <a:latin typeface="Poor Richard" pitchFamily="18" charset="0"/>
              </a:rPr>
              <a:t> Divina:  Padre César Chávez  </a:t>
            </a:r>
            <a:r>
              <a:rPr lang="es-PE" sz="900" dirty="0" err="1">
                <a:solidFill>
                  <a:srgbClr val="000000"/>
                </a:solidFill>
                <a:effectLst>
                  <a:outerShdw blurRad="38100" dist="38100" dir="2700000" algn="tl">
                    <a:srgbClr val="000000">
                      <a:alpha val="43137"/>
                    </a:srgbClr>
                  </a:outerShdw>
                </a:effectLst>
                <a:latin typeface="Poor Richard" pitchFamily="18" charset="0"/>
              </a:rPr>
              <a:t>Alva</a:t>
            </a:r>
            <a:r>
              <a:rPr lang="es-PE" sz="900" dirty="0">
                <a:solidFill>
                  <a:srgbClr val="000000"/>
                </a:solidFill>
                <a:effectLst>
                  <a:outerShdw blurRad="38100" dist="38100" dir="2700000" algn="tl">
                    <a:srgbClr val="000000">
                      <a:alpha val="43137"/>
                    </a:srgbClr>
                  </a:outerShdw>
                </a:effectLst>
                <a:latin typeface="Poor Richard" pitchFamily="18" charset="0"/>
              </a:rPr>
              <a:t> (Chuno) </a:t>
            </a:r>
            <a:r>
              <a:rPr lang="es-PE" sz="900" dirty="0" err="1">
                <a:solidFill>
                  <a:srgbClr val="000000"/>
                </a:solidFill>
                <a:effectLst>
                  <a:outerShdw blurRad="38100" dist="38100" dir="2700000" algn="tl">
                    <a:srgbClr val="000000">
                      <a:alpha val="43137"/>
                    </a:srgbClr>
                  </a:outerShdw>
                </a:effectLst>
                <a:latin typeface="Poor Richard" pitchFamily="18" charset="0"/>
              </a:rPr>
              <a:t>C.ongregación</a:t>
            </a:r>
            <a:r>
              <a:rPr lang="es-PE" sz="900" dirty="0">
                <a:solidFill>
                  <a:srgbClr val="000000"/>
                </a:solidFill>
                <a:effectLst>
                  <a:outerShdw blurRad="38100" dist="38100" dir="2700000" algn="tl">
                    <a:srgbClr val="000000">
                      <a:alpha val="43137"/>
                    </a:srgbClr>
                  </a:outerShdw>
                </a:effectLst>
                <a:latin typeface="Poor Richard" pitchFamily="18" charset="0"/>
              </a:rPr>
              <a:t> de la Misión.</a:t>
            </a:r>
          </a:p>
          <a:p>
            <a:pPr algn="ctr" fontAlgn="base">
              <a:spcBef>
                <a:spcPct val="0"/>
              </a:spcBef>
              <a:spcAft>
                <a:spcPct val="0"/>
              </a:spcAft>
              <a:defRPr/>
            </a:pPr>
            <a:r>
              <a:rPr lang="es-PE" sz="900" dirty="0">
                <a:solidFill>
                  <a:srgbClr val="000000"/>
                </a:solidFill>
                <a:effectLst>
                  <a:outerShdw blurRad="38100" dist="38100" dir="2700000" algn="tl">
                    <a:srgbClr val="000000">
                      <a:alpha val="43137"/>
                    </a:srgbClr>
                  </a:outerShdw>
                </a:effectLst>
                <a:latin typeface="Poor Richard" pitchFamily="18" charset="0"/>
              </a:rPr>
              <a:t> </a:t>
            </a:r>
            <a:r>
              <a:rPr lang="es-PE" sz="900" dirty="0" err="1">
                <a:solidFill>
                  <a:srgbClr val="000000"/>
                </a:solidFill>
                <a:effectLst>
                  <a:outerShdw blurRad="38100" dist="38100" dir="2700000" algn="tl">
                    <a:srgbClr val="000000">
                      <a:alpha val="43137"/>
                    </a:srgbClr>
                  </a:outerShdw>
                </a:effectLst>
                <a:latin typeface="Poor Richard" pitchFamily="18" charset="0"/>
              </a:rPr>
              <a:t>Power</a:t>
            </a:r>
            <a:r>
              <a:rPr lang="es-PE" sz="900" dirty="0">
                <a:solidFill>
                  <a:srgbClr val="000000"/>
                </a:solidFill>
                <a:effectLst>
                  <a:outerShdw blurRad="38100" dist="38100" dir="2700000" algn="tl">
                    <a:srgbClr val="000000">
                      <a:alpha val="43137"/>
                    </a:srgbClr>
                  </a:outerShdw>
                </a:effectLst>
                <a:latin typeface="Poor Richard" pitchFamily="18" charset="0"/>
              </a:rPr>
              <a:t> Point :  Sor Pilar Caycho Vela  - Hija de la Caridad de San Vicente de Paúl</a:t>
            </a:r>
            <a:r>
              <a:rPr lang="es-PE" sz="1000" dirty="0">
                <a:solidFill>
                  <a:srgbClr val="000000"/>
                </a:solidFill>
                <a:effectLst>
                  <a:outerShdw blurRad="38100" dist="38100" dir="2700000" algn="tl">
                    <a:srgbClr val="000000">
                      <a:alpha val="43137"/>
                    </a:srgbClr>
                  </a:outerShdw>
                </a:effectLst>
                <a:latin typeface="Poor Richard" pitchFamily="18" charset="0"/>
              </a:rPr>
              <a:t>        </a:t>
            </a:r>
            <a:endParaRPr lang="es-PE" sz="900" dirty="0">
              <a:solidFill>
                <a:srgbClr val="000000"/>
              </a:solidFill>
              <a:effectLst>
                <a:outerShdw blurRad="38100" dist="38100" dir="2700000" algn="tl">
                  <a:srgbClr val="000000">
                    <a:alpha val="43137"/>
                  </a:srgbClr>
                </a:outerShdw>
              </a:effectLst>
              <a:latin typeface="Poor Richard" pitchFamily="18" charset="0"/>
            </a:endParaRPr>
          </a:p>
        </p:txBody>
      </p:sp>
      <p:sp>
        <p:nvSpPr>
          <p:cNvPr id="4" name="WordArt 89"/>
          <p:cNvSpPr>
            <a:spLocks noChangeArrowheads="1" noChangeShapeType="1" noTextEdit="1"/>
          </p:cNvSpPr>
          <p:nvPr/>
        </p:nvSpPr>
        <p:spPr bwMode="auto">
          <a:xfrm>
            <a:off x="2641600" y="523143"/>
            <a:ext cx="4358640" cy="5796378"/>
          </a:xfrm>
          <a:prstGeom prst="rect">
            <a:avLst/>
          </a:prstGeom>
          <a:ln>
            <a:noFill/>
          </a:ln>
        </p:spPr>
        <p:txBody>
          <a:bodyPr spcFirstLastPara="1" wrap="none" fromWordArt="1">
            <a:prstTxWarp prst="textArchUp">
              <a:avLst>
                <a:gd name="adj" fmla="val 6196582"/>
              </a:avLst>
            </a:prstTxWarp>
            <a:scene3d>
              <a:camera prst="orthographicFront"/>
              <a:lightRig rig="threePt" dir="t"/>
            </a:scene3d>
            <a:sp3d extrusionH="57150">
              <a:bevelT w="38100" h="38100" prst="relaxedInset"/>
            </a:sp3d>
          </a:bodyPr>
          <a:lstStyle/>
          <a:p>
            <a:pPr algn="ctr" fontAlgn="base">
              <a:spcBef>
                <a:spcPct val="0"/>
              </a:spcBef>
              <a:spcAft>
                <a:spcPct val="0"/>
              </a:spcAft>
            </a:pPr>
            <a:r>
              <a:rPr lang="es-ES" sz="900" kern="10" dirty="0">
                <a:ln w="9525">
                  <a:noFill/>
                  <a:round/>
                  <a:headEnd/>
                  <a:tailEnd/>
                </a:ln>
                <a:solidFill>
                  <a:srgbClr val="FFD211"/>
                </a:solidFill>
                <a:effectLst>
                  <a:outerShdw blurRad="38100" dist="38100" dir="2700000" algn="tl">
                    <a:srgbClr val="000000">
                      <a:alpha val="43137"/>
                    </a:srgbClr>
                  </a:outerShdw>
                </a:effectLst>
                <a:latin typeface="Times New Roman" pitchFamily="18" charset="0"/>
                <a:ea typeface="+mn-lt"/>
              </a:rPr>
              <a:t>Oh María sin pecado concebida ruega por nosotros que recurrimos a ti</a:t>
            </a:r>
          </a:p>
        </p:txBody>
      </p:sp>
    </p:spTree>
    <p:extLst>
      <p:ext uri="{BB962C8B-B14F-4D97-AF65-F5344CB8AC3E}">
        <p14:creationId xmlns:p14="http://schemas.microsoft.com/office/powerpoint/2010/main" val="2583971078"/>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Effect transition="in" filter="fade">
                                      <p:cBhvr>
                                        <p:cTn id="9" dur="3000"/>
                                        <p:tgtEl>
                                          <p:spTgt spid="4"/>
                                        </p:tgtEl>
                                      </p:cBhvr>
                                    </p:animEffect>
                                  </p:childTnLst>
                                </p:cTn>
                              </p:par>
                            </p:childTnLst>
                          </p:cTn>
                        </p:par>
                        <p:par>
                          <p:cTn id="10" fill="hold">
                            <p:stCondLst>
                              <p:cond delay="3000"/>
                            </p:stCondLst>
                            <p:childTnLst>
                              <p:par>
                                <p:cTn id="11" presetID="16" presetClass="entr" presetSubtype="2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2983" y="283042"/>
            <a:ext cx="8607237" cy="6286274"/>
          </a:xfrm>
          <a:prstGeom prst="rect">
            <a:avLst/>
          </a:prstGeom>
          <a:scene3d>
            <a:camera prst="orthographicFront"/>
            <a:lightRig rig="threePt" dir="t"/>
          </a:scene3d>
          <a:sp3d>
            <a:bevelT w="152400" h="50800" prst="softRound"/>
          </a:sp3d>
        </p:spPr>
      </p:pic>
      <p:sp>
        <p:nvSpPr>
          <p:cNvPr id="5" name="Rectangle 8"/>
          <p:cNvSpPr>
            <a:spLocks noChangeArrowheads="1"/>
          </p:cNvSpPr>
          <p:nvPr/>
        </p:nvSpPr>
        <p:spPr bwMode="auto">
          <a:xfrm>
            <a:off x="575438" y="392997"/>
            <a:ext cx="4572000" cy="556935"/>
          </a:xfrm>
          <a:prstGeom prst="rect">
            <a:avLst/>
          </a:prstGeom>
          <a:noFill/>
          <a:ln w="9525">
            <a:noFill/>
            <a:miter lim="800000"/>
            <a:headEnd/>
            <a:tailEnd/>
          </a:ln>
          <a:effectLst>
            <a:glow rad="228600">
              <a:schemeClr val="accent2">
                <a:satMod val="175000"/>
                <a:alpha val="40000"/>
              </a:schemeClr>
            </a:glow>
            <a:outerShdw blurRad="50800" dist="38100" algn="l" rotWithShape="0">
              <a:prstClr val="black">
                <a:alpha val="40000"/>
              </a:prstClr>
            </a:outerShdw>
          </a:effectLst>
          <a:scene3d>
            <a:camera prst="orthographicFront"/>
            <a:lightRig rig="threePt" dir="t"/>
          </a:scene3d>
          <a:sp3d>
            <a:bevelT w="152400" h="50800" prst="softRound"/>
          </a:sp3d>
        </p:spPr>
        <p:txBody>
          <a:bodyPr/>
          <a:lstStyle/>
          <a:p>
            <a:pPr marL="342900" indent="-342900" fontAlgn="base">
              <a:spcBef>
                <a:spcPct val="20000"/>
              </a:spcBef>
              <a:spcAft>
                <a:spcPct val="0"/>
              </a:spcAft>
            </a:pPr>
            <a:r>
              <a:rPr lang="es-PE" sz="2400" dirty="0">
                <a:ln w="18415" cmpd="sng">
                  <a:solidFill>
                    <a:srgbClr val="FFFFFF"/>
                  </a:solidFill>
                  <a:prstDash val="solid"/>
                </a:ln>
                <a:solidFill>
                  <a:srgbClr val="FFFF00"/>
                </a:solidFill>
                <a:effectLst>
                  <a:glow rad="101600">
                    <a:srgbClr val="000000">
                      <a:alpha val="60000"/>
                    </a:srgbClr>
                  </a:glow>
                  <a:outerShdw blurRad="63500" dir="3600000" algn="tl" rotWithShape="0">
                    <a:srgbClr val="000000">
                      <a:alpha val="70000"/>
                    </a:srgbClr>
                  </a:outerShdw>
                </a:effectLst>
                <a:latin typeface="Segoe UI Symbol" pitchFamily="34" charset="0"/>
                <a:ea typeface="Segoe UI Symbol" pitchFamily="34" charset="0"/>
              </a:rPr>
              <a:t>    AMBIENTACIÓN: </a:t>
            </a:r>
          </a:p>
          <a:p>
            <a:pPr marL="342900" indent="-342900" fontAlgn="base">
              <a:spcBef>
                <a:spcPct val="20000"/>
              </a:spcBef>
              <a:spcAft>
                <a:spcPct val="0"/>
              </a:spcAft>
            </a:pPr>
            <a:endParaRPr lang="es-PE" sz="2400" dirty="0">
              <a:ln w="18415" cmpd="sng">
                <a:solidFill>
                  <a:srgbClr val="FFFFFF"/>
                </a:solidFill>
                <a:prstDash val="solid"/>
              </a:ln>
              <a:solidFill>
                <a:srgbClr val="FFFF00"/>
              </a:solidFill>
              <a:effectLst>
                <a:glow rad="101600">
                  <a:srgbClr val="000000">
                    <a:alpha val="60000"/>
                  </a:srgbClr>
                </a:glow>
                <a:outerShdw blurRad="63500" dir="3600000" algn="tl" rotWithShape="0">
                  <a:srgbClr val="000000">
                    <a:alpha val="70000"/>
                  </a:srgbClr>
                </a:outerShdw>
              </a:effectLst>
              <a:latin typeface="Segoe UI Symbol" pitchFamily="34" charset="0"/>
              <a:ea typeface="Segoe UI Symbol" pitchFamily="34" charset="0"/>
            </a:endParaRPr>
          </a:p>
        </p:txBody>
      </p:sp>
      <p:sp>
        <p:nvSpPr>
          <p:cNvPr id="7" name="Rectangle 8"/>
          <p:cNvSpPr>
            <a:spLocks noChangeArrowheads="1"/>
          </p:cNvSpPr>
          <p:nvPr/>
        </p:nvSpPr>
        <p:spPr bwMode="auto">
          <a:xfrm>
            <a:off x="4021483" y="303712"/>
            <a:ext cx="4572000" cy="5849588"/>
          </a:xfrm>
          <a:prstGeom prst="rect">
            <a:avLst/>
          </a:prstGeom>
          <a:noFill/>
          <a:ln w="9525">
            <a:noFill/>
            <a:miter lim="800000"/>
            <a:headEnd/>
            <a:tailEnd/>
          </a:ln>
          <a:effectLst>
            <a:glow rad="228600">
              <a:schemeClr val="accent2">
                <a:satMod val="175000"/>
                <a:alpha val="40000"/>
              </a:schemeClr>
            </a:glow>
            <a:outerShdw blurRad="50800" dist="38100" algn="l" rotWithShape="0">
              <a:prstClr val="black">
                <a:alpha val="40000"/>
              </a:prstClr>
            </a:outerShdw>
          </a:effectLst>
          <a:scene3d>
            <a:camera prst="orthographicFront"/>
            <a:lightRig rig="threePt" dir="t"/>
          </a:scene3d>
          <a:sp3d>
            <a:bevelT w="152400" h="50800" prst="softRound"/>
          </a:sp3d>
        </p:spPr>
        <p:txBody>
          <a:bodyPr/>
          <a:lstStyle/>
          <a:p>
            <a:pPr marL="342900" indent="-342900" algn="ctr" fontAlgn="base">
              <a:spcBef>
                <a:spcPct val="20000"/>
              </a:spcBef>
              <a:spcAft>
                <a:spcPct val="0"/>
              </a:spcAft>
            </a:pPr>
            <a:r>
              <a:rPr lang="es-PE" sz="2800" dirty="0">
                <a:ln w="18415" cmpd="sng">
                  <a:solidFill>
                    <a:srgbClr val="FFFFFF"/>
                  </a:solidFill>
                  <a:prstDash val="solid"/>
                </a:ln>
                <a:solidFill>
                  <a:srgbClr val="FFFF00"/>
                </a:solidFill>
                <a:effectLst>
                  <a:glow rad="101600">
                    <a:schemeClr val="bg1">
                      <a:lumMod val="95000"/>
                      <a:lumOff val="5000"/>
                      <a:alpha val="60000"/>
                    </a:schemeClr>
                  </a:glow>
                  <a:outerShdw blurRad="63500" dir="3600000" algn="tl" rotWithShape="0">
                    <a:srgbClr val="000000">
                      <a:alpha val="70000"/>
                    </a:srgbClr>
                  </a:outerShdw>
                </a:effectLst>
                <a:ea typeface="Segoe UI Symbol" pitchFamily="34" charset="0"/>
              </a:rPr>
              <a:t>    </a:t>
            </a:r>
            <a:r>
              <a:rPr lang="es-PE" sz="2400" dirty="0" smtClean="0">
                <a:ln w="18415" cmpd="sng">
                  <a:solidFill>
                    <a:srgbClr val="FFFFFF"/>
                  </a:solidFill>
                  <a:prstDash val="solid"/>
                </a:ln>
                <a:solidFill>
                  <a:srgbClr val="FFFF00"/>
                </a:solidFill>
                <a:effectLst>
                  <a:glow rad="101600">
                    <a:schemeClr val="bg1">
                      <a:lumMod val="95000"/>
                      <a:lumOff val="5000"/>
                      <a:alpha val="60000"/>
                    </a:schemeClr>
                  </a:glow>
                  <a:outerShdw blurRad="63500" dir="3600000" algn="tl" rotWithShape="0">
                    <a:srgbClr val="000000">
                      <a:alpha val="70000"/>
                    </a:srgbClr>
                  </a:outerShdw>
                </a:effectLst>
                <a:ea typeface="Segoe UI Symbol" pitchFamily="34" charset="0"/>
              </a:rPr>
              <a:t>Cristo </a:t>
            </a:r>
            <a:r>
              <a:rPr lang="es-PE" sz="2400" dirty="0">
                <a:ln w="18415" cmpd="sng">
                  <a:solidFill>
                    <a:srgbClr val="FFFFFF"/>
                  </a:solidFill>
                  <a:prstDash val="solid"/>
                </a:ln>
                <a:solidFill>
                  <a:srgbClr val="FFFF00"/>
                </a:solidFill>
                <a:effectLst>
                  <a:glow rad="101600">
                    <a:schemeClr val="bg1">
                      <a:lumMod val="95000"/>
                      <a:lumOff val="5000"/>
                      <a:alpha val="60000"/>
                    </a:schemeClr>
                  </a:glow>
                  <a:outerShdw blurRad="63500" dir="3600000" algn="tl" rotWithShape="0">
                    <a:srgbClr val="000000">
                      <a:alpha val="70000"/>
                    </a:srgbClr>
                  </a:outerShdw>
                </a:effectLst>
                <a:ea typeface="Segoe UI Symbol" pitchFamily="34" charset="0"/>
              </a:rPr>
              <a:t>nuestro Señor manifestó su gloria a unos testigos predilectos; y les dio a conocer en su cuerpo, en todo semejante al nuestro, </a:t>
            </a:r>
            <a:r>
              <a:rPr lang="es-PE" sz="2400" dirty="0" smtClean="0">
                <a:ln w="18415" cmpd="sng">
                  <a:solidFill>
                    <a:srgbClr val="FFFFFF"/>
                  </a:solidFill>
                  <a:prstDash val="solid"/>
                </a:ln>
                <a:solidFill>
                  <a:srgbClr val="FFFF00"/>
                </a:solidFill>
                <a:effectLst>
                  <a:glow rad="101600">
                    <a:schemeClr val="bg1">
                      <a:lumMod val="95000"/>
                      <a:lumOff val="5000"/>
                      <a:alpha val="60000"/>
                    </a:schemeClr>
                  </a:glow>
                  <a:outerShdw blurRad="63500" dir="3600000" algn="tl" rotWithShape="0">
                    <a:srgbClr val="000000">
                      <a:alpha val="70000"/>
                    </a:srgbClr>
                  </a:outerShdw>
                </a:effectLst>
                <a:ea typeface="Segoe UI Symbol" pitchFamily="34" charset="0"/>
              </a:rPr>
              <a:t>                         el </a:t>
            </a:r>
            <a:r>
              <a:rPr lang="es-PE" sz="2400" dirty="0">
                <a:ln w="18415" cmpd="sng">
                  <a:solidFill>
                    <a:srgbClr val="FFFFFF"/>
                  </a:solidFill>
                  <a:prstDash val="solid"/>
                </a:ln>
                <a:solidFill>
                  <a:srgbClr val="FFFF00"/>
                </a:solidFill>
                <a:effectLst>
                  <a:glow rad="101600">
                    <a:schemeClr val="bg1">
                      <a:lumMod val="95000"/>
                      <a:lumOff val="5000"/>
                      <a:alpha val="60000"/>
                    </a:schemeClr>
                  </a:glow>
                  <a:outerShdw blurRad="63500" dir="3600000" algn="tl" rotWithShape="0">
                    <a:srgbClr val="000000">
                      <a:alpha val="70000"/>
                    </a:srgbClr>
                  </a:outerShdw>
                </a:effectLst>
                <a:ea typeface="Segoe UI Symbol" pitchFamily="34" charset="0"/>
              </a:rPr>
              <a:t>resplandor de su divinidad. Fortaleció la fe de los apóstoles para que sobrellevaran el escándalo de la cruz; y alentó la esperanza de la Iglesia. </a:t>
            </a:r>
            <a:endParaRPr lang="es-PE" sz="2400" dirty="0" smtClean="0">
              <a:ln w="18415" cmpd="sng">
                <a:solidFill>
                  <a:srgbClr val="FFFFFF"/>
                </a:solidFill>
                <a:prstDash val="solid"/>
              </a:ln>
              <a:solidFill>
                <a:srgbClr val="FFFF00"/>
              </a:solidFill>
              <a:effectLst>
                <a:glow rad="101600">
                  <a:schemeClr val="bg1">
                    <a:lumMod val="95000"/>
                    <a:lumOff val="5000"/>
                    <a:alpha val="60000"/>
                  </a:schemeClr>
                </a:glow>
                <a:outerShdw blurRad="63500" dir="3600000" algn="tl" rotWithShape="0">
                  <a:srgbClr val="000000">
                    <a:alpha val="70000"/>
                  </a:srgbClr>
                </a:outerShdw>
              </a:effectLst>
              <a:ea typeface="Segoe UI Symbol" pitchFamily="34" charset="0"/>
            </a:endParaRPr>
          </a:p>
          <a:p>
            <a:pPr marL="342900" indent="-342900" algn="ctr" fontAlgn="base">
              <a:spcBef>
                <a:spcPct val="20000"/>
              </a:spcBef>
              <a:spcAft>
                <a:spcPct val="0"/>
              </a:spcAft>
            </a:pPr>
            <a:r>
              <a:rPr lang="es-PE" sz="2400" dirty="0" smtClean="0">
                <a:ln w="18415" cmpd="sng">
                  <a:solidFill>
                    <a:srgbClr val="FFFFFF"/>
                  </a:solidFill>
                  <a:prstDash val="solid"/>
                </a:ln>
                <a:solidFill>
                  <a:srgbClr val="FFFF00"/>
                </a:solidFill>
                <a:effectLst>
                  <a:glow rad="101600">
                    <a:schemeClr val="bg1">
                      <a:lumMod val="95000"/>
                      <a:lumOff val="5000"/>
                      <a:alpha val="60000"/>
                    </a:schemeClr>
                  </a:glow>
                  <a:outerShdw blurRad="63500" dir="3600000" algn="tl" rotWithShape="0">
                    <a:srgbClr val="000000">
                      <a:alpha val="70000"/>
                    </a:srgbClr>
                  </a:outerShdw>
                </a:effectLst>
                <a:ea typeface="Segoe UI Symbol" pitchFamily="34" charset="0"/>
              </a:rPr>
              <a:t>Que </a:t>
            </a:r>
            <a:r>
              <a:rPr lang="es-PE" sz="2400" dirty="0">
                <a:ln w="18415" cmpd="sng">
                  <a:solidFill>
                    <a:srgbClr val="FFFFFF"/>
                  </a:solidFill>
                  <a:prstDash val="solid"/>
                </a:ln>
                <a:solidFill>
                  <a:srgbClr val="FFFF00"/>
                </a:solidFill>
                <a:effectLst>
                  <a:glow rad="101600">
                    <a:schemeClr val="bg1">
                      <a:lumMod val="95000"/>
                      <a:lumOff val="5000"/>
                      <a:alpha val="60000"/>
                    </a:schemeClr>
                  </a:glow>
                  <a:outerShdw blurRad="63500" dir="3600000" algn="tl" rotWithShape="0">
                    <a:srgbClr val="000000">
                      <a:alpha val="70000"/>
                    </a:srgbClr>
                  </a:outerShdw>
                </a:effectLst>
                <a:ea typeface="Segoe UI Symbol" pitchFamily="34" charset="0"/>
              </a:rPr>
              <a:t>esta fiesta sea para ti y para mí una oportunidad de reafirmar nuestra fe en Jesús y nuestro deseo de escucharle y seguirle.</a:t>
            </a:r>
          </a:p>
          <a:p>
            <a:pPr marL="342900" indent="-342900" algn="ctr" fontAlgn="base">
              <a:spcBef>
                <a:spcPct val="20000"/>
              </a:spcBef>
              <a:spcAft>
                <a:spcPct val="0"/>
              </a:spcAft>
            </a:pPr>
            <a:endParaRPr lang="es-ES_tradnl" sz="2800" dirty="0">
              <a:solidFill>
                <a:srgbClr val="FFFF00"/>
              </a:solidFill>
              <a:effectLst>
                <a:glow rad="101600">
                  <a:schemeClr val="bg1">
                    <a:lumMod val="95000"/>
                    <a:lumOff val="5000"/>
                    <a:alpha val="60000"/>
                  </a:schemeClr>
                </a:glow>
              </a:effectLst>
              <a:ea typeface="Segoe UI Symbol" pitchFamily="34" charset="0"/>
            </a:endParaRPr>
          </a:p>
        </p:txBody>
      </p:sp>
    </p:spTree>
    <p:extLst>
      <p:ext uri="{BB962C8B-B14F-4D97-AF65-F5344CB8AC3E}">
        <p14:creationId xmlns:p14="http://schemas.microsoft.com/office/powerpoint/2010/main" val="3100404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edg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6032" y="274319"/>
            <a:ext cx="8631936" cy="6289042"/>
          </a:xfrm>
          <a:prstGeom prst="rect">
            <a:avLst/>
          </a:prstGeom>
          <a:scene3d>
            <a:camera prst="orthographicFront"/>
            <a:lightRig rig="threePt" dir="t"/>
          </a:scene3d>
          <a:sp3d>
            <a:bevelT/>
          </a:sp3d>
        </p:spPr>
      </p:pic>
      <p:sp>
        <p:nvSpPr>
          <p:cNvPr id="2" name="Rectángulo 1"/>
          <p:cNvSpPr/>
          <p:nvPr/>
        </p:nvSpPr>
        <p:spPr>
          <a:xfrm>
            <a:off x="493421" y="304799"/>
            <a:ext cx="4697703" cy="6894195"/>
          </a:xfrm>
          <a:prstGeom prst="rect">
            <a:avLst/>
          </a:prstGeom>
        </p:spPr>
        <p:txBody>
          <a:bodyPr wrap="square">
            <a:spAutoFit/>
          </a:bodyPr>
          <a:lstStyle/>
          <a:p>
            <a:pPr algn="ctr">
              <a:spcAft>
                <a:spcPts val="0"/>
              </a:spcAft>
            </a:pPr>
            <a:r>
              <a:rPr lang="es-ES_tradnl" sz="2400" b="1" dirty="0">
                <a:solidFill>
                  <a:srgbClr val="FFFF00"/>
                </a:solidFill>
                <a:latin typeface="Comic Sans MS" panose="030F0702030302020204" pitchFamily="66" charset="0"/>
                <a:ea typeface="Times New Roman" panose="02020603050405020304" pitchFamily="18" charset="0"/>
                <a:cs typeface="Arial" panose="020B0604020202020204" pitchFamily="34" charset="0"/>
              </a:rPr>
              <a:t>1. Oración inicial</a:t>
            </a:r>
            <a:endParaRPr lang="es-PE" sz="2800" dirty="0">
              <a:solidFill>
                <a:srgbClr val="FFFF00"/>
              </a:solidFill>
              <a:latin typeface="Times New Roman" panose="02020603050405020304" pitchFamily="18" charset="0"/>
              <a:ea typeface="Times New Roman" panose="02020603050405020304" pitchFamily="18" charset="0"/>
            </a:endParaRPr>
          </a:p>
          <a:p>
            <a:pPr algn="ctr">
              <a:spcAft>
                <a:spcPts val="0"/>
              </a:spcAft>
            </a:pPr>
            <a:r>
              <a:rPr lang="es-ES_tradnl" i="1" dirty="0">
                <a:latin typeface="Arial Narrow" panose="020B0606020202030204" pitchFamily="34" charset="0"/>
                <a:ea typeface="Times New Roman" panose="02020603050405020304" pitchFamily="18" charset="0"/>
                <a:cs typeface="Arial" panose="020B0604020202020204" pitchFamily="34" charset="0"/>
              </a:rPr>
              <a:t> </a:t>
            </a:r>
            <a:r>
              <a:rPr lang="es-ES" sz="2000" b="1" i="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Dios </a:t>
            </a:r>
            <a:r>
              <a:rPr lang="es-ES" sz="20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Padre, Dios de amor y ternura,</a:t>
            </a:r>
            <a:r>
              <a:rPr lang="es-ES" sz="2000" b="1" i="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endParaRPr lang="es-PE" sz="20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ctr">
              <a:spcAft>
                <a:spcPts val="0"/>
              </a:spcAft>
            </a:pPr>
            <a:r>
              <a:rPr lang="es-ES" sz="20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Dios de misericordia y bondad,</a:t>
            </a:r>
            <a:endParaRPr lang="es-PE" sz="20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ctr">
              <a:spcAft>
                <a:spcPts val="0"/>
              </a:spcAft>
            </a:pPr>
            <a:r>
              <a:rPr lang="es-ES" sz="20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Tú que nos has enviado a tu HIJO,</a:t>
            </a:r>
            <a:endParaRPr lang="es-PE" sz="20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ctr">
              <a:spcAft>
                <a:spcPts val="0"/>
              </a:spcAft>
            </a:pPr>
            <a:r>
              <a:rPr lang="es-ES" sz="20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que lo has hecho hombre,</a:t>
            </a:r>
            <a:endParaRPr lang="es-PE" sz="20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ctr">
              <a:spcAft>
                <a:spcPts val="0"/>
              </a:spcAft>
            </a:pPr>
            <a:r>
              <a:rPr lang="es-ES" sz="20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para que te diera conocer,</a:t>
            </a:r>
            <a:endParaRPr lang="es-PE" sz="20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ctr">
              <a:spcAft>
                <a:spcPts val="0"/>
              </a:spcAft>
            </a:pPr>
            <a:r>
              <a:rPr lang="es-ES" sz="20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Tú que permitiste que Él muriera en la </a:t>
            </a:r>
            <a:r>
              <a:rPr lang="es-ES" sz="2000" b="1" i="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cruz, para </a:t>
            </a:r>
            <a:r>
              <a:rPr lang="es-ES" sz="20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hacernos ver hasta dónde </a:t>
            </a:r>
            <a:r>
              <a:rPr lang="es-ES" sz="2000" b="1" i="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llegaba tu </a:t>
            </a:r>
            <a:r>
              <a:rPr lang="es-ES" sz="20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amor hacia nosotros,</a:t>
            </a:r>
            <a:endParaRPr lang="es-PE" sz="20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ctr">
              <a:spcAft>
                <a:spcPts val="0"/>
              </a:spcAft>
            </a:pPr>
            <a:r>
              <a:rPr lang="es-ES" sz="20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ahora que nos estamos preparando</a:t>
            </a:r>
            <a:endParaRPr lang="es-PE" sz="20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ctr">
              <a:spcAft>
                <a:spcPts val="0"/>
              </a:spcAft>
            </a:pPr>
            <a:r>
              <a:rPr lang="es-ES" sz="20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para celebrar la Pascua de tu HIJO,</a:t>
            </a:r>
            <a:endParaRPr lang="es-PE" sz="20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ctr">
              <a:spcAft>
                <a:spcPts val="0"/>
              </a:spcAft>
            </a:pPr>
            <a:r>
              <a:rPr lang="es-ES" sz="20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ayúdanos a conocerlo siempre más,</a:t>
            </a:r>
            <a:endParaRPr lang="es-PE" sz="20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ctr">
              <a:spcAft>
                <a:spcPts val="0"/>
              </a:spcAft>
            </a:pPr>
            <a:r>
              <a:rPr lang="es-ES" sz="20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y así por medio de su Palabra,</a:t>
            </a:r>
            <a:endParaRPr lang="es-PE" sz="20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ctr">
              <a:spcAft>
                <a:spcPts val="0"/>
              </a:spcAft>
            </a:pPr>
            <a:r>
              <a:rPr lang="es-ES" sz="20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podamos penetrar en sus sentimientos,</a:t>
            </a:r>
            <a:endParaRPr lang="es-PE" sz="20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ctr">
              <a:spcAft>
                <a:spcPts val="0"/>
              </a:spcAft>
            </a:pPr>
            <a:r>
              <a:rPr lang="es-ES" sz="20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para valorar su gesto de amor,</a:t>
            </a:r>
            <a:endParaRPr lang="es-PE" sz="20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ctr">
              <a:spcAft>
                <a:spcPts val="0"/>
              </a:spcAft>
            </a:pPr>
            <a:r>
              <a:rPr lang="es-ES" sz="20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y así amar como Él,</a:t>
            </a:r>
            <a:endParaRPr lang="es-PE" sz="20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ctr">
              <a:spcAft>
                <a:spcPts val="0"/>
              </a:spcAft>
            </a:pPr>
            <a:r>
              <a:rPr lang="es-ES" sz="20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amando hasta el final.</a:t>
            </a:r>
            <a:endParaRPr lang="es-PE" sz="20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ctr">
              <a:spcAft>
                <a:spcPts val="0"/>
              </a:spcAft>
            </a:pPr>
            <a:r>
              <a:rPr lang="es-ES" sz="20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Que así sea.</a:t>
            </a:r>
            <a:endParaRPr lang="es-PE" sz="20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ctr">
              <a:spcAft>
                <a:spcPts val="0"/>
              </a:spcAft>
            </a:pPr>
            <a:r>
              <a:rPr lang="es-ES_tradnl" sz="2000" b="1" i="1" dirty="0">
                <a:solidFill>
                  <a:srgbClr val="C00000"/>
                </a:solidFill>
                <a:latin typeface="Arial" panose="020B0604020202020204" pitchFamily="34" charset="0"/>
                <a:ea typeface="Times New Roman" panose="02020603050405020304" pitchFamily="18" charset="0"/>
              </a:rPr>
              <a:t> </a:t>
            </a:r>
            <a:endParaRPr lang="es-PE" sz="2000" b="1" dirty="0">
              <a:latin typeface="Times New Roman" panose="02020603050405020304" pitchFamily="18" charset="0"/>
              <a:ea typeface="Times New Roman" panose="02020603050405020304" pitchFamily="18" charset="0"/>
            </a:endParaRPr>
          </a:p>
          <a:p>
            <a:pPr algn="ctr">
              <a:spcAft>
                <a:spcPts val="0"/>
              </a:spcAft>
            </a:pPr>
            <a:r>
              <a:rPr lang="es-ES_tradnl" b="1" i="1" dirty="0">
                <a:solidFill>
                  <a:srgbClr val="C00000"/>
                </a:solidFill>
                <a:latin typeface="Arial" panose="020B0604020202020204" pitchFamily="34" charset="0"/>
                <a:ea typeface="Times New Roman" panose="02020603050405020304" pitchFamily="18" charset="0"/>
              </a:rPr>
              <a:t> </a:t>
            </a:r>
            <a:endParaRPr lang="es-PE"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190101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pinimg.com/564x/37/74/32/377432e59cc67d29bb0e77dd1697a6d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378" y="256690"/>
            <a:ext cx="8525872" cy="6298427"/>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6" name="Rectangle 9"/>
          <p:cNvSpPr txBox="1">
            <a:spLocks noChangeArrowheads="1"/>
          </p:cNvSpPr>
          <p:nvPr/>
        </p:nvSpPr>
        <p:spPr bwMode="auto">
          <a:xfrm>
            <a:off x="3114675" y="414383"/>
            <a:ext cx="3333750" cy="528592"/>
          </a:xfrm>
          <a:prstGeom prst="rect">
            <a:avLst/>
          </a:prstGeom>
          <a:noFill/>
          <a:ln w="9525">
            <a:noFill/>
            <a:miter lim="800000"/>
            <a:headEnd/>
            <a:tailEnd/>
          </a:ln>
          <a:effectLst/>
          <a:scene3d>
            <a:camera prst="orthographicFront"/>
            <a:lightRig rig="threePt" dir="t"/>
          </a:scene3d>
          <a:sp3d>
            <a:bevelT w="152400" h="50800" prst="softRound"/>
          </a:sp3d>
        </p:spPr>
        <p:txBody>
          <a:bodyPr vert="horz" wrap="square" lIns="91440" tIns="45720" rIns="91440" bIns="45720" numCol="1" anchor="t" anchorCtr="0" compatLnSpc="1"/>
          <a:lstStyle/>
          <a:p>
            <a:pPr algn="ctr" fontAlgn="base">
              <a:spcAft>
                <a:spcPct val="0"/>
              </a:spcAft>
              <a:defRPr/>
            </a:pPr>
            <a:r>
              <a:rPr lang="es-PE" sz="3200" kern="0" dirty="0">
                <a:solidFill>
                  <a:srgbClr val="FFFFFF"/>
                </a:solidFill>
                <a:effectLst>
                  <a:glow rad="63500">
                    <a:srgbClr val="C00000"/>
                  </a:glow>
                  <a:outerShdw blurRad="165100" dist="101600" dir="12000000" algn="l" rotWithShape="0">
                    <a:srgbClr val="000000"/>
                  </a:outerShdw>
                </a:effectLst>
                <a:latin typeface="Segoe UI Symbol" pitchFamily="34" charset="0"/>
                <a:ea typeface="Segoe UI Symbol" pitchFamily="34" charset="0"/>
              </a:rPr>
              <a:t>Motivación</a:t>
            </a:r>
            <a:r>
              <a:rPr lang="es-PE" sz="3200" kern="0" dirty="0" smtClean="0">
                <a:solidFill>
                  <a:srgbClr val="FFFFFF"/>
                </a:solidFill>
                <a:effectLst>
                  <a:glow rad="63500">
                    <a:srgbClr val="C00000"/>
                  </a:glow>
                  <a:outerShdw blurRad="165100" dist="101600" dir="12000000" algn="l" rotWithShape="0">
                    <a:srgbClr val="000000"/>
                  </a:outerShdw>
                </a:effectLst>
                <a:latin typeface="Segoe UI Symbol" pitchFamily="34" charset="0"/>
                <a:ea typeface="Segoe UI Symbol" pitchFamily="34" charset="0"/>
              </a:rPr>
              <a:t>:</a:t>
            </a:r>
            <a:endParaRPr lang="es-ES_tradnl" sz="3200" kern="0" dirty="0">
              <a:solidFill>
                <a:srgbClr val="FFFFFF"/>
              </a:solidFill>
              <a:effectLst>
                <a:glow rad="63500">
                  <a:srgbClr val="C00000"/>
                </a:glow>
                <a:outerShdw blurRad="165100" dist="101600" dir="12000000" algn="l" rotWithShape="0">
                  <a:srgbClr val="000000"/>
                </a:outerShdw>
              </a:effectLst>
              <a:latin typeface="Segoe UI Symbol" pitchFamily="34" charset="0"/>
              <a:ea typeface="Segoe UI Symbol" pitchFamily="34" charset="0"/>
            </a:endParaRPr>
          </a:p>
        </p:txBody>
      </p:sp>
      <p:sp>
        <p:nvSpPr>
          <p:cNvPr id="7" name="Rectangle 9"/>
          <p:cNvSpPr txBox="1">
            <a:spLocks noChangeArrowheads="1"/>
          </p:cNvSpPr>
          <p:nvPr/>
        </p:nvSpPr>
        <p:spPr bwMode="auto">
          <a:xfrm>
            <a:off x="383178" y="1874598"/>
            <a:ext cx="4078805" cy="4680520"/>
          </a:xfrm>
          <a:prstGeom prst="rect">
            <a:avLst/>
          </a:prstGeom>
          <a:noFill/>
          <a:ln w="9525">
            <a:noFill/>
            <a:miter lim="800000"/>
            <a:headEnd/>
            <a:tailEnd/>
          </a:ln>
          <a:effectLst/>
          <a:scene3d>
            <a:camera prst="orthographicFront"/>
            <a:lightRig rig="threePt" dir="t"/>
          </a:scene3d>
          <a:sp3d>
            <a:bevelT w="152400" h="50800" prst="softRound"/>
          </a:sp3d>
        </p:spPr>
        <p:txBody>
          <a:bodyPr vert="horz" wrap="square" lIns="91440" tIns="45720" rIns="91440" bIns="45720" numCol="1" anchor="t" anchorCtr="0" compatLnSpc="1"/>
          <a:lstStyle/>
          <a:p>
            <a:pPr algn="ctr" fontAlgn="base">
              <a:spcAft>
                <a:spcPct val="0"/>
              </a:spcAft>
              <a:defRPr/>
            </a:pPr>
            <a:r>
              <a:rPr lang="es-PE" sz="2400" kern="0" dirty="0" smtClean="0">
                <a:solidFill>
                  <a:schemeClr val="bg1"/>
                </a:solidFill>
                <a:effectLst>
                  <a:glow rad="139700">
                    <a:schemeClr val="accent4">
                      <a:satMod val="175000"/>
                      <a:alpha val="40000"/>
                    </a:schemeClr>
                  </a:glow>
                </a:effectLst>
                <a:latin typeface="Segoe UI Symbol" pitchFamily="34" charset="0"/>
                <a:ea typeface="Segoe UI Symbol" pitchFamily="34" charset="0"/>
              </a:rPr>
              <a:t>La </a:t>
            </a:r>
            <a:r>
              <a:rPr lang="es-PE" sz="2400" kern="0" dirty="0">
                <a:solidFill>
                  <a:schemeClr val="bg1"/>
                </a:solidFill>
                <a:effectLst>
                  <a:glow rad="139700">
                    <a:schemeClr val="accent4">
                      <a:satMod val="175000"/>
                      <a:alpha val="40000"/>
                    </a:schemeClr>
                  </a:glow>
                </a:effectLst>
                <a:latin typeface="Segoe UI Symbol" pitchFamily="34" charset="0"/>
                <a:ea typeface="Segoe UI Symbol" pitchFamily="34" charset="0"/>
              </a:rPr>
              <a:t>voz del Padre nos invita </a:t>
            </a:r>
            <a:r>
              <a:rPr lang="es-PE" sz="2400" kern="0" dirty="0" smtClean="0">
                <a:solidFill>
                  <a:schemeClr val="bg1"/>
                </a:solidFill>
                <a:effectLst>
                  <a:glow rad="139700">
                    <a:schemeClr val="accent4">
                      <a:satMod val="175000"/>
                      <a:alpha val="40000"/>
                    </a:schemeClr>
                  </a:glow>
                </a:effectLst>
                <a:latin typeface="Segoe UI Symbol" pitchFamily="34" charset="0"/>
                <a:ea typeface="Segoe UI Symbol" pitchFamily="34" charset="0"/>
              </a:rPr>
              <a:t>    a </a:t>
            </a:r>
            <a:r>
              <a:rPr lang="es-PE" sz="2400" kern="0" dirty="0">
                <a:solidFill>
                  <a:schemeClr val="bg1"/>
                </a:solidFill>
                <a:effectLst>
                  <a:glow rad="139700">
                    <a:schemeClr val="accent4">
                      <a:satMod val="175000"/>
                      <a:alpha val="40000"/>
                    </a:schemeClr>
                  </a:glow>
                </a:effectLst>
                <a:latin typeface="Segoe UI Symbol" pitchFamily="34" charset="0"/>
                <a:ea typeface="Segoe UI Symbol" pitchFamily="34" charset="0"/>
              </a:rPr>
              <a:t>escuchar a Jesús, su Hijo amado. Porque Cristo </a:t>
            </a:r>
            <a:r>
              <a:rPr lang="es-PE" sz="2400" kern="0" dirty="0" smtClean="0">
                <a:solidFill>
                  <a:schemeClr val="bg1"/>
                </a:solidFill>
                <a:effectLst>
                  <a:glow rad="139700">
                    <a:schemeClr val="accent4">
                      <a:satMod val="175000"/>
                      <a:alpha val="40000"/>
                    </a:schemeClr>
                  </a:glow>
                </a:effectLst>
                <a:latin typeface="Segoe UI Symbol" pitchFamily="34" charset="0"/>
                <a:ea typeface="Segoe UI Symbol" pitchFamily="34" charset="0"/>
              </a:rPr>
              <a:t>es                  </a:t>
            </a:r>
            <a:r>
              <a:rPr lang="es-PE" sz="2400" kern="0" dirty="0">
                <a:solidFill>
                  <a:schemeClr val="bg1"/>
                </a:solidFill>
                <a:effectLst>
                  <a:glow rad="139700">
                    <a:schemeClr val="accent4">
                      <a:satMod val="175000"/>
                      <a:alpha val="40000"/>
                    </a:schemeClr>
                  </a:glow>
                </a:effectLst>
                <a:latin typeface="Segoe UI Symbol" pitchFamily="34" charset="0"/>
                <a:ea typeface="Segoe UI Symbol" pitchFamily="34" charset="0"/>
              </a:rPr>
              <a:t>la verdad, el camino y la vida; porque él la palabra definitiva del Padre, anunciada por la ley y los profetas; porque sólo él tiene palabras de vida eterna. Escuchemos a Jesús y subamos con él a la </a:t>
            </a:r>
            <a:r>
              <a:rPr lang="es-PE" sz="2400" kern="0" dirty="0" smtClean="0">
                <a:solidFill>
                  <a:schemeClr val="bg1"/>
                </a:solidFill>
                <a:effectLst>
                  <a:glow rad="139700">
                    <a:schemeClr val="accent4">
                      <a:satMod val="175000"/>
                      <a:alpha val="40000"/>
                    </a:schemeClr>
                  </a:glow>
                </a:effectLst>
                <a:latin typeface="Segoe UI Symbol" pitchFamily="34" charset="0"/>
                <a:ea typeface="Segoe UI Symbol" pitchFamily="34" charset="0"/>
              </a:rPr>
              <a:t>montaña </a:t>
            </a:r>
            <a:endParaRPr lang="es-ES_tradnl" sz="2400" kern="0" dirty="0">
              <a:solidFill>
                <a:schemeClr val="bg1"/>
              </a:solidFill>
              <a:effectLst>
                <a:glow rad="139700">
                  <a:schemeClr val="accent4">
                    <a:satMod val="175000"/>
                    <a:alpha val="40000"/>
                  </a:schemeClr>
                </a:glow>
              </a:effectLst>
              <a:latin typeface="Segoe UI Symbol" pitchFamily="34" charset="0"/>
              <a:ea typeface="Segoe UI Symbol" pitchFamily="34" charset="0"/>
            </a:endParaRPr>
          </a:p>
        </p:txBody>
      </p:sp>
      <p:pic>
        <p:nvPicPr>
          <p:cNvPr id="2" name="Imagen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3178" y="321183"/>
            <a:ext cx="2761488" cy="1091057"/>
          </a:xfrm>
          <a:prstGeom prst="roundRect">
            <a:avLst/>
          </a:prstGeom>
        </p:spPr>
      </p:pic>
    </p:spTree>
    <p:extLst>
      <p:ext uri="{BB962C8B-B14F-4D97-AF65-F5344CB8AC3E}">
        <p14:creationId xmlns:p14="http://schemas.microsoft.com/office/powerpoint/2010/main" val="904088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6571" y="304800"/>
            <a:ext cx="8394192" cy="6197600"/>
          </a:xfrm>
          <a:prstGeom prst="rect">
            <a:avLst/>
          </a:prstGeom>
        </p:spPr>
      </p:pic>
      <p:sp>
        <p:nvSpPr>
          <p:cNvPr id="2" name="Rectangle 2"/>
          <p:cNvSpPr>
            <a:spLocks noChangeArrowheads="1"/>
          </p:cNvSpPr>
          <p:nvPr/>
        </p:nvSpPr>
        <p:spPr bwMode="auto">
          <a:xfrm>
            <a:off x="518491" y="4924894"/>
            <a:ext cx="8110353" cy="1384995"/>
          </a:xfrm>
          <a:prstGeom prst="rect">
            <a:avLst/>
          </a:prstGeom>
          <a:noFill/>
          <a:ln w="9525">
            <a:noFill/>
            <a:miter lim="800000"/>
            <a:headEnd/>
            <a:tailEnd/>
          </a:ln>
        </p:spPr>
        <p:txBody>
          <a:bodyPr wrap="square">
            <a:spAutoFit/>
          </a:bodyPr>
          <a:lstStyle/>
          <a:p>
            <a:pPr algn="ctr" fontAlgn="base">
              <a:spcBef>
                <a:spcPct val="0"/>
              </a:spcBef>
              <a:spcAft>
                <a:spcPct val="0"/>
              </a:spcAft>
            </a:pPr>
            <a:r>
              <a:rPr lang="es-PE" sz="2800" b="1" kern="0" dirty="0">
                <a:solidFill>
                  <a:schemeClr val="bg1"/>
                </a:solidFill>
                <a:effectLst>
                  <a:glow rad="101600">
                    <a:srgbClr val="00001A"/>
                  </a:glow>
                  <a:innerShdw blurRad="63500" dist="50800">
                    <a:srgbClr val="00CC99">
                      <a:lumMod val="60000"/>
                      <a:lumOff val="40000"/>
                    </a:srgbClr>
                  </a:innerShdw>
                </a:effectLst>
                <a:latin typeface="Arial Narrow" panose="020B0606020202030204" pitchFamily="34" charset="0"/>
              </a:rPr>
              <a:t>En aquel tiempo : </a:t>
            </a:r>
            <a:r>
              <a:rPr lang="es-PE" sz="1050" i="1" kern="0" dirty="0">
                <a:solidFill>
                  <a:schemeClr val="bg1"/>
                </a:solidFill>
                <a:effectLst>
                  <a:glow rad="101600">
                    <a:srgbClr val="00001A"/>
                  </a:glow>
                  <a:innerShdw blurRad="63500" dist="50800">
                    <a:srgbClr val="00CC99">
                      <a:lumMod val="60000"/>
                      <a:lumOff val="40000"/>
                    </a:srgbClr>
                  </a:innerShdw>
                </a:effectLst>
                <a:latin typeface="Arial Narrow" panose="020B0606020202030204" pitchFamily="34" charset="0"/>
              </a:rPr>
              <a:t>1</a:t>
            </a:r>
            <a:r>
              <a:rPr lang="es-PE" sz="2800" b="1" kern="0" dirty="0">
                <a:solidFill>
                  <a:schemeClr val="bg1"/>
                </a:solidFill>
                <a:effectLst>
                  <a:glow rad="101600">
                    <a:srgbClr val="00001A"/>
                  </a:glow>
                  <a:innerShdw blurRad="63500" dist="50800">
                    <a:srgbClr val="00CC99">
                      <a:lumMod val="60000"/>
                      <a:lumOff val="40000"/>
                    </a:srgbClr>
                  </a:innerShdw>
                </a:effectLst>
                <a:latin typeface="Arial Narrow" panose="020B0606020202030204" pitchFamily="34" charset="0"/>
              </a:rPr>
              <a:t> Jesús tomó consigo a Pedro, a Santiago y a su hermano Juan, y se los llevó aparte a una montaña alta.</a:t>
            </a:r>
            <a:endParaRPr lang="es-ES" sz="3200" b="1" dirty="0">
              <a:solidFill>
                <a:schemeClr val="bg1"/>
              </a:solidFill>
              <a:effectLst>
                <a:glow rad="101600">
                  <a:srgbClr val="00001A"/>
                </a:glow>
                <a:innerShdw blurRad="63500" dist="50800">
                  <a:srgbClr val="00CC99">
                    <a:lumMod val="60000"/>
                    <a:lumOff val="40000"/>
                  </a:srgbClr>
                </a:innerShdw>
              </a:effectLst>
              <a:latin typeface="Arial Narrow" panose="020B0606020202030204" pitchFamily="34" charset="0"/>
            </a:endParaRPr>
          </a:p>
        </p:txBody>
      </p:sp>
      <p:sp>
        <p:nvSpPr>
          <p:cNvPr id="5" name="4 Rectángulo"/>
          <p:cNvSpPr/>
          <p:nvPr/>
        </p:nvSpPr>
        <p:spPr>
          <a:xfrm>
            <a:off x="679120" y="417408"/>
            <a:ext cx="7949723" cy="584775"/>
          </a:xfrm>
          <a:prstGeom prst="rect">
            <a:avLst/>
          </a:prstGeom>
        </p:spPr>
        <p:txBody>
          <a:bodyPr wrap="square">
            <a:spAutoFit/>
          </a:bodyPr>
          <a:lstStyle/>
          <a:p>
            <a:pPr algn="ctr" fontAlgn="base">
              <a:spcBef>
                <a:spcPct val="0"/>
              </a:spcBef>
              <a:spcAft>
                <a:spcPct val="0"/>
              </a:spcAft>
            </a:pPr>
            <a:r>
              <a:rPr lang="es-ES" sz="3200" b="1" dirty="0" smtClean="0">
                <a:solidFill>
                  <a:srgbClr val="FFFFFF"/>
                </a:solidFill>
                <a:effectLst>
                  <a:glow rad="63500">
                    <a:srgbClr val="000000">
                      <a:satMod val="175000"/>
                      <a:alpha val="40000"/>
                    </a:srgbClr>
                  </a:glow>
                  <a:outerShdw blurRad="38100" dist="38100" dir="2700000" algn="tl">
                    <a:srgbClr val="808080"/>
                  </a:outerShdw>
                </a:effectLst>
                <a:latin typeface="Georgia" pitchFamily="18" charset="0"/>
              </a:rPr>
              <a:t>Mateo  </a:t>
            </a:r>
            <a:r>
              <a:rPr lang="es-ES" sz="3200" b="1" dirty="0">
                <a:solidFill>
                  <a:srgbClr val="FFFFFF"/>
                </a:solidFill>
                <a:effectLst>
                  <a:glow rad="63500">
                    <a:srgbClr val="000000">
                      <a:satMod val="175000"/>
                      <a:alpha val="40000"/>
                    </a:srgbClr>
                  </a:glow>
                  <a:outerShdw blurRad="38100" dist="38100" dir="2700000" algn="tl">
                    <a:srgbClr val="808080"/>
                  </a:outerShdw>
                </a:effectLst>
                <a:latin typeface="Georgia" pitchFamily="18" charset="0"/>
              </a:rPr>
              <a:t>17, 1-9</a:t>
            </a:r>
          </a:p>
        </p:txBody>
      </p:sp>
    </p:spTree>
    <p:extLst>
      <p:ext uri="{BB962C8B-B14F-4D97-AF65-F5344CB8AC3E}">
        <p14:creationId xmlns:p14="http://schemas.microsoft.com/office/powerpoint/2010/main" val="37267564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53"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0680" y="263144"/>
            <a:ext cx="8519160" cy="6310376"/>
          </a:xfrm>
          <a:prstGeom prst="rect">
            <a:avLst/>
          </a:prstGeom>
        </p:spPr>
      </p:pic>
      <p:sp>
        <p:nvSpPr>
          <p:cNvPr id="3" name="Rectangle 2"/>
          <p:cNvSpPr>
            <a:spLocks noChangeArrowheads="1"/>
          </p:cNvSpPr>
          <p:nvPr/>
        </p:nvSpPr>
        <p:spPr bwMode="auto">
          <a:xfrm>
            <a:off x="675361" y="4581128"/>
            <a:ext cx="7848872" cy="1569660"/>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200" dirty="0" smtClean="0">
                <a:solidFill>
                  <a:schemeClr val="bg1"/>
                </a:solidFill>
                <a:effectLst>
                  <a:glow rad="101600">
                    <a:srgbClr val="000000">
                      <a:alpha val="60000"/>
                    </a:srgbClr>
                  </a:glow>
                  <a:outerShdw blurRad="38100" dist="38100" dir="2700000" algn="tl">
                    <a:srgbClr val="C0C0C0"/>
                  </a:outerShdw>
                </a:effectLst>
                <a:latin typeface="Arial Narrow" panose="020B0606020202030204" pitchFamily="34" charset="0"/>
              </a:rPr>
              <a:t>Se </a:t>
            </a:r>
            <a:r>
              <a:rPr lang="es-ES" sz="3200" dirty="0">
                <a:solidFill>
                  <a:schemeClr val="bg1"/>
                </a:solidFill>
                <a:effectLst>
                  <a:glow rad="101600">
                    <a:srgbClr val="000000">
                      <a:alpha val="60000"/>
                    </a:srgbClr>
                  </a:glow>
                  <a:outerShdw blurRad="38100" dist="38100" dir="2700000" algn="tl">
                    <a:srgbClr val="C0C0C0"/>
                  </a:outerShdw>
                </a:effectLst>
                <a:latin typeface="Arial Narrow" panose="020B0606020202030204" pitchFamily="34" charset="0"/>
              </a:rPr>
              <a:t>transfiguró delante de ellos, </a:t>
            </a:r>
            <a:r>
              <a:rPr lang="es-ES" sz="3200" dirty="0" smtClean="0">
                <a:solidFill>
                  <a:schemeClr val="bg1"/>
                </a:solidFill>
                <a:effectLst>
                  <a:glow rad="101600">
                    <a:srgbClr val="000000">
                      <a:alpha val="60000"/>
                    </a:srgbClr>
                  </a:glow>
                  <a:outerShdw blurRad="38100" dist="38100" dir="2700000" algn="tl">
                    <a:srgbClr val="C0C0C0"/>
                  </a:outerShdw>
                </a:effectLst>
                <a:latin typeface="Arial Narrow" panose="020B0606020202030204" pitchFamily="34" charset="0"/>
              </a:rPr>
              <a:t>y </a:t>
            </a:r>
            <a:r>
              <a:rPr lang="es-ES" sz="3200" dirty="0">
                <a:solidFill>
                  <a:schemeClr val="bg1"/>
                </a:solidFill>
                <a:effectLst>
                  <a:glow rad="101600">
                    <a:srgbClr val="000000">
                      <a:alpha val="60000"/>
                    </a:srgbClr>
                  </a:glow>
                  <a:outerShdw blurRad="38100" dist="38100" dir="2700000" algn="tl">
                    <a:srgbClr val="C0C0C0"/>
                  </a:outerShdw>
                </a:effectLst>
                <a:latin typeface="Arial Narrow" panose="020B0606020202030204" pitchFamily="34" charset="0"/>
              </a:rPr>
              <a:t>su rostro resplandecía  como el sol,  y sus vestidos se volvieron blancos como la luz. </a:t>
            </a:r>
          </a:p>
        </p:txBody>
      </p:sp>
    </p:spTree>
    <p:extLst>
      <p:ext uri="{BB962C8B-B14F-4D97-AF65-F5344CB8AC3E}">
        <p14:creationId xmlns:p14="http://schemas.microsoft.com/office/powerpoint/2010/main" val="28584797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35280" y="283464"/>
            <a:ext cx="8585200" cy="6239256"/>
          </a:xfrm>
          <a:prstGeom prst="rect">
            <a:avLst/>
          </a:prstGeom>
        </p:spPr>
      </p:pic>
      <p:sp>
        <p:nvSpPr>
          <p:cNvPr id="2" name="Rectangle 2"/>
          <p:cNvSpPr>
            <a:spLocks noChangeArrowheads="1"/>
          </p:cNvSpPr>
          <p:nvPr/>
        </p:nvSpPr>
        <p:spPr bwMode="auto">
          <a:xfrm>
            <a:off x="670560" y="4437112"/>
            <a:ext cx="8138160" cy="1815882"/>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2800" b="1" dirty="0" smtClean="0">
                <a:solidFill>
                  <a:srgbClr val="FFFFFF"/>
                </a:solidFill>
                <a:effectLst>
                  <a:outerShdw blurRad="38100" dist="38100" dir="2700000" algn="tl">
                    <a:srgbClr val="000000"/>
                  </a:outerShdw>
                </a:effectLst>
                <a:latin typeface="Arial Narrow" panose="020B0606020202030204" pitchFamily="34" charset="0"/>
              </a:rPr>
              <a:t>-Y </a:t>
            </a:r>
            <a:r>
              <a:rPr lang="es-ES" sz="2800" b="1" dirty="0">
                <a:solidFill>
                  <a:srgbClr val="FFFFFF"/>
                </a:solidFill>
                <a:effectLst>
                  <a:outerShdw blurRad="38100" dist="38100" dir="2700000" algn="tl">
                    <a:srgbClr val="000000"/>
                  </a:outerShdw>
                </a:effectLst>
                <a:latin typeface="Arial Narrow" panose="020B0606020202030204" pitchFamily="34" charset="0"/>
              </a:rPr>
              <a:t>se les aparecieron Moisés y Elías conversando con </a:t>
            </a:r>
            <a:r>
              <a:rPr lang="es-ES" sz="2800" b="1" dirty="0" smtClean="0">
                <a:solidFill>
                  <a:srgbClr val="FFFFFF"/>
                </a:solidFill>
                <a:effectLst>
                  <a:outerShdw blurRad="38100" dist="38100" dir="2700000" algn="tl">
                    <a:srgbClr val="000000"/>
                  </a:outerShdw>
                </a:effectLst>
                <a:latin typeface="Arial Narrow" panose="020B0606020202030204" pitchFamily="34" charset="0"/>
              </a:rPr>
              <a:t>él, Pedro</a:t>
            </a:r>
            <a:r>
              <a:rPr lang="es-ES" sz="2800" b="1" dirty="0">
                <a:solidFill>
                  <a:srgbClr val="FFFFFF"/>
                </a:solidFill>
                <a:effectLst>
                  <a:outerShdw blurRad="38100" dist="38100" dir="2700000" algn="tl">
                    <a:srgbClr val="000000"/>
                  </a:outerShdw>
                </a:effectLst>
                <a:latin typeface="Arial Narrow" panose="020B0606020202030204" pitchFamily="34" charset="0"/>
              </a:rPr>
              <a:t>, entonces, tomó la palabra y dijo a </a:t>
            </a:r>
            <a:r>
              <a:rPr lang="es-ES" sz="2800" b="1" dirty="0" smtClean="0">
                <a:solidFill>
                  <a:srgbClr val="FFFFFF"/>
                </a:solidFill>
                <a:effectLst>
                  <a:outerShdw blurRad="38100" dist="38100" dir="2700000" algn="tl">
                    <a:srgbClr val="000000"/>
                  </a:outerShdw>
                </a:effectLst>
                <a:latin typeface="Arial Narrow" panose="020B0606020202030204" pitchFamily="34" charset="0"/>
              </a:rPr>
              <a:t>Jesús: -</a:t>
            </a:r>
            <a:r>
              <a:rPr lang="es-PE" sz="2800" b="1" dirty="0" smtClean="0">
                <a:solidFill>
                  <a:srgbClr val="FFFFFF"/>
                </a:solidFill>
                <a:effectLst>
                  <a:outerShdw blurRad="38100" dist="38100" dir="2700000" algn="tl">
                    <a:srgbClr val="000000"/>
                  </a:outerShdw>
                </a:effectLst>
                <a:latin typeface="Arial Narrow" panose="020B0606020202030204" pitchFamily="34" charset="0"/>
              </a:rPr>
              <a:t>Señor, ¡qué bien se está aquí! Si quieres,  haré tres carpas: una para ti, otra para Moisés y otra para Elías.</a:t>
            </a:r>
            <a:endParaRPr lang="es-ES" sz="2800" b="1" dirty="0">
              <a:solidFill>
                <a:srgbClr val="FFFFFF"/>
              </a:solidFill>
              <a:effectLst>
                <a:outerShdw blurRad="38100" dist="38100" dir="2700000" algn="tl">
                  <a:srgbClr val="000000"/>
                </a:outerShdw>
              </a:effectLst>
              <a:latin typeface="Arial Narrow" panose="020B0606020202030204" pitchFamily="34" charset="0"/>
            </a:endParaRPr>
          </a:p>
        </p:txBody>
      </p:sp>
    </p:spTree>
    <p:extLst>
      <p:ext uri="{BB962C8B-B14F-4D97-AF65-F5344CB8AC3E}">
        <p14:creationId xmlns:p14="http://schemas.microsoft.com/office/powerpoint/2010/main" val="26325052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vees">
  <a:themeElements>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Tema de Office">
  <a:themeElements>
    <a:clrScheme name="Tema d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a de 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a de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a de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a de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a de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a de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a de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a de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a de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663</TotalTime>
  <Words>1342</Words>
  <Application>Microsoft Office PowerPoint</Application>
  <PresentationFormat>Presentación en pantalla (4:3)</PresentationFormat>
  <Paragraphs>117</Paragraphs>
  <Slides>36</Slides>
  <Notes>4</Notes>
  <HiddenSlides>0</HiddenSlides>
  <MMClips>0</MMClips>
  <ScaleCrop>false</ScaleCrop>
  <HeadingPairs>
    <vt:vector size="6" baseType="variant">
      <vt:variant>
        <vt:lpstr>Fuentes usadas</vt:lpstr>
      </vt:variant>
      <vt:variant>
        <vt:i4>26</vt:i4>
      </vt:variant>
      <vt:variant>
        <vt:lpstr>Tema</vt:lpstr>
      </vt:variant>
      <vt:variant>
        <vt:i4>8</vt:i4>
      </vt:variant>
      <vt:variant>
        <vt:lpstr>Títulos de diapositiva</vt:lpstr>
      </vt:variant>
      <vt:variant>
        <vt:i4>36</vt:i4>
      </vt:variant>
    </vt:vector>
  </HeadingPairs>
  <TitlesOfParts>
    <vt:vector size="70" baseType="lpstr">
      <vt:lpstr>Adobe Fan Heiti Std B</vt:lpstr>
      <vt:lpstr>Aharoni</vt:lpstr>
      <vt:lpstr>Algerian</vt:lpstr>
      <vt:lpstr>Aparajita</vt:lpstr>
      <vt:lpstr>Arial</vt:lpstr>
      <vt:lpstr>Arial Black</vt:lpstr>
      <vt:lpstr>Arial Narrow</vt:lpstr>
      <vt:lpstr>Arial Rounded MT Bold</vt:lpstr>
      <vt:lpstr>Bahnschrift</vt:lpstr>
      <vt:lpstr>Berlin Sans FB Demi</vt:lpstr>
      <vt:lpstr>Bernard MT Condensed</vt:lpstr>
      <vt:lpstr>Book Antiqua</vt:lpstr>
      <vt:lpstr>Britannic Bold</vt:lpstr>
      <vt:lpstr>Calibri</vt:lpstr>
      <vt:lpstr>Comic Sans MS</vt:lpstr>
      <vt:lpstr>Georgia</vt:lpstr>
      <vt:lpstr>Kristen ITC</vt:lpstr>
      <vt:lpstr>Poor Richard</vt:lpstr>
      <vt:lpstr>Rockwell Condensed</vt:lpstr>
      <vt:lpstr>Rockwell Extra Bold</vt:lpstr>
      <vt:lpstr>Segoe UI Symbol</vt:lpstr>
      <vt:lpstr>Stencil</vt:lpstr>
      <vt:lpstr>Swis721 Blk BT</vt:lpstr>
      <vt:lpstr>Times</vt:lpstr>
      <vt:lpstr>Times New Roman</vt:lpstr>
      <vt:lpstr>Wingdings</vt:lpstr>
      <vt:lpstr>Diseño predeterminado</vt:lpstr>
      <vt:lpstr>5_Diseño predeterminado</vt:lpstr>
      <vt:lpstr>Default Design</vt:lpstr>
      <vt:lpstr>1_Diseño predeterminado</vt:lpstr>
      <vt:lpstr>1_En blanco</vt:lpstr>
      <vt:lpstr>8_Diseño predeterminado</vt:lpstr>
      <vt:lpstr>1_vees</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HP</cp:lastModifiedBy>
  <cp:revision>77</cp:revision>
  <dcterms:created xsi:type="dcterms:W3CDTF">2017-08-01T00:45:21Z</dcterms:created>
  <dcterms:modified xsi:type="dcterms:W3CDTF">2023-08-01T15:49:14Z</dcterms:modified>
</cp:coreProperties>
</file>