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9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B1D"/>
    <a:srgbClr val="FDF68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31" autoAdjust="0"/>
    <p:restoredTop sz="94812" autoAdjust="0"/>
  </p:normalViewPr>
  <p:slideViewPr>
    <p:cSldViewPr snapToGrid="0">
      <p:cViewPr varScale="1">
        <p:scale>
          <a:sx n="80" d="100"/>
          <a:sy n="80" d="100"/>
        </p:scale>
        <p:origin x="13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90443-7DDB-42FE-8F74-0B366517F5E0}" type="datetimeFigureOut">
              <a:rPr lang="en-US" smtClean="0"/>
              <a:t>8/14/2023</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171C3-7833-415D-814D-DC7053EBF637}" type="slidenum">
              <a:rPr lang="en-US" smtClean="0"/>
              <a:t>‹Nº›</a:t>
            </a:fld>
            <a:endParaRPr lang="en-US"/>
          </a:p>
        </p:txBody>
      </p:sp>
    </p:spTree>
    <p:extLst>
      <p:ext uri="{BB962C8B-B14F-4D97-AF65-F5344CB8AC3E}">
        <p14:creationId xmlns:p14="http://schemas.microsoft.com/office/powerpoint/2010/main" val="265256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845EA-A218-4BB3-899A-D3E98955B459}"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52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1C171C3-7833-415D-814D-DC7053EBF637}" type="slidenum">
              <a:rPr lang="en-US" smtClean="0"/>
              <a:t>33</a:t>
            </a:fld>
            <a:endParaRPr lang="en-US"/>
          </a:p>
        </p:txBody>
      </p:sp>
    </p:spTree>
    <p:extLst>
      <p:ext uri="{BB962C8B-B14F-4D97-AF65-F5344CB8AC3E}">
        <p14:creationId xmlns:p14="http://schemas.microsoft.com/office/powerpoint/2010/main" val="139531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845EA-A218-4BB3-899A-D3E98955B459}"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69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845EA-A218-4BB3-899A-D3E98955B459}"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53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2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48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20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83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73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55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47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9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79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7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13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2AEAF8-DAED-4EF7-9710-837C41636B0F}"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14/08/2023</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B952F9-5E07-4222-9AB0-696297B6F5C6}"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04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9. El Señor es mi fuerz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175" y="520601"/>
            <a:ext cx="7905750" cy="5889724"/>
          </a:xfrm>
          <a:prstGeom prst="rect">
            <a:avLst/>
          </a:prstGeom>
          <a:scene3d>
            <a:camera prst="orthographicFront"/>
            <a:lightRig rig="threePt" dir="t"/>
          </a:scene3d>
          <a:sp3d>
            <a:bevelT/>
          </a:sp3d>
        </p:spPr>
      </p:pic>
      <p:pic>
        <p:nvPicPr>
          <p:cNvPr id="4" name="Imagen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2131" y="6046037"/>
            <a:ext cx="1180969" cy="365792"/>
          </a:xfrm>
          <a:prstGeom prst="rect">
            <a:avLst/>
          </a:prstGeom>
        </p:spPr>
      </p:pic>
    </p:spTree>
    <p:extLst>
      <p:ext uri="{BB962C8B-B14F-4D97-AF65-F5344CB8AC3E}">
        <p14:creationId xmlns:p14="http://schemas.microsoft.com/office/powerpoint/2010/main" val="40874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8743" y="493013"/>
            <a:ext cx="7944231" cy="5898261"/>
          </a:xfrm>
          <a:prstGeom prst="rect">
            <a:avLst/>
          </a:prstGeom>
          <a:scene3d>
            <a:camera prst="orthographicFront"/>
            <a:lightRig rig="threePt" dir="t"/>
          </a:scene3d>
          <a:sp3d>
            <a:bevelT/>
          </a:sp3d>
        </p:spPr>
      </p:pic>
      <p:sp>
        <p:nvSpPr>
          <p:cNvPr id="4" name="Rectangle 2"/>
          <p:cNvSpPr>
            <a:spLocks noChangeArrowheads="1"/>
          </p:cNvSpPr>
          <p:nvPr/>
        </p:nvSpPr>
        <p:spPr bwMode="auto">
          <a:xfrm>
            <a:off x="2154841" y="5423814"/>
            <a:ext cx="5763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É</a:t>
            </a:r>
            <a:r>
              <a:rPr kumimoji="0" lang="es-ES" sz="36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l no le </a:t>
            </a:r>
            <a:r>
              <a:rPr kumimoji="0" lang="es-ES" sz="36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respondió nada. </a:t>
            </a:r>
          </a:p>
        </p:txBody>
      </p:sp>
    </p:spTree>
    <p:extLst>
      <p:ext uri="{BB962C8B-B14F-4D97-AF65-F5344CB8AC3E}">
        <p14:creationId xmlns:p14="http://schemas.microsoft.com/office/powerpoint/2010/main" val="8211749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1604" y="510566"/>
            <a:ext cx="7892796" cy="5890234"/>
          </a:xfrm>
          <a:prstGeom prst="rect">
            <a:avLst/>
          </a:prstGeom>
          <a:scene3d>
            <a:camera prst="orthographicFront"/>
            <a:lightRig rig="threePt" dir="t"/>
          </a:scene3d>
          <a:sp3d>
            <a:bevelT/>
          </a:sp3d>
        </p:spPr>
      </p:pic>
      <p:sp>
        <p:nvSpPr>
          <p:cNvPr id="4" name="Rectangle 2"/>
          <p:cNvSpPr>
            <a:spLocks noChangeArrowheads="1"/>
          </p:cNvSpPr>
          <p:nvPr/>
        </p:nvSpPr>
        <p:spPr bwMode="auto">
          <a:xfrm>
            <a:off x="828675" y="5644108"/>
            <a:ext cx="78329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 </a:t>
            </a:r>
            <a:r>
              <a:rPr kumimoji="0" lang="es-ES" sz="2800" b="1" i="1"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Atiéndela</a:t>
            </a:r>
            <a:r>
              <a:rPr kumimoji="0" lang="es-ES" sz="2800" b="1" i="1"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 </a:t>
            </a:r>
            <a:r>
              <a:rPr kumimoji="0" lang="es-ES" sz="2800" b="1" i="1"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que </a:t>
            </a:r>
            <a:r>
              <a:rPr kumimoji="0" lang="es-ES" sz="2800" b="1" i="1"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viene </a:t>
            </a:r>
            <a:r>
              <a:rPr kumimoji="0" lang="es-ES" sz="2800" b="1" i="1"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detrás gritando</a:t>
            </a:r>
            <a:r>
              <a:rPr kumimoji="0" lang="es-ES" sz="2800" b="1"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a:t>
            </a:r>
          </a:p>
        </p:txBody>
      </p:sp>
      <p:sp>
        <p:nvSpPr>
          <p:cNvPr id="5122" name="Rectangle 2"/>
          <p:cNvSpPr>
            <a:spLocks noChangeArrowheads="1"/>
          </p:cNvSpPr>
          <p:nvPr/>
        </p:nvSpPr>
        <p:spPr bwMode="auto">
          <a:xfrm>
            <a:off x="896644" y="548667"/>
            <a:ext cx="73830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glow rad="101600">
                    <a:schemeClr val="bg2">
                      <a:lumMod val="10000"/>
                      <a:alpha val="60000"/>
                    </a:schemeClr>
                  </a:glow>
                  <a:outerShdw blurRad="50800" dist="63500" dir="18900000" algn="bl" rotWithShape="0">
                    <a:prstClr val="black"/>
                  </a:outerShdw>
                </a:effectLst>
                <a:uLnTx/>
                <a:uFillTx/>
                <a:latin typeface="Comic Sans MS" panose="030F0702030302020204" pitchFamily="66" charset="0"/>
                <a:ea typeface="+mn-ea"/>
                <a:cs typeface="+mn-cs"/>
              </a:rPr>
              <a:t>Entonces </a:t>
            </a:r>
            <a:r>
              <a:rPr kumimoji="0" lang="es-ES" sz="2800" b="1" i="0" u="none" strike="noStrike" kern="1200" cap="none" spc="0" normalizeH="0" baseline="0" noProof="0" dirty="0">
                <a:ln>
                  <a:noFill/>
                </a:ln>
                <a:solidFill>
                  <a:prstClr val="white"/>
                </a:solidFill>
                <a:effectLst>
                  <a:glow rad="101600">
                    <a:schemeClr val="bg2">
                      <a:lumMod val="10000"/>
                      <a:alpha val="60000"/>
                    </a:schemeClr>
                  </a:glow>
                  <a:outerShdw blurRad="50800" dist="63500" dir="18900000" algn="bl" rotWithShape="0">
                    <a:prstClr val="black"/>
                  </a:outerShdw>
                </a:effectLst>
                <a:uLnTx/>
                <a:uFillTx/>
                <a:latin typeface="Comic Sans MS" panose="030F0702030302020204" pitchFamily="66" charset="0"/>
                <a:ea typeface="+mn-ea"/>
                <a:cs typeface="+mn-cs"/>
              </a:rPr>
              <a:t>sus discípulos </a:t>
            </a:r>
            <a:r>
              <a:rPr kumimoji="0" lang="es-ES" sz="2800" b="1" i="0" u="none" strike="noStrike" kern="1200" cap="none" spc="0" normalizeH="0" baseline="0" noProof="0" dirty="0" smtClean="0">
                <a:ln>
                  <a:noFill/>
                </a:ln>
                <a:solidFill>
                  <a:prstClr val="white"/>
                </a:solidFill>
                <a:effectLst>
                  <a:glow rad="101600">
                    <a:schemeClr val="bg2">
                      <a:lumMod val="10000"/>
                      <a:alpha val="60000"/>
                    </a:schemeClr>
                  </a:glow>
                  <a:outerShdw blurRad="50800" dist="63500" dir="18900000" algn="bl" rotWithShape="0">
                    <a:prstClr val="black"/>
                  </a:outerShdw>
                </a:effectLst>
                <a:uLnTx/>
                <a:uFillTx/>
                <a:latin typeface="Comic Sans MS" panose="030F0702030302020204" pitchFamily="66" charset="0"/>
                <a:ea typeface="+mn-ea"/>
                <a:cs typeface="+mn-cs"/>
              </a:rPr>
              <a:t>se le acercaron  a decirle:</a:t>
            </a:r>
            <a:endParaRPr kumimoji="0" lang="es-ES" sz="2800" b="1" i="0" u="none" strike="noStrike" kern="1200" cap="none" spc="0" normalizeH="0" baseline="0" noProof="0" dirty="0">
              <a:ln>
                <a:noFill/>
              </a:ln>
              <a:solidFill>
                <a:prstClr val="white"/>
              </a:solidFill>
              <a:effectLst>
                <a:glow rad="101600">
                  <a:schemeClr val="bg2">
                    <a:lumMod val="10000"/>
                    <a:alpha val="60000"/>
                  </a:schemeClr>
                </a:glow>
                <a:outerShdw blurRad="50800" dist="63500" dir="18900000" algn="b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861042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par>
                          <p:cTn id="9" fill="hold">
                            <p:stCondLst>
                              <p:cond delay="450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5695" y="509015"/>
            <a:ext cx="7947279" cy="5901310"/>
          </a:xfrm>
          <a:prstGeom prst="rect">
            <a:avLst/>
          </a:prstGeom>
          <a:scene3d>
            <a:camera prst="orthographicFront"/>
            <a:lightRig rig="threePt" dir="t"/>
          </a:scene3d>
          <a:sp3d>
            <a:bevelT/>
          </a:sp3d>
        </p:spPr>
      </p:pic>
      <p:sp>
        <p:nvSpPr>
          <p:cNvPr id="5" name="Rectangle 2"/>
          <p:cNvSpPr>
            <a:spLocks noChangeArrowheads="1"/>
          </p:cNvSpPr>
          <p:nvPr/>
        </p:nvSpPr>
        <p:spPr bwMode="auto">
          <a:xfrm>
            <a:off x="1042033" y="5246199"/>
            <a:ext cx="73304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defRPr/>
            </a:pPr>
            <a:r>
              <a:rPr kumimoji="0" lang="es-ES" sz="2800" b="1" i="1"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-Sólo me han enviado a </a:t>
            </a:r>
            <a:r>
              <a:rPr kumimoji="0" lang="es-ES" sz="2800" b="1" i="1"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las </a:t>
            </a:r>
            <a:r>
              <a:rPr lang="es-ES" sz="2800" b="1" i="1" dirty="0">
                <a:solidFill>
                  <a:prstClr val="white"/>
                </a:solidFill>
                <a:effectLst>
                  <a:glow rad="63500">
                    <a:prstClr val="black">
                      <a:lumMod val="95000"/>
                      <a:lumOff val="5000"/>
                      <a:alpha val="40000"/>
                    </a:prstClr>
                  </a:glow>
                  <a:outerShdw blurRad="50800" dist="38100" algn="l" rotWithShape="0">
                    <a:prstClr val="black"/>
                  </a:outerShdw>
                </a:effectLst>
                <a:latin typeface="Comic Sans MS" panose="030F0702030302020204" pitchFamily="66" charset="0"/>
              </a:rPr>
              <a:t>ovejas </a:t>
            </a:r>
            <a:r>
              <a:rPr lang="es-ES" sz="2800" b="1" i="1" dirty="0" smtClean="0">
                <a:solidFill>
                  <a:prstClr val="white"/>
                </a:solidFill>
                <a:effectLst>
                  <a:glow rad="63500">
                    <a:prstClr val="black">
                      <a:lumMod val="95000"/>
                      <a:lumOff val="5000"/>
                      <a:alpha val="40000"/>
                    </a:prstClr>
                  </a:glow>
                  <a:outerShdw blurRad="50800" dist="38100" algn="l" rotWithShape="0">
                    <a:prstClr val="black"/>
                  </a:outerShdw>
                </a:effectLst>
                <a:latin typeface="Comic Sans MS" panose="030F0702030302020204" pitchFamily="66" charset="0"/>
              </a:rPr>
              <a:t>descarriadas de Israel. </a:t>
            </a:r>
            <a:endParaRPr kumimoji="0" lang="es-ES" sz="2800" b="1" i="1"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endParaRPr>
          </a:p>
        </p:txBody>
      </p:sp>
      <p:sp>
        <p:nvSpPr>
          <p:cNvPr id="3" name="Rectangle 2"/>
          <p:cNvSpPr>
            <a:spLocks noChangeArrowheads="1"/>
          </p:cNvSpPr>
          <p:nvPr/>
        </p:nvSpPr>
        <p:spPr bwMode="auto">
          <a:xfrm>
            <a:off x="2989544" y="1068718"/>
            <a:ext cx="30503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Él les contestó: </a:t>
            </a:r>
            <a:endParaRPr kumimoji="0" lang="es-ES" sz="2800" b="1" i="1"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551695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4458" y="498729"/>
            <a:ext cx="7928991" cy="5892546"/>
          </a:xfrm>
          <a:prstGeom prst="rect">
            <a:avLst/>
          </a:prstGeom>
          <a:scene3d>
            <a:camera prst="orthographicFront"/>
            <a:lightRig rig="threePt" dir="t"/>
          </a:scene3d>
          <a:sp3d>
            <a:bevelT/>
          </a:sp3d>
        </p:spPr>
      </p:pic>
      <p:sp>
        <p:nvSpPr>
          <p:cNvPr id="7170" name="Rectangle 2"/>
          <p:cNvSpPr>
            <a:spLocks noChangeArrowheads="1"/>
          </p:cNvSpPr>
          <p:nvPr/>
        </p:nvSpPr>
        <p:spPr bwMode="auto">
          <a:xfrm>
            <a:off x="1248114" y="5314057"/>
            <a:ext cx="69407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Ella los alcanzó y  </a:t>
            </a:r>
            <a:r>
              <a:rPr kumimoji="0" lang="es-ES" sz="3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se postró ante </a:t>
            </a:r>
            <a:r>
              <a:rPr kumimoji="0" lang="es-ES" sz="3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él,  </a:t>
            </a:r>
            <a:r>
              <a:rPr kumimoji="0" lang="es-ES" sz="3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y le </a:t>
            </a:r>
            <a:r>
              <a:rPr kumimoji="0" lang="es-ES" sz="3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pidió: - Señor,</a:t>
            </a:r>
            <a:r>
              <a:rPr kumimoji="0" lang="es-ES" sz="3200" b="0" i="0" u="none" strike="noStrike" kern="1200" cap="none" spc="0" normalizeH="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 socórreme.</a:t>
            </a:r>
            <a:endParaRPr kumimoji="0" lang="es-ES" sz="36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044546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6000" y="492251"/>
            <a:ext cx="7897450" cy="5927599"/>
          </a:xfrm>
          <a:prstGeom prst="rect">
            <a:avLst/>
          </a:prstGeom>
          <a:scene3d>
            <a:camera prst="orthographicFront"/>
            <a:lightRig rig="threePt" dir="t"/>
          </a:scene3d>
          <a:sp3d>
            <a:bevelT prst="relaxedInset"/>
          </a:sp3d>
        </p:spPr>
      </p:pic>
      <p:sp>
        <p:nvSpPr>
          <p:cNvPr id="8194" name="Rectangle 2"/>
          <p:cNvSpPr>
            <a:spLocks noChangeArrowheads="1"/>
          </p:cNvSpPr>
          <p:nvPr/>
        </p:nvSpPr>
        <p:spPr bwMode="auto">
          <a:xfrm>
            <a:off x="1061307" y="4972262"/>
            <a:ext cx="6845885" cy="1384995"/>
          </a:xfrm>
          <a:prstGeom prst="rect">
            <a:avLst/>
          </a:prstGeom>
          <a:noFill/>
          <a:ln>
            <a:noFill/>
          </a:ln>
          <a:effectLst>
            <a:softEdge rad="127000"/>
          </a:effectLs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outerShdw blurRad="50800" dist="63500" dir="18900000" algn="bl" rotWithShape="0">
                    <a:prstClr val="black"/>
                  </a:outerShdw>
                </a:effectLst>
                <a:uLnTx/>
                <a:uFillTx/>
                <a:latin typeface="Comic Sans MS" panose="030F0702030302020204" pitchFamily="66" charset="0"/>
                <a:ea typeface="+mn-ea"/>
                <a:cs typeface="+mn-cs"/>
              </a:rPr>
              <a:t>Él le contestó:</a:t>
            </a:r>
            <a:r>
              <a:rPr kumimoji="0" lang="es-ES" sz="2800" b="1" i="0" u="none" strike="noStrike" kern="1200" cap="none" spc="0" normalizeH="0" baseline="0" noProof="0" dirty="0">
                <a:ln>
                  <a:noFill/>
                </a:ln>
                <a:solidFill>
                  <a:prstClr val="white"/>
                </a:solidFill>
                <a:effectLst>
                  <a:outerShdw blurRad="50800" dist="63500" dir="18900000" algn="bl" rotWithShape="0">
                    <a:prstClr val="black"/>
                  </a:outerShdw>
                </a:effectLst>
                <a:uLnTx/>
                <a:uFillTx/>
                <a:latin typeface="Comic Sans MS" panose="030F0702030302020204" pitchFamily="66" charset="0"/>
                <a:ea typeface="+mn-ea"/>
                <a:cs typeface="+mn-cs"/>
              </a:rPr>
              <a:t/>
            </a:r>
            <a:br>
              <a:rPr kumimoji="0" lang="es-ES" sz="2800" b="1" i="0" u="none" strike="noStrike" kern="1200" cap="none" spc="0" normalizeH="0" baseline="0" noProof="0" dirty="0">
                <a:ln>
                  <a:noFill/>
                </a:ln>
                <a:solidFill>
                  <a:prstClr val="white"/>
                </a:solidFill>
                <a:effectLst>
                  <a:outerShdw blurRad="50800" dist="63500" dir="18900000" algn="bl" rotWithShape="0">
                    <a:prstClr val="black"/>
                  </a:outerShdw>
                </a:effectLst>
                <a:uLnTx/>
                <a:uFillTx/>
                <a:latin typeface="Comic Sans MS" panose="030F0702030302020204" pitchFamily="66" charset="0"/>
                <a:ea typeface="+mn-ea"/>
                <a:cs typeface="+mn-cs"/>
              </a:rPr>
            </a:br>
            <a:r>
              <a:rPr kumimoji="0" lang="es-ES" sz="2800" b="1" i="0" u="none" strike="noStrike" kern="1200" cap="none" spc="0" normalizeH="0" baseline="0" noProof="0" dirty="0" smtClean="0">
                <a:ln>
                  <a:noFill/>
                </a:ln>
                <a:solidFill>
                  <a:prstClr val="white"/>
                </a:solidFill>
                <a:effectLst>
                  <a:outerShdw blurRad="50800" dist="63500" dir="18900000" algn="bl" rotWithShape="0">
                    <a:prstClr val="black"/>
                  </a:outerShdw>
                </a:effectLst>
                <a:uLnTx/>
                <a:uFillTx/>
                <a:latin typeface="Comic Sans MS" panose="030F0702030302020204" pitchFamily="66" charset="0"/>
                <a:ea typeface="+mn-ea"/>
                <a:cs typeface="+mn-cs"/>
              </a:rPr>
              <a:t>-</a:t>
            </a:r>
            <a:r>
              <a:rPr kumimoji="0" lang="es-ES" sz="2800" b="1" i="1" u="none" strike="noStrike" kern="1200" cap="none" spc="0" normalizeH="0" baseline="0" noProof="0" dirty="0" smtClean="0">
                <a:ln>
                  <a:noFill/>
                </a:ln>
                <a:solidFill>
                  <a:prstClr val="white"/>
                </a:solidFill>
                <a:effectLst>
                  <a:outerShdw blurRad="50800" dist="63500" dir="18900000" algn="bl" rotWithShape="0">
                    <a:prstClr val="black"/>
                  </a:outerShdw>
                </a:effectLst>
                <a:uLnTx/>
                <a:uFillTx/>
                <a:latin typeface="Comic Sans MS" panose="030F0702030302020204" pitchFamily="66" charset="0"/>
                <a:ea typeface="+mn-ea"/>
                <a:cs typeface="+mn-cs"/>
              </a:rPr>
              <a:t>No </a:t>
            </a:r>
            <a:r>
              <a:rPr kumimoji="0" lang="es-ES" sz="2800" b="1" i="1" u="none" strike="noStrike" kern="1200" cap="none" spc="0" normalizeH="0" baseline="0" noProof="0" dirty="0">
                <a:ln>
                  <a:noFill/>
                </a:ln>
                <a:solidFill>
                  <a:prstClr val="white"/>
                </a:solidFill>
                <a:effectLst>
                  <a:outerShdw blurRad="50800" dist="63500" dir="18900000" algn="bl" rotWithShape="0">
                    <a:prstClr val="black"/>
                  </a:outerShdw>
                </a:effectLst>
                <a:uLnTx/>
                <a:uFillTx/>
                <a:latin typeface="Comic Sans MS" panose="030F0702030302020204" pitchFamily="66" charset="0"/>
                <a:ea typeface="+mn-ea"/>
                <a:cs typeface="+mn-cs"/>
              </a:rPr>
              <a:t>está bien </a:t>
            </a:r>
            <a:r>
              <a:rPr kumimoji="0" lang="es-ES" sz="2800" b="1" i="1" u="none" strike="noStrike" kern="1200" cap="none" spc="0" normalizeH="0" baseline="0" noProof="0" dirty="0" smtClean="0">
                <a:ln>
                  <a:noFill/>
                </a:ln>
                <a:solidFill>
                  <a:prstClr val="white"/>
                </a:solidFill>
                <a:effectLst>
                  <a:outerShdw blurRad="50800" dist="63500" dir="18900000" algn="bl" rotWithShape="0">
                    <a:prstClr val="black"/>
                  </a:outerShdw>
                </a:effectLst>
                <a:uLnTx/>
                <a:uFillTx/>
                <a:latin typeface="Comic Sans MS" panose="030F0702030302020204" pitchFamily="66" charset="0"/>
                <a:ea typeface="+mn-ea"/>
                <a:cs typeface="+mn-cs"/>
              </a:rPr>
              <a:t>echar a los perros el </a:t>
            </a:r>
            <a:r>
              <a:rPr kumimoji="0" lang="es-ES" sz="2800" b="1" i="1" u="none" strike="noStrike" kern="1200" cap="none" spc="0" normalizeH="0" baseline="0" noProof="0" dirty="0">
                <a:ln>
                  <a:noFill/>
                </a:ln>
                <a:solidFill>
                  <a:prstClr val="white"/>
                </a:solidFill>
                <a:effectLst>
                  <a:outerShdw blurRad="50800" dist="63500" dir="18900000" algn="bl" rotWithShape="0">
                    <a:prstClr val="black"/>
                  </a:outerShdw>
                </a:effectLst>
                <a:uLnTx/>
                <a:uFillTx/>
                <a:latin typeface="Comic Sans MS" panose="030F0702030302020204" pitchFamily="66" charset="0"/>
                <a:ea typeface="+mn-ea"/>
                <a:cs typeface="+mn-cs"/>
              </a:rPr>
              <a:t>pan de los </a:t>
            </a:r>
            <a:r>
              <a:rPr kumimoji="0" lang="es-ES" sz="2800" b="1" i="1" u="none" strike="noStrike" kern="1200" cap="none" spc="0" normalizeH="0" baseline="0" noProof="0" dirty="0" smtClean="0">
                <a:ln>
                  <a:noFill/>
                </a:ln>
                <a:solidFill>
                  <a:prstClr val="white"/>
                </a:solidFill>
                <a:effectLst>
                  <a:outerShdw blurRad="50800" dist="63500" dir="18900000" algn="bl" rotWithShape="0">
                    <a:prstClr val="black"/>
                  </a:outerShdw>
                </a:effectLst>
                <a:uLnTx/>
                <a:uFillTx/>
                <a:latin typeface="Comic Sans MS" panose="030F0702030302020204" pitchFamily="66" charset="0"/>
                <a:ea typeface="+mn-ea"/>
                <a:cs typeface="+mn-cs"/>
              </a:rPr>
              <a:t>hijos.</a:t>
            </a:r>
            <a:endParaRPr kumimoji="0" lang="es-ES" sz="2800" b="1" i="1" u="none" strike="noStrike" kern="1200" cap="none" spc="0" normalizeH="0" baseline="0" noProof="0" dirty="0">
              <a:ln>
                <a:noFill/>
              </a:ln>
              <a:solidFill>
                <a:prstClr val="white"/>
              </a:solidFill>
              <a:effectLst>
                <a:outerShdw blurRad="50800" dist="63500" dir="18900000" algn="b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4360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8743" y="516816"/>
            <a:ext cx="7934707" cy="5864933"/>
          </a:xfrm>
          <a:prstGeom prst="rect">
            <a:avLst/>
          </a:prstGeom>
          <a:scene3d>
            <a:camera prst="orthographicFront"/>
            <a:lightRig rig="threePt" dir="t"/>
          </a:scene3d>
          <a:sp3d>
            <a:bevelT w="152400" h="50800" prst="softRound"/>
          </a:sp3d>
        </p:spPr>
      </p:pic>
      <p:sp>
        <p:nvSpPr>
          <p:cNvPr id="9" name="Rectangle 2"/>
          <p:cNvSpPr>
            <a:spLocks noChangeArrowheads="1"/>
          </p:cNvSpPr>
          <p:nvPr/>
        </p:nvSpPr>
        <p:spPr bwMode="auto">
          <a:xfrm>
            <a:off x="944205" y="4923243"/>
            <a:ext cx="7996595" cy="1384995"/>
          </a:xfrm>
          <a:prstGeom prst="rect">
            <a:avLst/>
          </a:prstGeom>
          <a:noFill/>
          <a:ln>
            <a:noFill/>
          </a:ln>
          <a:effectLst/>
          <a:extLst/>
        </p:spPr>
        <p:txBody>
          <a:bodyPr wrap="square">
            <a:spAutoFit/>
          </a:bodyPr>
          <a:lstStyle/>
          <a:p>
            <a:pPr eaLnBrk="0" hangingPunct="0">
              <a:defRPr/>
            </a:pPr>
            <a:r>
              <a:rPr kumimoji="0" lang="es-ES" sz="2800" b="1" i="0" u="none" strike="noStrike" kern="1200" cap="none" spc="0" normalizeH="0" baseline="0" noProof="0" dirty="0" smtClean="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 </a:t>
            </a:r>
            <a:r>
              <a:rPr lang="es-ES" sz="2800" b="1" dirty="0">
                <a:solidFill>
                  <a:prstClr val="white"/>
                </a:solidFill>
                <a:effectLst>
                  <a:glow rad="63500">
                    <a:prstClr val="black">
                      <a:lumMod val="95000"/>
                      <a:lumOff val="5000"/>
                      <a:alpha val="40000"/>
                    </a:prstClr>
                  </a:glow>
                  <a:outerShdw blurRad="50800" dist="38100" algn="l" rotWithShape="0">
                    <a:prstClr val="black"/>
                  </a:outerShdw>
                </a:effectLst>
                <a:latin typeface="Comic Sans MS" panose="030F0702030302020204" pitchFamily="66" charset="0"/>
              </a:rPr>
              <a:t>Pero ella replicó</a:t>
            </a:r>
            <a:r>
              <a:rPr lang="es-ES" sz="2800" b="1" dirty="0" smtClean="0">
                <a:solidFill>
                  <a:prstClr val="white"/>
                </a:solidFill>
                <a:effectLst>
                  <a:glow rad="63500">
                    <a:prstClr val="black">
                      <a:lumMod val="95000"/>
                      <a:lumOff val="5000"/>
                      <a:alpha val="40000"/>
                    </a:prstClr>
                  </a:glow>
                  <a:outerShdw blurRad="50800" dist="38100" algn="l" rotWithShape="0">
                    <a:prstClr val="black"/>
                  </a:outerShdw>
                </a:effectLst>
                <a:latin typeface="Comic Sans MS" panose="030F0702030302020204" pitchFamily="66" charset="0"/>
              </a:rPr>
              <a:t>: -</a:t>
            </a:r>
            <a:r>
              <a:rPr kumimoji="0" lang="es-ES" sz="2800" b="1" i="0" u="none" strike="noStrike" kern="1200" cap="none" spc="0" normalizeH="0" baseline="0" noProof="0" dirty="0" smtClean="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Tienes razón, </a:t>
            </a:r>
            <a:r>
              <a:rPr kumimoji="0" lang="es-ES" sz="2800" b="1" i="0" u="none" strike="noStrike" kern="1200" cap="none" spc="0" normalizeH="0" baseline="0" noProof="0" dirty="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Señor, </a:t>
            </a:r>
            <a:r>
              <a:rPr kumimoji="0" lang="es-ES" sz="2800" b="1" i="0" u="none" strike="noStrike" kern="1200" cap="none" spc="0" normalizeH="0" baseline="0" noProof="0" dirty="0" smtClean="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                              pero </a:t>
            </a:r>
            <a:r>
              <a:rPr kumimoji="0" lang="es-ES" sz="2800" b="1" i="0" u="none" strike="noStrike" kern="1200" cap="none" spc="0" normalizeH="0" baseline="0" noProof="0" dirty="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también los </a:t>
            </a:r>
            <a:r>
              <a:rPr kumimoji="0" lang="es-ES" sz="2800" b="1" i="0" u="none" strike="noStrike" kern="1200" cap="none" spc="0" normalizeH="0" baseline="0" noProof="0" dirty="0" smtClean="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perros se comen </a:t>
            </a:r>
            <a:r>
              <a:rPr kumimoji="0" lang="es-ES" sz="2800" b="1" i="0" u="none" strike="noStrike" kern="1200" cap="none" spc="0" normalizeH="0" baseline="0" noProof="0" dirty="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las </a:t>
            </a:r>
            <a:r>
              <a:rPr kumimoji="0" lang="es-ES" sz="2800" b="1" i="0" u="none" strike="noStrike" kern="1200" cap="none" spc="0" normalizeH="0" baseline="0" noProof="0" dirty="0" smtClean="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migajas </a:t>
            </a:r>
            <a:r>
              <a:rPr kumimoji="0" lang="es-ES" sz="2800" b="1" i="0" u="none" strike="noStrike" kern="1200" cap="none" spc="0" normalizeH="0" baseline="0" noProof="0" dirty="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que caen de la mesa de </a:t>
            </a:r>
            <a:r>
              <a:rPr kumimoji="0" lang="es-ES" sz="2800" b="1" i="0" u="none" strike="noStrike" kern="1200" cap="none" spc="0" normalizeH="0" baseline="0" noProof="0" dirty="0" smtClean="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rPr>
              <a:t>los amos.</a:t>
            </a:r>
            <a:endParaRPr kumimoji="0" lang="es-ES" sz="2800" b="1" i="0" u="none" strike="noStrike" kern="1200" cap="none" spc="0" normalizeH="0" baseline="0" noProof="0" dirty="0">
              <a:ln>
                <a:noFill/>
              </a:ln>
              <a:solidFill>
                <a:prstClr val="white"/>
              </a:solidFill>
              <a:effectLst>
                <a:glow rad="101600">
                  <a:prstClr val="black">
                    <a:alpha val="40000"/>
                  </a:prstClr>
                </a:glow>
                <a:outerShdw blurRad="50800" dist="38100" algn="l" rotWithShape="0">
                  <a:prstClr val="black"/>
                </a:outerShdw>
              </a:effectLst>
              <a:uLnTx/>
              <a:uFillTx/>
              <a:latin typeface="Comic Sans MS" panose="030F0702030302020204" pitchFamily="66" charset="0"/>
              <a:ea typeface="+mn-ea"/>
              <a:cs typeface="+mn-cs"/>
            </a:endParaRPr>
          </a:p>
        </p:txBody>
      </p:sp>
      <p:sp>
        <p:nvSpPr>
          <p:cNvPr id="4" name="Rectangle 2"/>
          <p:cNvSpPr>
            <a:spLocks noChangeArrowheads="1"/>
          </p:cNvSpPr>
          <p:nvPr/>
        </p:nvSpPr>
        <p:spPr bwMode="auto">
          <a:xfrm>
            <a:off x="4435540" y="741681"/>
            <a:ext cx="2381820" cy="523220"/>
          </a:xfrm>
          <a:prstGeom prst="rect">
            <a:avLst/>
          </a:prstGeom>
          <a:noFill/>
          <a:ln>
            <a:noFill/>
          </a:ln>
          <a:effectLst/>
          <a:extLst/>
        </p:spPr>
        <p:txBody>
          <a:bodyPr wrap="square">
            <a:spAutoFit/>
          </a:bodyPr>
          <a:lstStyle/>
          <a:p>
            <a:pPr marL="0" marR="0" lvl="0" indent="0" defTabSz="914400" rtl="0" eaLnBrk="0" fontAlgn="auto" latinLnBrk="0" hangingPunct="0">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 </a:t>
            </a:r>
            <a:endParaRPr kumimoji="0" lang="es-ES"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630484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552" y="514730"/>
            <a:ext cx="7898847" cy="5886069"/>
          </a:xfrm>
          <a:prstGeom prst="rect">
            <a:avLst/>
          </a:prstGeom>
          <a:scene3d>
            <a:camera prst="orthographicFront"/>
            <a:lightRig rig="threePt" dir="t"/>
          </a:scene3d>
          <a:sp3d>
            <a:bevelT/>
          </a:sp3d>
        </p:spPr>
      </p:pic>
      <p:sp>
        <p:nvSpPr>
          <p:cNvPr id="6150" name="Rectangle 6"/>
          <p:cNvSpPr>
            <a:spLocks noChangeArrowheads="1"/>
          </p:cNvSpPr>
          <p:nvPr/>
        </p:nvSpPr>
        <p:spPr bwMode="auto">
          <a:xfrm>
            <a:off x="739132" y="4889225"/>
            <a:ext cx="754080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glow rad="101600">
                    <a:schemeClr val="accent5">
                      <a:satMod val="175000"/>
                      <a:alpha val="40000"/>
                    </a:schemeClr>
                  </a:glow>
                  <a:outerShdw blurRad="50800" dist="38100" dir="18900000" algn="bl" rotWithShape="0">
                    <a:prstClr val="black"/>
                  </a:outerShdw>
                </a:effectLst>
                <a:uLnTx/>
                <a:uFillTx/>
                <a:latin typeface="Comic Sans MS" panose="030F0702030302020204" pitchFamily="66" charset="0"/>
                <a:ea typeface="+mn-ea"/>
                <a:cs typeface="+mn-cs"/>
              </a:rPr>
              <a:t>Jesús le respondió: -</a:t>
            </a:r>
            <a:r>
              <a:rPr kumimoji="0" lang="es-ES" sz="2800" b="1" i="1" u="none" strike="noStrike" kern="1200" cap="none" spc="0" normalizeH="0" baseline="0" noProof="0" dirty="0" smtClean="0">
                <a:ln>
                  <a:noFill/>
                </a:ln>
                <a:solidFill>
                  <a:prstClr val="white"/>
                </a:solidFill>
                <a:effectLst>
                  <a:glow rad="101600">
                    <a:schemeClr val="accent5">
                      <a:satMod val="175000"/>
                      <a:alpha val="40000"/>
                    </a:schemeClr>
                  </a:glow>
                  <a:outerShdw blurRad="50800" dist="38100" dir="18900000" algn="bl" rotWithShape="0">
                    <a:prstClr val="black"/>
                  </a:outerShdw>
                </a:effectLst>
                <a:uLnTx/>
                <a:uFillTx/>
                <a:latin typeface="Comic Sans MS" panose="030F0702030302020204" pitchFamily="66" charset="0"/>
                <a:ea typeface="+mn-ea"/>
                <a:cs typeface="+mn-cs"/>
              </a:rPr>
              <a:t>Mujer</a:t>
            </a:r>
            <a:r>
              <a:rPr kumimoji="0" lang="es-ES" sz="2800" b="1" i="1" u="none" strike="noStrike" kern="1200" cap="none" spc="0" normalizeH="0" baseline="0" noProof="0" dirty="0">
                <a:ln>
                  <a:noFill/>
                </a:ln>
                <a:solidFill>
                  <a:prstClr val="white"/>
                </a:solidFill>
                <a:effectLst>
                  <a:glow rad="101600">
                    <a:schemeClr val="accent5">
                      <a:satMod val="175000"/>
                      <a:alpha val="40000"/>
                    </a:schemeClr>
                  </a:glow>
                  <a:outerShdw blurRad="50800" dist="38100" dir="18900000" algn="bl" rotWithShape="0">
                    <a:prstClr val="black"/>
                  </a:outerShdw>
                </a:effectLst>
                <a:uLnTx/>
                <a:uFillTx/>
                <a:latin typeface="Comic Sans MS" panose="030F0702030302020204" pitchFamily="66" charset="0"/>
                <a:ea typeface="+mn-ea"/>
                <a:cs typeface="+mn-cs"/>
              </a:rPr>
              <a:t>, qué grande es tu </a:t>
            </a:r>
            <a:r>
              <a:rPr kumimoji="0" lang="es-ES" sz="2800" b="1" i="1" u="none" strike="noStrike" kern="1200" cap="none" spc="0" normalizeH="0" baseline="0" noProof="0" dirty="0" smtClean="0">
                <a:ln>
                  <a:noFill/>
                </a:ln>
                <a:solidFill>
                  <a:prstClr val="white"/>
                </a:solidFill>
                <a:effectLst>
                  <a:glow rad="101600">
                    <a:schemeClr val="accent5">
                      <a:satMod val="175000"/>
                      <a:alpha val="40000"/>
                    </a:schemeClr>
                  </a:glow>
                  <a:outerShdw blurRad="50800" dist="38100" dir="18900000" algn="bl" rotWithShape="0">
                    <a:prstClr val="black"/>
                  </a:outerShdw>
                </a:effectLst>
                <a:uLnTx/>
                <a:uFillTx/>
                <a:latin typeface="Comic Sans MS" panose="030F0702030302020204" pitchFamily="66" charset="0"/>
                <a:ea typeface="+mn-ea"/>
                <a:cs typeface="+mn-cs"/>
              </a:rPr>
              <a:t>fe: que se cumpla lo que deseas. </a:t>
            </a:r>
            <a:r>
              <a:rPr lang="es-ES" sz="2800" b="1" dirty="0">
                <a:solidFill>
                  <a:prstClr val="white"/>
                </a:solidFill>
                <a:effectLst>
                  <a:glow rad="101600">
                    <a:schemeClr val="accent5">
                      <a:satMod val="175000"/>
                      <a:alpha val="40000"/>
                    </a:schemeClr>
                  </a:glow>
                  <a:outerShdw blurRad="50800" dist="38100" algn="l" rotWithShape="0">
                    <a:prstClr val="black"/>
                  </a:outerShdw>
                </a:effectLst>
                <a:latin typeface="Comic Sans MS" panose="030F0702030302020204" pitchFamily="66" charset="0"/>
              </a:rPr>
              <a:t>En aquel momento quedó curada su hija</a:t>
            </a:r>
            <a:r>
              <a:rPr lang="es-ES" sz="2800" b="1" dirty="0" smtClean="0">
                <a:solidFill>
                  <a:prstClr val="white"/>
                </a:solidFill>
                <a:effectLst>
                  <a:glow rad="101600">
                    <a:schemeClr val="accent5">
                      <a:satMod val="175000"/>
                      <a:alpha val="40000"/>
                    </a:schemeClr>
                  </a:glow>
                  <a:outerShdw blurRad="50800" dist="38100" algn="l" rotWithShape="0">
                    <a:prstClr val="black"/>
                  </a:outerShdw>
                </a:effectLst>
                <a:latin typeface="Comic Sans MS" panose="030F0702030302020204" pitchFamily="66" charset="0"/>
              </a:rPr>
              <a:t>.</a:t>
            </a:r>
            <a:r>
              <a:rPr kumimoji="0" lang="es-ES" sz="2800" b="1" i="1" u="none" strike="noStrike" kern="1200" cap="none" spc="0" normalizeH="0" baseline="0" noProof="0" dirty="0" smtClean="0">
                <a:ln>
                  <a:noFill/>
                </a:ln>
                <a:solidFill>
                  <a:prstClr val="white"/>
                </a:solidFill>
                <a:effectLst>
                  <a:glow rad="101600">
                    <a:schemeClr val="accent5">
                      <a:satMod val="175000"/>
                      <a:alpha val="40000"/>
                    </a:schemeClr>
                  </a:glow>
                  <a:outerShdw blurRad="50800" dist="38100" dir="18900000" algn="bl" rotWithShape="0">
                    <a:prstClr val="black"/>
                  </a:outerShdw>
                </a:effectLst>
                <a:uLnTx/>
                <a:uFillTx/>
                <a:latin typeface="Comic Sans MS" panose="030F0702030302020204" pitchFamily="66" charset="0"/>
                <a:ea typeface="+mn-ea"/>
                <a:cs typeface="+mn-cs"/>
              </a:rPr>
              <a:t> </a:t>
            </a:r>
            <a:endParaRPr kumimoji="0" lang="es-ES" sz="3200" b="1" i="1" u="none" strike="noStrike" kern="1200" cap="none" spc="0" normalizeH="0" baseline="0" noProof="0" dirty="0">
              <a:ln>
                <a:noFill/>
              </a:ln>
              <a:solidFill>
                <a:prstClr val="white"/>
              </a:solidFill>
              <a:effectLst>
                <a:glow rad="101600">
                  <a:schemeClr val="accent5">
                    <a:satMod val="175000"/>
                    <a:alpha val="40000"/>
                  </a:schemeClr>
                </a:glow>
                <a:outerShdw blurRad="50800" dist="38100" dir="18900000" algn="b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80824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3033" y="584835"/>
            <a:ext cx="7928991" cy="5787390"/>
          </a:xfrm>
          <a:prstGeom prst="rect">
            <a:avLst/>
          </a:prstGeom>
          <a:scene3d>
            <a:camera prst="orthographicFront"/>
            <a:lightRig rig="threePt" dir="t"/>
          </a:scene3d>
          <a:sp3d>
            <a:bevelT/>
          </a:sp3d>
        </p:spPr>
      </p:pic>
      <p:sp>
        <p:nvSpPr>
          <p:cNvPr id="13" name="12 Rectángulo"/>
          <p:cNvSpPr/>
          <p:nvPr/>
        </p:nvSpPr>
        <p:spPr>
          <a:xfrm>
            <a:off x="4409440" y="1124690"/>
            <a:ext cx="4077022" cy="3170099"/>
          </a:xfrm>
          <a:prstGeom prst="rect">
            <a:avLst/>
          </a:prstGeom>
        </p:spPr>
        <p:txBody>
          <a:bodyPr wrap="square">
            <a:spAutoFit/>
          </a:bodyPr>
          <a:lstStyle/>
          <a:p>
            <a:pPr marL="571500" marR="0" lvl="0" indent="-571500" algn="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4000" b="1" i="0" u="none" strike="noStrike" kern="1200" cap="none" spc="0" normalizeH="0" baseline="0" noProof="0" dirty="0" smtClean="0">
                <a:ln w="6600">
                  <a:solidFill>
                    <a:srgbClr val="ED7D31">
                      <a:lumMod val="50000"/>
                    </a:srgbClr>
                  </a:solidFill>
                  <a:prstDash val="solid"/>
                </a:ln>
                <a:solidFill>
                  <a:srgbClr val="FFFFFF"/>
                </a:solidFill>
                <a:effectLst>
                  <a:glow rad="76200">
                    <a:srgbClr val="C00000">
                      <a:alpha val="40000"/>
                    </a:srgbClr>
                  </a:glow>
                  <a:outerShdw blurRad="50800" dist="38100" algn="l" rotWithShape="0">
                    <a:srgbClr val="C00000"/>
                  </a:outerShdw>
                </a:effectLst>
                <a:uLnTx/>
                <a:uFillTx/>
                <a:latin typeface="Calibri" panose="020F0502020204030204"/>
                <a:ea typeface="+mn-ea"/>
                <a:cs typeface="+mn-cs"/>
              </a:rPr>
              <a:t>¿</a:t>
            </a:r>
            <a:r>
              <a:rPr kumimoji="0" lang="es-PE" sz="4000" b="1" i="0" u="none" strike="noStrike" kern="1200" cap="none" spc="0" normalizeH="0" baseline="0" noProof="0" dirty="0">
                <a:ln w="6600">
                  <a:solidFill>
                    <a:srgbClr val="ED7D31">
                      <a:lumMod val="50000"/>
                    </a:srgbClr>
                  </a:solidFill>
                  <a:prstDash val="solid"/>
                </a:ln>
                <a:solidFill>
                  <a:srgbClr val="FFFFFF"/>
                </a:solidFill>
                <a:effectLst>
                  <a:glow rad="76200">
                    <a:srgbClr val="C00000">
                      <a:alpha val="40000"/>
                    </a:srgbClr>
                  </a:glow>
                  <a:outerShdw blurRad="50800" dist="38100" algn="l" rotWithShape="0">
                    <a:srgbClr val="C00000"/>
                  </a:outerShdw>
                </a:effectLst>
                <a:uLnTx/>
                <a:uFillTx/>
                <a:latin typeface="Calibri" panose="020F0502020204030204"/>
                <a:ea typeface="+mn-ea"/>
                <a:cs typeface="+mn-cs"/>
              </a:rPr>
              <a:t>A qué lugar se dirige Jesús?, ¿Es territorio judío o pagano</a:t>
            </a:r>
            <a:r>
              <a:rPr kumimoji="0" lang="es-PE" sz="4000" b="1" i="0" u="none" strike="noStrike" kern="1200" cap="none" spc="0" normalizeH="0" baseline="0" noProof="0" dirty="0" smtClean="0">
                <a:ln w="6600">
                  <a:solidFill>
                    <a:srgbClr val="ED7D31">
                      <a:lumMod val="50000"/>
                    </a:srgbClr>
                  </a:solidFill>
                  <a:prstDash val="solid"/>
                </a:ln>
                <a:solidFill>
                  <a:srgbClr val="FFFFFF"/>
                </a:solidFill>
                <a:effectLst>
                  <a:glow rad="76200">
                    <a:srgbClr val="C00000">
                      <a:alpha val="40000"/>
                    </a:srgbClr>
                  </a:glow>
                  <a:outerShdw blurRad="50800" dist="38100" algn="l" rotWithShape="0">
                    <a:srgbClr val="C00000"/>
                  </a:outerShdw>
                </a:effectLst>
                <a:uLnTx/>
                <a:uFillTx/>
                <a:latin typeface="Calibri" panose="020F0502020204030204"/>
                <a:ea typeface="+mn-ea"/>
                <a:cs typeface="+mn-cs"/>
              </a:rPr>
              <a:t>?.</a:t>
            </a:r>
            <a:endParaRPr kumimoji="0" lang="es-PE" sz="4000" b="1" i="0" u="none" strike="noStrike" kern="1200" cap="none" spc="0" normalizeH="0" baseline="0" noProof="0" dirty="0">
              <a:ln w="6600">
                <a:solidFill>
                  <a:srgbClr val="ED7D31">
                    <a:lumMod val="50000"/>
                  </a:srgbClr>
                </a:solidFill>
                <a:prstDash val="solid"/>
              </a:ln>
              <a:solidFill>
                <a:srgbClr val="FFFFFF"/>
              </a:solidFill>
              <a:effectLst>
                <a:glow rad="76200">
                  <a:srgbClr val="C00000">
                    <a:alpha val="40000"/>
                  </a:srgbClr>
                </a:glow>
                <a:outerShdw blurRad="50800" dist="38100" algn="l" rotWithShape="0">
                  <a:srgbClr val="C00000"/>
                </a:outerShdw>
              </a:effectLst>
              <a:uLnTx/>
              <a:uFillTx/>
              <a:latin typeface="Calibri" panose="020F0502020204030204"/>
              <a:ea typeface="+mn-ea"/>
              <a:cs typeface="+mn-cs"/>
            </a:endParaRPr>
          </a:p>
        </p:txBody>
      </p:sp>
      <p:sp>
        <p:nvSpPr>
          <p:cNvPr id="7" name="12 Rectángulo"/>
          <p:cNvSpPr/>
          <p:nvPr/>
        </p:nvSpPr>
        <p:spPr>
          <a:xfrm>
            <a:off x="1762319" y="462456"/>
            <a:ext cx="554074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0" normalizeH="0" baseline="0" noProof="0" dirty="0" smtClean="0">
                <a:ln w="6600">
                  <a:solidFill>
                    <a:srgbClr val="ED7D31"/>
                  </a:solidFill>
                  <a:prstDash val="solid"/>
                </a:ln>
                <a:solidFill>
                  <a:srgbClr val="FFFFFF"/>
                </a:solidFill>
                <a:effectLst>
                  <a:glow rad="63500">
                    <a:srgbClr val="4472C4">
                      <a:satMod val="175000"/>
                      <a:alpha val="40000"/>
                    </a:srgbClr>
                  </a:glow>
                  <a:outerShdw dist="38100" dir="2700000" algn="tl" rotWithShape="0">
                    <a:prstClr val="black">
                      <a:lumMod val="95000"/>
                      <a:lumOff val="5000"/>
                    </a:prstClr>
                  </a:outerShdw>
                </a:effectLst>
                <a:uLnTx/>
                <a:uFillTx/>
                <a:latin typeface="Calibri" panose="020F0502020204030204"/>
                <a:ea typeface="+mn-ea"/>
                <a:cs typeface="+mn-cs"/>
              </a:rPr>
              <a:t>PREGUNTAS PARA LA LECTURA</a:t>
            </a:r>
            <a:endParaRPr kumimoji="0" lang="es-PE" sz="3200" b="1" i="0" u="none" strike="noStrike" kern="1200" cap="none" spc="0" normalizeH="0" baseline="0" noProof="0" dirty="0">
              <a:ln w="6600">
                <a:solidFill>
                  <a:srgbClr val="ED7D31"/>
                </a:solidFill>
                <a:prstDash val="solid"/>
              </a:ln>
              <a:solidFill>
                <a:srgbClr val="FFFFFF"/>
              </a:solidFill>
              <a:effectLst>
                <a:glow rad="63500">
                  <a:srgbClr val="4472C4">
                    <a:satMod val="175000"/>
                    <a:alpha val="40000"/>
                  </a:srgbClr>
                </a:glow>
                <a:outerShdw dist="38100" dir="2700000" algn="tl" rotWithShape="0">
                  <a:prstClr val="black">
                    <a:lumMod val="95000"/>
                    <a:lumOff val="5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716124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strVal val="2/3*#ppt_w"/>
                                          </p:val>
                                        </p:tav>
                                        <p:tav tm="100000">
                                          <p:val>
                                            <p:strVal val="#ppt_w"/>
                                          </p:val>
                                        </p:tav>
                                      </p:tavLst>
                                    </p:anim>
                                    <p:anim calcmode="lin" valueType="num">
                                      <p:cBhvr>
                                        <p:cTn id="8" dur="175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5027" y="520111"/>
            <a:ext cx="7981623" cy="5871164"/>
          </a:xfrm>
          <a:prstGeom prst="rect">
            <a:avLst/>
          </a:prstGeom>
          <a:scene3d>
            <a:camera prst="orthographicFront"/>
            <a:lightRig rig="threePt" dir="t"/>
          </a:scene3d>
          <a:sp3d>
            <a:bevelT/>
          </a:sp3d>
        </p:spPr>
      </p:pic>
      <p:sp>
        <p:nvSpPr>
          <p:cNvPr id="6" name="Rectangle 7"/>
          <p:cNvSpPr>
            <a:spLocks noChangeArrowheads="1"/>
          </p:cNvSpPr>
          <p:nvPr/>
        </p:nvSpPr>
        <p:spPr bwMode="auto">
          <a:xfrm>
            <a:off x="5522055" y="2654393"/>
            <a:ext cx="3153954" cy="2442235"/>
          </a:xfrm>
          <a:prstGeom prst="rect">
            <a:avLst/>
          </a:prstGeom>
          <a:noFill/>
          <a:ln w="9525">
            <a:noFill/>
            <a:miter lim="800000"/>
            <a:headEnd/>
            <a:tailEnd/>
          </a:ln>
          <a:effectLst/>
          <a:scene3d>
            <a:camera prst="orthographicFront"/>
            <a:lightRig rig="threePt" dir="t"/>
          </a:scene3d>
          <a:sp3d>
            <a:bevelT prst="slope"/>
          </a:sp3d>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3600" b="1" i="0" u="none" strike="noStrike" kern="1200" cap="none" spc="0" normalizeH="0" baseline="0" noProof="0" dirty="0" smtClean="0">
                <a:ln w="12700">
                  <a:solidFill>
                    <a:srgbClr val="ED7D31">
                      <a:lumMod val="50000"/>
                    </a:srgbClr>
                  </a:solidFill>
                  <a:prstDash val="solid"/>
                </a:ln>
                <a:solidFill>
                  <a:srgbClr val="FFFFFF"/>
                </a:solidFill>
                <a:effectLst>
                  <a:outerShdw dist="38100" dir="2700000" algn="tl" rotWithShape="0">
                    <a:srgbClr val="C00000"/>
                  </a:outerShdw>
                </a:effectLst>
                <a:uLnTx/>
                <a:uFillTx/>
                <a:latin typeface="Calibri" panose="020F0502020204030204"/>
                <a:ea typeface="+mn-ea"/>
                <a:cs typeface="+mn-cs"/>
              </a:rPr>
              <a:t>¿</a:t>
            </a:r>
            <a:r>
              <a:rPr kumimoji="0" lang="es-PE" sz="3600" b="1" i="0" u="none" strike="noStrike" kern="1200" cap="none" spc="0" normalizeH="0" baseline="0" noProof="0" dirty="0">
                <a:ln w="12700">
                  <a:solidFill>
                    <a:srgbClr val="ED7D31">
                      <a:lumMod val="50000"/>
                    </a:srgbClr>
                  </a:solidFill>
                  <a:prstDash val="solid"/>
                </a:ln>
                <a:solidFill>
                  <a:srgbClr val="FFFFFF"/>
                </a:solidFill>
                <a:effectLst>
                  <a:outerShdw dist="38100" dir="2700000" algn="tl" rotWithShape="0">
                    <a:srgbClr val="C00000"/>
                  </a:outerShdw>
                </a:effectLst>
                <a:uLnTx/>
                <a:uFillTx/>
                <a:latin typeface="Calibri" panose="020F0502020204030204"/>
                <a:ea typeface="+mn-ea"/>
                <a:cs typeface="+mn-cs"/>
              </a:rPr>
              <a:t>Cómo reaccionan los </a:t>
            </a:r>
            <a:r>
              <a:rPr kumimoji="0" lang="es-PE" sz="3600" b="1" i="0" u="none" strike="noStrike" kern="1200" cap="none" spc="0" normalizeH="0" baseline="0" noProof="0" dirty="0" smtClean="0">
                <a:ln w="12700">
                  <a:solidFill>
                    <a:srgbClr val="ED7D31">
                      <a:lumMod val="50000"/>
                    </a:srgbClr>
                  </a:solidFill>
                  <a:prstDash val="solid"/>
                </a:ln>
                <a:solidFill>
                  <a:srgbClr val="FFFFFF"/>
                </a:solidFill>
                <a:effectLst>
                  <a:outerShdw dist="38100" dir="2700000" algn="tl" rotWithShape="0">
                    <a:srgbClr val="C00000"/>
                  </a:outerShdw>
                </a:effectLst>
                <a:uLnTx/>
                <a:uFillTx/>
                <a:latin typeface="Calibri" panose="020F0502020204030204"/>
                <a:ea typeface="+mn-ea"/>
                <a:cs typeface="+mn-cs"/>
              </a:rPr>
              <a:t>                 discípulos </a:t>
            </a:r>
            <a:r>
              <a:rPr kumimoji="0" lang="es-PE" sz="3600" b="1" i="0" u="none" strike="noStrike" kern="1200" cap="none" spc="0" normalizeH="0" baseline="0" noProof="0" dirty="0">
                <a:ln w="12700">
                  <a:solidFill>
                    <a:srgbClr val="ED7D31">
                      <a:lumMod val="50000"/>
                    </a:srgbClr>
                  </a:solidFill>
                  <a:prstDash val="solid"/>
                </a:ln>
                <a:solidFill>
                  <a:srgbClr val="FFFFFF"/>
                </a:solidFill>
                <a:effectLst>
                  <a:outerShdw dist="38100" dir="2700000" algn="tl" rotWithShape="0">
                    <a:srgbClr val="C00000"/>
                  </a:outerShdw>
                </a:effectLst>
                <a:uLnTx/>
                <a:uFillTx/>
                <a:latin typeface="Calibri" panose="020F0502020204030204"/>
                <a:ea typeface="+mn-ea"/>
                <a:cs typeface="+mn-cs"/>
              </a:rPr>
              <a:t>ante </a:t>
            </a:r>
            <a:r>
              <a:rPr kumimoji="0" lang="es-PE" sz="3600" b="1" i="0" u="none" strike="noStrike" kern="1200" cap="none" spc="0" normalizeH="0" baseline="0" noProof="0" dirty="0" smtClean="0">
                <a:ln w="12700">
                  <a:solidFill>
                    <a:srgbClr val="ED7D31">
                      <a:lumMod val="50000"/>
                    </a:srgbClr>
                  </a:solidFill>
                  <a:prstDash val="solid"/>
                </a:ln>
                <a:solidFill>
                  <a:srgbClr val="FFFFFF"/>
                </a:solidFill>
                <a:effectLst>
                  <a:outerShdw dist="38100" dir="2700000" algn="tl" rotWithShape="0">
                    <a:srgbClr val="C00000"/>
                  </a:outerShdw>
                </a:effectLst>
                <a:uLnTx/>
                <a:uFillTx/>
                <a:latin typeface="Calibri" panose="020F0502020204030204"/>
                <a:ea typeface="+mn-ea"/>
                <a:cs typeface="+mn-cs"/>
              </a:rPr>
              <a:t>sus gritos</a:t>
            </a:r>
            <a:r>
              <a:rPr kumimoji="0" lang="es-PE" sz="3600" b="1" i="0" u="none" strike="noStrike" kern="1200" cap="none" spc="0" normalizeH="0" baseline="0" noProof="0" dirty="0">
                <a:ln w="12700">
                  <a:solidFill>
                    <a:srgbClr val="ED7D31">
                      <a:lumMod val="50000"/>
                    </a:srgbClr>
                  </a:solidFill>
                  <a:prstDash val="solid"/>
                </a:ln>
                <a:solidFill>
                  <a:srgbClr val="FFFFFF"/>
                </a:solidFill>
                <a:effectLst>
                  <a:outerShdw dist="38100" dir="2700000" algn="tl" rotWithShape="0">
                    <a:srgbClr val="C00000"/>
                  </a:outerShdw>
                </a:effectLst>
                <a:uLnTx/>
                <a:uFillTx/>
                <a:latin typeface="Calibri" panose="020F0502020204030204"/>
                <a:ea typeface="+mn-ea"/>
                <a:cs typeface="+mn-cs"/>
              </a:rPr>
              <a:t>?</a:t>
            </a:r>
            <a:endParaRPr kumimoji="0" lang="es-ES" sz="3600" b="1" i="0" u="none" strike="noStrike" kern="1200" cap="none" spc="0" normalizeH="0" baseline="0" noProof="0" dirty="0">
              <a:ln w="12700">
                <a:solidFill>
                  <a:srgbClr val="ED7D31">
                    <a:lumMod val="50000"/>
                  </a:srgbClr>
                </a:solidFill>
                <a:prstDash val="solid"/>
              </a:ln>
              <a:solidFill>
                <a:srgbClr val="FFFFFF"/>
              </a:solidFill>
              <a:effectLst>
                <a:outerShdw dist="38100" dir="2700000" algn="tl" rotWithShape="0">
                  <a:srgbClr val="C00000"/>
                </a:outerShdw>
              </a:effectLst>
              <a:uLnTx/>
              <a:uFillTx/>
              <a:latin typeface="Calibri" panose="020F0502020204030204"/>
              <a:ea typeface="+mn-ea"/>
              <a:cs typeface="+mn-cs"/>
            </a:endParaRPr>
          </a:p>
        </p:txBody>
      </p:sp>
      <p:sp>
        <p:nvSpPr>
          <p:cNvPr id="9" name="Rectangle 7"/>
          <p:cNvSpPr>
            <a:spLocks noChangeArrowheads="1"/>
          </p:cNvSpPr>
          <p:nvPr/>
        </p:nvSpPr>
        <p:spPr bwMode="auto">
          <a:xfrm>
            <a:off x="329742" y="539161"/>
            <a:ext cx="8256909" cy="1350600"/>
          </a:xfrm>
          <a:prstGeom prst="rect">
            <a:avLst/>
          </a:prstGeom>
          <a:noFill/>
          <a:ln w="9525">
            <a:noFill/>
            <a:miter lim="800000"/>
            <a:headEnd/>
            <a:tailEnd/>
          </a:ln>
          <a:effectLst/>
          <a:scene3d>
            <a:camera prst="orthographicFront"/>
            <a:lightRig rig="threePt" dir="t"/>
          </a:scene3d>
          <a:sp3d>
            <a:bevelT prst="slope"/>
          </a:sp3d>
        </p:spPr>
        <p:txBody>
          <a:bodyPr/>
          <a:lstStyle/>
          <a:p>
            <a:pPr marL="571500" marR="0" lvl="0" indent="-571500" algn="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s-PE" sz="4000" b="1" i="0" u="none" strike="noStrike" kern="1200" cap="none" spc="0" normalizeH="0" baseline="0" noProof="0" dirty="0" smtClean="0">
                <a:ln w="6600">
                  <a:solidFill>
                    <a:srgbClr val="ED7D31">
                      <a:lumMod val="50000"/>
                    </a:srgbClr>
                  </a:solidFill>
                  <a:prstDash val="solid"/>
                </a:ln>
                <a:solidFill>
                  <a:srgbClr val="FFFFFF"/>
                </a:solidFill>
                <a:effectLst>
                  <a:glow rad="101600">
                    <a:srgbClr val="C00000">
                      <a:alpha val="40000"/>
                    </a:srgbClr>
                  </a:glow>
                  <a:outerShdw dist="38100" dir="2700000" algn="tl" rotWithShape="0">
                    <a:srgbClr val="C00000"/>
                  </a:outerShdw>
                </a:effectLst>
                <a:uLnTx/>
                <a:uFillTx/>
                <a:latin typeface="Calibri" panose="020F0502020204030204"/>
                <a:ea typeface="+mn-ea"/>
                <a:cs typeface="+mn-cs"/>
              </a:rPr>
              <a:t>  ¿</a:t>
            </a:r>
            <a:r>
              <a:rPr kumimoji="0" lang="es-PE" sz="4000" b="1" i="0" u="none" strike="noStrike" kern="1200" cap="none" spc="0" normalizeH="0" baseline="0" noProof="0" dirty="0">
                <a:ln w="6600">
                  <a:solidFill>
                    <a:srgbClr val="ED7D31">
                      <a:lumMod val="50000"/>
                    </a:srgbClr>
                  </a:solidFill>
                  <a:prstDash val="solid"/>
                </a:ln>
                <a:solidFill>
                  <a:srgbClr val="FFFFFF"/>
                </a:solidFill>
                <a:effectLst>
                  <a:glow rad="101600">
                    <a:srgbClr val="C00000">
                      <a:alpha val="40000"/>
                    </a:srgbClr>
                  </a:glow>
                  <a:outerShdw dist="38100" dir="2700000" algn="tl" rotWithShape="0">
                    <a:srgbClr val="C00000"/>
                  </a:outerShdw>
                </a:effectLst>
                <a:uLnTx/>
                <a:uFillTx/>
                <a:latin typeface="Calibri" panose="020F0502020204030204"/>
                <a:ea typeface="+mn-ea"/>
                <a:cs typeface="+mn-cs"/>
              </a:rPr>
              <a:t>Qué dice la mujer </a:t>
            </a:r>
            <a:r>
              <a:rPr kumimoji="0" lang="es-PE" sz="4000" b="1" i="0" u="none" strike="noStrike" kern="1200" cap="none" spc="0" normalizeH="0" baseline="0" noProof="0" dirty="0" smtClean="0">
                <a:ln w="6600">
                  <a:solidFill>
                    <a:srgbClr val="ED7D31">
                      <a:lumMod val="50000"/>
                    </a:srgbClr>
                  </a:solidFill>
                  <a:prstDash val="solid"/>
                </a:ln>
                <a:solidFill>
                  <a:srgbClr val="FFFFFF"/>
                </a:solidFill>
                <a:effectLst>
                  <a:glow rad="101600">
                    <a:srgbClr val="C00000">
                      <a:alpha val="40000"/>
                    </a:srgbClr>
                  </a:glow>
                  <a:outerShdw dist="38100" dir="2700000" algn="tl" rotWithShape="0">
                    <a:srgbClr val="C00000"/>
                  </a:outerShdw>
                </a:effectLst>
                <a:uLnTx/>
                <a:uFillTx/>
                <a:latin typeface="Calibri" panose="020F0502020204030204"/>
                <a:ea typeface="+mn-ea"/>
                <a:cs typeface="+mn-cs"/>
              </a:rPr>
              <a:t>que sale a su                encuentro</a:t>
            </a:r>
            <a:r>
              <a:rPr kumimoji="0" lang="es-PE" sz="4000" b="1" i="0" u="none" strike="noStrike" kern="1200" cap="none" spc="0" normalizeH="0" baseline="0" noProof="0" dirty="0">
                <a:ln w="6600">
                  <a:solidFill>
                    <a:srgbClr val="ED7D31">
                      <a:lumMod val="50000"/>
                    </a:srgbClr>
                  </a:solidFill>
                  <a:prstDash val="solid"/>
                </a:ln>
                <a:solidFill>
                  <a:srgbClr val="FFFFFF"/>
                </a:solidFill>
                <a:effectLst>
                  <a:glow rad="101600">
                    <a:srgbClr val="C00000">
                      <a:alpha val="40000"/>
                    </a:srgbClr>
                  </a:glow>
                  <a:outerShdw dist="38100" dir="2700000" algn="tl" rotWithShape="0">
                    <a:srgbClr val="C00000"/>
                  </a:outerShdw>
                </a:effectLst>
                <a:uLnTx/>
                <a:uFillTx/>
                <a:latin typeface="Calibri" panose="020F0502020204030204"/>
                <a:ea typeface="+mn-ea"/>
                <a:cs typeface="+mn-cs"/>
              </a:rPr>
              <a:t>? </a:t>
            </a:r>
            <a:endParaRPr kumimoji="0" lang="es-ES" sz="4000" b="1" i="0" u="none" strike="noStrike" kern="1200" cap="none" spc="0" normalizeH="0" baseline="0" noProof="0" dirty="0">
              <a:ln w="6600">
                <a:solidFill>
                  <a:srgbClr val="ED7D31">
                    <a:lumMod val="50000"/>
                  </a:srgbClr>
                </a:solidFill>
                <a:prstDash val="solid"/>
              </a:ln>
              <a:solidFill>
                <a:srgbClr val="FFFFFF"/>
              </a:solidFill>
              <a:effectLst>
                <a:glow rad="101600">
                  <a:srgbClr val="C00000">
                    <a:alpha val="40000"/>
                  </a:srgbClr>
                </a:glow>
                <a:outerShdw dist="38100" dir="2700000" algn="tl" rotWithShape="0">
                  <a:srgbClr val="C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916924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strVal val="2/3*#ppt_w"/>
                                          </p:val>
                                        </p:tav>
                                        <p:tav tm="100000">
                                          <p:val>
                                            <p:strVal val="#ppt_w"/>
                                          </p:val>
                                        </p:tav>
                                      </p:tavLst>
                                    </p:anim>
                                    <p:anim calcmode="lin" valueType="num">
                                      <p:cBhvr>
                                        <p:cTn id="8" dur="1750" fill="hold"/>
                                        <p:tgtEl>
                                          <p:spTgt spid="9"/>
                                        </p:tgtEl>
                                        <p:attrNameLst>
                                          <p:attrName>ppt_h</p:attrName>
                                        </p:attrNameLst>
                                      </p:cBhvr>
                                      <p:tavLst>
                                        <p:tav tm="0">
                                          <p:val>
                                            <p:strVal val="2/3*#ppt_h"/>
                                          </p:val>
                                        </p:tav>
                                        <p:tav tm="100000">
                                          <p:val>
                                            <p:strVal val="#ppt_h"/>
                                          </p:val>
                                        </p:tav>
                                      </p:tavLst>
                                    </p:anim>
                                  </p:childTnLst>
                                </p:cTn>
                              </p:par>
                            </p:childTnLst>
                          </p:cTn>
                        </p:par>
                        <p:par>
                          <p:cTn id="9" fill="hold">
                            <p:stCondLst>
                              <p:cond delay="367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strVal val="2/3*#ppt_w"/>
                                          </p:val>
                                        </p:tav>
                                        <p:tav tm="100000">
                                          <p:val>
                                            <p:strVal val="#ppt_w"/>
                                          </p:val>
                                        </p:tav>
                                      </p:tavLst>
                                    </p:anim>
                                    <p:anim calcmode="lin" valueType="num">
                                      <p:cBhvr>
                                        <p:cTn id="13" dur="1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268" y="523113"/>
            <a:ext cx="7914132" cy="5887212"/>
          </a:xfrm>
          <a:prstGeom prst="rect">
            <a:avLst/>
          </a:prstGeom>
          <a:scene3d>
            <a:camera prst="orthographicFront"/>
            <a:lightRig rig="threePt" dir="t"/>
          </a:scene3d>
          <a:sp3d>
            <a:bevelT/>
          </a:sp3d>
        </p:spPr>
      </p:pic>
      <p:sp>
        <p:nvSpPr>
          <p:cNvPr id="13" name="12 Rectángulo"/>
          <p:cNvSpPr/>
          <p:nvPr/>
        </p:nvSpPr>
        <p:spPr>
          <a:xfrm>
            <a:off x="5334000" y="1999156"/>
            <a:ext cx="2966720" cy="3785652"/>
          </a:xfrm>
          <a:prstGeom prst="rect">
            <a:avLst/>
          </a:prstGeom>
        </p:spPr>
        <p:txBody>
          <a:bodyPr wrap="square">
            <a:spAutoFit/>
          </a:bodyPr>
          <a:lstStyle/>
          <a:p>
            <a:pPr marL="571500" marR="0" lvl="0" indent="-5715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4000" b="1" i="0" u="none" strike="noStrike" kern="1200" cap="none" spc="0" normalizeH="0" baseline="0" noProof="0" dirty="0" smtClean="0">
                <a:ln w="19050">
                  <a:solidFill>
                    <a:srgbClr val="C00000"/>
                  </a:solidFill>
                  <a:prstDash val="solid"/>
                </a:ln>
                <a:solidFill>
                  <a:srgbClr val="FFFFFF"/>
                </a:solidFill>
                <a:effectLst>
                  <a:glow rad="101600">
                    <a:schemeClr val="tx1">
                      <a:lumMod val="95000"/>
                      <a:lumOff val="5000"/>
                      <a:alpha val="60000"/>
                    </a:schemeClr>
                  </a:glow>
                  <a:outerShdw dist="38100" dir="2700000" algn="tl" rotWithShape="0">
                    <a:srgbClr val="ED7D31"/>
                  </a:outerShdw>
                </a:effectLst>
                <a:uLnTx/>
                <a:uFillTx/>
                <a:latin typeface="Berlin Sans FB Demi" panose="020E0802020502020306" pitchFamily="34" charset="0"/>
              </a:rPr>
              <a:t>¿</a:t>
            </a:r>
            <a:r>
              <a:rPr kumimoji="0" lang="es-PE" sz="4000" b="1" i="0" u="none" strike="noStrike" kern="1200" cap="none" spc="0" normalizeH="0" baseline="0" noProof="0" dirty="0">
                <a:ln w="19050">
                  <a:solidFill>
                    <a:srgbClr val="C00000"/>
                  </a:solidFill>
                  <a:prstDash val="solid"/>
                </a:ln>
                <a:solidFill>
                  <a:srgbClr val="FFFFFF"/>
                </a:solidFill>
                <a:effectLst>
                  <a:glow rad="101600">
                    <a:schemeClr val="tx1">
                      <a:lumMod val="95000"/>
                      <a:lumOff val="5000"/>
                      <a:alpha val="60000"/>
                    </a:schemeClr>
                  </a:glow>
                  <a:outerShdw dist="38100" dir="2700000" algn="tl" rotWithShape="0">
                    <a:srgbClr val="ED7D31"/>
                  </a:outerShdw>
                </a:effectLst>
                <a:uLnTx/>
                <a:uFillTx/>
                <a:latin typeface="Berlin Sans FB Demi" panose="020E0802020502020306" pitchFamily="34" charset="0"/>
              </a:rPr>
              <a:t>Qué gesto hace</a:t>
            </a:r>
            <a:r>
              <a:rPr kumimoji="0" lang="es-PE" sz="4000" b="1" i="0" u="none" strike="noStrike" kern="1200" cap="none" spc="0" normalizeH="0" baseline="0" noProof="0" dirty="0" smtClean="0">
                <a:ln w="19050">
                  <a:solidFill>
                    <a:srgbClr val="C00000"/>
                  </a:solidFill>
                  <a:prstDash val="solid"/>
                </a:ln>
                <a:solidFill>
                  <a:srgbClr val="FFFFFF"/>
                </a:solidFill>
                <a:effectLst>
                  <a:glow rad="101600">
                    <a:schemeClr val="tx1">
                      <a:lumMod val="95000"/>
                      <a:lumOff val="5000"/>
                      <a:alpha val="60000"/>
                    </a:schemeClr>
                  </a:glow>
                  <a:outerShdw dist="38100" dir="2700000" algn="tl" rotWithShape="0">
                    <a:srgbClr val="ED7D31"/>
                  </a:outerShdw>
                </a:effectLst>
                <a:uLnTx/>
                <a:uFillTx/>
                <a:latin typeface="Berlin Sans FB Demi" panose="020E0802020502020306"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4000" b="1" i="0" u="none" strike="noStrike" kern="1200" cap="none" spc="0" normalizeH="0" baseline="0" noProof="0" dirty="0" smtClean="0">
                <a:ln w="19050">
                  <a:solidFill>
                    <a:srgbClr val="C00000"/>
                  </a:solidFill>
                  <a:prstDash val="solid"/>
                </a:ln>
                <a:solidFill>
                  <a:srgbClr val="FFFFFF"/>
                </a:solidFill>
                <a:effectLst>
                  <a:glow rad="101600">
                    <a:schemeClr val="tx1">
                      <a:lumMod val="95000"/>
                      <a:lumOff val="5000"/>
                      <a:alpha val="60000"/>
                    </a:schemeClr>
                  </a:glow>
                  <a:outerShdw dist="38100" dir="2700000" algn="tl" rotWithShape="0">
                    <a:srgbClr val="ED7D31"/>
                  </a:outerShdw>
                </a:effectLst>
                <a:uLnTx/>
                <a:uFillTx/>
                <a:latin typeface="Berlin Sans FB Demi" panose="020E0802020502020306" pitchFamily="34" charset="0"/>
              </a:rPr>
              <a:t> </a:t>
            </a:r>
            <a:r>
              <a:rPr kumimoji="0" lang="es-PE" sz="4000" b="1" i="0" u="none" strike="noStrike" kern="1200" cap="none" spc="0" normalizeH="0" baseline="0" noProof="0" dirty="0">
                <a:ln w="19050">
                  <a:solidFill>
                    <a:srgbClr val="C00000"/>
                  </a:solidFill>
                  <a:prstDash val="solid"/>
                </a:ln>
                <a:solidFill>
                  <a:srgbClr val="FFFFFF"/>
                </a:solidFill>
                <a:effectLst>
                  <a:glow rad="101600">
                    <a:schemeClr val="tx1">
                      <a:lumMod val="95000"/>
                      <a:lumOff val="5000"/>
                      <a:alpha val="60000"/>
                    </a:schemeClr>
                  </a:glow>
                  <a:outerShdw dist="38100" dir="2700000" algn="tl" rotWithShape="0">
                    <a:srgbClr val="ED7D31"/>
                  </a:outerShdw>
                </a:effectLst>
                <a:uLnTx/>
                <a:uFillTx/>
                <a:latin typeface="Berlin Sans FB Demi" panose="020E0802020502020306" pitchFamily="34" charset="0"/>
              </a:rPr>
              <a:t>¿Qué es lo que suplica</a:t>
            </a:r>
            <a:r>
              <a:rPr kumimoji="0" lang="es-PE" sz="4000" b="1" i="0" u="none" strike="noStrike" kern="1200" cap="none" spc="0" normalizeH="0" baseline="0" noProof="0" dirty="0" smtClean="0">
                <a:ln w="19050">
                  <a:solidFill>
                    <a:srgbClr val="C00000"/>
                  </a:solidFill>
                  <a:prstDash val="solid"/>
                </a:ln>
                <a:solidFill>
                  <a:srgbClr val="FFFFFF"/>
                </a:solidFill>
                <a:effectLst>
                  <a:glow rad="101600">
                    <a:schemeClr val="tx1">
                      <a:lumMod val="95000"/>
                      <a:lumOff val="5000"/>
                      <a:alpha val="60000"/>
                    </a:schemeClr>
                  </a:glow>
                  <a:outerShdw dist="38100" dir="2700000" algn="tl" rotWithShape="0">
                    <a:srgbClr val="ED7D31"/>
                  </a:outerShdw>
                </a:effectLst>
                <a:uLnTx/>
                <a:uFillTx/>
                <a:latin typeface="Berlin Sans FB Demi" panose="020E0802020502020306" pitchFamily="34" charset="0"/>
              </a:rPr>
              <a:t>?.</a:t>
            </a:r>
            <a:endParaRPr kumimoji="0" lang="es-PE" sz="4000" b="1" i="0" u="none" strike="noStrike" kern="1200" cap="none" spc="0" normalizeH="0" baseline="0" noProof="0" dirty="0">
              <a:ln w="19050">
                <a:solidFill>
                  <a:srgbClr val="C00000"/>
                </a:solidFill>
                <a:prstDash val="solid"/>
              </a:ln>
              <a:solidFill>
                <a:srgbClr val="FFFFFF"/>
              </a:solidFill>
              <a:effectLst>
                <a:glow rad="101600">
                  <a:schemeClr val="tx1">
                    <a:lumMod val="95000"/>
                    <a:lumOff val="5000"/>
                    <a:alpha val="60000"/>
                  </a:schemeClr>
                </a:glow>
                <a:outerShdw dist="38100" dir="2700000" algn="tl" rotWithShape="0">
                  <a:srgbClr val="ED7D31"/>
                </a:outerShdw>
              </a:effectLst>
              <a:uLnTx/>
              <a:uFillTx/>
              <a:latin typeface="Berlin Sans FB Demi" panose="020E0802020502020306" pitchFamily="34" charset="0"/>
            </a:endParaRPr>
          </a:p>
        </p:txBody>
      </p:sp>
    </p:spTree>
    <p:extLst>
      <p:ext uri="{BB962C8B-B14F-4D97-AF65-F5344CB8AC3E}">
        <p14:creationId xmlns:p14="http://schemas.microsoft.com/office/powerpoint/2010/main" val="22684954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strVal val="2/3*#ppt_w"/>
                                          </p:val>
                                        </p:tav>
                                        <p:tav tm="100000">
                                          <p:val>
                                            <p:strVal val="#ppt_w"/>
                                          </p:val>
                                        </p:tav>
                                      </p:tavLst>
                                    </p:anim>
                                    <p:anim calcmode="lin" valueType="num">
                                      <p:cBhvr>
                                        <p:cTn id="8" dur="175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tholic.net - La cananea, la fe que vence a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9932" y="473551"/>
            <a:ext cx="7932305" cy="59177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6"/>
          <p:cNvSpPr txBox="1">
            <a:spLocks noChangeArrowheads="1"/>
          </p:cNvSpPr>
          <p:nvPr/>
        </p:nvSpPr>
        <p:spPr bwMode="auto">
          <a:xfrm>
            <a:off x="5787213" y="502126"/>
            <a:ext cx="3060033" cy="523220"/>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50" normalizeH="0" baseline="0" noProof="0" dirty="0">
                <a:ln w="11430"/>
                <a:solidFill>
                  <a:schemeClr val="bg1"/>
                </a:solidFill>
                <a:effectLst>
                  <a:glow rad="101600">
                    <a:schemeClr val="bg2">
                      <a:lumMod val="10000"/>
                      <a:alpha val="60000"/>
                    </a:schemeClr>
                  </a:glow>
                </a:effectLst>
                <a:uLnTx/>
                <a:uFillTx/>
                <a:latin typeface="Times New Roman"/>
                <a:ea typeface="Times New Roman"/>
                <a:cs typeface="+mn-cs"/>
              </a:rPr>
              <a:t>Mateo 15</a:t>
            </a:r>
            <a:r>
              <a:rPr kumimoji="0" lang="es-PE" sz="2800" b="1" i="0" u="none" strike="noStrike" kern="1200" cap="none" spc="50" normalizeH="0" baseline="0" noProof="0" dirty="0" smtClean="0">
                <a:ln w="11430"/>
                <a:solidFill>
                  <a:schemeClr val="bg1"/>
                </a:solidFill>
                <a:effectLst>
                  <a:glow rad="101600">
                    <a:schemeClr val="bg2">
                      <a:lumMod val="10000"/>
                      <a:alpha val="60000"/>
                    </a:schemeClr>
                  </a:glow>
                </a:effectLst>
                <a:uLnTx/>
                <a:uFillTx/>
                <a:latin typeface="Times New Roman"/>
                <a:ea typeface="Times New Roman"/>
                <a:cs typeface="+mn-cs"/>
              </a:rPr>
              <a:t>, </a:t>
            </a:r>
            <a:r>
              <a:rPr kumimoji="0" lang="es-PE" sz="2800" b="1" i="0" u="none" strike="noStrike" kern="1200" normalizeH="0" baseline="0" noProof="0" dirty="0" smtClean="0">
                <a:ln w="12700">
                  <a:solidFill>
                    <a:schemeClr val="accent5"/>
                  </a:solidFill>
                  <a:prstDash val="solid"/>
                </a:ln>
                <a:solidFill>
                  <a:schemeClr val="bg1"/>
                </a:solidFill>
                <a:effectLst>
                  <a:glow rad="101600">
                    <a:schemeClr val="bg2">
                      <a:lumMod val="10000"/>
                      <a:alpha val="60000"/>
                    </a:schemeClr>
                  </a:glow>
                </a:effectLst>
                <a:uLnTx/>
                <a:uFillTx/>
                <a:latin typeface="Arial Rounded MT Bold" panose="020F0704030504030204" pitchFamily="34" charset="0"/>
                <a:ea typeface="Tahoma" panose="020B0604030504040204" pitchFamily="34" charset="0"/>
                <a:cs typeface="Tahoma" panose="020B0604030504040204" pitchFamily="34" charset="0"/>
              </a:rPr>
              <a:t>21-28</a:t>
            </a:r>
            <a:endParaRPr kumimoji="0" lang="es-PE" sz="2800" b="1" i="0" u="none" strike="noStrike" kern="1200" cap="none" spc="50" normalizeH="0" baseline="0" noProof="0" dirty="0">
              <a:ln w="11430"/>
              <a:solidFill>
                <a:schemeClr val="bg1"/>
              </a:solidFill>
              <a:effectLst>
                <a:glow rad="101600">
                  <a:schemeClr val="bg2">
                    <a:lumMod val="10000"/>
                    <a:alpha val="60000"/>
                  </a:schemeClr>
                </a:glow>
              </a:effectLst>
              <a:uLnTx/>
              <a:uFillTx/>
              <a:latin typeface="Arial Rounded MT Bold" panose="020F0704030504030204" pitchFamily="34" charset="0"/>
              <a:ea typeface="Tahoma" panose="020B0604030504040204" pitchFamily="34" charset="0"/>
              <a:cs typeface="Tahoma" panose="020B0604030504040204" pitchFamily="34" charset="0"/>
            </a:endParaRPr>
          </a:p>
        </p:txBody>
      </p:sp>
      <p:sp>
        <p:nvSpPr>
          <p:cNvPr id="14" name="Text Box 6"/>
          <p:cNvSpPr txBox="1">
            <a:spLocks noChangeArrowheads="1"/>
          </p:cNvSpPr>
          <p:nvPr/>
        </p:nvSpPr>
        <p:spPr bwMode="auto">
          <a:xfrm>
            <a:off x="6554959" y="5847071"/>
            <a:ext cx="2023550" cy="52322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kern="0" dirty="0" smtClean="0">
                <a:solidFill>
                  <a:prstClr val="white"/>
                </a:solidFill>
                <a:effectLst>
                  <a:outerShdw blurRad="38100" dist="38100" dir="2700000" algn="tl">
                    <a:srgbClr val="000000">
                      <a:alpha val="43137"/>
                    </a:srgbClr>
                  </a:outerShdw>
                </a:effectLst>
                <a:latin typeface="Calibri" panose="020F0502020204030204"/>
              </a:rPr>
              <a:t>20</a:t>
            </a:r>
            <a:r>
              <a:rPr kumimoji="0" lang="es-ES" sz="2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Agosto</a:t>
            </a:r>
            <a:r>
              <a:rPr kumimoji="0" lang="es-ES"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s-ES"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2023</a:t>
            </a:r>
            <a:endPar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 name="WordArt 6"/>
          <p:cNvSpPr>
            <a:spLocks noChangeArrowheads="1" noChangeShapeType="1" noTextEdit="1"/>
          </p:cNvSpPr>
          <p:nvPr/>
        </p:nvSpPr>
        <p:spPr bwMode="auto">
          <a:xfrm>
            <a:off x="1838759" y="4567718"/>
            <a:ext cx="5965372" cy="1195150"/>
          </a:xfrm>
          <a:prstGeom prst="rect">
            <a:avLst/>
          </a:prstGeom>
        </p:spPr>
        <p:txBody>
          <a:bodyPr wrap="none" fromWordArt="1">
            <a:prstTxWarp prst="textWave2">
              <a:avLst>
                <a:gd name="adj1" fmla="val 12500"/>
                <a:gd name="adj2" fmla="val -2395"/>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0" cap="none" spc="0" normalizeH="0" baseline="0" noProof="0" dirty="0" smtClean="0">
                <a:ln w="12700">
                  <a:solidFill>
                    <a:srgbClr val="EAEAEA"/>
                  </a:solidFill>
                  <a:round/>
                  <a:headEnd/>
                  <a:tailEnd/>
                </a:ln>
                <a:solidFill>
                  <a:schemeClr val="bg1"/>
                </a:solidFill>
                <a:effectLst>
                  <a:glow rad="101600">
                    <a:schemeClr val="tx1">
                      <a:lumMod val="95000"/>
                      <a:lumOff val="5000"/>
                      <a:alpha val="60000"/>
                    </a:schemeClr>
                  </a:glow>
                </a:effectLst>
                <a:uLnTx/>
                <a:uFillTx/>
                <a:latin typeface="Cooper Black" panose="0208090404030B020404" pitchFamily="18" charset="0"/>
              </a:rPr>
              <a:t> ¡ MUJER, QUE GRANDE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0" cap="none" spc="0" normalizeH="0" baseline="0" noProof="0" dirty="0" smtClean="0">
                <a:ln w="12700">
                  <a:solidFill>
                    <a:srgbClr val="EAEAEA"/>
                  </a:solidFill>
                  <a:round/>
                  <a:headEnd/>
                  <a:tailEnd/>
                </a:ln>
                <a:solidFill>
                  <a:schemeClr val="bg1"/>
                </a:solidFill>
                <a:effectLst>
                  <a:glow rad="101600">
                    <a:schemeClr val="tx1">
                      <a:lumMod val="95000"/>
                      <a:lumOff val="5000"/>
                      <a:alpha val="60000"/>
                    </a:schemeClr>
                  </a:glow>
                </a:effectLst>
                <a:uLnTx/>
                <a:uFillTx/>
                <a:latin typeface="Cooper Black" panose="0208090404030B020404" pitchFamily="18" charset="0"/>
              </a:rPr>
              <a:t>ES TU FE !</a:t>
            </a:r>
            <a:endParaRPr kumimoji="0" lang="es-PE" sz="3200" b="1" i="0" u="none" strike="noStrike" kern="10" cap="none" spc="0" normalizeH="0" baseline="0" noProof="0" dirty="0">
              <a:ln w="12700">
                <a:solidFill>
                  <a:srgbClr val="EAEAEA"/>
                </a:solidFill>
                <a:round/>
                <a:headEnd/>
                <a:tailEnd/>
              </a:ln>
              <a:solidFill>
                <a:schemeClr val="bg1"/>
              </a:solidFill>
              <a:effectLst>
                <a:glow rad="101600">
                  <a:schemeClr val="tx1">
                    <a:lumMod val="95000"/>
                    <a:lumOff val="5000"/>
                    <a:alpha val="60000"/>
                  </a:schemeClr>
                </a:glow>
              </a:effectLst>
              <a:uLnTx/>
              <a:uFillTx/>
              <a:latin typeface="Cooper Black" panose="0208090404030B020404" pitchFamily="18" charset="0"/>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478" y="502126"/>
            <a:ext cx="3821456" cy="700736"/>
          </a:xfrm>
          <a:prstGeom prst="rect">
            <a:avLst/>
          </a:prstGeom>
        </p:spPr>
      </p:pic>
    </p:spTree>
    <p:extLst>
      <p:ext uri="{BB962C8B-B14F-4D97-AF65-F5344CB8AC3E}">
        <p14:creationId xmlns:p14="http://schemas.microsoft.com/office/powerpoint/2010/main" val="32151848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par>
                          <p:cTn id="10" fill="hold">
                            <p:stCondLst>
                              <p:cond delay="1000"/>
                            </p:stCondLst>
                            <p:childTnLst>
                              <p:par>
                                <p:cTn id="11" presetID="53" presetClass="entr" presetSubtype="528"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fltVal val="0.5"/>
                                          </p:val>
                                        </p:tav>
                                        <p:tav tm="100000">
                                          <p:val>
                                            <p:strVal val="#ppt_x"/>
                                          </p:val>
                                        </p:tav>
                                      </p:tavLst>
                                    </p:anim>
                                    <p:anim calcmode="lin" valueType="num">
                                      <p:cBhvr>
                                        <p:cTn id="17" dur="750" fill="hold"/>
                                        <p:tgtEl>
                                          <p:spTgt spid="11"/>
                                        </p:tgtEl>
                                        <p:attrNameLst>
                                          <p:attrName>ppt_y</p:attrName>
                                        </p:attrNameLst>
                                      </p:cBhvr>
                                      <p:tavLst>
                                        <p:tav tm="0">
                                          <p:val>
                                            <p:fltVal val="0.5"/>
                                          </p:val>
                                        </p:tav>
                                        <p:tav tm="100000">
                                          <p:val>
                                            <p:strVal val="#ppt_y"/>
                                          </p:val>
                                        </p:tav>
                                      </p:tavLst>
                                    </p:anim>
                                  </p:childTnLst>
                                </p:cTn>
                              </p:par>
                            </p:childTnLst>
                          </p:cTn>
                        </p:par>
                        <p:par>
                          <p:cTn id="18" fill="hold">
                            <p:stCondLst>
                              <p:cond delay="3400"/>
                            </p:stCondLst>
                            <p:childTnLst>
                              <p:par>
                                <p:cTn id="19" presetID="29"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ppt_x</p:attrName>
                                        </p:attrNameLst>
                                      </p:cBhvr>
                                      <p:tavLst>
                                        <p:tav tm="0">
                                          <p:val>
                                            <p:strVal val="#ppt_x-.2"/>
                                          </p:val>
                                        </p:tav>
                                        <p:tav tm="100000">
                                          <p:val>
                                            <p:strVal val="#ppt_x"/>
                                          </p:val>
                                        </p:tav>
                                      </p:tavLst>
                                    </p:anim>
                                    <p:anim calcmode="lin" valueType="num">
                                      <p:cBhvr>
                                        <p:cTn id="2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0173" y="515492"/>
            <a:ext cx="7932802" cy="5847207"/>
          </a:xfrm>
          <a:prstGeom prst="rect">
            <a:avLst/>
          </a:prstGeom>
        </p:spPr>
      </p:pic>
      <p:sp>
        <p:nvSpPr>
          <p:cNvPr id="3" name="Rectangle 7"/>
          <p:cNvSpPr>
            <a:spLocks noChangeArrowheads="1"/>
          </p:cNvSpPr>
          <p:nvPr/>
        </p:nvSpPr>
        <p:spPr bwMode="auto">
          <a:xfrm>
            <a:off x="4937760" y="911219"/>
            <a:ext cx="3304903" cy="5080000"/>
          </a:xfrm>
          <a:prstGeom prst="rect">
            <a:avLst/>
          </a:prstGeom>
          <a:noFill/>
          <a:ln w="9525">
            <a:noFill/>
            <a:miter lim="800000"/>
            <a:headEnd/>
            <a:tailEnd/>
          </a:ln>
          <a:effectLst/>
          <a:scene3d>
            <a:camera prst="orthographicFront"/>
            <a:lightRig rig="threePt" dir="t"/>
          </a:scene3d>
          <a:sp3d>
            <a:bevelT prst="slope"/>
          </a:sp3d>
        </p:spPr>
        <p:txBody>
          <a:bodyPr/>
          <a:lstStyle/>
          <a:p>
            <a:pPr marL="571500" marR="0" lvl="0" indent="-57150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s-PE" sz="3200" b="0" i="0" u="none" strike="noStrike" kern="1200" cap="none" spc="0" normalizeH="0" baseline="0" noProof="0" dirty="0">
                <a:ln w="18415" cmpd="sng">
                  <a:solidFill>
                    <a:srgbClr val="FFFFFF"/>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rPr>
              <a:t> </a:t>
            </a:r>
            <a:r>
              <a:rPr kumimoji="0" lang="es-PE" sz="3200" b="0" i="0" u="none" strike="noStrike" kern="1200" cap="none" spc="0" normalizeH="0" baseline="0" noProof="0" dirty="0" smtClean="0">
                <a:ln w="18415" cmpd="sng">
                  <a:solidFill>
                    <a:srgbClr val="FFFFFF"/>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rPr>
              <a:t>¿</a:t>
            </a:r>
            <a:r>
              <a:rPr kumimoji="0" lang="es-PE" sz="3200" b="0" i="0" u="none" strike="noStrike" kern="1200" cap="none" spc="0" normalizeH="0" baseline="0" noProof="0" dirty="0">
                <a:ln w="18415" cmpd="sng">
                  <a:solidFill>
                    <a:srgbClr val="FFFFFF"/>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rPr>
              <a:t>Por qué el Señor Jesús actuó y se relacionó con esa mujer como lo ha hecho</a:t>
            </a:r>
            <a:r>
              <a:rPr kumimoji="0" lang="es-PE" sz="3200" b="0" i="0" u="none" strike="noStrike" kern="1200" cap="none" spc="0" normalizeH="0" baseline="0" noProof="0" dirty="0" smtClean="0">
                <a:ln w="18415" cmpd="sng">
                  <a:solidFill>
                    <a:srgbClr val="FFFFFF"/>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rPr>
              <a:t>?,                       ¿</a:t>
            </a:r>
            <a:r>
              <a:rPr kumimoji="0" lang="es-PE" sz="3200" b="0" i="0" u="none" strike="noStrike" kern="1200" cap="none" spc="0" normalizeH="0" baseline="0" noProof="0" dirty="0">
                <a:ln w="18415" cmpd="sng">
                  <a:solidFill>
                    <a:srgbClr val="FFFFFF"/>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rPr>
              <a:t>qué buscaba o pretendía con eso?</a:t>
            </a:r>
            <a:endParaRPr kumimoji="0" lang="es-ES" sz="3200" b="0" i="0" u="none" strike="noStrike" kern="1200" cap="none" spc="0" normalizeH="0" baseline="0" noProof="0" dirty="0">
              <a:ln w="18415" cmpd="sng">
                <a:solidFill>
                  <a:srgbClr val="FFFFFF"/>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endParaRPr>
          </a:p>
          <a:p>
            <a:pPr marL="571500" marR="0" lvl="0" indent="-57150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s-ES" sz="3200" b="0" i="0" u="none" strike="noStrike" kern="1200" cap="none" spc="0" normalizeH="0" baseline="0" noProof="0" dirty="0">
              <a:ln w="18415" cmpd="sng">
                <a:solidFill>
                  <a:srgbClr val="FFFFFF"/>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72066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2/3*#ppt_w"/>
                                          </p:val>
                                        </p:tav>
                                        <p:tav tm="100000">
                                          <p:val>
                                            <p:strVal val="#ppt_w"/>
                                          </p:val>
                                        </p:tav>
                                      </p:tavLst>
                                    </p:anim>
                                    <p:anim calcmode="lin" valueType="num">
                                      <p:cBhvr>
                                        <p:cTn id="8" dur="1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1509" y="515493"/>
            <a:ext cx="7892415" cy="5875782"/>
          </a:xfrm>
          <a:prstGeom prst="rect">
            <a:avLst/>
          </a:prstGeom>
          <a:scene3d>
            <a:camera prst="orthographicFront"/>
            <a:lightRig rig="threePt" dir="t"/>
          </a:scene3d>
          <a:sp3d>
            <a:bevelT/>
          </a:sp3d>
        </p:spPr>
      </p:pic>
      <p:sp>
        <p:nvSpPr>
          <p:cNvPr id="8" name="7 Rectángulo"/>
          <p:cNvSpPr/>
          <p:nvPr/>
        </p:nvSpPr>
        <p:spPr>
          <a:xfrm>
            <a:off x="4548149" y="1847547"/>
            <a:ext cx="3459904" cy="4401205"/>
          </a:xfrm>
          <a:prstGeom prst="rect">
            <a:avLst/>
          </a:prstGeom>
        </p:spPr>
        <p:txBody>
          <a:bodyPr wrap="square">
            <a:spAutoFit/>
          </a:bodyPr>
          <a:lstStyle/>
          <a:p>
            <a:pPr marL="571500" marR="0" lvl="0" indent="-5715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4000" b="1" i="0" u="none" strike="noStrike" kern="1200" cap="none" spc="0" normalizeH="0" baseline="0" noProof="0" dirty="0" smtClean="0">
                <a:ln w="19050">
                  <a:solidFill>
                    <a:prstClr val="black"/>
                  </a:solidFill>
                  <a:prstDash val="solid"/>
                </a:ln>
                <a:solidFill>
                  <a:srgbClr val="FFC000"/>
                </a:solidFill>
                <a:effectLst>
                  <a:outerShdw dist="38100" dir="2700000" algn="tl" rotWithShape="0">
                    <a:srgbClr val="ED7D31"/>
                  </a:outerShdw>
                </a:effectLst>
                <a:uLnTx/>
                <a:uFillTx/>
                <a:latin typeface="Calibri" panose="020F0502020204030204"/>
                <a:ea typeface="+mn-ea"/>
                <a:cs typeface="+mn-cs"/>
              </a:rPr>
              <a:t>¿</a:t>
            </a:r>
            <a:r>
              <a:rPr kumimoji="0" lang="es-PE" sz="4000" b="1" i="0" u="none" strike="noStrike" kern="1200" cap="none" spc="0" normalizeH="0" baseline="0" noProof="0" dirty="0">
                <a:ln w="19050">
                  <a:solidFill>
                    <a:prstClr val="black"/>
                  </a:solidFill>
                  <a:prstDash val="solid"/>
                </a:ln>
                <a:solidFill>
                  <a:srgbClr val="FFC000"/>
                </a:solidFill>
                <a:effectLst>
                  <a:outerShdw dist="38100" dir="2700000" algn="tl" rotWithShape="0">
                    <a:srgbClr val="ED7D31"/>
                  </a:outerShdw>
                </a:effectLst>
                <a:uLnTx/>
                <a:uFillTx/>
                <a:latin typeface="Calibri" panose="020F0502020204030204"/>
                <a:ea typeface="+mn-ea"/>
                <a:cs typeface="+mn-cs"/>
              </a:rPr>
              <a:t>Cómo responde Jesús a la confianza de esta mujer?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4000" b="1" i="0" u="none" strike="noStrike" kern="1200" cap="none" spc="0" normalizeH="0" baseline="0" noProof="0" dirty="0">
              <a:ln w="19050">
                <a:solidFill>
                  <a:prstClr val="black"/>
                </a:solidFill>
                <a:prstDash val="solid"/>
              </a:ln>
              <a:solidFill>
                <a:srgbClr val="FFC000"/>
              </a:solidFill>
              <a:effectLst>
                <a:outerShdw dist="38100" dir="2700000" algn="tl" rotWithShape="0">
                  <a:srgbClr val="ED7D31"/>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4000" b="1" i="0" u="none" strike="noStrike" kern="1200" cap="none" spc="0" normalizeH="0" baseline="0" noProof="0" dirty="0">
              <a:ln w="19050">
                <a:solidFill>
                  <a:prstClr val="black"/>
                </a:solidFill>
                <a:prstDash val="solid"/>
              </a:ln>
              <a:solidFill>
                <a:srgbClr val="FFC000"/>
              </a:solidFill>
              <a:effectLst>
                <a:outerShdw dist="38100" dir="2700000" algn="tl" rotWithShape="0">
                  <a:srgbClr val="ED7D31"/>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979400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2/3*#ppt_w"/>
                                          </p:val>
                                        </p:tav>
                                        <p:tav tm="100000">
                                          <p:val>
                                            <p:strVal val="#ppt_w"/>
                                          </p:val>
                                        </p:tav>
                                      </p:tavLst>
                                    </p:anim>
                                    <p:anim calcmode="lin" valueType="num">
                                      <p:cBhvr>
                                        <p:cTn id="8" dur="175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659" y="533621"/>
            <a:ext cx="7912366" cy="5857653"/>
          </a:xfrm>
          <a:prstGeom prst="rect">
            <a:avLst/>
          </a:prstGeom>
          <a:scene3d>
            <a:camera prst="orthographicFront"/>
            <a:lightRig rig="threePt" dir="t"/>
          </a:scene3d>
          <a:sp3d>
            <a:bevelT/>
          </a:sp3d>
        </p:spPr>
      </p:pic>
      <p:sp>
        <p:nvSpPr>
          <p:cNvPr id="3" name="Rectángulo 2"/>
          <p:cNvSpPr/>
          <p:nvPr/>
        </p:nvSpPr>
        <p:spPr>
          <a:xfrm>
            <a:off x="4853960" y="505047"/>
            <a:ext cx="228299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a:ln>
                  <a:noFill/>
                </a:ln>
                <a:solidFill>
                  <a:prstClr val="white"/>
                </a:solidFill>
                <a:effectLst>
                  <a:glow rad="139700">
                    <a:schemeClr val="accent5">
                      <a:satMod val="175000"/>
                      <a:alpha val="40000"/>
                    </a:schemeClr>
                  </a:glow>
                  <a:outerShdw blurRad="38100" dist="38100" dir="2700000" algn="tl">
                    <a:srgbClr val="000000">
                      <a:alpha val="43137"/>
                    </a:srgbClr>
                  </a:outerShdw>
                </a:effectLst>
                <a:uLnTx/>
                <a:uFillTx/>
                <a:latin typeface="Tekton Pro" pitchFamily="34" charset="0"/>
                <a:ea typeface="+mn-ea"/>
                <a:cs typeface="+mn-cs"/>
              </a:rPr>
              <a:t>Motivación: </a:t>
            </a:r>
          </a:p>
        </p:txBody>
      </p:sp>
      <p:sp>
        <p:nvSpPr>
          <p:cNvPr id="8" name="Rectangle 9"/>
          <p:cNvSpPr>
            <a:spLocks noChangeArrowheads="1"/>
          </p:cNvSpPr>
          <p:nvPr/>
        </p:nvSpPr>
        <p:spPr bwMode="auto">
          <a:xfrm>
            <a:off x="774434" y="1400291"/>
            <a:ext cx="3543566" cy="3476510"/>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white"/>
                </a:solidFill>
                <a:effectLst>
                  <a:glow rad="101600">
                    <a:schemeClr val="tx1">
                      <a:lumMod val="95000"/>
                      <a:lumOff val="5000"/>
                      <a:alpha val="60000"/>
                    </a:schemeClr>
                  </a:glow>
                  <a:outerShdw blurRad="38100" dist="38100" dir="2700000" algn="tl">
                    <a:srgbClr val="000000">
                      <a:alpha val="43137"/>
                    </a:srgbClr>
                  </a:outerShdw>
                </a:effectLst>
                <a:uLnTx/>
                <a:uFillTx/>
                <a:latin typeface="Tekton Pro" pitchFamily="34" charset="0"/>
                <a:ea typeface="+mn-ea"/>
                <a:cs typeface="+mn-cs"/>
              </a:rPr>
              <a:t>Una </a:t>
            </a:r>
            <a:r>
              <a:rPr kumimoji="0" lang="es-PE" sz="2400" b="1" i="0" u="none" strike="noStrike" kern="1200" cap="none" spc="0" normalizeH="0" baseline="0" noProof="0" dirty="0">
                <a:ln>
                  <a:noFill/>
                </a:ln>
                <a:solidFill>
                  <a:prstClr val="white"/>
                </a:solidFill>
                <a:effectLst>
                  <a:glow rad="101600">
                    <a:schemeClr val="tx1">
                      <a:lumMod val="95000"/>
                      <a:lumOff val="5000"/>
                      <a:alpha val="60000"/>
                    </a:schemeClr>
                  </a:glow>
                  <a:outerShdw blurRad="38100" dist="38100" dir="2700000" algn="tl">
                    <a:srgbClr val="000000">
                      <a:alpha val="43137"/>
                    </a:srgbClr>
                  </a:outerShdw>
                </a:effectLst>
                <a:uLnTx/>
                <a:uFillTx/>
                <a:latin typeface="Tekton Pro" pitchFamily="34" charset="0"/>
                <a:ea typeface="+mn-ea"/>
                <a:cs typeface="+mn-cs"/>
              </a:rPr>
              <a:t>mujer extranjera, </a:t>
            </a:r>
            <a:endParaRPr kumimoji="0" lang="es-PE" sz="2400" b="1" i="0" u="none" strike="noStrike" kern="1200" cap="none" spc="0" normalizeH="0" baseline="0" noProof="0" dirty="0" smtClean="0">
              <a:ln>
                <a:noFill/>
              </a:ln>
              <a:solidFill>
                <a:prstClr val="white"/>
              </a:solidFill>
              <a:effectLst>
                <a:glow rad="101600">
                  <a:schemeClr val="tx1">
                    <a:lumMod val="95000"/>
                    <a:lumOff val="5000"/>
                    <a:alpha val="60000"/>
                  </a:schemeClr>
                </a:glow>
                <a:outerShdw blurRad="38100" dist="38100" dir="2700000" algn="tl">
                  <a:srgbClr val="000000">
                    <a:alpha val="43137"/>
                  </a:srgbClr>
                </a:outerShdw>
              </a:effectLst>
              <a:uLnTx/>
              <a:uFillTx/>
              <a:latin typeface="Tekton Pro" pitchFamily="34" charset="0"/>
              <a:ea typeface="+mn-ea"/>
              <a:cs typeface="+mn-cs"/>
            </a:endParaRPr>
          </a:p>
          <a:p>
            <a:pPr lvl="0">
              <a:defRPr/>
            </a:pPr>
            <a:r>
              <a:rPr kumimoji="0" lang="es-PE" sz="2400" b="1" i="0" u="none" strike="noStrike" kern="1200" cap="none" spc="0" normalizeH="0" baseline="0" noProof="0" dirty="0" smtClean="0">
                <a:ln>
                  <a:noFill/>
                </a:ln>
                <a:solidFill>
                  <a:prstClr val="white"/>
                </a:solidFill>
                <a:effectLst>
                  <a:glow rad="101600">
                    <a:schemeClr val="tx1">
                      <a:lumMod val="95000"/>
                      <a:lumOff val="5000"/>
                      <a:alpha val="60000"/>
                    </a:schemeClr>
                  </a:glow>
                  <a:outerShdw blurRad="38100" dist="38100" dir="2700000" algn="tl">
                    <a:srgbClr val="000000">
                      <a:alpha val="43137"/>
                    </a:srgbClr>
                  </a:outerShdw>
                </a:effectLst>
                <a:uLnTx/>
                <a:uFillTx/>
                <a:latin typeface="Tekton Pro" pitchFamily="34" charset="0"/>
                <a:ea typeface="+mn-ea"/>
                <a:cs typeface="+mn-cs"/>
              </a:rPr>
              <a:t>pagana y sin nombre pasa  a la tradición cristiana como modelo de fe fuerte, como ejemplo de súplica profunda y confiada, de auténtica piedad. </a:t>
            </a:r>
            <a:r>
              <a:rPr lang="es-ES" sz="2400" b="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Tekton Pro" pitchFamily="34" charset="0"/>
              </a:rPr>
              <a:t>Su figura no puede dejarnos indiferentes: tiene consecuencias muy claras para nuestra vida de 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white"/>
                </a:solidFill>
                <a:effectLst>
                  <a:glow rad="101600">
                    <a:schemeClr val="tx1">
                      <a:lumMod val="95000"/>
                      <a:lumOff val="5000"/>
                      <a:alpha val="60000"/>
                    </a:schemeClr>
                  </a:glow>
                  <a:outerShdw blurRad="38100" dist="38100" dir="2700000" algn="tl">
                    <a:srgbClr val="000000">
                      <a:alpha val="43137"/>
                    </a:srgbClr>
                  </a:outerShdw>
                </a:effectLst>
                <a:uLnTx/>
                <a:uFillTx/>
                <a:latin typeface="Tekton Pro" pitchFamily="34" charset="0"/>
                <a:ea typeface="+mn-ea"/>
                <a:cs typeface="+mn-cs"/>
              </a:rPr>
              <a:t> </a:t>
            </a:r>
            <a:endParaRPr kumimoji="0" lang="es-ES" sz="2400" b="1" i="0" u="none" strike="noStrike" kern="1200" cap="none" spc="0" normalizeH="0" baseline="0" noProof="0" dirty="0">
              <a:ln>
                <a:noFill/>
              </a:ln>
              <a:solidFill>
                <a:prstClr val="white"/>
              </a:solidFill>
              <a:effectLst>
                <a:glow rad="101600">
                  <a:schemeClr val="tx1">
                    <a:lumMod val="95000"/>
                    <a:lumOff val="5000"/>
                    <a:alpha val="60000"/>
                  </a:schemeClr>
                </a:glow>
                <a:outerShdw blurRad="38100" dist="38100" dir="2700000" algn="tl">
                  <a:srgbClr val="000000">
                    <a:alpha val="43137"/>
                  </a:srgbClr>
                </a:outerShdw>
              </a:effectLst>
              <a:uLnTx/>
              <a:uFillTx/>
              <a:latin typeface="Tekton Pro" pitchFamily="34" charset="0"/>
              <a:ea typeface="+mn-ea"/>
              <a:cs typeface="+mn-cs"/>
            </a:endParaRPr>
          </a:p>
        </p:txBody>
      </p:sp>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242" y="522467"/>
            <a:ext cx="2907792" cy="877824"/>
          </a:xfrm>
          <a:prstGeom prst="roundRect">
            <a:avLst/>
          </a:prstGeom>
        </p:spPr>
      </p:pic>
    </p:spTree>
    <p:extLst>
      <p:ext uri="{BB962C8B-B14F-4D97-AF65-F5344CB8AC3E}">
        <p14:creationId xmlns:p14="http://schemas.microsoft.com/office/powerpoint/2010/main" val="169939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0307" y="500633"/>
            <a:ext cx="7912667" cy="5871591"/>
          </a:xfrm>
          <a:prstGeom prst="rect">
            <a:avLst/>
          </a:prstGeom>
          <a:scene3d>
            <a:camera prst="orthographicFront"/>
            <a:lightRig rig="threePt" dir="t"/>
          </a:scene3d>
          <a:sp3d>
            <a:bevelT/>
          </a:sp3d>
        </p:spPr>
      </p:pic>
      <p:sp>
        <p:nvSpPr>
          <p:cNvPr id="5" name="Text Box 3"/>
          <p:cNvSpPr txBox="1">
            <a:spLocks noChangeArrowheads="1"/>
          </p:cNvSpPr>
          <p:nvPr/>
        </p:nvSpPr>
        <p:spPr bwMode="auto">
          <a:xfrm>
            <a:off x="593158" y="5201920"/>
            <a:ext cx="7750628" cy="1015663"/>
          </a:xfrm>
          <a:prstGeom prst="rect">
            <a:avLst/>
          </a:prstGeom>
          <a:noFill/>
          <a:ln w="9525">
            <a:noFill/>
            <a:miter lim="800000"/>
            <a:headEnd/>
            <a:tailEnd/>
          </a:ln>
          <a:effectLst/>
        </p:spPr>
        <p:txBody>
          <a:bodyPr wrap="square">
            <a:spAutoFit/>
            <a:scene3d>
              <a:camera prst="orthographicFront"/>
              <a:lightRig rig="soft" dir="t">
                <a:rot lat="0" lon="0" rev="10800000"/>
              </a:lightRig>
            </a:scene3d>
            <a:sp3d>
              <a:bevelT w="27940" h="12700"/>
              <a:contourClr>
                <a:srgbClr val="DDDDDD"/>
              </a:contourClr>
            </a:sp3d>
          </a:bodyPr>
          <a:lstStyle/>
          <a:p>
            <a:pPr marR="0" lvl="0" algn="ctr" defTabSz="914400" rtl="0" eaLnBrk="1" fontAlgn="auto" latinLnBrk="0" hangingPunct="1">
              <a:lnSpc>
                <a:spcPct val="100000"/>
              </a:lnSpc>
              <a:spcBef>
                <a:spcPts val="0"/>
              </a:spcBef>
              <a:spcAft>
                <a:spcPts val="0"/>
              </a:spcAft>
              <a:buClrTx/>
              <a:buSzTx/>
              <a:tabLst/>
              <a:defRPr/>
            </a:pPr>
            <a:r>
              <a:rPr kumimoji="0" lang="es-PE" sz="3000" b="1" i="0" u="none" strike="noStrike" kern="1200" cap="none" spc="150" normalizeH="0" baseline="0" noProof="0" dirty="0" smtClean="0">
                <a:ln w="11430"/>
                <a:solidFill>
                  <a:schemeClr val="bg1"/>
                </a:solidFill>
                <a:effectLst>
                  <a:glow rad="101600">
                    <a:srgbClr val="002E00"/>
                  </a:glow>
                  <a:outerShdw blurRad="25400" algn="tl" rotWithShape="0">
                    <a:srgbClr val="000000">
                      <a:alpha val="43000"/>
                    </a:srgbClr>
                  </a:outerShdw>
                </a:effectLst>
                <a:uLnTx/>
                <a:uFillTx/>
                <a:latin typeface="Berlin Sans FB Demi" panose="020E0802020502020306" pitchFamily="34" charset="0"/>
                <a:ea typeface="+mn-ea"/>
                <a:cs typeface="Arial" pitchFamily="34" charset="0"/>
              </a:rPr>
              <a:t>¿Qué actitudes y valores de la cananea puedo incorporar en mi vida?.</a:t>
            </a:r>
            <a:endParaRPr kumimoji="0" lang="es-ES" sz="3000" b="1" i="0" u="none" strike="noStrike" kern="1200" cap="none" spc="150" normalizeH="0" baseline="0" noProof="0" dirty="0">
              <a:ln w="11430"/>
              <a:solidFill>
                <a:schemeClr val="bg1"/>
              </a:solidFill>
              <a:effectLst>
                <a:glow rad="101600">
                  <a:srgbClr val="002E00"/>
                </a:glow>
                <a:outerShdw blurRad="25400" algn="tl" rotWithShape="0">
                  <a:srgbClr val="000000">
                    <a:alpha val="43000"/>
                  </a:srgbClr>
                </a:outerShdw>
              </a:effectLst>
              <a:uLnTx/>
              <a:uFillTx/>
              <a:latin typeface="Berlin Sans FB Demi" panose="020E0802020502020306" pitchFamily="34" charset="0"/>
              <a:ea typeface="+mn-ea"/>
              <a:cs typeface="Arial" pitchFamily="34" charset="0"/>
            </a:endParaRPr>
          </a:p>
        </p:txBody>
      </p:sp>
      <p:sp>
        <p:nvSpPr>
          <p:cNvPr id="4" name="Text Box 3"/>
          <p:cNvSpPr txBox="1">
            <a:spLocks noChangeArrowheads="1"/>
          </p:cNvSpPr>
          <p:nvPr/>
        </p:nvSpPr>
        <p:spPr bwMode="auto">
          <a:xfrm>
            <a:off x="593158" y="410984"/>
            <a:ext cx="7750628" cy="1015663"/>
          </a:xfrm>
          <a:prstGeom prst="rect">
            <a:avLst/>
          </a:prstGeom>
          <a:noFill/>
          <a:ln w="9525">
            <a:noFill/>
            <a:miter lim="800000"/>
            <a:headEnd/>
            <a:tailEnd/>
          </a:ln>
          <a:effectLst/>
        </p:spPr>
        <p:txBody>
          <a:bodyPr wrap="square">
            <a:spAutoFit/>
            <a:scene3d>
              <a:camera prst="orthographicFront"/>
              <a:lightRig rig="soft" dir="t">
                <a:rot lat="0" lon="0" rev="10800000"/>
              </a:lightRig>
            </a:scene3d>
            <a:sp3d>
              <a:bevelT w="27940" h="12700"/>
              <a:contourClr>
                <a:srgbClr val="DDDDDD"/>
              </a:contourClr>
            </a:sp3d>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3000" b="1" i="1" u="none" strike="noStrike" kern="1200" cap="none" spc="150" normalizeH="0" baseline="0" noProof="0" dirty="0" smtClean="0">
                <a:ln w="11430"/>
                <a:solidFill>
                  <a:schemeClr val="bg1"/>
                </a:solidFill>
                <a:effectLst>
                  <a:glow rad="101600">
                    <a:srgbClr val="002E00"/>
                  </a:glow>
                  <a:outerShdw blurRad="25400" algn="tl" rotWithShape="0">
                    <a:srgbClr val="000000">
                      <a:alpha val="43000"/>
                    </a:srgbClr>
                  </a:outerShdw>
                </a:effectLst>
                <a:uLnTx/>
                <a:uFillTx/>
                <a:latin typeface="Berlin Sans FB Demi" panose="020E0802020502020306" pitchFamily="34" charset="0"/>
                <a:ea typeface="+mn-ea"/>
                <a:cs typeface="Arial" pitchFamily="34" charset="0"/>
              </a:rPr>
              <a:t>Ella se postró ante Jesús</a:t>
            </a:r>
            <a:r>
              <a:rPr kumimoji="0" lang="es-PE" sz="3000" b="1" i="0" u="none" strike="noStrike" kern="1200" cap="none" spc="150" normalizeH="0" baseline="0" noProof="0" dirty="0" smtClean="0">
                <a:ln w="11430"/>
                <a:solidFill>
                  <a:schemeClr val="bg1"/>
                </a:solidFill>
                <a:effectLst>
                  <a:glow rad="101600">
                    <a:srgbClr val="002E00"/>
                  </a:glow>
                  <a:outerShdw blurRad="25400" algn="tl" rotWithShape="0">
                    <a:srgbClr val="000000">
                      <a:alpha val="43000"/>
                    </a:srgbClr>
                  </a:outerShdw>
                </a:effectLst>
                <a:uLnTx/>
                <a:uFillTx/>
                <a:latin typeface="Berlin Sans FB Demi" panose="020E0802020502020306" pitchFamily="34" charset="0"/>
                <a:ea typeface="+mn-ea"/>
                <a:cs typeface="Arial" pitchFamily="34" charset="0"/>
              </a:rPr>
              <a:t>:                                 ¿Es mi fe como la de esta mujer?, </a:t>
            </a:r>
            <a:endParaRPr kumimoji="0" lang="es-ES" sz="3000" b="1" i="0" u="none" strike="noStrike" kern="1200" cap="none" spc="150" normalizeH="0" baseline="0" noProof="0" dirty="0">
              <a:ln w="11430"/>
              <a:solidFill>
                <a:schemeClr val="bg1"/>
              </a:solidFill>
              <a:effectLst>
                <a:glow rad="101600">
                  <a:srgbClr val="002E00"/>
                </a:glow>
                <a:outerShdw blurRad="25400" algn="tl" rotWithShape="0">
                  <a:srgbClr val="000000">
                    <a:alpha val="43000"/>
                  </a:srgbClr>
                </a:outerShdw>
              </a:effectLst>
              <a:uLnTx/>
              <a:uFillTx/>
              <a:latin typeface="Berlin Sans FB Demi" panose="020E0802020502020306" pitchFamily="34" charset="0"/>
              <a:ea typeface="+mn-ea"/>
              <a:cs typeface="Arial" pitchFamily="34" charset="0"/>
            </a:endParaRPr>
          </a:p>
        </p:txBody>
      </p:sp>
    </p:spTree>
    <p:extLst>
      <p:ext uri="{BB962C8B-B14F-4D97-AF65-F5344CB8AC3E}">
        <p14:creationId xmlns:p14="http://schemas.microsoft.com/office/powerpoint/2010/main" val="390278560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57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9286" y="509946"/>
            <a:ext cx="7923213" cy="5890853"/>
          </a:xfrm>
          <a:prstGeom prst="rect">
            <a:avLst/>
          </a:prstGeom>
        </p:spPr>
      </p:pic>
      <p:sp>
        <p:nvSpPr>
          <p:cNvPr id="8" name="7 CuadroTexto"/>
          <p:cNvSpPr txBox="1"/>
          <p:nvPr/>
        </p:nvSpPr>
        <p:spPr>
          <a:xfrm>
            <a:off x="687387" y="481372"/>
            <a:ext cx="7785463" cy="206210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3200" b="1" i="1"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a:t>
            </a:r>
            <a:r>
              <a:rPr kumimoji="0" lang="es-PE" sz="3200" b="1" i="1"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Señor, socórreme</a:t>
            </a:r>
            <a:r>
              <a:rPr kumimoji="0" lang="es-PE" sz="3200" b="1" i="1"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 Mi </a:t>
            </a:r>
            <a:r>
              <a:rPr kumimoji="0" lang="es-PE" sz="32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oración brota de una experiencia personal y profunda de encuentro con </a:t>
            </a:r>
            <a:r>
              <a:rPr kumimoji="0" lang="es-PE" sz="32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Jesús</a:t>
            </a:r>
            <a:endParaRPr kumimoji="0" lang="es-ES" sz="32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val="374449167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4972" y="513255"/>
            <a:ext cx="7902801" cy="5877605"/>
          </a:xfrm>
          <a:prstGeom prst="rect">
            <a:avLst/>
          </a:prstGeom>
          <a:scene3d>
            <a:camera prst="orthographicFront"/>
            <a:lightRig rig="threePt" dir="t"/>
          </a:scene3d>
          <a:sp3d>
            <a:bevelT/>
          </a:sp3d>
        </p:spPr>
      </p:pic>
      <p:sp>
        <p:nvSpPr>
          <p:cNvPr id="5" name="7 CuadroTexto"/>
          <p:cNvSpPr txBox="1"/>
          <p:nvPr/>
        </p:nvSpPr>
        <p:spPr>
          <a:xfrm rot="21148130">
            <a:off x="4934002" y="1682405"/>
            <a:ext cx="2738823" cy="181588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0" lvl="0" algn="ctr" defTabSz="914400" rtl="0" eaLnBrk="1" fontAlgn="auto" latinLnBrk="0" hangingPunct="1">
              <a:lnSpc>
                <a:spcPct val="100000"/>
              </a:lnSpc>
              <a:spcBef>
                <a:spcPts val="0"/>
              </a:spcBef>
              <a:spcAft>
                <a:spcPts val="0"/>
              </a:spcAft>
              <a:buClrTx/>
              <a:buSzTx/>
              <a:tabLst/>
              <a:defRPr/>
            </a:pP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su </a:t>
            </a:r>
            <a:r>
              <a:rPr kumimoji="0" lang="es-PE"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ayuda </a:t>
            </a: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aparentemente  </a:t>
            </a:r>
            <a:r>
              <a:rPr kumimoji="0" lang="es-PE"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no me </a:t>
            </a: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      escucha</a:t>
            </a:r>
            <a:r>
              <a:rPr kumimoji="0" lang="es-PE"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 </a:t>
            </a:r>
            <a:endParaRPr kumimoji="0" lang="es-ES"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endParaRPr>
          </a:p>
        </p:txBody>
      </p:sp>
      <p:sp>
        <p:nvSpPr>
          <p:cNvPr id="8" name="7 CuadroTexto"/>
          <p:cNvSpPr txBox="1"/>
          <p:nvPr/>
        </p:nvSpPr>
        <p:spPr>
          <a:xfrm rot="21148130">
            <a:off x="1066792" y="1611835"/>
            <a:ext cx="3003872" cy="310854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a:t>
            </a:r>
            <a:r>
              <a:rPr kumimoji="0" lang="es-PE"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Cómo reacciono </a:t>
            </a: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ante el </a:t>
            </a:r>
            <a:r>
              <a:rPr kumimoji="0" lang="es-PE"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silencio del Señor, </a:t>
            </a: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cuando </a:t>
            </a:r>
            <a:r>
              <a:rPr kumimoji="0" lang="es-PE"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lo invoco </a:t>
            </a: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rPr>
              <a:t>le suplico</a:t>
            </a:r>
            <a:endParaRPr kumimoji="0" lang="es-ES" sz="28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val="239889167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par>
                          <p:cTn id="11" fill="hold">
                            <p:stCondLst>
                              <p:cond delay="7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pinimg.com/564x/37/0c/9a/370c9ab37bb19af4f5383316e3b970a3.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44161" y="483904"/>
            <a:ext cx="7942218" cy="58816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89576" y="4672821"/>
            <a:ext cx="7860938" cy="1692771"/>
          </a:xfrm>
          <a:prstGeom prst="rect">
            <a:avLst/>
          </a:prstGeom>
          <a:noFill/>
        </p:spPr>
        <p:txBody>
          <a:bodyPr wrap="square">
            <a:spAutoFit/>
          </a:bodyPr>
          <a:lstStyle/>
          <a:p>
            <a:pPr lvl="0" algn="ctr">
              <a:defRPr/>
            </a:pPr>
            <a:r>
              <a:rPr kumimoji="0" lang="es-PE" sz="2600" b="1" i="0" u="none" strike="noStrike" kern="1200" cap="none" spc="0" normalizeH="0" baseline="0" noProof="0" dirty="0" smtClean="0">
                <a:ln>
                  <a:noFill/>
                </a:ln>
                <a:solidFill>
                  <a:srgbClr val="C00000"/>
                </a:solidFill>
                <a:effectLst>
                  <a:glow rad="101600">
                    <a:srgbClr val="FFFFFF"/>
                  </a:glow>
                  <a:outerShdw blurRad="38100" dist="38100" dir="2700000" algn="tl">
                    <a:srgbClr val="000000">
                      <a:alpha val="43137"/>
                    </a:srgbClr>
                  </a:outerShdw>
                </a:effectLst>
                <a:uLnTx/>
                <a:uFillTx/>
                <a:latin typeface="Tekton Pro" pitchFamily="34" charset="0"/>
                <a:ea typeface="+mn-ea"/>
                <a:cs typeface="+mn-cs"/>
              </a:rPr>
              <a:t> </a:t>
            </a:r>
            <a:r>
              <a:rPr kumimoji="0" lang="es-PE" sz="2600" b="1" i="0"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Tekton Pro" pitchFamily="34" charset="0"/>
                <a:ea typeface="+mn-ea"/>
                <a:cs typeface="+mn-cs"/>
              </a:rPr>
              <a:t>qué hago para que ella crezca siempre más, para que así tenga una </a:t>
            </a:r>
            <a:r>
              <a:rPr lang="es-PE" sz="2600" b="1" dirty="0">
                <a:solidFill>
                  <a:srgbClr val="C00000"/>
                </a:solidFill>
                <a:effectLst>
                  <a:glow rad="101600">
                    <a:srgbClr val="FFFFFF"/>
                  </a:glow>
                  <a:outerShdw blurRad="38100" dist="38100" dir="2700000" algn="tl">
                    <a:srgbClr val="000000">
                      <a:alpha val="43137"/>
                    </a:srgbClr>
                  </a:outerShdw>
                </a:effectLst>
                <a:latin typeface="Tekton Pro" pitchFamily="34" charset="0"/>
              </a:rPr>
              <a:t>relación cada vez más madura con el Señor, </a:t>
            </a:r>
            <a:r>
              <a:rPr lang="es-PE" sz="2600" b="1" dirty="0" smtClean="0">
                <a:solidFill>
                  <a:srgbClr val="C00000"/>
                </a:solidFill>
                <a:effectLst>
                  <a:glow rad="101600">
                    <a:srgbClr val="FFFFFF"/>
                  </a:glow>
                  <a:outerShdw blurRad="38100" dist="38100" dir="2700000" algn="tl">
                    <a:srgbClr val="000000">
                      <a:alpha val="43137"/>
                    </a:srgbClr>
                  </a:outerShdw>
                </a:effectLst>
                <a:latin typeface="Tekton Pro" pitchFamily="34" charset="0"/>
              </a:rPr>
              <a:t>esperando todo </a:t>
            </a:r>
            <a:r>
              <a:rPr lang="es-PE" sz="2600" b="1" dirty="0">
                <a:solidFill>
                  <a:srgbClr val="C00000"/>
                </a:solidFill>
                <a:effectLst>
                  <a:glow rad="101600">
                    <a:srgbClr val="FFFFFF"/>
                  </a:glow>
                  <a:outerShdw blurRad="38100" dist="38100" dir="2700000" algn="tl">
                    <a:srgbClr val="000000">
                      <a:alpha val="43137"/>
                    </a:srgbClr>
                  </a:outerShdw>
                </a:effectLst>
                <a:latin typeface="Tekton Pro" pitchFamily="34" charset="0"/>
              </a:rPr>
              <a:t>en Él,  confiando </a:t>
            </a:r>
            <a:r>
              <a:rPr lang="es-PE" sz="2600" b="1" dirty="0" smtClean="0">
                <a:solidFill>
                  <a:srgbClr val="C00000"/>
                </a:solidFill>
                <a:effectLst>
                  <a:glow rad="101600">
                    <a:srgbClr val="FFFFFF"/>
                  </a:glow>
                  <a:outerShdw blurRad="38100" dist="38100" dir="2700000" algn="tl">
                    <a:srgbClr val="000000">
                      <a:alpha val="43137"/>
                    </a:srgbClr>
                  </a:outerShdw>
                </a:effectLst>
                <a:latin typeface="Tekton Pro" pitchFamily="34" charset="0"/>
              </a:rPr>
              <a:t>plenamente en </a:t>
            </a:r>
            <a:r>
              <a:rPr lang="es-PE" sz="2600" b="1" dirty="0">
                <a:solidFill>
                  <a:srgbClr val="C00000"/>
                </a:solidFill>
                <a:effectLst>
                  <a:glow rad="101600">
                    <a:srgbClr val="FFFFFF"/>
                  </a:glow>
                  <a:outerShdw blurRad="38100" dist="38100" dir="2700000" algn="tl">
                    <a:srgbClr val="000000">
                      <a:alpha val="43137"/>
                    </a:srgbClr>
                  </a:outerShdw>
                </a:effectLst>
                <a:latin typeface="Tekton Pro" pitchFamily="34" charset="0"/>
              </a:rPr>
              <a:t>Él</a:t>
            </a:r>
            <a:r>
              <a:rPr lang="es-PE" sz="2600" b="1" dirty="0" smtClean="0">
                <a:solidFill>
                  <a:srgbClr val="C00000"/>
                </a:solidFill>
                <a:effectLst>
                  <a:glow rad="101600">
                    <a:srgbClr val="FFFFFF"/>
                  </a:glow>
                  <a:outerShdw blurRad="38100" dist="38100" dir="2700000" algn="tl">
                    <a:srgbClr val="000000">
                      <a:alpha val="43137"/>
                    </a:srgbClr>
                  </a:outerShdw>
                </a:effectLst>
                <a:latin typeface="Tekton Pro" pitchFamily="34" charset="0"/>
              </a:rPr>
              <a:t>?</a:t>
            </a:r>
            <a:endParaRPr kumimoji="0" lang="es-PE" sz="2600" b="1" i="0" u="none" strike="noStrike" kern="1200" cap="none" spc="0" normalizeH="0" baseline="0" noProof="0" dirty="0" smtClean="0">
              <a:ln>
                <a:noFill/>
              </a:ln>
              <a:solidFill>
                <a:srgbClr val="C00000"/>
              </a:solidFill>
              <a:effectLst>
                <a:glow rad="101600">
                  <a:srgbClr val="FFFFFF"/>
                </a:glow>
                <a:outerShdw blurRad="38100" dist="38100" dir="2700000" algn="tl">
                  <a:srgbClr val="000000">
                    <a:alpha val="43137"/>
                  </a:srgbClr>
                </a:outerShdw>
              </a:effectLst>
              <a:uLnTx/>
              <a:uFillTx/>
              <a:latin typeface="Tekton Pro" pitchFamily="34" charset="0"/>
              <a:ea typeface="+mn-ea"/>
              <a:cs typeface="+mn-cs"/>
            </a:endParaRPr>
          </a:p>
        </p:txBody>
      </p:sp>
      <p:sp>
        <p:nvSpPr>
          <p:cNvPr id="7" name="6 CuadroTexto"/>
          <p:cNvSpPr txBox="1"/>
          <p:nvPr/>
        </p:nvSpPr>
        <p:spPr>
          <a:xfrm>
            <a:off x="496387" y="496428"/>
            <a:ext cx="3988946" cy="107721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3200" b="1" i="0" u="none" strike="noStrike" kern="1200" cap="none" spc="0" normalizeH="0" baseline="0" noProof="0" dirty="0" smtClean="0">
                <a:ln w="6600">
                  <a:solidFill>
                    <a:srgbClr val="ED7D31"/>
                  </a:solidFill>
                  <a:prstDash val="solid"/>
                </a:ln>
                <a:solidFill>
                  <a:schemeClr val="tx1">
                    <a:lumMod val="85000"/>
                    <a:lumOff val="15000"/>
                  </a:schemeClr>
                </a:solidFill>
                <a:effectLst>
                  <a:outerShdw blurRad="63500" sx="102000" sy="102000" algn="ctr" rotWithShape="0">
                    <a:srgbClr val="C00000"/>
                  </a:outerShdw>
                </a:effectLst>
                <a:uLnTx/>
                <a:uFillTx/>
                <a:latin typeface="Tekton Pro" pitchFamily="34" charset="0"/>
                <a:ea typeface="+mn-ea"/>
                <a:cs typeface="+mn-cs"/>
              </a:rPr>
              <a:t>¿</a:t>
            </a:r>
            <a:r>
              <a:rPr kumimoji="0" lang="es-PE" sz="3200" b="1" i="0" u="none" strike="noStrike" kern="1200" cap="none" spc="0" normalizeH="0" baseline="0" noProof="0" dirty="0">
                <a:ln w="6600">
                  <a:solidFill>
                    <a:srgbClr val="ED7D31"/>
                  </a:solidFill>
                  <a:prstDash val="solid"/>
                </a:ln>
                <a:solidFill>
                  <a:schemeClr val="tx1">
                    <a:lumMod val="85000"/>
                    <a:lumOff val="15000"/>
                  </a:schemeClr>
                </a:solidFill>
                <a:effectLst>
                  <a:outerShdw blurRad="63500" sx="102000" sy="102000" algn="ctr" rotWithShape="0">
                    <a:srgbClr val="C00000"/>
                  </a:outerShdw>
                </a:effectLst>
                <a:uLnTx/>
                <a:uFillTx/>
                <a:latin typeface="Tekton Pro" pitchFamily="34" charset="0"/>
                <a:ea typeface="+mn-ea"/>
                <a:cs typeface="+mn-cs"/>
              </a:rPr>
              <a:t>De qué manera alimento mi fe, </a:t>
            </a:r>
            <a:endParaRPr kumimoji="0" lang="es-ES" sz="3200" b="1" i="0" u="none" strike="noStrike" kern="1200" cap="none" spc="0" normalizeH="0" baseline="0" noProof="0" dirty="0">
              <a:ln w="6600">
                <a:solidFill>
                  <a:srgbClr val="ED7D31"/>
                </a:solidFill>
                <a:prstDash val="solid"/>
              </a:ln>
              <a:solidFill>
                <a:schemeClr val="tx1">
                  <a:lumMod val="85000"/>
                  <a:lumOff val="15000"/>
                </a:schemeClr>
              </a:solidFill>
              <a:effectLst>
                <a:outerShdw blurRad="63500" sx="102000" sy="102000" algn="ctr" rotWithShape="0">
                  <a:srgbClr val="C00000"/>
                </a:outerShdw>
              </a:effectLst>
              <a:uLnTx/>
              <a:uFillTx/>
              <a:latin typeface="Tekton Pro" pitchFamily="34" charset="0"/>
              <a:ea typeface="+mn-ea"/>
              <a:cs typeface="+mn-cs"/>
            </a:endParaRPr>
          </a:p>
        </p:txBody>
      </p:sp>
      <p:sp>
        <p:nvSpPr>
          <p:cNvPr id="6" name="4 CuadroTexto"/>
          <p:cNvSpPr txBox="1"/>
          <p:nvPr/>
        </p:nvSpPr>
        <p:spPr>
          <a:xfrm>
            <a:off x="5732960" y="679458"/>
            <a:ext cx="2836274" cy="49244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600" b="1" i="0" u="none" strike="noStrike" kern="1200" cap="none" spc="0" normalizeH="0" baseline="0" noProof="0" dirty="0" smtClean="0">
                <a:ln>
                  <a:noFill/>
                </a:ln>
                <a:solidFill>
                  <a:srgbClr val="C00000"/>
                </a:solidFill>
                <a:effectLst>
                  <a:glow rad="101600">
                    <a:srgbClr val="FFFFFF"/>
                  </a:glow>
                  <a:outerShdw blurRad="38100" dist="38100" dir="2700000" algn="tl">
                    <a:srgbClr val="000000">
                      <a:alpha val="43137"/>
                    </a:srgbClr>
                  </a:outerShdw>
                </a:effectLst>
                <a:uLnTx/>
                <a:uFillTx/>
                <a:latin typeface="Tekton Pro" pitchFamily="34" charset="0"/>
                <a:ea typeface="+mn-ea"/>
                <a:cs typeface="+mn-cs"/>
              </a:rPr>
              <a:t> </a:t>
            </a:r>
            <a:endParaRPr kumimoji="0" lang="es-ES" sz="2600" b="1" i="0"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Tekton Pro" pitchFamily="34" charset="0"/>
              <a:ea typeface="+mn-ea"/>
              <a:cs typeface="+mn-cs"/>
            </a:endParaRPr>
          </a:p>
        </p:txBody>
      </p:sp>
    </p:spTree>
    <p:extLst>
      <p:ext uri="{BB962C8B-B14F-4D97-AF65-F5344CB8AC3E}">
        <p14:creationId xmlns:p14="http://schemas.microsoft.com/office/powerpoint/2010/main" val="160749165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34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par>
                          <p:cTn id="18" fill="hold">
                            <p:stCondLst>
                              <p:cond delay="173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500" autoRev="1" fill="hold">
                                          <p:stCondLst>
                                            <p:cond delay="0"/>
                                          </p:stCondLst>
                                        </p:cTn>
                                        <p:tgtEl>
                                          <p:spTgt spid="6"/>
                                        </p:tgtEl>
                                        <p:attrNameLst>
                                          <p:attrName>ppt_w</p:attrName>
                                        </p:attrNameLst>
                                      </p:cBhvr>
                                    </p:anim>
                                    <p:anim by="(#ppt_w*0.50)" calcmode="lin" valueType="num">
                                      <p:cBhvr>
                                        <p:cTn id="22" dur="500" decel="50000" autoRev="1" fill="hold">
                                          <p:stCondLst>
                                            <p:cond delay="0"/>
                                          </p:stCondLst>
                                        </p:cTn>
                                        <p:tgtEl>
                                          <p:spTgt spid="6"/>
                                        </p:tgtEl>
                                        <p:attrNameLst>
                                          <p:attrName>ppt_x</p:attrName>
                                        </p:attrNameLst>
                                      </p:cBhvr>
                                    </p:anim>
                                    <p:anim from="(-#ppt_h/2)" to="(#ppt_y)" calcmode="lin" valueType="num">
                                      <p:cBhvr>
                                        <p:cTn id="23" dur="1000" fill="hold">
                                          <p:stCondLst>
                                            <p:cond delay="0"/>
                                          </p:stCondLst>
                                        </p:cTn>
                                        <p:tgtEl>
                                          <p:spTgt spid="6"/>
                                        </p:tgtEl>
                                        <p:attrNameLst>
                                          <p:attrName>ppt_y</p:attrName>
                                        </p:attrNameLst>
                                      </p:cBhvr>
                                    </p:anim>
                                    <p:animRot by="21600000">
                                      <p:cBhvr>
                                        <p:cTn id="24"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pinimg.com/564x/ef/15/2b/ef152ba6cfebd31fc08685762bd3f5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79" y="522660"/>
            <a:ext cx="7952773" cy="585908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 name="Rectangle 11"/>
          <p:cNvSpPr>
            <a:spLocks noChangeArrowheads="1"/>
          </p:cNvSpPr>
          <p:nvPr/>
        </p:nvSpPr>
        <p:spPr bwMode="auto">
          <a:xfrm>
            <a:off x="4570331" y="2431470"/>
            <a:ext cx="3456384" cy="2880320"/>
          </a:xfrm>
          <a:prstGeom prst="rect">
            <a:avLst/>
          </a:prstGeom>
          <a:noFill/>
          <a:ln w="9525">
            <a:noFill/>
            <a:miter lim="800000"/>
            <a:headEnd/>
            <a:tailEnd/>
          </a:ln>
          <a:effectLst/>
        </p:spPr>
        <p:txBody>
          <a:bodyPr/>
          <a:lstStyle/>
          <a:p>
            <a:pPr marL="342900" marR="0" lvl="0" indent="-342900" algn="r" defTabSz="914400" rtl="0" eaLnBrk="1" fontAlgn="auto" latinLnBrk="0" hangingPunct="1">
              <a:lnSpc>
                <a:spcPct val="100000"/>
              </a:lnSpc>
              <a:spcBef>
                <a:spcPct val="20000"/>
              </a:spcBef>
              <a:spcAft>
                <a:spcPts val="0"/>
              </a:spcAft>
              <a:buClrTx/>
              <a:buSzTx/>
              <a:buFontTx/>
              <a:buNone/>
              <a:tabLst/>
              <a:defRPr/>
            </a:pPr>
            <a:r>
              <a:rPr kumimoji="0" lang="es-P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endParaRPr kumimoji="0" lang="es-PE" sz="2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tangle 11"/>
          <p:cNvSpPr>
            <a:spLocks noChangeArrowheads="1"/>
          </p:cNvSpPr>
          <p:nvPr/>
        </p:nvSpPr>
        <p:spPr bwMode="auto">
          <a:xfrm>
            <a:off x="329737" y="5877272"/>
            <a:ext cx="5558577" cy="648072"/>
          </a:xfrm>
          <a:prstGeom prst="rect">
            <a:avLst/>
          </a:prstGeom>
          <a:noFill/>
          <a:ln w="9525">
            <a:noFill/>
            <a:miter lim="800000"/>
            <a:headEnd/>
            <a:tailEnd/>
          </a:ln>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s-PE" sz="3200" b="1" i="0" u="none" strike="noStrike" kern="1200" cap="none" spc="50" normalizeH="0" baseline="0" noProof="0" dirty="0" smtClean="0">
              <a:ln w="11430"/>
              <a:solidFill>
                <a:srgbClr val="FFFF21"/>
              </a:solidFill>
              <a:effectLst>
                <a:glow rad="63500">
                  <a:srgbClr val="500000"/>
                </a:glow>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8" name="Rectangle 11"/>
          <p:cNvSpPr>
            <a:spLocks noChangeArrowheads="1"/>
          </p:cNvSpPr>
          <p:nvPr/>
        </p:nvSpPr>
        <p:spPr bwMode="auto">
          <a:xfrm>
            <a:off x="4570331" y="1300480"/>
            <a:ext cx="3981486" cy="4795519"/>
          </a:xfrm>
          <a:prstGeom prst="rect">
            <a:avLst/>
          </a:prstGeom>
          <a:noFill/>
          <a:ln w="9525">
            <a:noFill/>
            <a:miter lim="800000"/>
            <a:headEnd/>
            <a:tailEnd/>
          </a:ln>
          <a:effectLst/>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800" b="1" i="1"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rPr>
              <a:t> </a:t>
            </a:r>
            <a:r>
              <a:rPr kumimoji="0" lang="es-PE" sz="2800" b="1" i="1"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rPr>
              <a:t>Sabemos que hay muchas personas en el mundo que están ansiando la curación y la salvación que la mujer cananea arrancó de Jesús. Oremos con absoluta confianza para que también podamos oír del Señor: </a:t>
            </a:r>
            <a:r>
              <a:rPr kumimoji="0" lang="es-PE" sz="2800" b="1" i="1"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rPr>
              <a:t> </a:t>
            </a:r>
            <a:r>
              <a:rPr kumimoji="0" lang="es-PE" sz="2800" b="1" i="1"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rPr>
              <a:t>“</a:t>
            </a:r>
            <a:r>
              <a:rPr kumimoji="0" lang="es-PE" sz="2800" b="1" i="1"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rPr>
              <a:t>Que te suceda lo que pides”.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s-PE" sz="2800" b="1" i="1"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endParaRPr>
          </a:p>
        </p:txBody>
      </p:sp>
      <p:sp>
        <p:nvSpPr>
          <p:cNvPr id="3" name="Rectángulo 2"/>
          <p:cNvSpPr/>
          <p:nvPr/>
        </p:nvSpPr>
        <p:spPr>
          <a:xfrm>
            <a:off x="5389574" y="673773"/>
            <a:ext cx="20633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Motivación: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9412" y="559473"/>
            <a:ext cx="3059638" cy="1107402"/>
          </a:xfrm>
          <a:prstGeom prst="roundRect">
            <a:avLst/>
          </a:prstGeom>
        </p:spPr>
      </p:pic>
    </p:spTree>
    <p:extLst>
      <p:ext uri="{BB962C8B-B14F-4D97-AF65-F5344CB8AC3E}">
        <p14:creationId xmlns:p14="http://schemas.microsoft.com/office/powerpoint/2010/main" val="2799105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1268" y="412410"/>
            <a:ext cx="8196508" cy="5941423"/>
          </a:xfrm>
          <a:prstGeom prst="rect">
            <a:avLst/>
          </a:prstGeom>
        </p:spPr>
      </p:pic>
      <p:sp>
        <p:nvSpPr>
          <p:cNvPr id="8" name="7 Rectángulo"/>
          <p:cNvSpPr/>
          <p:nvPr/>
        </p:nvSpPr>
        <p:spPr>
          <a:xfrm>
            <a:off x="1132114" y="5338170"/>
            <a:ext cx="6994817"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rPr>
              <a:t>Luego </a:t>
            </a:r>
            <a:r>
              <a:rPr kumimoji="0" lang="es-PE" sz="20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rPr>
              <a:t>de un tiempo de oración personal, podemos compartir en voz alta nuestra oración, siempre dirigiéndonos a Dios mediante la alabanza, la acción de gracias o la súplica confiada. </a:t>
            </a:r>
            <a:endParaRPr kumimoji="0" lang="es-PE" sz="20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551670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i.pinimg.com/564x/d3/32/8e/d3328e285ea492a2963f86d31bce93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88" y="548641"/>
            <a:ext cx="7917252" cy="5801359"/>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796348" y="443066"/>
            <a:ext cx="2568332" cy="646331"/>
          </a:xfrm>
          <a:prstGeom prst="rect">
            <a:avLst/>
          </a:prstGeom>
          <a:noFill/>
          <a:ln w="9525">
            <a:noFill/>
            <a:miter lim="800000"/>
            <a:headEnd/>
            <a:tailEnd/>
          </a:ln>
          <a:effectLst>
            <a:outerShdw dist="45791" dir="3378596" algn="ctr" rotWithShape="0">
              <a:schemeClr val="bg1">
                <a:alpha val="50000"/>
              </a:schemeClr>
            </a:outerShdw>
          </a:effectLst>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ca-ES" sz="3600" b="1" i="1" u="none" strike="noStrike" kern="1200" cap="none" spc="0" normalizeH="0" baseline="0" noProof="0" dirty="0">
                <a:ln>
                  <a:noFill/>
                </a:ln>
                <a:solidFill>
                  <a:srgbClr val="FFFF00"/>
                </a:solidFill>
                <a:uLnTx/>
                <a:uFillTx/>
                <a:latin typeface="Comic Sans MS" charset="0"/>
                <a:ea typeface="+mn-ea"/>
                <a:cs typeface="+mn-cs"/>
              </a:rPr>
              <a:t> </a:t>
            </a:r>
            <a:r>
              <a:rPr kumimoji="0" lang="ca-ES" sz="36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Salmo</a:t>
            </a:r>
            <a:r>
              <a:rPr kumimoji="0" lang="ca-ES" sz="36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 </a:t>
            </a:r>
            <a:r>
              <a:rPr kumimoji="0" lang="ca-E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66 </a:t>
            </a:r>
            <a:endParaRPr kumimoji="0" lang="ca-ES" sz="5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endParaRPr>
          </a:p>
        </p:txBody>
      </p:sp>
      <p:sp>
        <p:nvSpPr>
          <p:cNvPr id="7" name="Rectangle 4"/>
          <p:cNvSpPr>
            <a:spLocks noChangeArrowheads="1"/>
          </p:cNvSpPr>
          <p:nvPr/>
        </p:nvSpPr>
        <p:spPr bwMode="auto">
          <a:xfrm>
            <a:off x="365761" y="3392566"/>
            <a:ext cx="8305702" cy="1384995"/>
          </a:xfrm>
          <a:prstGeom prst="rect">
            <a:avLst/>
          </a:prstGeom>
          <a:noFill/>
          <a:ln w="9525">
            <a:noFill/>
            <a:miter lim="800000"/>
            <a:headEnd/>
            <a:tailEnd/>
          </a:ln>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ca-ES" sz="1400" b="1" i="1" u="none" strike="noStrike" kern="1200" cap="none" spc="0" normalizeH="0" baseline="0" noProof="0" dirty="0">
                <a:ln w="6600">
                  <a:solidFill>
                    <a:srgbClr val="ED7D31">
                      <a:lumMod val="50000"/>
                    </a:srgbClr>
                  </a:solidFill>
                  <a:prstDash val="solid"/>
                </a:ln>
                <a:solidFill>
                  <a:srgbClr val="FFC000">
                    <a:lumMod val="20000"/>
                    <a:lumOff val="80000"/>
                  </a:srgbClr>
                </a:solidFill>
                <a:effectLst>
                  <a:outerShdw dist="38100" dir="2700000" algn="tl" rotWithShape="0">
                    <a:srgbClr val="ED7D31"/>
                  </a:outerShdw>
                </a:effectLst>
                <a:uLnTx/>
                <a:uFillTx/>
                <a:latin typeface="Comic Sans MS" charset="0"/>
                <a:ea typeface="+mn-ea"/>
                <a:cs typeface="+mn-cs"/>
              </a:rPr>
              <a:t> </a:t>
            </a:r>
            <a:r>
              <a:rPr kumimoji="0" lang="es-ES" sz="2800" b="1" i="1" u="none" strike="noStrike" kern="1200" cap="none" spc="0" normalizeH="0" baseline="0" noProof="0" dirty="0">
                <a:ln w="6600">
                  <a:solidFill>
                    <a:srgbClr val="ED7D31">
                      <a:lumMod val="50000"/>
                    </a:srgbClr>
                  </a:solidFill>
                  <a:prstDash val="solid"/>
                </a:ln>
                <a:solidFill>
                  <a:srgbClr val="FFC000">
                    <a:lumMod val="20000"/>
                    <a:lumOff val="80000"/>
                  </a:srgbClr>
                </a:solidFill>
                <a:effectLst>
                  <a:glow rad="101600">
                    <a:srgbClr val="4472C4">
                      <a:lumMod val="50000"/>
                      <a:alpha val="60000"/>
                    </a:srgbClr>
                  </a:glow>
                  <a:outerShdw dist="38100" dir="2700000" algn="tl" rotWithShape="0">
                    <a:srgbClr val="ED7D31"/>
                  </a:outerShdw>
                </a:effectLst>
                <a:uLnTx/>
                <a:uFillTx/>
                <a:latin typeface="Comic Sans MS" charset="0"/>
                <a:ea typeface="+mn-ea"/>
                <a:cs typeface="+mn-cs"/>
              </a:rPr>
              <a:t>El Señor tenga piedad y nos bendiga, ilumine su rostro sobre nosotros; conozca la tierra tus caminos, todos los pueblos tu salvación</a:t>
            </a:r>
            <a:endParaRPr kumimoji="0" lang="ca-ES" sz="2800" b="1" i="1" u="none" strike="noStrike" kern="1200" cap="none" spc="0" normalizeH="0" baseline="0" noProof="0" dirty="0">
              <a:ln w="6600">
                <a:solidFill>
                  <a:srgbClr val="ED7D31">
                    <a:lumMod val="50000"/>
                  </a:srgbClr>
                </a:solidFill>
                <a:prstDash val="solid"/>
              </a:ln>
              <a:solidFill>
                <a:srgbClr val="FFC000">
                  <a:lumMod val="20000"/>
                  <a:lumOff val="80000"/>
                </a:srgbClr>
              </a:solidFill>
              <a:effectLst>
                <a:glow rad="101600">
                  <a:srgbClr val="4472C4">
                    <a:lumMod val="50000"/>
                    <a:alpha val="60000"/>
                  </a:srgbClr>
                </a:glow>
                <a:outerShdw dist="38100" dir="2700000" algn="tl" rotWithShape="0">
                  <a:srgbClr val="ED7D31"/>
                </a:outerShdw>
              </a:effectLst>
              <a:uLnTx/>
              <a:uFillTx/>
              <a:latin typeface="Comic Sans MS" pitchFamily="66" charset="0"/>
              <a:ea typeface="+mn-ea"/>
              <a:cs typeface="+mn-cs"/>
            </a:endParaRPr>
          </a:p>
        </p:txBody>
      </p:sp>
      <p:sp>
        <p:nvSpPr>
          <p:cNvPr id="8" name="Rectangle 5"/>
          <p:cNvSpPr>
            <a:spLocks noChangeArrowheads="1"/>
          </p:cNvSpPr>
          <p:nvPr/>
        </p:nvSpPr>
        <p:spPr bwMode="auto">
          <a:xfrm>
            <a:off x="619404" y="5175789"/>
            <a:ext cx="7955635" cy="954107"/>
          </a:xfrm>
          <a:prstGeom prst="rect">
            <a:avLst/>
          </a:prstGeom>
          <a:noFill/>
          <a:ln w="9525">
            <a:noFill/>
            <a:miter lim="800000"/>
            <a:headEnd/>
            <a:tailEnd/>
          </a:ln>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2800" b="1" i="1" u="none" strike="noStrike" kern="1200" cap="none" spc="0" normalizeH="0" baseline="0" noProof="0" dirty="0">
                <a:ln>
                  <a:solidFill>
                    <a:srgbClr val="ED7D31">
                      <a:lumMod val="50000"/>
                    </a:srgbClr>
                  </a:solidFill>
                </a:ln>
                <a:solidFill>
                  <a:prstClr val="white"/>
                </a:solidFill>
                <a:effectLst/>
                <a:uLnTx/>
                <a:uFillTx/>
                <a:latin typeface="Comic Sans MS" charset="0"/>
                <a:ea typeface="+mn-ea"/>
                <a:cs typeface="+mn-cs"/>
              </a:rPr>
              <a:t>Oh Dios, que te alaben los pueblos, que todos los pueblos te alaben</a:t>
            </a:r>
            <a:r>
              <a:rPr kumimoji="0" lang="es-ES" sz="2800" b="1" i="1" u="none" strike="noStrike" kern="1200" cap="none" spc="0" normalizeH="0" baseline="0" noProof="0" dirty="0" smtClean="0">
                <a:ln>
                  <a:solidFill>
                    <a:srgbClr val="ED7D31">
                      <a:lumMod val="50000"/>
                    </a:srgbClr>
                  </a:solidFill>
                </a:ln>
                <a:solidFill>
                  <a:prstClr val="white"/>
                </a:solidFill>
                <a:effectLst/>
                <a:uLnTx/>
                <a:uFillTx/>
                <a:latin typeface="Comic Sans MS" charset="0"/>
                <a:ea typeface="+mn-ea"/>
                <a:cs typeface="+mn-cs"/>
              </a:rPr>
              <a:t>.</a:t>
            </a:r>
            <a:endParaRPr kumimoji="0" lang="ca-ES" sz="2800" b="1" i="1" u="none" strike="noStrike" kern="1200" cap="none" spc="0" normalizeH="0" baseline="0" noProof="0" dirty="0">
              <a:ln>
                <a:solidFill>
                  <a:srgbClr val="ED7D31">
                    <a:lumMod val="50000"/>
                  </a:srgbClr>
                </a:solidFill>
              </a:ln>
              <a:solidFill>
                <a:prstClr val="white"/>
              </a:solidFill>
              <a:effectLst/>
              <a:uLnTx/>
              <a:uFillTx/>
              <a:latin typeface="Comic Sans MS" charset="0"/>
              <a:ea typeface="+mn-ea"/>
              <a:cs typeface="+mn-cs"/>
            </a:endParaRPr>
          </a:p>
        </p:txBody>
      </p:sp>
    </p:spTree>
    <p:extLst>
      <p:ext uri="{BB962C8B-B14F-4D97-AF65-F5344CB8AC3E}">
        <p14:creationId xmlns:p14="http://schemas.microsoft.com/office/powerpoint/2010/main" val="378859710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anim calcmode="lin" valueType="num">
                                      <p:cBhvr>
                                        <p:cTn id="10" dur="750" fill="hold"/>
                                        <p:tgtEl>
                                          <p:spTgt spid="7"/>
                                        </p:tgtEl>
                                        <p:attrNameLst>
                                          <p:attrName>ppt_x</p:attrName>
                                        </p:attrNameLst>
                                      </p:cBhvr>
                                      <p:tavLst>
                                        <p:tav tm="0">
                                          <p:val>
                                            <p:fltVal val="0.5"/>
                                          </p:val>
                                        </p:tav>
                                        <p:tav tm="100000">
                                          <p:val>
                                            <p:strVal val="#ppt_x"/>
                                          </p:val>
                                        </p:tav>
                                      </p:tavLst>
                                    </p:anim>
                                    <p:anim calcmode="lin" valueType="num">
                                      <p:cBhvr>
                                        <p:cTn id="11" dur="750" fill="hold"/>
                                        <p:tgtEl>
                                          <p:spTgt spid="7"/>
                                        </p:tgtEl>
                                        <p:attrNameLst>
                                          <p:attrName>ppt_y</p:attrName>
                                        </p:attrNameLst>
                                      </p:cBhvr>
                                      <p:tavLst>
                                        <p:tav tm="0">
                                          <p:val>
                                            <p:fltVal val="0.5"/>
                                          </p:val>
                                        </p:tav>
                                        <p:tav tm="100000">
                                          <p:val>
                                            <p:strVal val="#ppt_y"/>
                                          </p:val>
                                        </p:tav>
                                      </p:tavLst>
                                    </p:anim>
                                  </p:childTnLst>
                                </p:cTn>
                              </p:par>
                            </p:childTnLst>
                          </p:cTn>
                        </p:par>
                        <p:par>
                          <p:cTn id="12" fill="hold">
                            <p:stCondLst>
                              <p:cond delay="900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750" fill="hold"/>
                                        <p:tgtEl>
                                          <p:spTgt spid="8"/>
                                        </p:tgtEl>
                                        <p:attrNameLst>
                                          <p:attrName>ppt_w</p:attrName>
                                        </p:attrNameLst>
                                      </p:cBhvr>
                                      <p:tavLst>
                                        <p:tav tm="0">
                                          <p:val>
                                            <p:fltVal val="0"/>
                                          </p:val>
                                        </p:tav>
                                        <p:tav tm="100000">
                                          <p:val>
                                            <p:strVal val="#ppt_w"/>
                                          </p:val>
                                        </p:tav>
                                      </p:tavLst>
                                    </p:anim>
                                    <p:anim calcmode="lin" valueType="num">
                                      <p:cBhvr>
                                        <p:cTn id="16" dur="750" fill="hold"/>
                                        <p:tgtEl>
                                          <p:spTgt spid="8"/>
                                        </p:tgtEl>
                                        <p:attrNameLst>
                                          <p:attrName>ppt_h</p:attrName>
                                        </p:attrNameLst>
                                      </p:cBhvr>
                                      <p:tavLst>
                                        <p:tav tm="0">
                                          <p:val>
                                            <p:fltVal val="0"/>
                                          </p:val>
                                        </p:tav>
                                        <p:tav tm="100000">
                                          <p:val>
                                            <p:strVal val="#ppt_h"/>
                                          </p:val>
                                        </p:tav>
                                      </p:tavLst>
                                    </p:anim>
                                    <p:animEffect transition="in" filter="fade">
                                      <p:cBhvr>
                                        <p:cTn id="17" dur="750"/>
                                        <p:tgtEl>
                                          <p:spTgt spid="8"/>
                                        </p:tgtEl>
                                      </p:cBhvr>
                                    </p:animEffect>
                                    <p:anim calcmode="lin" valueType="num">
                                      <p:cBhvr>
                                        <p:cTn id="18" dur="750" fill="hold"/>
                                        <p:tgtEl>
                                          <p:spTgt spid="8"/>
                                        </p:tgtEl>
                                        <p:attrNameLst>
                                          <p:attrName>ppt_x</p:attrName>
                                        </p:attrNameLst>
                                      </p:cBhvr>
                                      <p:tavLst>
                                        <p:tav tm="0">
                                          <p:val>
                                            <p:fltVal val="0.5"/>
                                          </p:val>
                                        </p:tav>
                                        <p:tav tm="100000">
                                          <p:val>
                                            <p:strVal val="#ppt_x"/>
                                          </p:val>
                                        </p:tav>
                                      </p:tavLst>
                                    </p:anim>
                                    <p:anim calcmode="lin" valueType="num">
                                      <p:cBhvr>
                                        <p:cTn id="19" dur="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7741" y="472692"/>
            <a:ext cx="7935234" cy="5966555"/>
          </a:xfrm>
          <a:prstGeom prst="rect">
            <a:avLst/>
          </a:prstGeom>
        </p:spPr>
      </p:pic>
      <p:sp>
        <p:nvSpPr>
          <p:cNvPr id="2" name="1 Rectángulo"/>
          <p:cNvSpPr/>
          <p:nvPr/>
        </p:nvSpPr>
        <p:spPr>
          <a:xfrm>
            <a:off x="3231421" y="3415240"/>
            <a:ext cx="2948371"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0" b="0" i="1" u="none" strike="noStrike" kern="1200" cap="none" spc="0" normalizeH="0" baseline="0" noProof="0" dirty="0" smtClean="0">
                <a:ln>
                  <a:noFill/>
                </a:ln>
                <a:solidFill>
                  <a:schemeClr val="bg1"/>
                </a:solidFill>
                <a:effectLst>
                  <a:glow rad="63500">
                    <a:prstClr val="black">
                      <a:lumMod val="95000"/>
                      <a:lumOff val="5000"/>
                      <a:alpha val="40000"/>
                    </a:prstClr>
                  </a:glow>
                  <a:outerShdw blurRad="50800" dist="38100" algn="l" rotWithShape="0">
                    <a:prstClr val="black"/>
                  </a:outerShdw>
                </a:effectLst>
                <a:uLnTx/>
                <a:uFillTx/>
                <a:latin typeface="Bodoni MT Black" panose="02070A03080606020203" pitchFamily="18" charset="0"/>
                <a:ea typeface="+mn-ea"/>
                <a:cs typeface="+mn-cs"/>
              </a:rPr>
              <a:t>“Fe”</a:t>
            </a:r>
            <a:endParaRPr kumimoji="0" lang="es-PE" sz="8000" b="0" i="0" u="none" strike="noStrike" kern="1200" cap="none" spc="0" normalizeH="0" baseline="0" noProof="0" dirty="0">
              <a:ln>
                <a:noFill/>
              </a:ln>
              <a:solidFill>
                <a:schemeClr val="bg1"/>
              </a:solidFill>
              <a:effectLst>
                <a:glow rad="63500">
                  <a:prstClr val="black">
                    <a:lumMod val="95000"/>
                    <a:lumOff val="5000"/>
                    <a:alpha val="40000"/>
                  </a:prstClr>
                </a:glow>
                <a:outerShdw blurRad="50800" dist="38100" algn="l" rotWithShape="0">
                  <a:prstClr val="black"/>
                </a:outerShdw>
              </a:effectLst>
              <a:uLnTx/>
              <a:uFillTx/>
              <a:latin typeface="Bodoni MT Black" panose="02070A03080606020203" pitchFamily="18" charset="0"/>
              <a:ea typeface="+mn-ea"/>
              <a:cs typeface="+mn-cs"/>
            </a:endParaRPr>
          </a:p>
        </p:txBody>
      </p:sp>
      <p:sp>
        <p:nvSpPr>
          <p:cNvPr id="8" name="7 CuadroTexto"/>
          <p:cNvSpPr txBox="1"/>
          <p:nvPr/>
        </p:nvSpPr>
        <p:spPr>
          <a:xfrm>
            <a:off x="627741" y="5853133"/>
            <a:ext cx="8038583" cy="430887"/>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200" b="1" i="0" u="none" strike="noStrike" kern="0" cap="none" spc="0" normalizeH="0" baseline="0" noProof="0" dirty="0" smtClean="0">
                <a:ln>
                  <a:noFill/>
                </a:ln>
                <a:solidFill>
                  <a:schemeClr val="bg1"/>
                </a:solidFill>
                <a:effectLst>
                  <a:outerShdw blurRad="50800" dist="38100" algn="l" rotWithShape="0">
                    <a:prstClr val="black"/>
                  </a:outerShdw>
                </a:effectLst>
                <a:uLnTx/>
                <a:uFillTx/>
                <a:latin typeface="Calibri" panose="020F0502020204030204"/>
                <a:ea typeface="+mn-ea"/>
                <a:cs typeface="+mn-cs"/>
              </a:rPr>
              <a:t>Cantos sugeridos:  </a:t>
            </a:r>
            <a:r>
              <a:rPr kumimoji="0" lang="es-ES_tradnl" sz="2200" b="1" i="0" u="none" strike="noStrike" kern="1200" cap="none" spc="0" normalizeH="0" baseline="0" noProof="0" dirty="0">
                <a:ln>
                  <a:noFill/>
                </a:ln>
                <a:solidFill>
                  <a:schemeClr val="bg1"/>
                </a:solidFill>
                <a:effectLst>
                  <a:outerShdw blurRad="50800" dist="38100" algn="l" rotWithShape="0">
                    <a:prstClr val="black"/>
                  </a:outerShdw>
                </a:effectLst>
                <a:uLnTx/>
                <a:uFillTx/>
                <a:latin typeface="Calibri" panose="020F0502020204030204"/>
                <a:ea typeface="+mn-ea"/>
                <a:cs typeface="+mn-cs"/>
              </a:rPr>
              <a:t>Siempre confío en mi Dios</a:t>
            </a:r>
            <a:r>
              <a:rPr kumimoji="0" lang="es-ES_tradnl" sz="2200" b="1" i="0" u="none" strike="noStrike" kern="1200" cap="none" spc="0" normalizeH="0" baseline="0" noProof="0" dirty="0" smtClean="0">
                <a:ln>
                  <a:noFill/>
                </a:ln>
                <a:solidFill>
                  <a:schemeClr val="bg1"/>
                </a:solidFill>
                <a:effectLst>
                  <a:outerShdw blurRad="50800" dist="38100" algn="l" rotWithShape="0">
                    <a:prstClr val="black"/>
                  </a:outerShdw>
                </a:effectLst>
                <a:uLnTx/>
                <a:uFillTx/>
                <a:latin typeface="Calibri" panose="020F0502020204030204"/>
                <a:ea typeface="+mn-ea"/>
                <a:cs typeface="+mn-cs"/>
              </a:rPr>
              <a:t>; El </a:t>
            </a:r>
            <a:r>
              <a:rPr kumimoji="0" lang="es-ES_tradnl" sz="2200" b="1" i="0" u="none" strike="noStrike" kern="1200" cap="none" spc="0" normalizeH="0" baseline="0" noProof="0" dirty="0">
                <a:ln>
                  <a:noFill/>
                </a:ln>
                <a:solidFill>
                  <a:schemeClr val="bg1"/>
                </a:solidFill>
                <a:effectLst>
                  <a:outerShdw blurRad="50800" dist="38100" algn="l" rotWithShape="0">
                    <a:prstClr val="black"/>
                  </a:outerShdw>
                </a:effectLst>
                <a:uLnTx/>
                <a:uFillTx/>
                <a:latin typeface="Calibri" panose="020F0502020204030204"/>
                <a:ea typeface="+mn-ea"/>
                <a:cs typeface="+mn-cs"/>
              </a:rPr>
              <a:t>Señor es mi </a:t>
            </a:r>
            <a:r>
              <a:rPr kumimoji="0" lang="es-ES_tradnl" sz="2200" b="1" i="0" u="none" strike="noStrike" kern="1200" cap="none" spc="0" normalizeH="0" baseline="0" noProof="0" dirty="0" smtClean="0">
                <a:ln>
                  <a:noFill/>
                </a:ln>
                <a:solidFill>
                  <a:schemeClr val="bg1"/>
                </a:solidFill>
                <a:effectLst>
                  <a:outerShdw blurRad="50800" dist="38100" algn="l" rotWithShape="0">
                    <a:prstClr val="black"/>
                  </a:outerShdw>
                </a:effectLst>
                <a:uLnTx/>
                <a:uFillTx/>
                <a:latin typeface="Calibri" panose="020F0502020204030204"/>
                <a:ea typeface="+mn-ea"/>
                <a:cs typeface="+mn-cs"/>
              </a:rPr>
              <a:t>fuerza</a:t>
            </a:r>
            <a:endParaRPr kumimoji="0" lang="es-ES_tradnl" sz="2200" b="1" i="0" u="none" strike="noStrike" kern="0" cap="none" spc="0" normalizeH="0" baseline="0" noProof="0" dirty="0" smtClean="0">
              <a:ln>
                <a:noFill/>
              </a:ln>
              <a:solidFill>
                <a:schemeClr val="bg1"/>
              </a:solidFill>
              <a:effectLst>
                <a:outerShdw blurRad="50800" dist="38100" algn="l" rotWithShape="0">
                  <a:prstClr val="black"/>
                </a:outerShdw>
              </a:effectLst>
              <a:uLnTx/>
              <a:uFillTx/>
              <a:latin typeface="Calibri" panose="020F0502020204030204"/>
              <a:ea typeface="+mn-ea"/>
              <a:cs typeface="+mn-cs"/>
            </a:endParaRPr>
          </a:p>
        </p:txBody>
      </p:sp>
      <p:sp>
        <p:nvSpPr>
          <p:cNvPr id="15" name="2 Marcador de contenido"/>
          <p:cNvSpPr txBox="1">
            <a:spLocks/>
          </p:cNvSpPr>
          <p:nvPr/>
        </p:nvSpPr>
        <p:spPr>
          <a:xfrm>
            <a:off x="1807185" y="1125085"/>
            <a:ext cx="5669147" cy="93229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smtClean="0">
              <a:ln w="18415" cmpd="sng">
                <a:solidFill>
                  <a:srgbClr val="FFFFFF"/>
                </a:solidFill>
                <a:prstDash val="solid"/>
              </a:ln>
              <a:solidFill>
                <a:srgbClr val="FFFFFF"/>
              </a:solidFill>
              <a:effectLst>
                <a:glow rad="63500">
                  <a:srgbClr val="E7E6E6">
                    <a:lumMod val="10000"/>
                    <a:alpha val="40000"/>
                  </a:srgbClr>
                </a:glow>
                <a:outerShdw blurRad="50800" dist="38100" algn="l" rotWithShape="0">
                  <a:prstClr val="black"/>
                </a:outerShdw>
              </a:effectLst>
              <a:uLnTx/>
              <a:uFillTx/>
              <a:latin typeface="Times New Roman"/>
              <a:ea typeface="+mn-ea"/>
              <a:cs typeface="+mn-cs"/>
            </a:endParaRPr>
          </a:p>
        </p:txBody>
      </p:sp>
      <p:sp>
        <p:nvSpPr>
          <p:cNvPr id="6" name="2 Marcador de contenido"/>
          <p:cNvSpPr txBox="1">
            <a:spLocks/>
          </p:cNvSpPr>
          <p:nvPr/>
        </p:nvSpPr>
        <p:spPr>
          <a:xfrm>
            <a:off x="534938" y="582577"/>
            <a:ext cx="8028037" cy="93229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lvl="0" algn="ctr">
              <a:defRPr/>
            </a:pPr>
            <a:r>
              <a:rPr kumimoji="0" lang="es-ES_tradnl" sz="2800" b="0" i="0" u="none" strike="noStrike" kern="0" cap="none" spc="0" normalizeH="0" baseline="0" noProof="0" dirty="0" smtClean="0">
                <a:ln w="18415" cmpd="sng">
                  <a:solidFill>
                    <a:srgbClr val="FFFFFF"/>
                  </a:solidFill>
                  <a:prstDash val="solid"/>
                </a:ln>
                <a:solidFill>
                  <a:srgbClr val="44546A">
                    <a:lumMod val="75000"/>
                  </a:srgbClr>
                </a:solidFill>
                <a:effectLst>
                  <a:glow rad="101600">
                    <a:schemeClr val="tx1">
                      <a:lumMod val="95000"/>
                      <a:lumOff val="5000"/>
                      <a:alpha val="60000"/>
                    </a:schemeClr>
                  </a:glow>
                  <a:outerShdw blurRad="63500" dir="3600000" algn="tl" rotWithShape="0">
                    <a:srgbClr val="000000">
                      <a:alpha val="70000"/>
                    </a:srgbClr>
                  </a:outerShdw>
                </a:effectLst>
                <a:uLnTx/>
                <a:uFillTx/>
                <a:latin typeface="Times New Roman"/>
                <a:ea typeface="+mn-ea"/>
                <a:cs typeface="+mn-cs"/>
              </a:rPr>
              <a:t> </a:t>
            </a:r>
            <a:r>
              <a:rPr kumimoji="0" lang="es-ES_tradnl" sz="3200" b="1" i="0" u="none" strike="noStrike" kern="0" normalizeH="0" baseline="0" noProof="0" dirty="0" smtClean="0">
                <a:solidFill>
                  <a:schemeClr val="bg1"/>
                </a:solidFill>
                <a:effectLst>
                  <a:glow rad="101600">
                    <a:schemeClr val="tx1">
                      <a:lumMod val="95000"/>
                      <a:lumOff val="5000"/>
                      <a:alpha val="60000"/>
                    </a:schemeClr>
                  </a:glow>
                </a:effectLst>
                <a:uLnTx/>
                <a:uFillTx/>
                <a:latin typeface="Times New Roman"/>
              </a:rPr>
              <a:t>Ambientación: </a:t>
            </a:r>
            <a:r>
              <a:rPr lang="es-ES" sz="3200" b="1" kern="0" dirty="0">
                <a:solidFill>
                  <a:schemeClr val="bg1"/>
                </a:solidFill>
                <a:effectLst>
                  <a:glow rad="101600">
                    <a:schemeClr val="tx1">
                      <a:lumMod val="95000"/>
                      <a:lumOff val="5000"/>
                      <a:alpha val="60000"/>
                    </a:schemeClr>
                  </a:glow>
                </a:effectLst>
                <a:latin typeface="Times New Roman"/>
              </a:rPr>
              <a:t>Poner al centro unos pedazos de pan desmenuzados y la palabra “FE”</a:t>
            </a:r>
          </a:p>
          <a:p>
            <a:pPr lvl="0" algn="ctr">
              <a:defRPr/>
            </a:pPr>
            <a:r>
              <a:rPr lang="es-ES" sz="3200" b="1" kern="0" dirty="0" smtClean="0">
                <a:solidFill>
                  <a:schemeClr val="bg1"/>
                </a:solidFill>
                <a:effectLst>
                  <a:glow rad="101600">
                    <a:schemeClr val="tx1">
                      <a:lumMod val="95000"/>
                      <a:lumOff val="5000"/>
                      <a:alpha val="60000"/>
                    </a:schemeClr>
                  </a:glow>
                </a:effectLst>
                <a:latin typeface="Times New Roman"/>
              </a:rPr>
              <a:t> </a:t>
            </a:r>
          </a:p>
          <a:p>
            <a:pPr lvl="0" algn="ctr">
              <a:defRPr/>
            </a:pPr>
            <a:endParaRPr lang="es-ES" sz="3200" b="1" kern="0" dirty="0">
              <a:solidFill>
                <a:schemeClr val="bg1"/>
              </a:solidFill>
              <a:effectLst>
                <a:glow rad="101600">
                  <a:schemeClr val="tx1">
                    <a:lumMod val="95000"/>
                    <a:lumOff val="5000"/>
                    <a:alpha val="60000"/>
                  </a:schemeClr>
                </a:glow>
              </a:effectLst>
              <a:latin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200" b="1" i="0" u="none" strike="noStrike" kern="0" normalizeH="0" baseline="0" noProof="0" dirty="0" smtClean="0">
                <a:solidFill>
                  <a:schemeClr val="bg1"/>
                </a:solidFill>
                <a:effectLst>
                  <a:glow rad="101600">
                    <a:schemeClr val="tx1">
                      <a:lumMod val="95000"/>
                      <a:lumOff val="5000"/>
                      <a:alpha val="60000"/>
                    </a:schemeClr>
                  </a:glow>
                </a:effectLst>
                <a:uLnTx/>
                <a:uFillTx/>
                <a:latin typeface="Times New Roman"/>
              </a:rPr>
              <a:t> </a:t>
            </a:r>
          </a:p>
        </p:txBody>
      </p:sp>
      <p:sp>
        <p:nvSpPr>
          <p:cNvPr id="19" name="18 Rectángulo"/>
          <p:cNvSpPr/>
          <p:nvPr/>
        </p:nvSpPr>
        <p:spPr>
          <a:xfrm>
            <a:off x="6645434" y="2636912"/>
            <a:ext cx="26802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50" normalizeH="0" baseline="0" noProof="0" dirty="0" smtClean="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rPr>
              <a:t> </a:t>
            </a: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0" name="19 Rectángulo"/>
          <p:cNvSpPr/>
          <p:nvPr/>
        </p:nvSpPr>
        <p:spPr>
          <a:xfrm>
            <a:off x="1903740" y="5325924"/>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2" name="21 Rectángulo"/>
          <p:cNvSpPr/>
          <p:nvPr/>
        </p:nvSpPr>
        <p:spPr>
          <a:xfrm>
            <a:off x="7110768" y="4633427"/>
            <a:ext cx="18473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3" name="22 Rectángulo"/>
          <p:cNvSpPr/>
          <p:nvPr/>
        </p:nvSpPr>
        <p:spPr>
          <a:xfrm>
            <a:off x="7549212" y="3615295"/>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4" name="23 Rectángulo"/>
          <p:cNvSpPr/>
          <p:nvPr/>
        </p:nvSpPr>
        <p:spPr>
          <a:xfrm>
            <a:off x="6397248" y="5415607"/>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3" name="AutoShape 4" descr="Tres pedazos de pan de elote PNG transparente - Stick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515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pinimg.com/564x/36/8b/e2/368be2f5e983026b8c4e2e07b6dd44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01" y="485775"/>
            <a:ext cx="7913816" cy="59387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614500" y="557347"/>
            <a:ext cx="8086811" cy="3108543"/>
          </a:xfrm>
          <a:prstGeom prst="rect">
            <a:avLst/>
          </a:prstGeom>
          <a:noFill/>
          <a:ln w="9525">
            <a:noFill/>
            <a:miter lim="800000"/>
            <a:headEnd/>
            <a:tailEnd/>
          </a:ln>
          <a:effec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ca-ES" sz="1400" b="1" i="1" u="none" strike="noStrike" kern="1200" cap="none" spc="0" normalizeH="0" baseline="0" noProof="0" dirty="0">
                <a:ln w="6600">
                  <a:solidFill>
                    <a:srgbClr val="ED7D31">
                      <a:lumMod val="50000"/>
                    </a:srgbClr>
                  </a:solidFill>
                  <a:prstDash val="solid"/>
                </a:ln>
                <a:solidFill>
                  <a:srgbClr val="FFFFFF"/>
                </a:solidFill>
                <a:effectLst>
                  <a:outerShdw dist="38100" dir="2700000" algn="tl" rotWithShape="0">
                    <a:srgbClr val="ED7D31"/>
                  </a:outerShdw>
                </a:effectLst>
                <a:uLnTx/>
                <a:uFillTx/>
                <a:latin typeface="Comic Sans MS" charset="0"/>
                <a:ea typeface="+mn-ea"/>
                <a:cs typeface="+mn-cs"/>
              </a:rPr>
              <a:t> </a:t>
            </a:r>
            <a:r>
              <a:rPr kumimoji="0" lang="es-ES" sz="2800" b="1" i="1"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rPr>
              <a:t>Que canten de alegría las naciones, porque riges el mundo con justicia, riges los </a:t>
            </a:r>
            <a:r>
              <a:rPr kumimoji="0" lang="es-ES" sz="2800" b="1" i="1"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rPr>
              <a:t>pueblos </a:t>
            </a:r>
            <a:r>
              <a:rPr kumimoji="0" lang="es-ES" sz="2800" b="1" i="1"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rPr>
              <a:t>con rectitud </a:t>
            </a:r>
            <a:endParaRPr kumimoji="0" lang="es-ES" sz="2800" b="1" i="1"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 sz="2800" b="1" i="1"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rPr>
              <a:t>y gobiernas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 sz="2800" b="1" i="1"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rPr>
              <a:t>las </a:t>
            </a:r>
            <a:r>
              <a:rPr kumimoji="0" lang="es-ES" sz="2800" b="1" i="1"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rPr>
              <a:t>naciones </a:t>
            </a:r>
            <a:endParaRPr kumimoji="0" lang="es-ES" sz="2800" b="1" i="1"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 sz="2800" b="1" i="1"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rPr>
              <a:t>de </a:t>
            </a:r>
            <a:r>
              <a:rPr kumimoji="0" lang="es-ES" sz="2800" b="1" i="1"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rPr>
              <a:t>la tierra.</a:t>
            </a:r>
            <a:endParaRPr kumimoji="0" lang="ca-ES" sz="2800" b="1" i="1"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omic Sans MS"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ca-ES" sz="2800" b="1" i="1" u="none" strike="noStrike" kern="1200" cap="none" spc="0" normalizeH="0" baseline="0" noProof="0" dirty="0">
              <a:ln w="6600">
                <a:solidFill>
                  <a:srgbClr val="ED7D31">
                    <a:lumMod val="50000"/>
                  </a:srgbClr>
                </a:solidFill>
                <a:prstDash val="solid"/>
              </a:ln>
              <a:solidFill>
                <a:srgbClr val="FFFFFF"/>
              </a:solidFill>
              <a:effectLst>
                <a:outerShdw dist="38100" dir="2700000" algn="tl" rotWithShape="0">
                  <a:srgbClr val="ED7D31"/>
                </a:outerShdw>
              </a:effectLst>
              <a:uLnTx/>
              <a:uFillTx/>
              <a:latin typeface="Comic Sans MS" pitchFamily="66" charset="0"/>
              <a:ea typeface="+mn-ea"/>
              <a:cs typeface="+mn-cs"/>
            </a:endParaRPr>
          </a:p>
        </p:txBody>
      </p:sp>
      <p:sp>
        <p:nvSpPr>
          <p:cNvPr id="7" name="Rectangle 5"/>
          <p:cNvSpPr>
            <a:spLocks noChangeArrowheads="1"/>
          </p:cNvSpPr>
          <p:nvPr/>
        </p:nvSpPr>
        <p:spPr bwMode="auto">
          <a:xfrm>
            <a:off x="441506" y="5265428"/>
            <a:ext cx="8086811" cy="1077218"/>
          </a:xfrm>
          <a:prstGeom prst="rect">
            <a:avLst/>
          </a:prstGeom>
          <a:noFill/>
          <a:ln w="9525">
            <a:noFill/>
            <a:miter lim="800000"/>
            <a:headEnd/>
            <a:tailEnd/>
          </a:ln>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3200" b="1" i="1" u="none" strike="noStrike" kern="1200" cap="none" spc="0" normalizeH="0" baseline="0" noProof="0" dirty="0">
                <a:ln>
                  <a:solidFill>
                    <a:srgbClr val="ED7D31">
                      <a:lumMod val="50000"/>
                    </a:srgbClr>
                  </a:solidFill>
                </a:ln>
                <a:solidFill>
                  <a:prstClr val="white"/>
                </a:solidFill>
                <a:effectLst>
                  <a:glow rad="139700">
                    <a:schemeClr val="accent5">
                      <a:satMod val="175000"/>
                      <a:alpha val="40000"/>
                    </a:schemeClr>
                  </a:glow>
                </a:effectLst>
                <a:uLnTx/>
                <a:uFillTx/>
                <a:latin typeface="Comic Sans MS" charset="0"/>
                <a:ea typeface="+mn-ea"/>
                <a:cs typeface="+mn-cs"/>
              </a:rPr>
              <a:t>Oh Dios, que te alaben los pueblos, que todos los </a:t>
            </a:r>
            <a:r>
              <a:rPr kumimoji="0" lang="es-ES" sz="3200" b="1" i="1" u="none" strike="noStrike" kern="1200" cap="none" spc="0" normalizeH="0" baseline="0" noProof="0" dirty="0" err="1" smtClean="0">
                <a:ln>
                  <a:solidFill>
                    <a:srgbClr val="ED7D31">
                      <a:lumMod val="50000"/>
                    </a:srgbClr>
                  </a:solidFill>
                </a:ln>
                <a:solidFill>
                  <a:prstClr val="white"/>
                </a:solidFill>
                <a:effectLst>
                  <a:glow rad="139700">
                    <a:schemeClr val="accent5">
                      <a:satMod val="175000"/>
                      <a:alpha val="40000"/>
                    </a:schemeClr>
                  </a:glow>
                </a:effectLst>
                <a:uLnTx/>
                <a:uFillTx/>
                <a:latin typeface="Comic Sans MS" charset="0"/>
                <a:ea typeface="+mn-ea"/>
                <a:cs typeface="+mn-cs"/>
              </a:rPr>
              <a:t>puebloste</a:t>
            </a:r>
            <a:r>
              <a:rPr kumimoji="0" lang="es-ES" sz="3200" b="1" i="1" u="none" strike="noStrike" kern="1200" cap="none" spc="0" normalizeH="0" baseline="0" noProof="0" dirty="0" smtClean="0">
                <a:ln>
                  <a:solidFill>
                    <a:srgbClr val="ED7D31">
                      <a:lumMod val="50000"/>
                    </a:srgbClr>
                  </a:solidFill>
                </a:ln>
                <a:solidFill>
                  <a:prstClr val="white"/>
                </a:solidFill>
                <a:effectLst>
                  <a:glow rad="139700">
                    <a:schemeClr val="accent5">
                      <a:satMod val="175000"/>
                      <a:alpha val="40000"/>
                    </a:schemeClr>
                  </a:glow>
                </a:effectLst>
                <a:uLnTx/>
                <a:uFillTx/>
                <a:latin typeface="Comic Sans MS" charset="0"/>
                <a:ea typeface="+mn-ea"/>
                <a:cs typeface="+mn-cs"/>
              </a:rPr>
              <a:t> </a:t>
            </a:r>
            <a:r>
              <a:rPr kumimoji="0" lang="es-ES" sz="3200" b="1" i="1" u="none" strike="noStrike" kern="1200" cap="none" spc="0" normalizeH="0" baseline="0" noProof="0" dirty="0">
                <a:ln>
                  <a:solidFill>
                    <a:srgbClr val="ED7D31">
                      <a:lumMod val="50000"/>
                    </a:srgbClr>
                  </a:solidFill>
                </a:ln>
                <a:solidFill>
                  <a:prstClr val="white"/>
                </a:solidFill>
                <a:effectLst>
                  <a:glow rad="139700">
                    <a:schemeClr val="accent5">
                      <a:satMod val="175000"/>
                      <a:alpha val="40000"/>
                    </a:schemeClr>
                  </a:glow>
                </a:effectLst>
                <a:uLnTx/>
                <a:uFillTx/>
                <a:latin typeface="Comic Sans MS" charset="0"/>
                <a:ea typeface="+mn-ea"/>
                <a:cs typeface="+mn-cs"/>
              </a:rPr>
              <a:t>alaben</a:t>
            </a:r>
            <a:r>
              <a:rPr kumimoji="0" lang="es-ES" sz="3200" b="1" i="1" u="none" strike="noStrike" kern="1200" cap="none" spc="0" normalizeH="0" baseline="0" noProof="0" dirty="0" smtClean="0">
                <a:ln>
                  <a:solidFill>
                    <a:srgbClr val="ED7D31">
                      <a:lumMod val="50000"/>
                    </a:srgbClr>
                  </a:solidFill>
                </a:ln>
                <a:solidFill>
                  <a:prstClr val="white"/>
                </a:solidFill>
                <a:effectLst>
                  <a:glow rad="139700">
                    <a:schemeClr val="accent5">
                      <a:satMod val="175000"/>
                      <a:alpha val="40000"/>
                    </a:schemeClr>
                  </a:glow>
                </a:effectLst>
                <a:uLnTx/>
                <a:uFillTx/>
                <a:latin typeface="Comic Sans MS" charset="0"/>
                <a:ea typeface="+mn-ea"/>
                <a:cs typeface="+mn-cs"/>
              </a:rPr>
              <a:t>.</a:t>
            </a:r>
            <a:endParaRPr kumimoji="0" lang="ca-ES" sz="3200" b="1" i="1" u="none" strike="noStrike" kern="1200" cap="none" spc="0" normalizeH="0" baseline="0" noProof="0" dirty="0">
              <a:ln>
                <a:solidFill>
                  <a:srgbClr val="ED7D31">
                    <a:lumMod val="50000"/>
                  </a:srgbClr>
                </a:solidFill>
              </a:ln>
              <a:solidFill>
                <a:prstClr val="white"/>
              </a:solidFill>
              <a:effectLst>
                <a:glow rad="139700">
                  <a:schemeClr val="accent5">
                    <a:satMod val="175000"/>
                    <a:alpha val="40000"/>
                  </a:schemeClr>
                </a:glow>
              </a:effectLst>
              <a:uLnTx/>
              <a:uFillTx/>
              <a:latin typeface="Comic Sans MS" charset="0"/>
              <a:ea typeface="+mn-ea"/>
              <a:cs typeface="+mn-cs"/>
            </a:endParaRPr>
          </a:p>
        </p:txBody>
      </p:sp>
    </p:spTree>
    <p:extLst>
      <p:ext uri="{BB962C8B-B14F-4D97-AF65-F5344CB8AC3E}">
        <p14:creationId xmlns:p14="http://schemas.microsoft.com/office/powerpoint/2010/main" val="359312638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anim calcmode="lin" valueType="num">
                                      <p:cBhvr>
                                        <p:cTn id="10" dur="750" fill="hold"/>
                                        <p:tgtEl>
                                          <p:spTgt spid="6"/>
                                        </p:tgtEl>
                                        <p:attrNameLst>
                                          <p:attrName>ppt_x</p:attrName>
                                        </p:attrNameLst>
                                      </p:cBhvr>
                                      <p:tavLst>
                                        <p:tav tm="0">
                                          <p:val>
                                            <p:fltVal val="0.5"/>
                                          </p:val>
                                        </p:tav>
                                        <p:tav tm="100000">
                                          <p:val>
                                            <p:strVal val="#ppt_x"/>
                                          </p:val>
                                        </p:tav>
                                      </p:tavLst>
                                    </p:anim>
                                    <p:anim calcmode="lin" valueType="num">
                                      <p:cBhvr>
                                        <p:cTn id="11" dur="75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952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animEffect transition="in" filter="fade">
                                      <p:cBhvr>
                                        <p:cTn id="17" dur="750"/>
                                        <p:tgtEl>
                                          <p:spTgt spid="7"/>
                                        </p:tgtEl>
                                      </p:cBhvr>
                                    </p:animEffect>
                                    <p:anim calcmode="lin" valueType="num">
                                      <p:cBhvr>
                                        <p:cTn id="18" dur="750" fill="hold"/>
                                        <p:tgtEl>
                                          <p:spTgt spid="7"/>
                                        </p:tgtEl>
                                        <p:attrNameLst>
                                          <p:attrName>ppt_x</p:attrName>
                                        </p:attrNameLst>
                                      </p:cBhvr>
                                      <p:tavLst>
                                        <p:tav tm="0">
                                          <p:val>
                                            <p:fltVal val="0.5"/>
                                          </p:val>
                                        </p:tav>
                                        <p:tav tm="100000">
                                          <p:val>
                                            <p:strVal val="#ppt_x"/>
                                          </p:val>
                                        </p:tav>
                                      </p:tavLst>
                                    </p:anim>
                                    <p:anim calcmode="lin" valueType="num">
                                      <p:cBhvr>
                                        <p:cTn id="19"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i.pinimg.com/564x/95/3e/ec/953eec73939627e3beb7cd1eae36ead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09" y="516934"/>
            <a:ext cx="7905931" cy="58838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618309" y="516934"/>
            <a:ext cx="7905931" cy="2246769"/>
          </a:xfrm>
          <a:prstGeom prst="rect">
            <a:avLst/>
          </a:prstGeom>
          <a:noFill/>
          <a:ln w="9525">
            <a:noFill/>
            <a:miter lim="800000"/>
            <a:headEnd/>
            <a:tailEnd/>
          </a:ln>
          <a:effec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ca-ES" sz="2800" b="1" i="1" u="none" strike="noStrike" kern="1200" cap="none" spc="0" normalizeH="0" baseline="0" noProof="0" dirty="0"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Oh</a:t>
            </a:r>
            <a:r>
              <a:rPr kumimoji="0" lang="ca-ES" sz="2800" b="1" i="1" u="none" strike="noStrike" kern="1200" cap="none" spc="0" normalizeH="0" baseline="0" noProof="0" dirty="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a:t>
            </a:r>
            <a:r>
              <a:rPr kumimoji="0" lang="ca-ES" sz="2800" b="1" i="1" u="none" strike="noStrike" kern="1200" cap="none" spc="0" normalizeH="0" baseline="0" noProof="0" dirty="0" err="1">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Dios</a:t>
            </a:r>
            <a:r>
              <a:rPr kumimoji="0" lang="ca-ES" sz="2800" b="1" i="1" u="none" strike="noStrike" kern="1200" cap="none" spc="0" normalizeH="0" baseline="0" noProof="0" dirty="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que te alaben los </a:t>
            </a:r>
            <a:r>
              <a:rPr kumimoji="0" lang="ca-ES" sz="2800" b="1" i="1" u="none" strike="noStrike" kern="1200" cap="none" spc="0" normalizeH="0" baseline="0" noProof="0" dirty="0" err="1">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pueblos</a:t>
            </a:r>
            <a:r>
              <a:rPr kumimoji="0" lang="ca-ES" sz="2800" b="1" i="1" u="none" strike="noStrike" kern="1200" cap="none" spc="0" normalizeH="0" baseline="0" noProof="0" dirty="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que </a:t>
            </a:r>
            <a:r>
              <a:rPr kumimoji="0" lang="ca-ES" sz="2800" b="1" i="1" u="none" strike="noStrike" kern="1200" cap="none" spc="0" normalizeH="0" baseline="0" noProof="0" dirty="0" err="1">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todos</a:t>
            </a:r>
            <a:r>
              <a:rPr kumimoji="0" lang="ca-ES" sz="2800" b="1" i="1" u="none" strike="noStrike" kern="1200" cap="none" spc="0" normalizeH="0" baseline="0" noProof="0" dirty="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los </a:t>
            </a:r>
            <a:r>
              <a:rPr kumimoji="0" lang="ca-ES" sz="2800" b="1" i="1" u="none" strike="noStrike" kern="1200" cap="none" spc="0" normalizeH="0" baseline="0" noProof="0" dirty="0" err="1">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pueblos</a:t>
            </a:r>
            <a:r>
              <a:rPr kumimoji="0" lang="ca-ES" sz="2800" b="1" i="1" u="none" strike="noStrike" kern="1200" cap="none" spc="0" normalizeH="0" baseline="0" noProof="0" dirty="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te alaben. </a:t>
            </a:r>
            <a:r>
              <a:rPr kumimoji="0" lang="ca-ES" sz="2800" b="1" i="1" u="none" strike="noStrike" kern="1200" cap="none" spc="0" normalizeH="0" baseline="0" noProof="0" dirty="0"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Que </a:t>
            </a:r>
            <a:r>
              <a:rPr kumimoji="0" lang="ca-ES" sz="2800" b="1" i="1" u="none" strike="noStrike" kern="1200" cap="none" spc="0" normalizeH="0" baseline="0" noProof="0" dirty="0" err="1"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Dios</a:t>
            </a:r>
            <a:r>
              <a:rPr kumimoji="0" lang="ca-ES" sz="2800" b="1" i="1" u="none" strike="noStrike" kern="1200" cap="none" spc="0" normalizeH="0" baseline="0" noProof="0" dirty="0"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nos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ca-ES" sz="2800" b="1" i="1" u="none" strike="noStrike" kern="1200" cap="none" spc="0" normalizeH="0" baseline="0" noProof="0" dirty="0" err="1"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bendiga</a:t>
            </a:r>
            <a:r>
              <a:rPr kumimoji="0" lang="ca-ES" sz="2800" b="1" i="1" u="none" strike="noStrike" kern="1200" cap="none" spc="0" normalizeH="0" baseline="0" noProof="0" dirty="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a:t>
            </a:r>
            <a:r>
              <a:rPr kumimoji="0" lang="ca-ES" sz="2800" b="1" i="1" u="none" strike="noStrike" kern="1200" cap="none" spc="0" normalizeH="0" baseline="0" noProof="0" dirty="0"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que </a:t>
            </a:r>
            <a:r>
              <a:rPr kumimoji="0" lang="ca-ES" sz="2800" b="1" i="1" u="none" strike="noStrike" kern="1200" cap="none" spc="0" normalizeH="0" baseline="0" noProof="0" dirty="0" err="1">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le</a:t>
            </a:r>
            <a:r>
              <a:rPr kumimoji="0" lang="ca-ES" sz="2800" b="1" i="1" u="none" strike="noStrike" kern="1200" cap="none" spc="0" normalizeH="0" baseline="0" noProof="0" dirty="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a:t>
            </a:r>
            <a:r>
              <a:rPr kumimoji="0" lang="ca-ES" sz="2800" b="1" i="1" u="none" strike="noStrike" kern="1200" cap="none" spc="0" normalizeH="0" baseline="0" noProof="0" dirty="0"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a:t>
            </a:r>
            <a:r>
              <a:rPr kumimoji="0" lang="ca-ES" sz="2800" b="1" i="1" u="none" strike="noStrike" kern="1200" cap="none" spc="0" normalizeH="0" baseline="0" noProof="0" dirty="0" err="1"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teman</a:t>
            </a:r>
            <a:r>
              <a:rPr kumimoji="0" lang="ca-ES" sz="2800" b="1" i="1" u="none" strike="noStrike" kern="1200" cap="none" spc="0" normalizeH="0" baseline="0" noProof="0" dirty="0"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a:t>
            </a:r>
            <a:r>
              <a:rPr kumimoji="0" lang="ca-ES" sz="2800" b="1" i="1" u="none" strike="noStrike" kern="1200" cap="none" spc="0" normalizeH="0" baseline="0" noProof="0" dirty="0" err="1">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hasta</a:t>
            </a:r>
            <a:r>
              <a:rPr kumimoji="0" lang="ca-ES" sz="2800" b="1" i="1" u="none" strike="noStrike" kern="1200" cap="none" spc="0" normalizeH="0" baseline="0" noProof="0" dirty="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los </a:t>
            </a:r>
            <a:r>
              <a:rPr kumimoji="0" lang="ca-ES" sz="2800" b="1" i="1" u="none" strike="noStrike" kern="1200" cap="none" spc="0" normalizeH="0" baseline="0" noProof="0" dirty="0"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                                           confines </a:t>
            </a:r>
            <a:r>
              <a:rPr kumimoji="0" lang="ca-ES" sz="2800" b="1" i="1" u="none" strike="noStrike" kern="1200" cap="none" spc="0" normalizeH="0" baseline="0" noProof="0" dirty="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del orbe</a:t>
            </a:r>
            <a:r>
              <a:rPr kumimoji="0" lang="ca-ES" sz="2800" b="1" i="1" u="none" strike="noStrike" kern="1200" cap="none" spc="0" normalizeH="0" baseline="0" noProof="0" dirty="0" smtClean="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rPr>
              <a:t>.</a:t>
            </a:r>
            <a:endParaRPr kumimoji="0" lang="ca-ES" sz="2800" b="1" i="1" u="none" strike="noStrike" kern="1200" cap="none" spc="0" normalizeH="0" baseline="0" noProof="0" dirty="0">
              <a:ln w="6600">
                <a:solidFill>
                  <a:srgbClr val="FFC000">
                    <a:lumMod val="50000"/>
                  </a:srgbClr>
                </a:solidFill>
                <a:prstDash val="solid"/>
              </a:ln>
              <a:solidFill>
                <a:srgbClr val="FFFFFF"/>
              </a:solidFill>
              <a:effectLst>
                <a:glow rad="63500">
                  <a:srgbClr val="C00000">
                    <a:alpha val="40000"/>
                  </a:srgbClr>
                </a:glow>
                <a:outerShdw blurRad="50800" dist="38100" algn="l" rotWithShape="0">
                  <a:srgbClr val="ED7D31">
                    <a:lumMod val="50000"/>
                  </a:srgbClr>
                </a:outerShdw>
              </a:effectLst>
              <a:uLnTx/>
              <a:uFillTx/>
              <a:latin typeface="Comic Sans MS" charset="0"/>
              <a:ea typeface="+mn-ea"/>
              <a:cs typeface="+mn-cs"/>
            </a:endParaRPr>
          </a:p>
        </p:txBody>
      </p:sp>
      <p:sp>
        <p:nvSpPr>
          <p:cNvPr id="8" name="Rectangle 5"/>
          <p:cNvSpPr>
            <a:spLocks noChangeArrowheads="1"/>
          </p:cNvSpPr>
          <p:nvPr/>
        </p:nvSpPr>
        <p:spPr bwMode="auto">
          <a:xfrm>
            <a:off x="775063" y="4931544"/>
            <a:ext cx="7829005" cy="1077218"/>
          </a:xfrm>
          <a:prstGeom prst="rect">
            <a:avLst/>
          </a:prstGeom>
          <a:noFill/>
          <a:ln w="9525">
            <a:noFill/>
            <a:miter lim="800000"/>
            <a:headEnd/>
            <a:tailEnd/>
          </a:ln>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3200" b="1" i="1" u="none" strike="noStrike" kern="1200" cap="none" spc="0" normalizeH="0" baseline="0" noProof="0" dirty="0">
                <a:ln w="6600">
                  <a:solidFill>
                    <a:srgbClr val="ED7D31"/>
                  </a:solidFill>
                  <a:prstDash val="solid"/>
                </a:ln>
                <a:solidFill>
                  <a:srgbClr val="FFFFFF"/>
                </a:solidFill>
                <a:effectLst>
                  <a:glow rad="63500">
                    <a:srgbClr val="4472C4">
                      <a:satMod val="175000"/>
                      <a:alpha val="40000"/>
                    </a:srgbClr>
                  </a:glow>
                  <a:outerShdw dist="38100" dir="2700000" algn="tl" rotWithShape="0">
                    <a:srgbClr val="5B9BD5">
                      <a:lumMod val="50000"/>
                    </a:srgbClr>
                  </a:outerShdw>
                </a:effectLst>
                <a:uLnTx/>
                <a:uFillTx/>
                <a:latin typeface="Comic Sans MS" charset="0"/>
                <a:ea typeface="+mn-ea"/>
                <a:cs typeface="+mn-cs"/>
              </a:rPr>
              <a:t>Oh Dios, que te alaben los pueblos, que todos los pueblos </a:t>
            </a:r>
            <a:r>
              <a:rPr kumimoji="0" lang="es-ES" sz="3200" b="1" i="1" u="none" strike="noStrike" kern="1200" cap="none" spc="0" normalizeH="0" baseline="0" noProof="0" dirty="0" smtClean="0">
                <a:ln w="6600">
                  <a:solidFill>
                    <a:srgbClr val="ED7D31"/>
                  </a:solidFill>
                  <a:prstDash val="solid"/>
                </a:ln>
                <a:solidFill>
                  <a:srgbClr val="FFFFFF"/>
                </a:solidFill>
                <a:effectLst>
                  <a:glow rad="63500">
                    <a:srgbClr val="4472C4">
                      <a:satMod val="175000"/>
                      <a:alpha val="40000"/>
                    </a:srgbClr>
                  </a:glow>
                  <a:outerShdw dist="38100" dir="2700000" algn="tl" rotWithShape="0">
                    <a:srgbClr val="5B9BD5">
                      <a:lumMod val="50000"/>
                    </a:srgbClr>
                  </a:outerShdw>
                </a:effectLst>
                <a:uLnTx/>
                <a:uFillTx/>
                <a:latin typeface="Comic Sans MS" charset="0"/>
                <a:ea typeface="+mn-ea"/>
                <a:cs typeface="+mn-cs"/>
              </a:rPr>
              <a:t>te </a:t>
            </a:r>
            <a:r>
              <a:rPr kumimoji="0" lang="es-ES" sz="3200" b="1" i="1" u="none" strike="noStrike" kern="1200" cap="none" spc="0" normalizeH="0" baseline="0" noProof="0" dirty="0">
                <a:ln w="6600">
                  <a:solidFill>
                    <a:srgbClr val="ED7D31"/>
                  </a:solidFill>
                  <a:prstDash val="solid"/>
                </a:ln>
                <a:solidFill>
                  <a:srgbClr val="FFFFFF"/>
                </a:solidFill>
                <a:effectLst>
                  <a:glow rad="63500">
                    <a:srgbClr val="4472C4">
                      <a:satMod val="175000"/>
                      <a:alpha val="40000"/>
                    </a:srgbClr>
                  </a:glow>
                  <a:outerShdw dist="38100" dir="2700000" algn="tl" rotWithShape="0">
                    <a:srgbClr val="5B9BD5">
                      <a:lumMod val="50000"/>
                    </a:srgbClr>
                  </a:outerShdw>
                </a:effectLst>
                <a:uLnTx/>
                <a:uFillTx/>
                <a:latin typeface="Comic Sans MS" charset="0"/>
                <a:ea typeface="+mn-ea"/>
                <a:cs typeface="+mn-cs"/>
              </a:rPr>
              <a:t>alaben</a:t>
            </a:r>
            <a:r>
              <a:rPr kumimoji="0" lang="es-ES" sz="3200" b="1" i="1" u="none" strike="noStrike" kern="1200" cap="none" spc="0" normalizeH="0" baseline="0" noProof="0" dirty="0" smtClean="0">
                <a:ln w="6600">
                  <a:solidFill>
                    <a:srgbClr val="ED7D31"/>
                  </a:solidFill>
                  <a:prstDash val="solid"/>
                </a:ln>
                <a:solidFill>
                  <a:srgbClr val="FFFFFF"/>
                </a:solidFill>
                <a:effectLst>
                  <a:glow rad="63500">
                    <a:srgbClr val="4472C4">
                      <a:satMod val="175000"/>
                      <a:alpha val="40000"/>
                    </a:srgbClr>
                  </a:glow>
                  <a:outerShdw dist="38100" dir="2700000" algn="tl" rotWithShape="0">
                    <a:srgbClr val="5B9BD5">
                      <a:lumMod val="50000"/>
                    </a:srgbClr>
                  </a:outerShdw>
                </a:effectLst>
                <a:uLnTx/>
                <a:uFillTx/>
                <a:latin typeface="Comic Sans MS" charset="0"/>
                <a:ea typeface="+mn-ea"/>
                <a:cs typeface="+mn-cs"/>
              </a:rPr>
              <a:t>.</a:t>
            </a:r>
            <a:endParaRPr kumimoji="0" lang="ca-ES" sz="3200" b="1" i="1" u="none" strike="noStrike" kern="1200" cap="none" spc="0" normalizeH="0" baseline="0" noProof="0" dirty="0">
              <a:ln w="6600">
                <a:solidFill>
                  <a:srgbClr val="ED7D31"/>
                </a:solidFill>
                <a:prstDash val="solid"/>
              </a:ln>
              <a:solidFill>
                <a:srgbClr val="FFFFFF"/>
              </a:solidFill>
              <a:effectLst>
                <a:glow rad="63500">
                  <a:srgbClr val="4472C4">
                    <a:satMod val="175000"/>
                    <a:alpha val="40000"/>
                  </a:srgbClr>
                </a:glow>
                <a:outerShdw dist="38100" dir="2700000" algn="tl" rotWithShape="0">
                  <a:srgbClr val="5B9BD5">
                    <a:lumMod val="50000"/>
                  </a:srgbClr>
                </a:outerShdw>
              </a:effectLst>
              <a:uLnTx/>
              <a:uFillTx/>
              <a:latin typeface="Comic Sans MS" charset="0"/>
              <a:ea typeface="+mn-ea"/>
              <a:cs typeface="+mn-cs"/>
            </a:endParaRPr>
          </a:p>
        </p:txBody>
      </p:sp>
    </p:spTree>
    <p:extLst>
      <p:ext uri="{BB962C8B-B14F-4D97-AF65-F5344CB8AC3E}">
        <p14:creationId xmlns:p14="http://schemas.microsoft.com/office/powerpoint/2010/main" val="184521272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anim calcmode="lin" valueType="num">
                                      <p:cBhvr>
                                        <p:cTn id="10" dur="750" fill="hold"/>
                                        <p:tgtEl>
                                          <p:spTgt spid="7"/>
                                        </p:tgtEl>
                                        <p:attrNameLst>
                                          <p:attrName>ppt_x</p:attrName>
                                        </p:attrNameLst>
                                      </p:cBhvr>
                                      <p:tavLst>
                                        <p:tav tm="0">
                                          <p:val>
                                            <p:fltVal val="0.5"/>
                                          </p:val>
                                        </p:tav>
                                        <p:tav tm="100000">
                                          <p:val>
                                            <p:strVal val="#ppt_x"/>
                                          </p:val>
                                        </p:tav>
                                      </p:tavLst>
                                    </p:anim>
                                    <p:anim calcmode="lin" valueType="num">
                                      <p:cBhvr>
                                        <p:cTn id="11" dur="750" fill="hold"/>
                                        <p:tgtEl>
                                          <p:spTgt spid="7"/>
                                        </p:tgtEl>
                                        <p:attrNameLst>
                                          <p:attrName>ppt_y</p:attrName>
                                        </p:attrNameLst>
                                      </p:cBhvr>
                                      <p:tavLst>
                                        <p:tav tm="0">
                                          <p:val>
                                            <p:fltVal val="0.5"/>
                                          </p:val>
                                        </p:tav>
                                        <p:tav tm="100000">
                                          <p:val>
                                            <p:strVal val="#ppt_y"/>
                                          </p:val>
                                        </p:tav>
                                      </p:tavLst>
                                    </p:anim>
                                  </p:childTnLst>
                                </p:cTn>
                              </p:par>
                            </p:childTnLst>
                          </p:cTn>
                        </p:par>
                        <p:par>
                          <p:cTn id="12" fill="hold">
                            <p:stCondLst>
                              <p:cond delay="877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750" fill="hold"/>
                                        <p:tgtEl>
                                          <p:spTgt spid="8"/>
                                        </p:tgtEl>
                                        <p:attrNameLst>
                                          <p:attrName>ppt_w</p:attrName>
                                        </p:attrNameLst>
                                      </p:cBhvr>
                                      <p:tavLst>
                                        <p:tav tm="0">
                                          <p:val>
                                            <p:fltVal val="0"/>
                                          </p:val>
                                        </p:tav>
                                        <p:tav tm="100000">
                                          <p:val>
                                            <p:strVal val="#ppt_w"/>
                                          </p:val>
                                        </p:tav>
                                      </p:tavLst>
                                    </p:anim>
                                    <p:anim calcmode="lin" valueType="num">
                                      <p:cBhvr>
                                        <p:cTn id="16" dur="750" fill="hold"/>
                                        <p:tgtEl>
                                          <p:spTgt spid="8"/>
                                        </p:tgtEl>
                                        <p:attrNameLst>
                                          <p:attrName>ppt_h</p:attrName>
                                        </p:attrNameLst>
                                      </p:cBhvr>
                                      <p:tavLst>
                                        <p:tav tm="0">
                                          <p:val>
                                            <p:fltVal val="0"/>
                                          </p:val>
                                        </p:tav>
                                        <p:tav tm="100000">
                                          <p:val>
                                            <p:strVal val="#ppt_h"/>
                                          </p:val>
                                        </p:tav>
                                      </p:tavLst>
                                    </p:anim>
                                    <p:animEffect transition="in" filter="fade">
                                      <p:cBhvr>
                                        <p:cTn id="17" dur="750"/>
                                        <p:tgtEl>
                                          <p:spTgt spid="8"/>
                                        </p:tgtEl>
                                      </p:cBhvr>
                                    </p:animEffect>
                                    <p:anim calcmode="lin" valueType="num">
                                      <p:cBhvr>
                                        <p:cTn id="18" dur="750" fill="hold"/>
                                        <p:tgtEl>
                                          <p:spTgt spid="8"/>
                                        </p:tgtEl>
                                        <p:attrNameLst>
                                          <p:attrName>ppt_x</p:attrName>
                                        </p:attrNameLst>
                                      </p:cBhvr>
                                      <p:tavLst>
                                        <p:tav tm="0">
                                          <p:val>
                                            <p:fltVal val="0.5"/>
                                          </p:val>
                                        </p:tav>
                                        <p:tav tm="100000">
                                          <p:val>
                                            <p:strVal val="#ppt_x"/>
                                          </p:val>
                                        </p:tav>
                                      </p:tavLst>
                                    </p:anim>
                                    <p:anim calcmode="lin" valueType="num">
                                      <p:cBhvr>
                                        <p:cTn id="19" dur="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6454" y="497672"/>
            <a:ext cx="7906996" cy="5884077"/>
          </a:xfrm>
          <a:prstGeom prst="rect">
            <a:avLst/>
          </a:prstGeom>
        </p:spPr>
      </p:pic>
      <p:sp>
        <p:nvSpPr>
          <p:cNvPr id="13" name="Rectangle 13"/>
          <p:cNvSpPr>
            <a:spLocks noChangeArrowheads="1"/>
          </p:cNvSpPr>
          <p:nvPr/>
        </p:nvSpPr>
        <p:spPr bwMode="auto">
          <a:xfrm>
            <a:off x="3058160" y="1825834"/>
            <a:ext cx="5344160" cy="3523156"/>
          </a:xfrm>
          <a:prstGeom prst="rect">
            <a:avLst/>
          </a:prstGeom>
          <a:noFill/>
          <a:ln w="9525">
            <a:noFill/>
            <a:miter lim="800000"/>
            <a:headEnd/>
            <a:tailEnd/>
          </a:ln>
          <a:effectLst>
            <a:softEdge rad="317500"/>
          </a:effectLst>
        </p:spPr>
        <p:txBody>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Adobe Fan Heiti Std B" pitchFamily="34" charset="-128"/>
                <a:cs typeface="+mn-cs"/>
              </a:rPr>
              <a:t>   Para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Adobe Fan Heiti Std B" pitchFamily="34" charset="-128"/>
                <a:cs typeface="+mn-cs"/>
              </a:rPr>
              <a:t>explicarles esto, es preciso que sepan, mis queridas hermanas, que hay dos cosas distintas: la confianza y la esperanza.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La esperanza, hijas mías, produce la confianza; es una virtud teologal por la que esperamos que Dios nos dará las gracias que se necesitan para llegar a la vida </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eterna</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 Y fijaos bien, esta virtud de la esperanza tiene que estar llena de fe creyendo sin vacilar que Dios nos concederá la gracia de llegar al cielo, con tal que nos sirvamos de los medios que él nos da Y tenemos que creerlo así, que Dios quiere concedernos todas las gracias necesarias para </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salvarnos. </a:t>
            </a:r>
            <a:endParaRPr kumimoji="0" lang="es-ES"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Adobe Fan Heiti Std B" pitchFamily="34" charset="-128"/>
              <a:cs typeface="Arial" panose="020B0604020202020204" pitchFamily="34" charset="0"/>
            </a:endParaRPr>
          </a:p>
        </p:txBody>
      </p:sp>
      <p:sp>
        <p:nvSpPr>
          <p:cNvPr id="10" name="Rectangle 13"/>
          <p:cNvSpPr>
            <a:spLocks noChangeArrowheads="1"/>
          </p:cNvSpPr>
          <p:nvPr/>
        </p:nvSpPr>
        <p:spPr bwMode="auto">
          <a:xfrm>
            <a:off x="2946400" y="900057"/>
            <a:ext cx="5455920" cy="837336"/>
          </a:xfrm>
          <a:prstGeom prst="rect">
            <a:avLst/>
          </a:prstGeom>
          <a:noFill/>
          <a:ln w="9525">
            <a:noFill/>
            <a:miter lim="800000"/>
            <a:headEnd/>
            <a:tailEnd/>
          </a:ln>
          <a:effectLst>
            <a:softEdge rad="317500"/>
          </a:effectLst>
        </p:spPr>
        <p:txBody>
          <a:bodyPr/>
          <a:lstStyle/>
          <a:p>
            <a:pPr marL="342900" marR="0" lvl="0" indent="-342900" algn="r" defTabSz="914400" rtl="0" eaLnBrk="1" fontAlgn="auto" latinLnBrk="0" hangingPunct="1">
              <a:lnSpc>
                <a:spcPct val="80000"/>
              </a:lnSpc>
              <a:spcBef>
                <a:spcPct val="20000"/>
              </a:spcBef>
              <a:spcAft>
                <a:spcPts val="0"/>
              </a:spcAft>
              <a:buClrTx/>
              <a:buSzTx/>
              <a:buFontTx/>
              <a:buNone/>
              <a:tabLst/>
              <a:defRPr/>
            </a:pPr>
            <a:r>
              <a:rPr kumimoji="0" lang="es-PE" sz="2400" b="1" i="1" u="none" strike="noStrike" kern="1200" cap="none" spc="0" normalizeH="0" baseline="0" noProof="0" dirty="0" smtClean="0">
                <a:ln>
                  <a:noFill/>
                </a:ln>
                <a:solidFill>
                  <a:schemeClr val="bg2"/>
                </a:solidFill>
                <a:effectLst>
                  <a:outerShdw blurRad="50800" dist="38100" algn="l" rotWithShape="0">
                    <a:prstClr val="black"/>
                  </a:outerShdw>
                </a:effectLst>
                <a:uLnTx/>
                <a:uFillTx/>
                <a:latin typeface="Arial Narrow" panose="020B0606020202030204" pitchFamily="34" charset="0"/>
                <a:ea typeface="Adobe Fan Heiti Std B" pitchFamily="34" charset="-128"/>
                <a:cs typeface="+mn-cs"/>
              </a:rPr>
              <a:t>San </a:t>
            </a:r>
            <a:r>
              <a:rPr kumimoji="0" lang="es-PE" sz="2400" b="1" i="1" u="none" strike="noStrike" kern="1200" cap="none" spc="0" normalizeH="0" baseline="0" noProof="0" dirty="0">
                <a:ln>
                  <a:noFill/>
                </a:ln>
                <a:solidFill>
                  <a:schemeClr val="bg2"/>
                </a:solidFill>
                <a:effectLst>
                  <a:outerShdw blurRad="50800" dist="38100" algn="l" rotWithShape="0">
                    <a:prstClr val="black"/>
                  </a:outerShdw>
                </a:effectLst>
                <a:uLnTx/>
                <a:uFillTx/>
                <a:latin typeface="Arial Narrow" panose="020B0606020202030204" pitchFamily="34" charset="0"/>
                <a:ea typeface="Adobe Fan Heiti Std B" pitchFamily="34" charset="-128"/>
                <a:cs typeface="+mn-cs"/>
              </a:rPr>
              <a:t>Vicente </a:t>
            </a:r>
            <a:r>
              <a:rPr kumimoji="0" lang="es-PE" sz="2400" b="1" i="1" u="none" strike="noStrike" kern="1200" cap="none" spc="0" normalizeH="0" baseline="0" noProof="0" dirty="0" smtClean="0">
                <a:ln>
                  <a:noFill/>
                </a:ln>
                <a:solidFill>
                  <a:schemeClr val="bg2"/>
                </a:solidFill>
                <a:effectLst>
                  <a:outerShdw blurRad="50800" dist="38100" algn="l" rotWithShape="0">
                    <a:prstClr val="black"/>
                  </a:outerShdw>
                </a:effectLst>
                <a:uLnTx/>
                <a:uFillTx/>
                <a:latin typeface="Arial Narrow" panose="020B0606020202030204" pitchFamily="34" charset="0"/>
                <a:ea typeface="Adobe Fan Heiti Std B" pitchFamily="34" charset="-128"/>
                <a:cs typeface="+mn-cs"/>
              </a:rPr>
              <a:t>dice a </a:t>
            </a:r>
            <a:r>
              <a:rPr kumimoji="0" lang="es-PE" sz="2400" b="1" i="1" u="none" strike="noStrike" kern="1200" cap="none" spc="0" normalizeH="0" baseline="0" noProof="0" dirty="0">
                <a:ln>
                  <a:noFill/>
                </a:ln>
                <a:solidFill>
                  <a:schemeClr val="bg2"/>
                </a:solidFill>
                <a:effectLst>
                  <a:outerShdw blurRad="50800" dist="38100" algn="l" rotWithShape="0">
                    <a:prstClr val="black"/>
                  </a:outerShdw>
                </a:effectLst>
                <a:uLnTx/>
                <a:uFillTx/>
                <a:latin typeface="Arial Narrow" panose="020B0606020202030204" pitchFamily="34" charset="0"/>
                <a:ea typeface="Adobe Fan Heiti Std B" pitchFamily="34" charset="-128"/>
                <a:cs typeface="+mn-cs"/>
              </a:rPr>
              <a:t>las Hijas de la </a:t>
            </a:r>
            <a:r>
              <a:rPr kumimoji="0" lang="es-PE" sz="2400" b="1" i="1" u="none" strike="noStrike" kern="1200" cap="none" spc="0" normalizeH="0" baseline="0" noProof="0" dirty="0" smtClean="0">
                <a:ln>
                  <a:noFill/>
                </a:ln>
                <a:solidFill>
                  <a:schemeClr val="bg2"/>
                </a:solidFill>
                <a:effectLst>
                  <a:outerShdw blurRad="50800" dist="38100" algn="l" rotWithShape="0">
                    <a:prstClr val="black"/>
                  </a:outerShdw>
                </a:effectLst>
                <a:uLnTx/>
                <a:uFillTx/>
                <a:latin typeface="Arial Narrow" panose="020B0606020202030204" pitchFamily="34" charset="0"/>
                <a:ea typeface="Adobe Fan Heiti Std B" pitchFamily="34" charset="-128"/>
                <a:cs typeface="+mn-cs"/>
              </a:rPr>
              <a:t>Caridad:                                          </a:t>
            </a:r>
            <a:r>
              <a:rPr kumimoji="0" lang="es-PE" sz="2400" b="0" u="none" strike="noStrike" kern="1200" cap="none" spc="0" normalizeH="0" baseline="0" noProof="0" dirty="0" smtClean="0">
                <a:ln>
                  <a:noFill/>
                </a:ln>
                <a:solidFill>
                  <a:schemeClr val="bg2"/>
                </a:solidFill>
                <a:effectLst>
                  <a:outerShdw blurRad="50800" dist="38100" algn="l" rotWithShape="0">
                    <a:prstClr val="black"/>
                  </a:outerShdw>
                </a:effectLst>
                <a:uLnTx/>
                <a:uFillTx/>
                <a:latin typeface="Arial Narrow" panose="020B0606020202030204" pitchFamily="34" charset="0"/>
                <a:ea typeface="Adobe Fan Heiti Std B" pitchFamily="34" charset="-128"/>
                <a:cs typeface="+mn-cs"/>
              </a:rPr>
              <a:t>Hijas </a:t>
            </a:r>
            <a:r>
              <a:rPr kumimoji="0" lang="es-PE" sz="2400" b="0" u="none" strike="noStrike" kern="1200" cap="none" spc="0" normalizeH="0" baseline="0" noProof="0" dirty="0">
                <a:ln>
                  <a:noFill/>
                </a:ln>
                <a:solidFill>
                  <a:schemeClr val="bg2"/>
                </a:solidFill>
                <a:effectLst>
                  <a:outerShdw blurRad="50800" dist="38100" algn="l" rotWithShape="0">
                    <a:prstClr val="black"/>
                  </a:outerShdw>
                </a:effectLst>
                <a:uLnTx/>
                <a:uFillTx/>
                <a:latin typeface="Arial Narrow" panose="020B0606020202030204" pitchFamily="34" charset="0"/>
                <a:ea typeface="Adobe Fan Heiti Std B" pitchFamily="34" charset="-128"/>
                <a:cs typeface="+mn-cs"/>
              </a:rPr>
              <a:t>mías, se trata por consiguiente de </a:t>
            </a:r>
            <a:r>
              <a:rPr kumimoji="0" lang="es-PE" sz="2400" b="0" u="none" strike="noStrike" kern="1200" cap="none" spc="0" normalizeH="0" baseline="0" noProof="0" dirty="0" smtClean="0">
                <a:ln>
                  <a:noFill/>
                </a:ln>
                <a:solidFill>
                  <a:schemeClr val="bg2"/>
                </a:solidFill>
                <a:effectLst>
                  <a:outerShdw blurRad="50800" dist="38100" algn="l" rotWithShape="0">
                    <a:prstClr val="black"/>
                  </a:outerShdw>
                </a:effectLst>
                <a:uLnTx/>
                <a:uFillTx/>
                <a:latin typeface="Arial Narrow" panose="020B0606020202030204" pitchFamily="34" charset="0"/>
                <a:ea typeface="Adobe Fan Heiti Std B" pitchFamily="34" charset="-128"/>
                <a:cs typeface="+mn-cs"/>
              </a:rPr>
              <a:t>la confianza en la Providencia de Dios.</a:t>
            </a:r>
            <a:endParaRPr kumimoji="0" lang="es-ES" sz="2400" b="0" u="none" strike="noStrike" kern="1200" cap="none" spc="0" normalizeH="0" baseline="0" noProof="0" dirty="0">
              <a:ln>
                <a:noFill/>
              </a:ln>
              <a:solidFill>
                <a:schemeClr val="bg2"/>
              </a:solidFill>
              <a:effectLst>
                <a:outerShdw blurRad="50800" dist="38100" algn="l" rotWithShape="0">
                  <a:prstClr val="black"/>
                </a:outerShdw>
              </a:effectLst>
              <a:uLnTx/>
              <a:uFillTx/>
              <a:latin typeface="Arial Narrow" panose="020B0606020202030204" pitchFamily="34" charset="0"/>
              <a:ea typeface="Adobe Fan Heiti Std B" pitchFamily="34" charset="-128"/>
              <a:cs typeface="+mn-cs"/>
            </a:endParaRPr>
          </a:p>
        </p:txBody>
      </p:sp>
      <p:sp>
        <p:nvSpPr>
          <p:cNvPr id="5" name="Rectángulo 4"/>
          <p:cNvSpPr/>
          <p:nvPr/>
        </p:nvSpPr>
        <p:spPr>
          <a:xfrm>
            <a:off x="3435042" y="488148"/>
            <a:ext cx="193995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Adobe Fan Heiti Std B" pitchFamily="34" charset="-128"/>
                <a:cs typeface="+mn-cs"/>
              </a:rPr>
              <a:t>     Motivación: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66977" y="488146"/>
            <a:ext cx="2523744" cy="1006277"/>
          </a:xfrm>
          <a:prstGeom prst="roundRect">
            <a:avLst/>
          </a:prstGeom>
        </p:spPr>
      </p:pic>
      <p:sp>
        <p:nvSpPr>
          <p:cNvPr id="11" name="Rectangle 13"/>
          <p:cNvSpPr>
            <a:spLocks noChangeArrowheads="1"/>
          </p:cNvSpPr>
          <p:nvPr/>
        </p:nvSpPr>
        <p:spPr bwMode="auto">
          <a:xfrm>
            <a:off x="5123030" y="2321562"/>
            <a:ext cx="3149709" cy="2502921"/>
          </a:xfrm>
          <a:prstGeom prst="rect">
            <a:avLst/>
          </a:prstGeom>
          <a:noFill/>
          <a:ln w="9525">
            <a:noFill/>
            <a:miter lim="800000"/>
            <a:headEnd/>
            <a:tailEnd/>
          </a:ln>
          <a:effectLst>
            <a:softEdge rad="317500"/>
          </a:effectLst>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s-ES" sz="3200" b="0" i="0" u="none" strike="noStrike" kern="1200" cap="none" spc="0" normalizeH="0" baseline="0" noProof="0" dirty="0">
              <a:ln w="18415" cmpd="sng">
                <a:solidFill>
                  <a:srgbClr val="FFFFFF"/>
                </a:solidFill>
                <a:prstDash val="solid"/>
              </a:ln>
              <a:solidFill>
                <a:srgbClr val="FFFF00"/>
              </a:solidFill>
              <a:effectLst>
                <a:glow rad="101600">
                  <a:srgbClr val="002A00">
                    <a:alpha val="60000"/>
                  </a:srgbClr>
                </a:glow>
                <a:outerShdw blurRad="63500" dir="3600000" algn="tl" rotWithShape="0">
                  <a:srgbClr val="000000">
                    <a:alpha val="70000"/>
                  </a:srgbClr>
                </a:outerShdw>
              </a:effectLst>
              <a:uLnTx/>
              <a:uFillTx/>
              <a:latin typeface="Tekton Pro" pitchFamily="34" charset="0"/>
              <a:ea typeface="+mn-ea"/>
              <a:cs typeface="+mn-cs"/>
            </a:endParaRPr>
          </a:p>
        </p:txBody>
      </p:sp>
    </p:spTree>
    <p:extLst>
      <p:ext uri="{BB962C8B-B14F-4D97-AF65-F5344CB8AC3E}">
        <p14:creationId xmlns:p14="http://schemas.microsoft.com/office/powerpoint/2010/main" val="187297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1"/>
                                          </p:val>
                                        </p:tav>
                                        <p:tav tm="100000">
                                          <p:val>
                                            <p:strVal val="#ppt_x"/>
                                          </p:val>
                                        </p:tav>
                                      </p:tavLst>
                                    </p:anim>
                                    <p:anim calcmode="lin" valueType="num">
                                      <p:cBhvr>
                                        <p:cTn id="9" dur="1250" fill="hold"/>
                                        <p:tgtEl>
                                          <p:spTgt spid="10"/>
                                        </p:tgtEl>
                                        <p:attrNameLst>
                                          <p:attrName>ppt_y</p:attrName>
                                        </p:attrNameLst>
                                      </p:cBhvr>
                                      <p:tavLst>
                                        <p:tav tm="0">
                                          <p:val>
                                            <p:strVal val="#ppt_y"/>
                                          </p:val>
                                        </p:tav>
                                        <p:tav tm="100000">
                                          <p:val>
                                            <p:strVal val="#ppt_y"/>
                                          </p:val>
                                        </p:tav>
                                      </p:tavLst>
                                    </p:anim>
                                  </p:childTnLst>
                                </p:cTn>
                              </p:par>
                              <p:par>
                                <p:cTn id="10" presetID="20" presetClass="entr" presetSubtype="0" fill="hold" grpId="0" nodeType="withEffect" nodePh="1">
                                  <p:stCondLst>
                                    <p:cond delay="0"/>
                                  </p:stCondLst>
                                  <p:endCondLst>
                                    <p:cond evt="begin" delay="0">
                                      <p:tn val="10"/>
                                    </p:cond>
                                  </p:end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par>
                          <p:cTn id="13" fill="hold">
                            <p:stCondLst>
                              <p:cond delay="13875"/>
                            </p:stCondLst>
                            <p:childTnLst>
                              <p:par>
                                <p:cTn id="14" presetID="40"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1250"/>
                                        <p:tgtEl>
                                          <p:spTgt spid="13"/>
                                        </p:tgtEl>
                                      </p:cBhvr>
                                    </p:animEffect>
                                    <p:anim calcmode="lin" valueType="num">
                                      <p:cBhvr>
                                        <p:cTn id="17" dur="1250" fill="hold"/>
                                        <p:tgtEl>
                                          <p:spTgt spid="13"/>
                                        </p:tgtEl>
                                        <p:attrNameLst>
                                          <p:attrName>ppt_x</p:attrName>
                                        </p:attrNameLst>
                                      </p:cBhvr>
                                      <p:tavLst>
                                        <p:tav tm="0">
                                          <p:val>
                                            <p:strVal val="#ppt_x-.1"/>
                                          </p:val>
                                        </p:tav>
                                        <p:tav tm="100000">
                                          <p:val>
                                            <p:strVal val="#ppt_x"/>
                                          </p:val>
                                        </p:tav>
                                      </p:tavLst>
                                    </p:anim>
                                    <p:anim calcmode="lin" valueType="num">
                                      <p:cBhvr>
                                        <p:cTn id="1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5061" y="464915"/>
            <a:ext cx="7949184" cy="6006592"/>
          </a:xfrm>
          <a:prstGeom prst="rect">
            <a:avLst/>
          </a:prstGeom>
        </p:spPr>
      </p:pic>
      <p:sp>
        <p:nvSpPr>
          <p:cNvPr id="6" name="5 Rectángulo"/>
          <p:cNvSpPr/>
          <p:nvPr/>
        </p:nvSpPr>
        <p:spPr>
          <a:xfrm>
            <a:off x="3091180" y="1133544"/>
            <a:ext cx="5138419" cy="4524315"/>
          </a:xfrm>
          <a:prstGeom prst="rect">
            <a:avLst/>
          </a:prstGeom>
        </p:spPr>
        <p:txBody>
          <a:bodyPr wrap="square">
            <a:spAutoFit/>
          </a:bodyPr>
          <a:lstStyle/>
          <a:p>
            <a:pPr lvl="0" algn="ctr">
              <a:defRPr/>
            </a:pPr>
            <a:r>
              <a:rPr kumimoji="0" lang="es-PE" sz="2400" b="1" i="0" u="none" strike="noStrike" kern="1200" normalizeH="0" baseline="0" noProof="0" dirty="0" smtClean="0">
                <a:uLnTx/>
                <a:uFillTx/>
                <a:latin typeface="Arial Narrow" panose="020B0606020202030204" pitchFamily="34" charset="0"/>
                <a:cs typeface="Arial" panose="020B0604020202020204" pitchFamily="34" charset="0"/>
              </a:rPr>
              <a:t>De forma que una persona que no creyera que Dios piensa salvarnos por los caminos que su Providencia sabe que son los más adecuados para nosotros, ofendería a Dios. </a:t>
            </a:r>
            <a:r>
              <a:rPr kumimoji="0" lang="es-PE" sz="2400" b="1" i="0" u="none" strike="noStrike" kern="1200" normalizeH="0" baseline="0" noProof="0" dirty="0" smtClean="0">
                <a:uLnTx/>
                <a:uFillTx/>
                <a:latin typeface="Arial Narrow" panose="020B0606020202030204" pitchFamily="34" charset="0"/>
              </a:rPr>
              <a:t>Si no nos mantenemos fuertemente en la esperanza y no creemos que Dios piensa en nuestra salvación, caemos en una desconfianza que le desagrada. </a:t>
            </a:r>
            <a:r>
              <a:rPr lang="es-ES" sz="2400" b="1" dirty="0">
                <a:latin typeface="Arial Narrow" panose="020B0606020202030204" pitchFamily="34" charset="0"/>
              </a:rPr>
              <a:t>Por tanto, la esperanza consiste en esperar de la bondad de Dios que cumplirá las promesas que nos ha hecho. </a:t>
            </a:r>
            <a:r>
              <a:rPr lang="es-ES" b="1" dirty="0">
                <a:latin typeface="Arial Narrow" panose="020B0606020202030204" pitchFamily="34" charset="0"/>
              </a:rPr>
              <a:t>(IX,1049-1050</a:t>
            </a:r>
            <a:r>
              <a:rPr lang="es-ES" b="1" dirty="0" smtClean="0">
                <a:latin typeface="Arial Narrow" panose="020B0606020202030204" pitchFamily="34" charset="0"/>
              </a:rPr>
              <a:t>).</a:t>
            </a:r>
            <a:endParaRPr kumimoji="0" lang="es-PE" b="1" i="0" u="none" strike="noStrike" kern="1200" normalizeH="0" baseline="0" noProof="0" dirty="0">
              <a:uLnTx/>
              <a:uFillTx/>
              <a:latin typeface="Arial Narrow" panose="020B0606020202030204" pitchFamily="34" charset="0"/>
            </a:endParaRPr>
          </a:p>
        </p:txBody>
      </p:sp>
    </p:spTree>
    <p:extLst>
      <p:ext uri="{BB962C8B-B14F-4D97-AF65-F5344CB8AC3E}">
        <p14:creationId xmlns:p14="http://schemas.microsoft.com/office/powerpoint/2010/main" val="40308656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1"/>
                                          </p:val>
                                        </p:tav>
                                        <p:tav tm="100000">
                                          <p:val>
                                            <p:strVal val="#ppt_x"/>
                                          </p:val>
                                        </p:tav>
                                      </p:tavLst>
                                    </p:anim>
                                    <p:anim calcmode="lin" valueType="num">
                                      <p:cBhvr>
                                        <p:cTn id="9"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i.pinimg.com/564x/f1/c4/fa/f1c4fad58f7c8f1fc0fd7e6bb21d6d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4" y="523874"/>
            <a:ext cx="7901305" cy="58667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txBox="1">
            <a:spLocks noChangeArrowheads="1"/>
          </p:cNvSpPr>
          <p:nvPr/>
        </p:nvSpPr>
        <p:spPr bwMode="auto">
          <a:xfrm>
            <a:off x="2937910" y="368449"/>
            <a:ext cx="3268179"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PE" sz="3600" b="1" i="0" u="none" strike="noStrike" kern="0" cap="none" spc="0" normalizeH="0" baseline="0" noProof="0" dirty="0" smtClean="0">
                <a:ln>
                  <a:noFill/>
                </a:ln>
                <a:solidFill>
                  <a:srgbClr val="FFFF00"/>
                </a:solidFill>
                <a:effectLst/>
                <a:uLnTx/>
                <a:uFillTx/>
                <a:latin typeface="Adobe Gothic Std B" pitchFamily="34" charset="-128"/>
                <a:ea typeface="Adobe Gothic Std B" pitchFamily="34" charset="-128"/>
                <a:cs typeface="+mn-cs"/>
              </a:rPr>
              <a:t>Compromiso:</a:t>
            </a:r>
            <a:endParaRPr kumimoji="0" lang="es-ES" sz="3600" b="1" i="0" u="none" strike="noStrike" kern="0" cap="none" spc="0" normalizeH="0" baseline="0" noProof="0" dirty="0">
              <a:ln>
                <a:noFill/>
              </a:ln>
              <a:solidFill>
                <a:srgbClr val="FFFF00"/>
              </a:solidFill>
              <a:effectLst/>
              <a:uLnTx/>
              <a:uFillTx/>
              <a:latin typeface="Adobe Gothic Std B" pitchFamily="34" charset="-128"/>
              <a:ea typeface="Adobe Gothic Std B" pitchFamily="34" charset="-128"/>
              <a:cs typeface="+mn-cs"/>
            </a:endParaRPr>
          </a:p>
        </p:txBody>
      </p:sp>
      <p:sp>
        <p:nvSpPr>
          <p:cNvPr id="5" name="Rectangle 8"/>
          <p:cNvSpPr txBox="1">
            <a:spLocks noChangeArrowheads="1"/>
          </p:cNvSpPr>
          <p:nvPr/>
        </p:nvSpPr>
        <p:spPr bwMode="auto">
          <a:xfrm>
            <a:off x="1110098" y="1405021"/>
            <a:ext cx="3978792" cy="2827889"/>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a:t>
            </a:r>
            <a:r>
              <a:rPr kumimoji="0" lang="es-PE" sz="2800" b="0"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Qué voy a hacer para que </a:t>
            </a:r>
            <a:r>
              <a:rPr kumimoji="0" lang="es-PE" sz="2800" b="0"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cada </a:t>
            </a:r>
            <a:r>
              <a:rPr kumimoji="0" lang="es-PE" sz="2800" b="0"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vez más </a:t>
            </a:r>
            <a:r>
              <a:rPr kumimoji="0" lang="es-PE" sz="2800" b="0"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            mi </a:t>
            </a:r>
            <a:r>
              <a:rPr kumimoji="0" lang="es-PE" sz="2800" b="0"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fe sea una fe consciente, </a:t>
            </a:r>
            <a:r>
              <a:rPr kumimoji="0" lang="es-PE" sz="2800" b="0"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y </a:t>
            </a:r>
            <a:r>
              <a:rPr kumimoji="0" lang="es-PE" sz="2800" b="0"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a su vez </a:t>
            </a:r>
            <a:r>
              <a:rPr kumimoji="0" lang="es-PE" sz="2800" b="0"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fundamentada y cimentada </a:t>
            </a:r>
            <a:r>
              <a:rPr kumimoji="0" lang="es-PE" sz="2800" b="0"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en la </a:t>
            </a:r>
            <a:r>
              <a:rPr kumimoji="0" lang="es-PE" sz="2800" b="0"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Palabra de </a:t>
            </a:r>
            <a:r>
              <a:rPr kumimoji="0" lang="es-PE" sz="2800" b="0"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Dios?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800" b="0"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2841122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s://i.pinimg.com/564x/94/2f/ed/942fedfe28d8db3a1291bc7f76b3fde3.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43554" y="533762"/>
            <a:ext cx="7923621" cy="58569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txBox="1">
            <a:spLocks noChangeArrowheads="1"/>
          </p:cNvSpPr>
          <p:nvPr/>
        </p:nvSpPr>
        <p:spPr bwMode="auto">
          <a:xfrm>
            <a:off x="3869470" y="382046"/>
            <a:ext cx="1788087" cy="473443"/>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PE" sz="2800" b="1" i="0" u="none" strike="noStrike" kern="0" cap="none" spc="0" normalizeH="0" baseline="0" noProof="0" dirty="0" smtClean="0">
                <a:ln>
                  <a:noFill/>
                </a:ln>
                <a:solidFill>
                  <a:prstClr val="white"/>
                </a:solidFill>
                <a:effectLst>
                  <a:glow rad="101600">
                    <a:schemeClr val="tx1">
                      <a:lumMod val="95000"/>
                      <a:lumOff val="5000"/>
                      <a:alpha val="60000"/>
                    </a:schemeClr>
                  </a:glow>
                </a:effectLst>
                <a:uLnTx/>
                <a:uFillTx/>
                <a:latin typeface="Arial" panose="020B0604020202020204" pitchFamily="34" charset="0"/>
                <a:ea typeface="Adobe Gothic Std B" pitchFamily="34" charset="-128"/>
                <a:cs typeface="Arial" panose="020B0604020202020204" pitchFamily="34" charset="0"/>
              </a:rPr>
              <a:t>Oremos</a:t>
            </a:r>
            <a:endParaRPr kumimoji="0" lang="es-ES" sz="2800" b="1" i="0" u="none" strike="noStrike" kern="0" cap="none" spc="0" normalizeH="0" baseline="0" noProof="0" dirty="0">
              <a:ln>
                <a:noFill/>
              </a:ln>
              <a:solidFill>
                <a:prstClr val="white"/>
              </a:solidFill>
              <a:effectLst>
                <a:glow rad="101600">
                  <a:schemeClr val="tx1">
                    <a:lumMod val="95000"/>
                    <a:lumOff val="5000"/>
                    <a:alpha val="60000"/>
                  </a:schemeClr>
                </a:glow>
              </a:effectLst>
              <a:uLnTx/>
              <a:uFillTx/>
              <a:latin typeface="Arial" panose="020B0604020202020204" pitchFamily="34" charset="0"/>
              <a:ea typeface="Adobe Gothic Std B" pitchFamily="34" charset="-128"/>
              <a:cs typeface="Arial" panose="020B0604020202020204" pitchFamily="34" charset="0"/>
            </a:endParaRPr>
          </a:p>
        </p:txBody>
      </p:sp>
      <p:sp>
        <p:nvSpPr>
          <p:cNvPr id="5" name="Rectangle 6"/>
          <p:cNvSpPr txBox="1">
            <a:spLocks noChangeArrowheads="1"/>
          </p:cNvSpPr>
          <p:nvPr/>
        </p:nvSpPr>
        <p:spPr bwMode="auto">
          <a:xfrm>
            <a:off x="552450" y="742592"/>
            <a:ext cx="8182031" cy="1212000"/>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lvl="0" algn="ctr">
              <a:defRPr/>
            </a:pPr>
            <a:r>
              <a:rPr kumimoji="0" lang="es-ES_tradnl" sz="2000" b="0" i="0" u="none" strike="noStrike" kern="1200" cap="none" spc="0" normalizeH="0" baseline="0" noProof="0" dirty="0" smtClean="0">
                <a:ln>
                  <a:noFill/>
                </a:ln>
                <a:solidFill>
                  <a:prstClr val="white"/>
                </a:solidFill>
                <a:effectLst>
                  <a:glow rad="101600">
                    <a:schemeClr val="tx1">
                      <a:lumMod val="95000"/>
                      <a:lumOff val="5000"/>
                      <a:alpha val="60000"/>
                    </a:scheme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Señor Jesús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danos una fe tan grande y </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firme como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la de la mujer cananea</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que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sepamos confiar y esperar en ti</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creer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y perseverar invocándote</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que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sepamos insistir sin </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desanimarnos con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una confianza plena y total en ti</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sabiendo que Tú siempre nos oyes y</a:t>
            </a:r>
            <a:endPar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3095624" y="2070944"/>
            <a:ext cx="3219451" cy="2862322"/>
          </a:xfrm>
          <a:prstGeom prst="rect">
            <a:avLst/>
          </a:prstGeom>
        </p:spPr>
        <p:txBody>
          <a:bodyPr wrap="square">
            <a:spAutoFit/>
          </a:bodyPr>
          <a:lstStyle/>
          <a:p>
            <a:pPr lvl="0" algn="ctr">
              <a:defRPr/>
            </a:pP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que siempre estás a nuestro lado, </a:t>
            </a:r>
            <a:r>
              <a:rPr lang="es-ES" sz="2000" dirty="0" err="1"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qúe</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estás dispuesto a ayudarnos  siempre.                                     Ayúdanos Señor, a esperar en ti contra toda esperanza, a no desfallecer sino a tener nuestra seguridad en ti.  </a:t>
            </a:r>
            <a:endPar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ángulo 9"/>
          <p:cNvSpPr/>
          <p:nvPr/>
        </p:nvSpPr>
        <p:spPr>
          <a:xfrm>
            <a:off x="239109" y="4961841"/>
            <a:ext cx="9048807" cy="400110"/>
          </a:xfrm>
          <a:prstGeom prst="rect">
            <a:avLst/>
          </a:prstGeom>
        </p:spPr>
        <p:txBody>
          <a:bodyPr wrap="square">
            <a:spAutoFit/>
          </a:bodyPr>
          <a:lstStyle/>
          <a:p>
            <a:pPr lvl="0" algn="ctr">
              <a:defRPr/>
            </a:pPr>
            <a:endParaRPr lang="es-ES_tradnl" sz="2000" kern="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cs typeface="Arial" panose="020B0604020202020204" pitchFamily="34" charset="0"/>
            </a:endParaRPr>
          </a:p>
        </p:txBody>
      </p:sp>
      <p:sp>
        <p:nvSpPr>
          <p:cNvPr id="12" name="Rectángulo 11"/>
          <p:cNvSpPr/>
          <p:nvPr/>
        </p:nvSpPr>
        <p:spPr>
          <a:xfrm>
            <a:off x="809624" y="5107693"/>
            <a:ext cx="7620001" cy="1631216"/>
          </a:xfrm>
          <a:prstGeom prst="rect">
            <a:avLst/>
          </a:prstGeom>
        </p:spPr>
        <p:txBody>
          <a:bodyPr wrap="square">
            <a:spAutoFit/>
          </a:bodyPr>
          <a:lstStyle/>
          <a:p>
            <a:pPr lvl="0" algn="ctr">
              <a:defRPr/>
            </a:pP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Danos </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Señor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la gracia de tener la convicción y la </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certeza de que</a:t>
            </a:r>
            <a:endPar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endParaRPr>
          </a:p>
          <a:p>
            <a:pPr lvl="0" algn="ctr">
              <a:defRPr/>
            </a:pP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Tú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nos ayudas </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y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nos das todo lo que necesitamos</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porque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Tú siempre </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dispones todo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para nuestro </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bien y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buscas siempre darnos todo </a:t>
            </a:r>
            <a:r>
              <a:rPr lang="es-ES" sz="2000"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lo </a:t>
            </a:r>
            <a:r>
              <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que necesitamos. Que así sea.</a:t>
            </a:r>
          </a:p>
          <a:p>
            <a:pPr lvl="0" algn="ctr">
              <a:defRPr/>
            </a:pPr>
            <a:endParaRPr lang="es-ES" sz="2000"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2132774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7125"/>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1+#ppt_w/2"/>
                                          </p:val>
                                        </p:tav>
                                        <p:tav tm="100000">
                                          <p:val>
                                            <p:strVal val="#ppt_x"/>
                                          </p:val>
                                        </p:tav>
                                      </p:tavLst>
                                    </p:anim>
                                    <p:anim calcmode="lin" valueType="num">
                                      <p:cBhvr additive="base">
                                        <p:cTn id="13" dur="12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475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250" fill="hold"/>
                                        <p:tgtEl>
                                          <p:spTgt spid="12"/>
                                        </p:tgtEl>
                                        <p:attrNameLst>
                                          <p:attrName>ppt_x</p:attrName>
                                        </p:attrNameLst>
                                      </p:cBhvr>
                                      <p:tavLst>
                                        <p:tav tm="0">
                                          <p:val>
                                            <p:strVal val="1+#ppt_w/2"/>
                                          </p:val>
                                        </p:tav>
                                        <p:tav tm="100000">
                                          <p:val>
                                            <p:strVal val="#ppt_x"/>
                                          </p:val>
                                        </p:tav>
                                      </p:tavLst>
                                    </p:anim>
                                    <p:anim calcmode="lin" valueType="num">
                                      <p:cBhvr additive="base">
                                        <p:cTn id="18"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ORACION LA ASUNCIÓN DE LA VIRGEN MARÍ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97" y="466430"/>
            <a:ext cx="7949203" cy="5929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alonas en Blanc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1701">
            <a:off x="1881223" y="2018167"/>
            <a:ext cx="511175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3025303" y="6395636"/>
            <a:ext cx="3090930" cy="384721"/>
          </a:xfrm>
          <a:prstGeom prst="rect">
            <a:avLst/>
          </a:prstGeom>
          <a:solidFill>
            <a:srgbClr val="019002"/>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Divina:     Padre César Chávez  Alva (Chuno) </a:t>
            </a:r>
            <a:r>
              <a:rPr kumimoji="0" lang="es-PE" sz="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Point :  Sor Pilar </a:t>
            </a:r>
            <a:r>
              <a:rPr kumimoji="0" lang="es-PE" sz="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Caycho</a:t>
            </a:r>
            <a:r>
              <a:rPr kumimoji="0" lang="es-PE" sz="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Vela  - Hija de la Caridad de San Vicente de Paúl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7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www.cm.peru.com.pe</a:t>
            </a:r>
            <a:endParaRPr kumimoji="0" lang="es-PE" sz="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258083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8095" y="499491"/>
            <a:ext cx="7914880" cy="5910834"/>
          </a:xfrm>
          <a:prstGeom prst="rect">
            <a:avLst/>
          </a:prstGeom>
          <a:scene3d>
            <a:camera prst="orthographicFront"/>
            <a:lightRig rig="threePt" dir="t"/>
          </a:scene3d>
          <a:sp3d>
            <a:bevelT/>
          </a:sp3d>
        </p:spPr>
      </p:pic>
      <p:sp>
        <p:nvSpPr>
          <p:cNvPr id="8" name="7 Rectángulo"/>
          <p:cNvSpPr/>
          <p:nvPr/>
        </p:nvSpPr>
        <p:spPr>
          <a:xfrm>
            <a:off x="3200321" y="529711"/>
            <a:ext cx="296356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smtClean="0">
                <a:ln w="11430"/>
                <a:solidFill>
                  <a:prstClr val="white"/>
                </a:solidFill>
                <a:effectLst>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rPr>
              <a:t>AMBIENTACIÓN</a:t>
            </a:r>
            <a:r>
              <a:rPr kumimoji="0" lang="es-ES_tradnl" sz="1400" b="1" i="0" u="none" strike="noStrike" kern="1200" cap="none" spc="0" normalizeH="0" baseline="0" noProof="0" dirty="0" smtClean="0">
                <a:ln w="11430"/>
                <a:solidFill>
                  <a:prstClr val="white"/>
                </a:solidFill>
                <a:effectLst>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rPr>
              <a:t>:  </a:t>
            </a:r>
            <a:endParaRPr kumimoji="0" lang="es-PE" sz="1400" b="1" i="0" u="none" strike="noStrike" kern="1200" cap="none" spc="0" normalizeH="0" baseline="0" noProof="0" dirty="0">
              <a:ln w="11430"/>
              <a:solidFill>
                <a:prstClr val="white"/>
              </a:solidFill>
              <a:effectLst>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endParaRPr>
          </a:p>
        </p:txBody>
      </p:sp>
      <p:sp>
        <p:nvSpPr>
          <p:cNvPr id="9" name="8 Rectángulo"/>
          <p:cNvSpPr/>
          <p:nvPr/>
        </p:nvSpPr>
        <p:spPr>
          <a:xfrm>
            <a:off x="668288" y="1367921"/>
            <a:ext cx="3819525" cy="489364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rPr>
              <a:t>En el testimonio de una mujer pagana </a:t>
            </a:r>
            <a:r>
              <a:rPr kumimoji="0" lang="es-PE" sz="2400" b="0" i="0" u="none" strike="noStrike" kern="1200" cap="none" spc="0" normalizeH="0" baseline="0" noProof="0" dirty="0" smtClean="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rPr>
              <a:t>se nos </a:t>
            </a:r>
            <a:r>
              <a:rPr kumimoji="0" lang="es-PE" sz="2400" b="0" i="0" u="none" strike="noStrike" kern="1200" cap="none" spc="0" normalizeH="0" baseline="0" noProof="0" dirty="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rPr>
              <a:t>revela </a:t>
            </a:r>
            <a:r>
              <a:rPr kumimoji="0" lang="es-PE" sz="2400" b="0" i="0" u="none" strike="noStrike" kern="1200" cap="none" spc="0" normalizeH="0" baseline="0" noProof="0" dirty="0" smtClean="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rPr>
              <a:t>la  </a:t>
            </a:r>
            <a:r>
              <a:rPr kumimoji="0" lang="es-PE" sz="2400" b="0" i="0" u="none" strike="noStrike" kern="1200" cap="none" spc="0" normalizeH="0" baseline="0" noProof="0" dirty="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rPr>
              <a:t>actitud </a:t>
            </a:r>
            <a:r>
              <a:rPr kumimoji="0" lang="es-PE" sz="2400" b="0" i="0" u="none" strike="noStrike" kern="1200" cap="none" spc="0" normalizeH="0" baseline="0" noProof="0" dirty="0" smtClean="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rPr>
              <a:t>que debemos tener </a:t>
            </a:r>
            <a:r>
              <a:rPr kumimoji="0" lang="es-PE" sz="2400" b="0" i="0" u="none" strike="noStrike" kern="1200" cap="none" spc="0" normalizeH="0" baseline="0" noProof="0" dirty="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rPr>
              <a:t>ante </a:t>
            </a:r>
            <a:r>
              <a:rPr kumimoji="0" lang="es-PE" sz="2400" b="0" i="0" u="none" strike="noStrike" kern="1200" cap="none" spc="0" normalizeH="0" baseline="0" noProof="0" dirty="0" smtClean="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rPr>
              <a:t>el </a:t>
            </a:r>
            <a:r>
              <a:rPr kumimoji="0" lang="es-PE" sz="2400" b="0" i="0" u="none" strike="noStrike" kern="1200" cap="none" spc="0" normalizeH="0" baseline="0" noProof="0" dirty="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rPr>
              <a:t>Señor. </a:t>
            </a:r>
            <a:endParaRPr kumimoji="0" lang="es-PE" sz="2400" b="0" i="0" u="none" strike="noStrike" kern="1200" cap="none" spc="0" normalizeH="0" baseline="0" noProof="0" dirty="0" smtClean="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a:ln w="19050">
                  <a:solidFill>
                    <a:srgbClr val="44546A">
                      <a:tint val="1000"/>
                    </a:srgbClr>
                  </a:solidFill>
                  <a:prstDash val="solid"/>
                </a:ln>
                <a:solidFill>
                  <a:srgbClr val="FFFF00"/>
                </a:solidFill>
                <a:effectLst>
                  <a:glow rad="101600">
                    <a:srgbClr val="140000"/>
                  </a:glow>
                </a:effectLst>
                <a:uLnTx/>
                <a:uFillTx/>
                <a:latin typeface="Tekton Pro" pitchFamily="34" charset="0"/>
                <a:ea typeface="+mn-ea"/>
                <a:cs typeface="+mn-cs"/>
              </a:rPr>
              <a:t>Ella </a:t>
            </a:r>
            <a:r>
              <a:rPr kumimoji="0" lang="es-PE" sz="2400" b="0" i="0" u="none" strike="noStrike" kern="0" cap="none" spc="0" normalizeH="0" baseline="0" noProof="0" dirty="0" smtClean="0">
                <a:ln w="19050">
                  <a:solidFill>
                    <a:srgbClr val="44546A">
                      <a:tint val="1000"/>
                    </a:srgbClr>
                  </a:solidFill>
                  <a:prstDash val="solid"/>
                </a:ln>
                <a:solidFill>
                  <a:srgbClr val="FFFF00"/>
                </a:solidFill>
                <a:effectLst>
                  <a:glow rad="101600">
                    <a:srgbClr val="140000"/>
                  </a:glow>
                </a:effectLst>
                <a:uLnTx/>
                <a:uFillTx/>
                <a:latin typeface="Tekton Pro" pitchFamily="34" charset="0"/>
                <a:ea typeface="+mn-ea"/>
                <a:cs typeface="+mn-cs"/>
              </a:rPr>
              <a:t>ha sabido confiar en   el Señor</a:t>
            </a:r>
            <a:r>
              <a:rPr kumimoji="0" lang="es-PE" sz="2400" b="0" i="0" u="none" strike="noStrike" kern="0" cap="none" spc="0" normalizeH="0" baseline="0" noProof="0" dirty="0">
                <a:ln w="19050">
                  <a:solidFill>
                    <a:srgbClr val="44546A">
                      <a:tint val="1000"/>
                    </a:srgbClr>
                  </a:solidFill>
                  <a:prstDash val="solid"/>
                </a:ln>
                <a:solidFill>
                  <a:srgbClr val="FFFF00"/>
                </a:solidFill>
                <a:effectLst>
                  <a:glow rad="101600">
                    <a:srgbClr val="140000"/>
                  </a:glow>
                </a:effectLst>
                <a:uLnTx/>
                <a:uFillTx/>
                <a:latin typeface="Tekton Pro" pitchFamily="34" charset="0"/>
                <a:ea typeface="+mn-ea"/>
                <a:cs typeface="+mn-cs"/>
              </a:rPr>
              <a:t>, </a:t>
            </a:r>
            <a:r>
              <a:rPr kumimoji="0" lang="es-PE" sz="2400" b="0" i="0" u="none" strike="noStrike" kern="0" cap="none" spc="0" normalizeH="0" baseline="0" noProof="0" dirty="0" smtClean="0">
                <a:ln w="19050">
                  <a:solidFill>
                    <a:srgbClr val="44546A">
                      <a:tint val="1000"/>
                    </a:srgbClr>
                  </a:solidFill>
                  <a:prstDash val="solid"/>
                </a:ln>
                <a:solidFill>
                  <a:srgbClr val="FFFF00"/>
                </a:solidFill>
                <a:effectLst>
                  <a:glow rad="101600">
                    <a:srgbClr val="140000"/>
                  </a:glow>
                </a:effectLst>
                <a:uLnTx/>
                <a:uFillTx/>
                <a:latin typeface="Tekton Pro" pitchFamily="34" charset="0"/>
                <a:ea typeface="+mn-ea"/>
                <a:cs typeface="+mn-cs"/>
              </a:rPr>
              <a:t>clamando y esperando en Él, no desanimándose. </a:t>
            </a:r>
            <a:r>
              <a:rPr lang="es-PE" sz="2400" kern="0" dirty="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Por ello</a:t>
            </a:r>
            <a:r>
              <a:rPr lang="es-PE" sz="2400" kern="0" dirty="0" smtClean="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 su </a:t>
            </a:r>
            <a:r>
              <a:rPr lang="es-PE" sz="2400" kern="0" dirty="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actitud </a:t>
            </a:r>
            <a:r>
              <a:rPr lang="es-PE" sz="2400" kern="0" dirty="0" smtClean="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y </a:t>
            </a:r>
            <a:r>
              <a:rPr lang="es-PE" sz="2400" kern="0" dirty="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su </a:t>
            </a:r>
          </a:p>
          <a:p>
            <a:pPr lvl="0">
              <a:defRPr/>
            </a:pPr>
            <a:r>
              <a:rPr lang="es-PE" sz="2400" kern="0" dirty="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perseverancia </a:t>
            </a:r>
            <a:r>
              <a:rPr lang="es-PE" sz="2400" kern="0" dirty="0" smtClean="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son </a:t>
            </a:r>
            <a:r>
              <a:rPr lang="es-PE" sz="2400" kern="0" dirty="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un </a:t>
            </a:r>
          </a:p>
          <a:p>
            <a:pPr lvl="0">
              <a:defRPr/>
            </a:pPr>
            <a:r>
              <a:rPr lang="es-PE" sz="2400" kern="0" dirty="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m</a:t>
            </a:r>
            <a:r>
              <a:rPr lang="es-PE" sz="2400" kern="0" dirty="0" smtClean="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odelo  y </a:t>
            </a:r>
            <a:r>
              <a:rPr lang="es-PE" sz="2400" kern="0" dirty="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un </a:t>
            </a:r>
            <a:r>
              <a:rPr lang="es-PE" sz="2400" kern="0" dirty="0" smtClean="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proyecto </a:t>
            </a:r>
            <a:endParaRPr lang="es-PE" sz="2400" kern="0" dirty="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endParaRPr>
          </a:p>
          <a:p>
            <a:pPr lvl="0">
              <a:defRPr/>
            </a:pPr>
            <a:r>
              <a:rPr lang="es-PE" sz="2400" kern="0" dirty="0" smtClean="0">
                <a:ln w="19050">
                  <a:solidFill>
                    <a:srgbClr val="44546A">
                      <a:tint val="1000"/>
                    </a:srgbClr>
                  </a:solidFill>
                  <a:prstDash val="solid"/>
                </a:ln>
                <a:solidFill>
                  <a:srgbClr val="FFFF00"/>
                </a:solidFill>
                <a:effectLst>
                  <a:glow rad="101600">
                    <a:srgbClr val="140000"/>
                  </a:glow>
                  <a:outerShdw blurRad="50000" dist="50800" dir="7500000" algn="tl">
                    <a:srgbClr val="000000">
                      <a:shade val="5000"/>
                      <a:alpha val="35000"/>
                    </a:srgbClr>
                  </a:outerShdw>
                </a:effectLst>
                <a:latin typeface="Tekton Pro" pitchFamily="34" charset="0"/>
              </a:rPr>
              <a:t>para todos nosotros. </a:t>
            </a:r>
            <a:endParaRPr kumimoji="0" lang="es-PE" sz="2400" b="0" i="0" u="none" strike="noStrike" kern="1200" cap="none" spc="0" normalizeH="0" baseline="0" noProof="0" dirty="0">
              <a:ln w="18415" cmpd="sng">
                <a:solidFill>
                  <a:srgbClr val="FFFFFF"/>
                </a:solidFill>
                <a:prstDash val="solid"/>
              </a:ln>
              <a:solidFill>
                <a:srgbClr val="FFFF00"/>
              </a:solidFill>
              <a:effectLst>
                <a:glow rad="139700">
                  <a:srgbClr val="000000"/>
                </a:glow>
              </a:effectLst>
              <a:uLnTx/>
              <a:uFillTx/>
              <a:latin typeface="Tekton Pro" pitchFamily="34" charset="0"/>
              <a:ea typeface="+mn-ea"/>
              <a:cs typeface="+mn-cs"/>
            </a:endParaRPr>
          </a:p>
        </p:txBody>
      </p:sp>
    </p:spTree>
    <p:extLst>
      <p:ext uri="{BB962C8B-B14F-4D97-AF65-F5344CB8AC3E}">
        <p14:creationId xmlns:p14="http://schemas.microsoft.com/office/powerpoint/2010/main" val="3057893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080" y="492994"/>
            <a:ext cx="7957389" cy="5887928"/>
          </a:xfrm>
          <a:prstGeom prst="rect">
            <a:avLst/>
          </a:prstGeom>
          <a:scene3d>
            <a:camera prst="orthographicFront"/>
            <a:lightRig rig="threePt" dir="t"/>
          </a:scene3d>
          <a:sp3d>
            <a:bevelT w="152400" h="50800" prst="softRound"/>
          </a:sp3d>
        </p:spPr>
      </p:pic>
      <p:sp>
        <p:nvSpPr>
          <p:cNvPr id="9" name="Rectangle 5"/>
          <p:cNvSpPr>
            <a:spLocks noChangeArrowheads="1"/>
          </p:cNvSpPr>
          <p:nvPr/>
        </p:nvSpPr>
        <p:spPr bwMode="auto">
          <a:xfrm>
            <a:off x="631413" y="1036587"/>
            <a:ext cx="3937689" cy="526297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1" u="none" strike="noStrike" kern="1200" normalizeH="0" baseline="0" noProof="0" dirty="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Tekton Pro Ext" pitchFamily="34" charset="0"/>
                <a:cs typeface="+mn-cs"/>
              </a:rPr>
              <a:t>Cristo Salvador: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1" u="none" strike="noStrike" kern="1200" normalizeH="0" baseline="0" noProof="0" dirty="0" smtClean="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Tekton Pro Ext" pitchFamily="34" charset="0"/>
                <a:cs typeface="+mn-cs"/>
              </a:rPr>
              <a:t>Tú que reúnes a todos los hombres para que se unan al Padre en una sola familia,  </a:t>
            </a:r>
            <a:r>
              <a:rPr lang="es-PE" sz="2400" b="1" i="1" dirty="0">
                <a:solidFill>
                  <a:schemeClr val="bg1"/>
                </a:solidFill>
                <a:effectLst>
                  <a:glow rad="228600">
                    <a:schemeClr val="bg2">
                      <a:lumMod val="10000"/>
                      <a:alpha val="40000"/>
                    </a:schemeClr>
                  </a:glow>
                  <a:outerShdw blurRad="38100" dist="38100" dir="2700000" algn="tl">
                    <a:srgbClr val="000000">
                      <a:alpha val="43137"/>
                    </a:srgbClr>
                  </a:outerShdw>
                </a:effectLst>
                <a:latin typeface="Tekton Pro Ext" pitchFamily="34" charset="0"/>
              </a:rPr>
              <a:t>T</a:t>
            </a:r>
            <a:r>
              <a:rPr kumimoji="0" lang="es-PE" sz="2400" b="1" i="1" u="none" strike="noStrike" kern="1200" normalizeH="0" baseline="0" noProof="0" dirty="0" smtClean="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Tekton Pro Ext" pitchFamily="34" charset="0"/>
                <a:cs typeface="+mn-cs"/>
              </a:rPr>
              <a:t>ú que has tocado en tu paso la pobreza de todos                              los que sufren.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1" i="1" u="none" strike="noStrike" kern="1200" normalizeH="0" baseline="0" noProof="0" dirty="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Tú que te has hecho </a:t>
            </a:r>
            <a:r>
              <a:rPr kumimoji="0" lang="es-ES_tradnl" sz="2400" b="1" i="1" u="none" strike="noStrike" kern="1200" normalizeH="0" baseline="0" noProof="0" dirty="0" smtClean="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extranjero y </a:t>
            </a:r>
            <a:r>
              <a:rPr kumimoji="0" lang="es-ES_tradnl" sz="2400" b="1" i="1" u="none" strike="noStrike" kern="1200" normalizeH="0" baseline="0" noProof="0" dirty="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obediente hasta la muerte</a:t>
            </a:r>
            <a:endParaRPr kumimoji="0" lang="en-US" sz="3600" b="1" i="1" u="none" strike="noStrike" kern="1200" normalizeH="0" baseline="0" noProof="0" dirty="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1" i="1" u="none" strike="noStrike" kern="1200" normalizeH="0" baseline="0" noProof="0" dirty="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para salvarnos a </a:t>
            </a:r>
            <a:r>
              <a:rPr kumimoji="0" lang="es-ES_tradnl" sz="2400" b="1" i="1" u="none" strike="noStrike" kern="1200" normalizeH="0" baseline="0" noProof="0" dirty="0" smtClean="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todos del </a:t>
            </a:r>
            <a:r>
              <a:rPr kumimoji="0" lang="es-ES_tradnl" sz="2400" b="1" i="1" u="none" strike="noStrike" kern="1200" normalizeH="0" baseline="0" noProof="0" dirty="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ser extraños en tu reino</a:t>
            </a:r>
            <a:r>
              <a:rPr kumimoji="0" lang="es-ES_tradnl" sz="2400" b="1" i="1" u="none" strike="noStrike" kern="1200" normalizeH="0" baseline="0" noProof="0" dirty="0" smtClean="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a:t>
            </a:r>
            <a:endParaRPr kumimoji="0" lang="es-PE" sz="2400" b="1" i="1" u="none" strike="noStrike" kern="1200" normalizeH="0" baseline="0" noProof="0" dirty="0">
              <a:solidFill>
                <a:schemeClr val="bg1"/>
              </a:solidFill>
              <a:effectLst>
                <a:glow rad="228600">
                  <a:schemeClr val="bg2">
                    <a:lumMod val="10000"/>
                    <a:alpha val="40000"/>
                  </a:schemeClr>
                </a:glow>
                <a:outerShdw blurRad="38100" dist="38100" dir="2700000" algn="tl">
                  <a:srgbClr val="000000">
                    <a:alpha val="43137"/>
                  </a:srgbClr>
                </a:outerShdw>
              </a:effectLst>
              <a:uLnTx/>
              <a:uFillTx/>
              <a:latin typeface="Tekton Pro Ext" pitchFamily="34" charset="0"/>
              <a:cs typeface="+mn-cs"/>
            </a:endParaRPr>
          </a:p>
        </p:txBody>
      </p:sp>
      <p:sp>
        <p:nvSpPr>
          <p:cNvPr id="8" name="7 Rectángulo"/>
          <p:cNvSpPr/>
          <p:nvPr/>
        </p:nvSpPr>
        <p:spPr>
          <a:xfrm>
            <a:off x="2979445" y="462583"/>
            <a:ext cx="3096344"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50" normalizeH="0" baseline="0" noProof="0" dirty="0" smtClean="0">
                <a:ln w="11430"/>
                <a:solidFill>
                  <a:sysClr val="window" lastClr="FFFFFF"/>
                </a:solidFill>
                <a:effectLst>
                  <a:glow rad="101600">
                    <a:schemeClr val="tx1">
                      <a:lumMod val="95000"/>
                      <a:lumOff val="5000"/>
                      <a:alpha val="60000"/>
                    </a:schemeClr>
                  </a:glow>
                </a:effectLst>
                <a:uLnTx/>
                <a:uFillTx/>
                <a:latin typeface="Berlin Sans FB Demi" panose="020E0802020502020306" pitchFamily="34" charset="0"/>
              </a:rPr>
              <a:t>Oración inicial</a:t>
            </a:r>
            <a:endParaRPr kumimoji="0" lang="es-PE" sz="2800" b="1" i="0" u="none" strike="noStrike" kern="0" cap="none" spc="50" normalizeH="0" baseline="0" noProof="0" dirty="0">
              <a:ln w="11430"/>
              <a:solidFill>
                <a:sysClr val="window" lastClr="FFFFFF"/>
              </a:solidFill>
              <a:effectLst>
                <a:glow rad="101600">
                  <a:schemeClr val="tx1">
                    <a:lumMod val="95000"/>
                    <a:lumOff val="5000"/>
                    <a:alpha val="60000"/>
                  </a:schemeClr>
                </a:glow>
              </a:effectLst>
              <a:uLnTx/>
              <a:uFillTx/>
              <a:latin typeface="Berlin Sans FB Demi" panose="020E0802020502020306" pitchFamily="34" charset="0"/>
            </a:endParaRPr>
          </a:p>
        </p:txBody>
      </p:sp>
    </p:spTree>
    <p:extLst>
      <p:ext uri="{BB962C8B-B14F-4D97-AF65-F5344CB8AC3E}">
        <p14:creationId xmlns:p14="http://schemas.microsoft.com/office/powerpoint/2010/main" val="24674350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6040" y="486155"/>
            <a:ext cx="7916460" cy="5905119"/>
          </a:xfrm>
          <a:prstGeom prst="rect">
            <a:avLst/>
          </a:prstGeom>
        </p:spPr>
      </p:pic>
      <p:sp>
        <p:nvSpPr>
          <p:cNvPr id="5" name="Rectangle 5"/>
          <p:cNvSpPr>
            <a:spLocks noChangeArrowheads="1"/>
          </p:cNvSpPr>
          <p:nvPr/>
        </p:nvSpPr>
        <p:spPr bwMode="auto">
          <a:xfrm>
            <a:off x="779865" y="770666"/>
            <a:ext cx="4104204" cy="4154984"/>
          </a:xfrm>
          <a:prstGeom prst="rect">
            <a:avLst/>
          </a:prstGeom>
          <a:noFill/>
          <a:ln w="9525">
            <a:noFill/>
            <a:miter lim="800000"/>
            <a:headEnd/>
            <a:tailEnd/>
          </a:ln>
        </p:spPr>
        <p:txBody>
          <a:bodyPr wrap="square">
            <a:spAutoFit/>
          </a:bodyPr>
          <a:lstStyle/>
          <a:p>
            <a:pPr lvl="0" algn="ctr">
              <a:defRPr/>
            </a:pPr>
            <a:r>
              <a:rPr kumimoji="0" lang="es-PE" sz="2400" b="1" i="1" u="none" strike="noStrike" kern="1200" cap="none" spc="0" normalizeH="0" baseline="0" noProof="0" dirty="0" smtClean="0">
                <a:ln>
                  <a:noFill/>
                </a:ln>
                <a:solidFill>
                  <a:schemeClr val="bg1"/>
                </a:solidFill>
                <a:effectLst>
                  <a:outerShdw blurRad="50800" dist="63500" dir="18900000" algn="bl" rotWithShape="0">
                    <a:prstClr val="black"/>
                  </a:outerShdw>
                </a:effectLst>
                <a:uLnTx/>
                <a:uFillTx/>
                <a:latin typeface="Tekton Pro Ext"/>
                <a:ea typeface="+mn-ea"/>
                <a:cs typeface="+mn-cs"/>
              </a:rPr>
              <a:t> aviva en nosotros el deseo de salir y dialogar con quienes te buscan:  los pobres y sufridos,           los confusos y </a:t>
            </a:r>
            <a:r>
              <a:rPr lang="es-ES" sz="2400" b="1" i="1" dirty="0">
                <a:solidFill>
                  <a:schemeClr val="bg1"/>
                </a:solidFill>
                <a:effectLst>
                  <a:outerShdw blurRad="50800" dist="63500" dir="18900000" algn="bl" rotWithShape="0">
                    <a:prstClr val="black"/>
                  </a:outerShdw>
                </a:effectLst>
                <a:latin typeface="Tekton Pro Ext"/>
              </a:rPr>
              <a:t>alejados </a:t>
            </a:r>
            <a:r>
              <a:rPr lang="es-ES" sz="2400" b="1" i="1" dirty="0" smtClean="0">
                <a:solidFill>
                  <a:schemeClr val="bg1"/>
                </a:solidFill>
                <a:effectLst>
                  <a:outerShdw blurRad="50800" dist="63500" dir="18900000" algn="bl" rotWithShape="0">
                    <a:prstClr val="black"/>
                  </a:outerShdw>
                </a:effectLst>
                <a:latin typeface="Tekton Pro Ext"/>
              </a:rPr>
              <a:t>         y </a:t>
            </a:r>
            <a:r>
              <a:rPr lang="es-ES" sz="2400" b="1" i="1" dirty="0">
                <a:solidFill>
                  <a:schemeClr val="bg1"/>
                </a:solidFill>
                <a:effectLst>
                  <a:outerShdw blurRad="50800" dist="63500" dir="18900000" algn="bl" rotWithShape="0">
                    <a:prstClr val="black"/>
                  </a:outerShdw>
                </a:effectLst>
                <a:latin typeface="Tekton Pro Ext"/>
              </a:rPr>
              <a:t>sigue siendo hoy, </a:t>
            </a:r>
            <a:r>
              <a:rPr lang="es-ES" sz="2400" b="1" i="1" dirty="0" smtClean="0">
                <a:solidFill>
                  <a:schemeClr val="bg1"/>
                </a:solidFill>
                <a:effectLst>
                  <a:outerShdw blurRad="50800" dist="63500" dir="18900000" algn="bl" rotWithShape="0">
                    <a:prstClr val="black"/>
                  </a:outerShdw>
                </a:effectLst>
                <a:latin typeface="Tekton Pro Ext"/>
              </a:rPr>
              <a:t>             </a:t>
            </a:r>
            <a:r>
              <a:rPr lang="es-ES" sz="2400" b="1" i="1" dirty="0" smtClean="0">
                <a:solidFill>
                  <a:schemeClr val="bg1"/>
                </a:solidFill>
                <a:effectLst>
                  <a:glow rad="101600">
                    <a:schemeClr val="accent1">
                      <a:lumMod val="50000"/>
                      <a:alpha val="60000"/>
                    </a:schemeClr>
                  </a:glow>
                  <a:outerShdw blurRad="50800" dist="63500" dir="18900000" algn="bl" rotWithShape="0">
                    <a:prstClr val="black"/>
                  </a:outerShdw>
                </a:effectLst>
                <a:latin typeface="Tekton Pro Ext"/>
              </a:rPr>
              <a:t>por</a:t>
            </a:r>
            <a:r>
              <a:rPr lang="es-ES" sz="2400" b="1" i="1" dirty="0" smtClean="0">
                <a:solidFill>
                  <a:schemeClr val="bg1"/>
                </a:solidFill>
                <a:effectLst>
                  <a:outerShdw blurRad="50800" dist="63500" dir="18900000" algn="bl" rotWithShape="0">
                    <a:prstClr val="black"/>
                  </a:outerShdw>
                </a:effectLst>
                <a:latin typeface="Tekton Pro Ext"/>
              </a:rPr>
              <a:t> </a:t>
            </a:r>
            <a:r>
              <a:rPr lang="es-ES" sz="2400" b="1" i="1" dirty="0">
                <a:solidFill>
                  <a:schemeClr val="bg1"/>
                </a:solidFill>
                <a:effectLst>
                  <a:outerShdw blurRad="50800" dist="63500" dir="18900000" algn="bl" rotWithShape="0">
                    <a:prstClr val="black"/>
                  </a:outerShdw>
                </a:effectLst>
                <a:latin typeface="Tekton Pro Ext"/>
              </a:rPr>
              <a:t>nuestro humilde medio, el paso de Dios en la historia del mundo. </a:t>
            </a:r>
          </a:p>
          <a:p>
            <a:pPr lvl="0" algn="ctr">
              <a:defRPr/>
            </a:pPr>
            <a:r>
              <a:rPr lang="es-ES" sz="2400" b="1" i="1" dirty="0">
                <a:solidFill>
                  <a:schemeClr val="bg1"/>
                </a:solidFill>
                <a:effectLst>
                  <a:outerShdw blurRad="50800" dist="63500" dir="18900000" algn="bl" rotWithShape="0">
                    <a:prstClr val="black"/>
                  </a:outerShdw>
                </a:effectLst>
                <a:latin typeface="Tekton Pro Ext"/>
              </a:rPr>
              <a:t>Amén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1" u="none" strike="noStrike" kern="1200" cap="none" spc="0" normalizeH="0" baseline="0" noProof="0" dirty="0" smtClean="0">
                <a:ln>
                  <a:noFill/>
                </a:ln>
                <a:solidFill>
                  <a:schemeClr val="bg1"/>
                </a:solidFill>
                <a:effectLst>
                  <a:outerShdw blurRad="50800" dist="63500" dir="18900000" algn="bl" rotWithShape="0">
                    <a:prstClr val="black"/>
                  </a:outerShdw>
                </a:effectLst>
                <a:uLnTx/>
                <a:uFillTx/>
                <a:latin typeface="Tekton Pro Ext"/>
                <a:ea typeface="+mn-ea"/>
                <a:cs typeface="+mn-cs"/>
              </a:rPr>
              <a:t>  </a:t>
            </a:r>
            <a:endParaRPr kumimoji="0" lang="es-PE" sz="2400" b="1" i="1" u="none" strike="noStrike" kern="1200" cap="none" spc="0" normalizeH="0" baseline="0" noProof="0" dirty="0">
              <a:ln>
                <a:noFill/>
              </a:ln>
              <a:solidFill>
                <a:schemeClr val="bg1"/>
              </a:solidFill>
              <a:effectLst>
                <a:outerShdw blurRad="50800" dist="63500" dir="18900000" algn="bl" rotWithShape="0">
                  <a:prstClr val="black"/>
                </a:outerShdw>
              </a:effectLst>
              <a:uLnTx/>
              <a:uFillTx/>
              <a:latin typeface="Tekton Pro Ext"/>
              <a:ea typeface="+mn-ea"/>
              <a:cs typeface="+mn-cs"/>
            </a:endParaRPr>
          </a:p>
        </p:txBody>
      </p:sp>
      <p:sp>
        <p:nvSpPr>
          <p:cNvPr id="7" name="Rectangle 5"/>
          <p:cNvSpPr>
            <a:spLocks noChangeArrowheads="1"/>
          </p:cNvSpPr>
          <p:nvPr/>
        </p:nvSpPr>
        <p:spPr bwMode="auto">
          <a:xfrm>
            <a:off x="609600" y="5139511"/>
            <a:ext cx="8032221" cy="46166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1" u="none" strike="noStrike" kern="1200" cap="none" spc="0" normalizeH="0" baseline="0" noProof="0" dirty="0" smtClean="0">
                <a:ln>
                  <a:noFill/>
                </a:ln>
                <a:solidFill>
                  <a:schemeClr val="bg1"/>
                </a:solidFill>
                <a:effectLst>
                  <a:outerShdw blurRad="50800" dist="63500" dir="18900000" algn="bl" rotWithShape="0">
                    <a:prstClr val="black"/>
                  </a:outerShdw>
                </a:effectLst>
                <a:uLnTx/>
                <a:uFillTx/>
                <a:latin typeface="Tekton Pro Ext"/>
                <a:ea typeface="+mn-ea"/>
                <a:cs typeface="+mn-cs"/>
              </a:rPr>
              <a:t>  </a:t>
            </a:r>
            <a:endParaRPr kumimoji="0" lang="es-PE" sz="2400" b="1" i="1" u="none" strike="noStrike" kern="1200" cap="none" spc="0" normalizeH="0" baseline="0" noProof="0" dirty="0">
              <a:ln>
                <a:noFill/>
              </a:ln>
              <a:solidFill>
                <a:schemeClr val="bg1"/>
              </a:solidFill>
              <a:effectLst>
                <a:outerShdw blurRad="50800" dist="63500" dir="18900000" algn="bl" rotWithShape="0">
                  <a:prstClr val="black"/>
                </a:outerShdw>
              </a:effectLst>
              <a:uLnTx/>
              <a:uFillTx/>
              <a:latin typeface="Tekton Pro Ext"/>
              <a:ea typeface="+mn-ea"/>
              <a:cs typeface="+mn-cs"/>
            </a:endParaRPr>
          </a:p>
        </p:txBody>
      </p:sp>
    </p:spTree>
    <p:extLst>
      <p:ext uri="{BB962C8B-B14F-4D97-AF65-F5344CB8AC3E}">
        <p14:creationId xmlns:p14="http://schemas.microsoft.com/office/powerpoint/2010/main" val="16367198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3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ppt_x</p:attrName>
                                        </p:attrNameLst>
                                      </p:cBhvr>
                                      <p:tavLst>
                                        <p:tav tm="0">
                                          <p:val>
                                            <p:fltVal val="0.5"/>
                                          </p:val>
                                        </p:tav>
                                        <p:tav tm="100000">
                                          <p:val>
                                            <p:strVal val="#ppt_x"/>
                                          </p:val>
                                        </p:tav>
                                      </p:tavLst>
                                    </p:anim>
                                    <p:anim calcmode="lin" valueType="num">
                                      <p:cBhvr>
                                        <p:cTn id="17"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4745" y="483108"/>
            <a:ext cx="7917280" cy="5898642"/>
          </a:xfrm>
          <a:prstGeom prst="rect">
            <a:avLst/>
          </a:prstGeom>
          <a:scene3d>
            <a:camera prst="orthographicFront"/>
            <a:lightRig rig="threePt" dir="t"/>
          </a:scene3d>
          <a:sp3d>
            <a:bevelT/>
          </a:sp3d>
        </p:spPr>
      </p:pic>
      <p:sp>
        <p:nvSpPr>
          <p:cNvPr id="8" name="Rectangle 9"/>
          <p:cNvSpPr txBox="1">
            <a:spLocks noChangeArrowheads="1"/>
          </p:cNvSpPr>
          <p:nvPr/>
        </p:nvSpPr>
        <p:spPr bwMode="auto">
          <a:xfrm>
            <a:off x="5347001" y="623957"/>
            <a:ext cx="3140477" cy="4381728"/>
          </a:xfrm>
          <a:prstGeom prst="rect">
            <a:avLst/>
          </a:prstGeom>
          <a:noFill/>
          <a:ln w="9525">
            <a:noFill/>
            <a:miter lim="800000"/>
            <a:headEnd/>
            <a:tailEnd/>
          </a:ln>
          <a:effectLst/>
        </p:spPr>
        <p:txBody>
          <a:bodyPr vert="horz" wrap="square" lIns="91440" tIns="45720" rIns="91440" bIns="45720" numCol="1" anchor="t" anchorCtr="0" compatLnSpc="1"/>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400" b="1" i="0" u="none" strike="noStrike" kern="0" cap="none" spc="0" normalizeH="0" baseline="0" noProof="0" dirty="0" smtClean="0">
                <a:ln>
                  <a:solidFill>
                    <a:sysClr val="windowText" lastClr="000000"/>
                  </a:solidFill>
                </a:ln>
                <a:solidFill>
                  <a:schemeClr val="bg1"/>
                </a:solidFill>
                <a:effectLst>
                  <a:glow rad="228600">
                    <a:schemeClr val="accent5">
                      <a:satMod val="175000"/>
                      <a:alpha val="40000"/>
                    </a:schemeClr>
                  </a:glow>
                  <a:outerShdw blurRad="50800" dist="38100" algn="l" rotWithShape="0">
                    <a:prstClr val="black"/>
                  </a:outerShdw>
                </a:effectLst>
                <a:uLnTx/>
                <a:uFillTx/>
                <a:latin typeface="Segoe UI Black" panose="020B0A02040204020203" pitchFamily="34" charset="0"/>
                <a:ea typeface="Segoe UI Black" panose="020B0A02040204020203" pitchFamily="34" charset="0"/>
                <a:cs typeface="Times New Roman" pitchFamily="18" charset="0"/>
              </a:rPr>
              <a:t>   </a:t>
            </a:r>
            <a:r>
              <a:rPr kumimoji="0" lang="es-PE" sz="2400" b="1" i="0" u="none" strike="noStrike" kern="0" cap="none" spc="0" normalizeH="0" baseline="0" noProof="0" dirty="0">
                <a:ln>
                  <a:solidFill>
                    <a:sysClr val="windowText" lastClr="000000"/>
                  </a:solidFill>
                </a:ln>
                <a:solidFill>
                  <a:schemeClr val="bg1"/>
                </a:solidFill>
                <a:effectLst>
                  <a:glow rad="228600">
                    <a:schemeClr val="accent5">
                      <a:satMod val="175000"/>
                      <a:alpha val="40000"/>
                    </a:schemeClr>
                  </a:glow>
                  <a:outerShdw blurRad="50800" dist="38100" algn="l" rotWithShape="0">
                    <a:prstClr val="black"/>
                  </a:outerShdw>
                </a:effectLst>
                <a:uLnTx/>
                <a:uFillTx/>
                <a:latin typeface="Segoe UI Black" panose="020B0A02040204020203" pitchFamily="34" charset="0"/>
                <a:ea typeface="Segoe UI Black" panose="020B0A02040204020203" pitchFamily="34" charset="0"/>
                <a:cs typeface="Times New Roman" pitchFamily="18" charset="0"/>
              </a:rPr>
              <a:t>El evangelio de hoy nos presenta la fe valiente, </a:t>
            </a:r>
            <a:r>
              <a:rPr kumimoji="0" lang="es-PE" sz="2400" b="1" i="0" u="none" strike="noStrike" kern="0" cap="none" spc="0" normalizeH="0" baseline="0" noProof="0" dirty="0" smtClean="0">
                <a:ln>
                  <a:solidFill>
                    <a:sysClr val="windowText" lastClr="000000"/>
                  </a:solidFill>
                </a:ln>
                <a:solidFill>
                  <a:schemeClr val="bg1"/>
                </a:solidFill>
                <a:effectLst>
                  <a:glow rad="228600">
                    <a:schemeClr val="accent5">
                      <a:satMod val="175000"/>
                      <a:alpha val="40000"/>
                    </a:schemeClr>
                  </a:glow>
                  <a:outerShdw blurRad="50800" dist="38100" algn="l" rotWithShape="0">
                    <a:prstClr val="black"/>
                  </a:outerShdw>
                </a:effectLst>
                <a:uLnTx/>
                <a:uFillTx/>
                <a:latin typeface="Segoe UI Black" panose="020B0A02040204020203" pitchFamily="34" charset="0"/>
                <a:ea typeface="Segoe UI Black" panose="020B0A02040204020203" pitchFamily="34" charset="0"/>
                <a:cs typeface="Times New Roman" pitchFamily="18" charset="0"/>
              </a:rPr>
              <a:t>constante </a:t>
            </a:r>
            <a:r>
              <a:rPr kumimoji="0" lang="es-PE" sz="2400" b="1" i="0" u="none" strike="noStrike" kern="0" cap="none" spc="0" normalizeH="0" baseline="0" noProof="0" dirty="0">
                <a:ln>
                  <a:solidFill>
                    <a:sysClr val="windowText" lastClr="000000"/>
                  </a:solidFill>
                </a:ln>
                <a:solidFill>
                  <a:schemeClr val="bg1"/>
                </a:solidFill>
                <a:effectLst>
                  <a:glow rad="228600">
                    <a:schemeClr val="accent5">
                      <a:satMod val="175000"/>
                      <a:alpha val="40000"/>
                    </a:schemeClr>
                  </a:glow>
                  <a:outerShdw blurRad="50800" dist="38100" algn="l" rotWithShape="0">
                    <a:prstClr val="black"/>
                  </a:outerShdw>
                </a:effectLst>
                <a:uLnTx/>
                <a:uFillTx/>
                <a:latin typeface="Segoe UI Black" panose="020B0A02040204020203" pitchFamily="34" charset="0"/>
                <a:ea typeface="Segoe UI Black" panose="020B0A02040204020203" pitchFamily="34" charset="0"/>
                <a:cs typeface="Times New Roman" pitchFamily="18" charset="0"/>
              </a:rPr>
              <a:t>y confiada de una mujer sin nombre y extranjera que arranca a Jesús una alabanza y, además, el don del pan de la salvación para los paganos</a:t>
            </a:r>
            <a:r>
              <a:rPr kumimoji="0" lang="es-PE" sz="2400" b="1" i="0" u="none" strike="noStrike" kern="0" cap="none" spc="0" normalizeH="0" baseline="0" noProof="0" dirty="0" smtClean="0">
                <a:ln>
                  <a:solidFill>
                    <a:sysClr val="windowText" lastClr="000000"/>
                  </a:solidFill>
                </a:ln>
                <a:solidFill>
                  <a:schemeClr val="bg1"/>
                </a:solidFill>
                <a:effectLst>
                  <a:glow rad="228600">
                    <a:schemeClr val="accent5">
                      <a:satMod val="175000"/>
                      <a:alpha val="40000"/>
                    </a:schemeClr>
                  </a:glow>
                  <a:outerShdw blurRad="50800" dist="38100" algn="l" rotWithShape="0">
                    <a:prstClr val="black"/>
                  </a:outerShdw>
                </a:effectLst>
                <a:uLnTx/>
                <a:uFillTx/>
                <a:latin typeface="Segoe UI Black" panose="020B0A02040204020203" pitchFamily="34" charset="0"/>
                <a:ea typeface="Segoe UI Black" panose="020B0A02040204020203" pitchFamily="34" charset="0"/>
                <a:cs typeface="Times New Roman" pitchFamily="18" charset="0"/>
              </a:rPr>
              <a:t>. Escuchemos:</a:t>
            </a:r>
            <a:endParaRPr kumimoji="0" lang="es-ES_tradnl" sz="2400" b="1" i="0" u="none" strike="noStrike" kern="0" cap="none" spc="0" normalizeH="0" baseline="0" noProof="0" dirty="0" smtClean="0">
              <a:ln>
                <a:solidFill>
                  <a:sysClr val="windowText" lastClr="000000"/>
                </a:solidFill>
              </a:ln>
              <a:solidFill>
                <a:schemeClr val="bg1"/>
              </a:solidFill>
              <a:effectLst>
                <a:glow rad="228600">
                  <a:schemeClr val="accent5">
                    <a:satMod val="175000"/>
                    <a:alpha val="40000"/>
                  </a:schemeClr>
                </a:glow>
                <a:outerShdw blurRad="50800" dist="38100" algn="l" rotWithShape="0">
                  <a:prstClr val="black"/>
                </a:outerShdw>
              </a:effectLst>
              <a:uLnTx/>
              <a:uFillTx/>
              <a:latin typeface="Segoe UI Black" panose="020B0A02040204020203" pitchFamily="34" charset="0"/>
              <a:ea typeface="Segoe UI Black" panose="020B0A02040204020203" pitchFamily="34" charset="0"/>
              <a:cs typeface="Times New Roman" pitchFamily="18" charset="0"/>
            </a:endParaRPr>
          </a:p>
        </p:txBody>
      </p:sp>
      <p:sp>
        <p:nvSpPr>
          <p:cNvPr id="7" name="6 Rectángulo"/>
          <p:cNvSpPr/>
          <p:nvPr/>
        </p:nvSpPr>
        <p:spPr>
          <a:xfrm>
            <a:off x="3468011" y="576332"/>
            <a:ext cx="1972015" cy="523220"/>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800" b="1" i="1" u="none" strike="noStrike" kern="0" cap="none" spc="0" normalizeH="0" baseline="0" noProof="0" dirty="0" smtClean="0">
                <a:ln w="6600">
                  <a:solidFill>
                    <a:srgbClr val="ED7D31"/>
                  </a:solidFill>
                  <a:prstDash val="solid"/>
                </a:ln>
                <a:solidFill>
                  <a:srgbClr val="FFFFFF"/>
                </a:solidFill>
                <a:effectLst>
                  <a:outerShdw blurRad="50800" dist="38100" algn="l" rotWithShape="0">
                    <a:prstClr val="black"/>
                  </a:outerShdw>
                </a:effectLst>
                <a:uLnTx/>
                <a:uFillTx/>
                <a:latin typeface="Calibri" panose="020F0502020204030204"/>
                <a:ea typeface="+mn-ea"/>
                <a:cs typeface="+mn-cs"/>
              </a:rPr>
              <a:t>Motivación:</a:t>
            </a:r>
            <a:endParaRPr kumimoji="0" lang="es-PE" sz="2800" b="1" i="0" u="none" strike="noStrike" kern="1200" cap="none" spc="0" normalizeH="0" baseline="0" noProof="0" dirty="0">
              <a:ln w="6600">
                <a:solidFill>
                  <a:srgbClr val="ED7D31"/>
                </a:solidFill>
                <a:prstDash val="solid"/>
              </a:ln>
              <a:solidFill>
                <a:srgbClr val="FFFFFF"/>
              </a:solidFill>
              <a:effectLst>
                <a:outerShdw blurRad="50800" dist="38100" algn="l" rotWithShape="0">
                  <a:prstClr val="black"/>
                </a:outerShdw>
              </a:effectLst>
              <a:uLnTx/>
              <a:uFillTx/>
              <a:latin typeface="Calibri" panose="020F0502020204030204"/>
              <a:ea typeface="+mn-ea"/>
              <a:cs typeface="+mn-cs"/>
            </a:endParaRPr>
          </a:p>
        </p:txBody>
      </p:sp>
      <p:pic>
        <p:nvPicPr>
          <p:cNvPr id="9" name="Imagen 8"/>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64745" y="561869"/>
            <a:ext cx="2584704" cy="1170616"/>
          </a:xfrm>
          <a:prstGeom prst="roundRect">
            <a:avLst/>
          </a:prstGeom>
        </p:spPr>
      </p:pic>
    </p:spTree>
    <p:extLst>
      <p:ext uri="{BB962C8B-B14F-4D97-AF65-F5344CB8AC3E}">
        <p14:creationId xmlns:p14="http://schemas.microsoft.com/office/powerpoint/2010/main" val="2722965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2459" y="494837"/>
            <a:ext cx="7895253" cy="5896024"/>
          </a:xfrm>
          <a:prstGeom prst="rect">
            <a:avLst/>
          </a:prstGeom>
          <a:scene3d>
            <a:camera prst="orthographicFront"/>
            <a:lightRig rig="threePt" dir="t"/>
          </a:scene3d>
          <a:sp3d>
            <a:bevelT/>
          </a:sp3d>
        </p:spPr>
      </p:pic>
      <p:sp>
        <p:nvSpPr>
          <p:cNvPr id="4" name="Rectangle 3"/>
          <p:cNvSpPr>
            <a:spLocks noChangeArrowheads="1"/>
          </p:cNvSpPr>
          <p:nvPr/>
        </p:nvSpPr>
        <p:spPr bwMode="auto">
          <a:xfrm>
            <a:off x="1248576" y="5105400"/>
            <a:ext cx="66889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 </a:t>
            </a:r>
            <a:r>
              <a:rPr kumimoji="0" lang="es-ES" sz="32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En </a:t>
            </a:r>
            <a:r>
              <a:rPr kumimoji="0" lang="es-ES" sz="32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aquel </a:t>
            </a:r>
            <a:r>
              <a:rPr kumimoji="0" lang="es-ES" sz="32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tiempo, Jesús </a:t>
            </a:r>
            <a:r>
              <a:rPr kumimoji="0" lang="es-ES" sz="32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se marchó </a:t>
            </a:r>
            <a:r>
              <a:rPr kumimoji="0" lang="es-ES" sz="32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 y </a:t>
            </a:r>
            <a:r>
              <a:rPr kumimoji="0" lang="es-ES" sz="32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se retiró </a:t>
            </a:r>
            <a:r>
              <a:rPr kumimoji="0" lang="es-ES" sz="32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al país </a:t>
            </a:r>
            <a:r>
              <a:rPr kumimoji="0" lang="es-ES" sz="32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de Tiro y Sidón. </a:t>
            </a:r>
          </a:p>
        </p:txBody>
      </p:sp>
      <p:sp>
        <p:nvSpPr>
          <p:cNvPr id="5" name="4 Rectángulo"/>
          <p:cNvSpPr/>
          <p:nvPr/>
        </p:nvSpPr>
        <p:spPr>
          <a:xfrm>
            <a:off x="751789" y="494837"/>
            <a:ext cx="34555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glow rad="139700">
                    <a:schemeClr val="accent4">
                      <a:satMod val="175000"/>
                      <a:alpha val="40000"/>
                    </a:schemeClr>
                  </a:glow>
                  <a:outerShdw blurRad="50800" dist="38100" algn="l" rotWithShape="0">
                    <a:prstClr val="black"/>
                  </a:outerShdw>
                </a:effectLst>
                <a:uLnTx/>
                <a:uFillTx/>
                <a:latin typeface="Georgia" pitchFamily="18" charset="0"/>
                <a:ea typeface="+mn-ea"/>
                <a:cs typeface="+mn-cs"/>
              </a:rPr>
              <a:t> </a:t>
            </a:r>
            <a:r>
              <a:rPr kumimoji="0" lang="es-ES" sz="2800" b="1" i="0" u="none" strike="noStrike" kern="1200" cap="none" spc="0" normalizeH="0" baseline="0" noProof="0" dirty="0">
                <a:ln>
                  <a:noFill/>
                </a:ln>
                <a:solidFill>
                  <a:prstClr val="white"/>
                </a:solidFill>
                <a:effectLst>
                  <a:glow rad="139700">
                    <a:schemeClr val="accent4">
                      <a:satMod val="175000"/>
                      <a:alpha val="40000"/>
                    </a:schemeClr>
                  </a:glow>
                  <a:outerShdw blurRad="50800" dist="38100" algn="l" rotWithShape="0">
                    <a:prstClr val="black"/>
                  </a:outerShdw>
                </a:effectLst>
                <a:uLnTx/>
                <a:uFillTx/>
                <a:latin typeface="Georgia" pitchFamily="18" charset="0"/>
                <a:ea typeface="+mn-ea"/>
                <a:cs typeface="+mn-cs"/>
              </a:rPr>
              <a:t>Mateo  15,21-28</a:t>
            </a:r>
            <a:endParaRPr kumimoji="0" lang="es-ES" sz="2000" b="1" i="0" u="none" strike="noStrike" kern="1200" cap="none" spc="0" normalizeH="0" baseline="0" noProof="0" dirty="0" smtClean="0">
              <a:ln>
                <a:noFill/>
              </a:ln>
              <a:solidFill>
                <a:prstClr val="white"/>
              </a:solidFill>
              <a:effectLst>
                <a:glow rad="139700">
                  <a:schemeClr val="accent4">
                    <a:satMod val="175000"/>
                    <a:alpha val="40000"/>
                  </a:schemeClr>
                </a:glow>
                <a:outerShdw blurRad="50800" dist="38100" algn="l" rotWithShape="0">
                  <a:prstClr val="black"/>
                </a:outerShdw>
              </a:effectLst>
              <a:uLnTx/>
              <a:uFillTx/>
              <a:latin typeface="Georgia" pitchFamily="18" charset="0"/>
              <a:ea typeface="+mn-ea"/>
              <a:cs typeface="+mn-cs"/>
            </a:endParaRPr>
          </a:p>
        </p:txBody>
      </p:sp>
    </p:spTree>
    <p:extLst>
      <p:ext uri="{BB962C8B-B14F-4D97-AF65-F5344CB8AC3E}">
        <p14:creationId xmlns:p14="http://schemas.microsoft.com/office/powerpoint/2010/main" val="21560463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iterate type="wd">
                                    <p:tmPct val="100000"/>
                                  </p:iterate>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840" y="509015"/>
            <a:ext cx="7872984" cy="5882259"/>
          </a:xfrm>
          <a:prstGeom prst="rect">
            <a:avLst/>
          </a:prstGeom>
          <a:scene3d>
            <a:camera prst="orthographicFront"/>
            <a:lightRig rig="threePt" dir="t"/>
          </a:scene3d>
          <a:sp3d>
            <a:bevelT/>
          </a:sp3d>
        </p:spPr>
      </p:pic>
      <p:sp>
        <p:nvSpPr>
          <p:cNvPr id="5" name="Rectangle 2"/>
          <p:cNvSpPr>
            <a:spLocks noChangeArrowheads="1"/>
          </p:cNvSpPr>
          <p:nvPr/>
        </p:nvSpPr>
        <p:spPr bwMode="auto">
          <a:xfrm>
            <a:off x="529122" y="5276416"/>
            <a:ext cx="83051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-Ten compasión de mí, Señor, Hijo de David. Mi hija tiene un demonio muy malo.</a:t>
            </a:r>
            <a:endParaRPr kumimoji="0" lang="es-ES" sz="2800" b="1" i="0" u="none" strike="noStrike" kern="1200" cap="none" spc="0" normalizeH="0" baseline="0" noProof="0" dirty="0">
              <a:ln>
                <a:noFill/>
              </a:ln>
              <a:solidFill>
                <a:prstClr val="white"/>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endParaRPr>
          </a:p>
        </p:txBody>
      </p:sp>
      <p:sp>
        <p:nvSpPr>
          <p:cNvPr id="4098" name="Rectangle 2"/>
          <p:cNvSpPr>
            <a:spLocks noChangeArrowheads="1"/>
          </p:cNvSpPr>
          <p:nvPr/>
        </p:nvSpPr>
        <p:spPr bwMode="auto">
          <a:xfrm>
            <a:off x="4681674" y="2732393"/>
            <a:ext cx="38241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glow rad="228600">
                    <a:schemeClr val="tx2">
                      <a:lumMod val="50000"/>
                      <a:alpha val="40000"/>
                    </a:schemeClr>
                  </a:glow>
                  <a:outerShdw blurRad="50800" dist="38100" algn="l" rotWithShape="0">
                    <a:prstClr val="black"/>
                  </a:outerShdw>
                </a:effectLst>
                <a:uLnTx/>
                <a:uFillTx/>
                <a:latin typeface="Comic Sans MS" panose="030F0702030302020204" pitchFamily="66" charset="0"/>
                <a:ea typeface="+mn-ea"/>
                <a:cs typeface="+mn-cs"/>
              </a:rPr>
              <a:t>Entonces </a:t>
            </a:r>
            <a:r>
              <a:rPr kumimoji="0" lang="es-ES" sz="2800" b="1" i="0" u="none" strike="noStrike" kern="1200" cap="none" spc="0" normalizeH="0" baseline="0" noProof="0" dirty="0">
                <a:ln>
                  <a:noFill/>
                </a:ln>
                <a:solidFill>
                  <a:prstClr val="white"/>
                </a:solidFill>
                <a:effectLst>
                  <a:glow rad="228600">
                    <a:schemeClr val="tx2">
                      <a:lumMod val="50000"/>
                      <a:alpha val="40000"/>
                    </a:schemeClr>
                  </a:glow>
                  <a:outerShdw blurRad="50800" dist="38100" algn="l" rotWithShape="0">
                    <a:prstClr val="black"/>
                  </a:outerShdw>
                </a:effectLst>
                <a:uLnTx/>
                <a:uFillTx/>
                <a:latin typeface="Comic Sans MS" panose="030F0702030302020204" pitchFamily="66" charset="0"/>
                <a:ea typeface="+mn-ea"/>
                <a:cs typeface="+mn-cs"/>
              </a:rPr>
              <a:t>una mujer </a:t>
            </a:r>
            <a:r>
              <a:rPr kumimoji="0" lang="es-ES" sz="2800" b="1" i="0" u="none" strike="noStrike" kern="1200" cap="none" spc="0" normalizeH="0" baseline="0" noProof="0" dirty="0" smtClean="0">
                <a:ln>
                  <a:noFill/>
                </a:ln>
                <a:solidFill>
                  <a:prstClr val="white"/>
                </a:solidFill>
                <a:effectLst>
                  <a:glow rad="228600">
                    <a:schemeClr val="tx2">
                      <a:lumMod val="50000"/>
                      <a:alpha val="40000"/>
                    </a:schemeClr>
                  </a:glow>
                  <a:outerShdw blurRad="50800" dist="38100" algn="l" rotWithShape="0">
                    <a:prstClr val="black"/>
                  </a:outerShdw>
                </a:effectLst>
                <a:uLnTx/>
                <a:uFillTx/>
                <a:latin typeface="Comic Sans MS" panose="030F0702030302020204" pitchFamily="66" charset="0"/>
                <a:ea typeface="+mn-ea"/>
                <a:cs typeface="+mn-cs"/>
              </a:rPr>
              <a:t>cananea, procedente de aquellos lugares, se </a:t>
            </a:r>
            <a:r>
              <a:rPr kumimoji="0" lang="es-ES" sz="2800" b="1" i="0" u="none" strike="noStrike" kern="1200" cap="none" spc="0" normalizeH="0" baseline="0" noProof="0" dirty="0">
                <a:ln>
                  <a:noFill/>
                </a:ln>
                <a:solidFill>
                  <a:prstClr val="white"/>
                </a:solidFill>
                <a:effectLst>
                  <a:glow rad="228600">
                    <a:schemeClr val="tx2">
                      <a:lumMod val="50000"/>
                      <a:alpha val="40000"/>
                    </a:schemeClr>
                  </a:glow>
                  <a:outerShdw blurRad="50800" dist="38100" algn="l" rotWithShape="0">
                    <a:prstClr val="black"/>
                  </a:outerShdw>
                </a:effectLst>
                <a:uLnTx/>
                <a:uFillTx/>
                <a:latin typeface="Comic Sans MS" panose="030F0702030302020204" pitchFamily="66" charset="0"/>
                <a:ea typeface="+mn-ea"/>
                <a:cs typeface="+mn-cs"/>
              </a:rPr>
              <a:t>puso a </a:t>
            </a:r>
            <a:r>
              <a:rPr kumimoji="0" lang="es-ES" sz="2800" b="1" i="0" u="none" strike="noStrike" kern="1200" cap="none" spc="0" normalizeH="0" baseline="0" noProof="0" dirty="0" smtClean="0">
                <a:ln>
                  <a:noFill/>
                </a:ln>
                <a:solidFill>
                  <a:prstClr val="white"/>
                </a:solidFill>
                <a:effectLst>
                  <a:glow rad="228600">
                    <a:schemeClr val="tx2">
                      <a:lumMod val="50000"/>
                      <a:alpha val="40000"/>
                    </a:schemeClr>
                  </a:glow>
                  <a:outerShdw blurRad="50800" dist="38100" algn="l" rotWithShape="0">
                    <a:prstClr val="black"/>
                  </a:outerShdw>
                </a:effectLst>
                <a:uLnTx/>
                <a:uFillTx/>
                <a:latin typeface="Comic Sans MS" panose="030F0702030302020204" pitchFamily="66" charset="0"/>
                <a:ea typeface="+mn-ea"/>
                <a:cs typeface="+mn-cs"/>
              </a:rPr>
              <a:t>gritarle:</a:t>
            </a:r>
          </a:p>
        </p:txBody>
      </p:sp>
    </p:spTree>
    <p:extLst>
      <p:ext uri="{BB962C8B-B14F-4D97-AF65-F5344CB8AC3E}">
        <p14:creationId xmlns:p14="http://schemas.microsoft.com/office/powerpoint/2010/main" val="41004672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childTnLst>
                                </p:cTn>
                              </p:par>
                            </p:childTnLst>
                          </p:cTn>
                        </p:par>
                        <p:par>
                          <p:cTn id="9" fill="hold">
                            <p:stCondLst>
                              <p:cond delay="750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98"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TotalTime>
  <Words>1327</Words>
  <Application>Microsoft Office PowerPoint</Application>
  <PresentationFormat>Presentación en pantalla (4:3)</PresentationFormat>
  <Paragraphs>98</Paragraphs>
  <Slides>36</Slides>
  <Notes>4</Notes>
  <HiddenSlides>0</HiddenSlides>
  <MMClips>1</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36</vt:i4>
      </vt:variant>
    </vt:vector>
  </HeadingPairs>
  <TitlesOfParts>
    <vt:vector size="57" baseType="lpstr">
      <vt:lpstr>Adobe Fan Heiti Std B</vt:lpstr>
      <vt:lpstr>Adobe Gothic Std B</vt:lpstr>
      <vt:lpstr>Arial</vt:lpstr>
      <vt:lpstr>Arial Narrow</vt:lpstr>
      <vt:lpstr>Arial Rounded MT Bold</vt:lpstr>
      <vt:lpstr>Berlin Sans FB Demi</vt:lpstr>
      <vt:lpstr>Bodoni MT Black</vt:lpstr>
      <vt:lpstr>Calibri</vt:lpstr>
      <vt:lpstr>Calibri Light</vt:lpstr>
      <vt:lpstr>Comic Sans MS</vt:lpstr>
      <vt:lpstr>Cooper Black</vt:lpstr>
      <vt:lpstr>Georgia</vt:lpstr>
      <vt:lpstr>Poor Richard</vt:lpstr>
      <vt:lpstr>Segoe UI Black</vt:lpstr>
      <vt:lpstr>Segoe UI Semibold</vt:lpstr>
      <vt:lpstr>Tahoma</vt:lpstr>
      <vt:lpstr>Tekton Pro</vt:lpstr>
      <vt:lpstr>Tekton Pro Ext</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HP</cp:lastModifiedBy>
  <cp:revision>74</cp:revision>
  <dcterms:created xsi:type="dcterms:W3CDTF">2020-08-10T15:49:44Z</dcterms:created>
  <dcterms:modified xsi:type="dcterms:W3CDTF">2023-08-14T17:06:26Z</dcterms:modified>
</cp:coreProperties>
</file>