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7" r:id="rId2"/>
    <p:sldId id="294" r:id="rId3"/>
    <p:sldId id="258" r:id="rId4"/>
    <p:sldId id="259" r:id="rId5"/>
    <p:sldId id="260" r:id="rId6"/>
    <p:sldId id="261" r:id="rId7"/>
    <p:sldId id="262" r:id="rId8"/>
    <p:sldId id="263" r:id="rId9"/>
    <p:sldId id="264" r:id="rId10"/>
    <p:sldId id="265" r:id="rId11"/>
    <p:sldId id="266" r:id="rId12"/>
    <p:sldId id="295"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6"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FFFF61"/>
    <a:srgbClr val="7A0000"/>
    <a:srgbClr val="A2DFED"/>
    <a:srgbClr val="83C6E1"/>
    <a:srgbClr val="44ED8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332" autoAdjust="0"/>
  </p:normalViewPr>
  <p:slideViewPr>
    <p:cSldViewPr snapToGrid="0">
      <p:cViewPr varScale="1">
        <p:scale>
          <a:sx n="58" d="100"/>
          <a:sy n="58" d="100"/>
        </p:scale>
        <p:origin x="217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2C8AE-2ECE-43C2-8EEA-1046700956C7}" type="datetimeFigureOut">
              <a:rPr lang="es-PE" smtClean="0"/>
              <a:t>22/07/2023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9E26E-139A-4B8E-8272-7E3334283B81}" type="slidenum">
              <a:rPr lang="es-PE" smtClean="0"/>
              <a:t>‹Nº›</a:t>
            </a:fld>
            <a:endParaRPr lang="es-PE"/>
          </a:p>
        </p:txBody>
      </p:sp>
    </p:spTree>
    <p:extLst>
      <p:ext uri="{BB962C8B-B14F-4D97-AF65-F5344CB8AC3E}">
        <p14:creationId xmlns:p14="http://schemas.microsoft.com/office/powerpoint/2010/main" val="98492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prstClr val="black"/>
                </a:solidFill>
              </a:rPr>
              <a:pPr>
                <a:defRPr/>
              </a:pPr>
              <a:t>36</a:t>
            </a:fld>
            <a:endParaRPr lang="ca-ES">
              <a:solidFill>
                <a:prstClr val="black"/>
              </a:solidFill>
            </a:endParaRPr>
          </a:p>
        </p:txBody>
      </p:sp>
    </p:spTree>
    <p:extLst>
      <p:ext uri="{BB962C8B-B14F-4D97-AF65-F5344CB8AC3E}">
        <p14:creationId xmlns:p14="http://schemas.microsoft.com/office/powerpoint/2010/main" val="42996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58737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82997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97626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96253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18139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0326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8" name="Footer Placeholder 7"/>
          <p:cNvSpPr>
            <a:spLocks noGrp="1"/>
          </p:cNvSpPr>
          <p:nvPr>
            <p:ph type="ftr" sz="quarter" idx="11"/>
          </p:nvPr>
        </p:nvSpPr>
        <p:spPr/>
        <p:txBody>
          <a:bodyPr/>
          <a:lstStyle/>
          <a:p>
            <a:endParaRPr lang="es-PE">
              <a:solidFill>
                <a:prstClr val="black">
                  <a:tint val="75000"/>
                </a:prstClr>
              </a:solidFill>
            </a:endParaRPr>
          </a:p>
        </p:txBody>
      </p:sp>
      <p:sp>
        <p:nvSpPr>
          <p:cNvPr id="9" name="Slide Number Placeholder 8"/>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4239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4" name="Footer Placeholder 3"/>
          <p:cNvSpPr>
            <a:spLocks noGrp="1"/>
          </p:cNvSpPr>
          <p:nvPr>
            <p:ph type="ftr" sz="quarter" idx="11"/>
          </p:nvPr>
        </p:nvSpPr>
        <p:spPr/>
        <p:txBody>
          <a:bodyPr/>
          <a:lstStyle/>
          <a:p>
            <a:endParaRPr lang="es-PE">
              <a:solidFill>
                <a:prstClr val="black">
                  <a:tint val="75000"/>
                </a:prstClr>
              </a:solidFill>
            </a:endParaRPr>
          </a:p>
        </p:txBody>
      </p:sp>
      <p:sp>
        <p:nvSpPr>
          <p:cNvPr id="5" name="Slide Number Placeholder 4"/>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68727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3" name="Footer Placeholder 2"/>
          <p:cNvSpPr>
            <a:spLocks noGrp="1"/>
          </p:cNvSpPr>
          <p:nvPr>
            <p:ph type="ftr" sz="quarter" idx="11"/>
          </p:nvPr>
        </p:nvSpPr>
        <p:spPr/>
        <p:txBody>
          <a:bodyPr/>
          <a:lstStyle/>
          <a:p>
            <a:endParaRPr lang="es-PE">
              <a:solidFill>
                <a:prstClr val="black">
                  <a:tint val="75000"/>
                </a:prstClr>
              </a:solidFill>
            </a:endParaRPr>
          </a:p>
        </p:txBody>
      </p:sp>
      <p:sp>
        <p:nvSpPr>
          <p:cNvPr id="4" name="Slide Number Placeholder 3"/>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15528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26574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03869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A8ACB-46A4-47D4-974C-E3D8A44C0BFC}" type="datetimeFigureOut">
              <a:rPr lang="es-PE" smtClean="0">
                <a:solidFill>
                  <a:prstClr val="black">
                    <a:tint val="75000"/>
                  </a:prstClr>
                </a:solidFill>
              </a:rPr>
              <a:pPr/>
              <a:t>22/07/2023</a:t>
            </a:fld>
            <a:endParaRPr lang="es-P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18F1C-EF42-458D-B40F-D8473EBF9AEA}"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26476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34. Anunciaremos tu rein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2984" y="451116"/>
            <a:ext cx="8256444" cy="5954179"/>
          </a:xfrm>
          <a:prstGeom prst="rect">
            <a:avLst/>
          </a:prstGeom>
          <a:scene3d>
            <a:camera prst="orthographicFront"/>
            <a:lightRig rig="threePt" dir="t"/>
          </a:scene3d>
          <a:sp3d>
            <a:bevelT w="152400" h="50800" prst="softRound"/>
          </a:sp3d>
        </p:spPr>
      </p:pic>
      <p:sp>
        <p:nvSpPr>
          <p:cNvPr id="2" name="Rectángulo 1"/>
          <p:cNvSpPr/>
          <p:nvPr/>
        </p:nvSpPr>
        <p:spPr>
          <a:xfrm>
            <a:off x="585881" y="5961408"/>
            <a:ext cx="1550424" cy="230832"/>
          </a:xfrm>
          <a:prstGeom prst="rect">
            <a:avLst/>
          </a:prstGeom>
        </p:spPr>
        <p:txBody>
          <a:bodyPr wrap="none">
            <a:spAutoFit/>
          </a:bodyPr>
          <a:lstStyle/>
          <a:p>
            <a:r>
              <a:rPr lang="es-ES_tradnl" sz="900" i="1" dirty="0">
                <a:solidFill>
                  <a:schemeClr val="bg1"/>
                </a:solidFill>
                <a:effectLst>
                  <a:outerShdw blurRad="38100" dist="38100" dir="2700000" algn="tl">
                    <a:srgbClr val="000000">
                      <a:alpha val="43137"/>
                    </a:srgbClr>
                  </a:outerShdw>
                </a:effectLst>
                <a:latin typeface="Arial" panose="020B0604020202020204" pitchFamily="34" charset="0"/>
              </a:rPr>
              <a:t>Imagen: P. Erick Félix, CM</a:t>
            </a:r>
            <a:endParaRPr lang="en-US" sz="9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4843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943" y="455531"/>
            <a:ext cx="8258337" cy="5971395"/>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476064" y="368442"/>
            <a:ext cx="8241216" cy="2062103"/>
          </a:xfrm>
          <a:prstGeom prst="rect">
            <a:avLst/>
          </a:prstGeom>
          <a:noFill/>
          <a:ln w="9525">
            <a:noFill/>
            <a:miter lim="800000"/>
            <a:headEnd/>
            <a:tailEnd/>
          </a:ln>
          <a:effectLst/>
        </p:spPr>
        <p:txBody>
          <a:bodyPr wrap="square">
            <a:spAutoFit/>
          </a:bodyPr>
          <a:lstStyle/>
          <a:p>
            <a:pPr algn="ctr">
              <a:defRPr/>
            </a:pPr>
            <a:r>
              <a:rPr lang="es-ES" sz="3100" b="1" dirty="0" smtClean="0">
                <a:solidFill>
                  <a:srgbClr val="C00000"/>
                </a:solidFill>
                <a:latin typeface="Arial Narrow" panose="020B0606020202030204" pitchFamily="34" charset="0"/>
              </a:rPr>
              <a:t>El </a:t>
            </a:r>
            <a:r>
              <a:rPr lang="es-ES" sz="3100" b="1" dirty="0">
                <a:solidFill>
                  <a:srgbClr val="C00000"/>
                </a:solidFill>
                <a:latin typeface="Arial Narrow" panose="020B0606020202030204" pitchFamily="34" charset="0"/>
              </a:rPr>
              <a:t>Reino de los </a:t>
            </a:r>
            <a:r>
              <a:rPr lang="es-ES" sz="3100" b="1" dirty="0" smtClean="0">
                <a:solidFill>
                  <a:srgbClr val="C00000"/>
                </a:solidFill>
                <a:latin typeface="Arial Narrow" panose="020B0606020202030204" pitchFamily="34" charset="0"/>
              </a:rPr>
              <a:t>Cielos </a:t>
            </a:r>
            <a:r>
              <a:rPr lang="es-ES" sz="3100" b="1" dirty="0">
                <a:solidFill>
                  <a:srgbClr val="C00000"/>
                </a:solidFill>
                <a:latin typeface="Arial Narrow" panose="020B0606020202030204" pitchFamily="34" charset="0"/>
              </a:rPr>
              <a:t>se parece también a un comerciante que  busca perlas finas que, </a:t>
            </a:r>
            <a:r>
              <a:rPr lang="es-PE" sz="3100" b="1" dirty="0" smtClean="0">
                <a:solidFill>
                  <a:srgbClr val="C00000"/>
                </a:solidFill>
                <a:latin typeface="Arial Narrow" panose="020B0606020202030204" pitchFamily="34" charset="0"/>
              </a:rPr>
              <a:t>al </a:t>
            </a:r>
            <a:r>
              <a:rPr lang="es-PE" sz="3100" b="1" dirty="0">
                <a:solidFill>
                  <a:srgbClr val="C00000"/>
                </a:solidFill>
                <a:latin typeface="Arial Narrow" panose="020B0606020202030204" pitchFamily="34" charset="0"/>
              </a:rPr>
              <a:t>encontrar una de gran valor, se va a vender </a:t>
            </a:r>
            <a:r>
              <a:rPr lang="es-PE" sz="3100" b="1" dirty="0" smtClean="0">
                <a:solidFill>
                  <a:srgbClr val="C00000"/>
                </a:solidFill>
                <a:latin typeface="Arial Narrow" panose="020B0606020202030204" pitchFamily="34" charset="0"/>
              </a:rPr>
              <a:t> </a:t>
            </a:r>
          </a:p>
          <a:p>
            <a:pPr algn="ctr">
              <a:defRPr/>
            </a:pPr>
            <a:r>
              <a:rPr lang="es-PE" sz="3100" b="1" dirty="0" smtClean="0">
                <a:solidFill>
                  <a:srgbClr val="C00000"/>
                </a:solidFill>
                <a:latin typeface="Arial Narrow" panose="020B0606020202030204" pitchFamily="34" charset="0"/>
              </a:rPr>
              <a:t>todo </a:t>
            </a:r>
            <a:r>
              <a:rPr lang="es-PE" sz="3100" b="1" dirty="0">
                <a:solidFill>
                  <a:srgbClr val="C00000"/>
                </a:solidFill>
                <a:latin typeface="Arial Narrow" panose="020B0606020202030204" pitchFamily="34" charset="0"/>
              </a:rPr>
              <a:t>lo que tiene y </a:t>
            </a:r>
            <a:r>
              <a:rPr lang="es-PE" sz="3100" b="1" dirty="0" smtClean="0">
                <a:solidFill>
                  <a:srgbClr val="C00000"/>
                </a:solidFill>
                <a:latin typeface="Arial Narrow" panose="020B0606020202030204" pitchFamily="34" charset="0"/>
              </a:rPr>
              <a:t>la </a:t>
            </a:r>
            <a:r>
              <a:rPr lang="es-PE" sz="3100" b="1" dirty="0">
                <a:solidFill>
                  <a:srgbClr val="C00000"/>
                </a:solidFill>
                <a:latin typeface="Arial Narrow" panose="020B0606020202030204" pitchFamily="34" charset="0"/>
              </a:rPr>
              <a:t>compra.</a:t>
            </a:r>
            <a:endParaRPr lang="es-ES" sz="31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715627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284" y="462859"/>
            <a:ext cx="8290995" cy="5955358"/>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426284" y="428023"/>
            <a:ext cx="8290995" cy="1546577"/>
          </a:xfrm>
          <a:prstGeom prst="rect">
            <a:avLst/>
          </a:prstGeom>
          <a:noFill/>
          <a:ln w="9525">
            <a:noFill/>
            <a:miter lim="800000"/>
            <a:headEnd/>
            <a:tailEnd/>
          </a:ln>
          <a:effectLst/>
        </p:spPr>
        <p:txBody>
          <a:bodyPr wrap="square">
            <a:spAutoFit/>
          </a:bodyPr>
          <a:lstStyle/>
          <a:p>
            <a:pPr algn="ctr">
              <a:defRPr/>
            </a:pPr>
            <a:r>
              <a:rPr lang="es-ES" sz="3150" b="1" dirty="0" smtClean="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El </a:t>
            </a:r>
            <a:r>
              <a:rPr lang="es-ES" sz="3150" b="1" dirty="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Reino de los </a:t>
            </a:r>
            <a:r>
              <a:rPr lang="es-ES" sz="3150" b="1" dirty="0" smtClean="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Cielos </a:t>
            </a:r>
            <a:r>
              <a:rPr lang="es-ES" sz="3150" b="1" dirty="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se parece también a la red que se echa al mar y recoge toda clase de peces</a:t>
            </a:r>
            <a:r>
              <a:rPr lang="es-ES" sz="3150" b="1" dirty="0" smtClean="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 </a:t>
            </a:r>
            <a:r>
              <a:rPr lang="es-PE" sz="3150" b="1" dirty="0" smtClean="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cuando </a:t>
            </a:r>
            <a:r>
              <a:rPr lang="es-PE" sz="3150" b="1" dirty="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está llena, la sacan a la orilla y sentándose, </a:t>
            </a:r>
            <a:endParaRPr lang="es-ES" sz="3150" b="1" dirty="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endParaRPr>
          </a:p>
        </p:txBody>
      </p:sp>
      <p:sp>
        <p:nvSpPr>
          <p:cNvPr id="10" name="Rectangle 2"/>
          <p:cNvSpPr>
            <a:spLocks noChangeArrowheads="1"/>
          </p:cNvSpPr>
          <p:nvPr/>
        </p:nvSpPr>
        <p:spPr bwMode="auto">
          <a:xfrm>
            <a:off x="3687643" y="2252469"/>
            <a:ext cx="2817660" cy="2062103"/>
          </a:xfrm>
          <a:prstGeom prst="rect">
            <a:avLst/>
          </a:prstGeom>
          <a:noFill/>
          <a:ln w="9525">
            <a:noFill/>
            <a:miter lim="800000"/>
            <a:headEnd/>
            <a:tailEnd/>
          </a:ln>
          <a:effectLst/>
        </p:spPr>
        <p:txBody>
          <a:bodyPr wrap="square">
            <a:spAutoFit/>
          </a:bodyPr>
          <a:lstStyle/>
          <a:p>
            <a:pPr algn="ctr">
              <a:defRPr/>
            </a:pPr>
            <a:r>
              <a:rPr lang="es-PE" sz="3200" b="1" dirty="0" smtClean="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recogen </a:t>
            </a:r>
            <a:r>
              <a:rPr lang="es-PE" sz="3200" b="1" dirty="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rPr>
              <a:t>en canastos los buenos, y tiran los malos.</a:t>
            </a:r>
            <a:endParaRPr lang="es-ES" sz="3200" b="1" dirty="0">
              <a:solidFill>
                <a:prstClr val="black"/>
              </a:solidFill>
              <a:effectLst>
                <a:glow rad="101600">
                  <a:srgbClr val="FFFFFF">
                    <a:alpha val="60000"/>
                  </a:srgbClr>
                </a:glow>
                <a:outerShdw blurRad="50800" dist="63500" algn="l" rotWithShape="0">
                  <a:prstClr val="white"/>
                </a:outerShdw>
              </a:effectLst>
              <a:latin typeface="Arial Narrow" panose="020B0606020202030204" pitchFamily="34" charset="0"/>
              <a:ea typeface="Arial Unicode MS"/>
            </a:endParaRPr>
          </a:p>
        </p:txBody>
      </p:sp>
    </p:spTree>
    <p:extLst>
      <p:ext uri="{BB962C8B-B14F-4D97-AF65-F5344CB8AC3E}">
        <p14:creationId xmlns:p14="http://schemas.microsoft.com/office/powerpoint/2010/main" val="1204894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800"/>
                            </p:stCondLst>
                            <p:childTnLst>
                              <p:par>
                                <p:cTn id="10" presetID="2" presetClass="entr" presetSubtype="4" fill="hold" grpId="0" nodeType="after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7622" y="476793"/>
            <a:ext cx="8260950" cy="5967549"/>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447622" y="387527"/>
            <a:ext cx="5526458" cy="1569660"/>
          </a:xfrm>
          <a:prstGeom prst="rect">
            <a:avLst/>
          </a:prstGeom>
          <a:noFill/>
          <a:ln w="9525">
            <a:noFill/>
            <a:miter lim="800000"/>
            <a:headEnd/>
            <a:tailEnd/>
          </a:ln>
          <a:effectLst/>
        </p:spPr>
        <p:txBody>
          <a:bodyPr wrap="square">
            <a:spAutoFit/>
          </a:bodyPr>
          <a:lstStyle/>
          <a:p>
            <a:pPr algn="ctr">
              <a:defRPr/>
            </a:pPr>
            <a:r>
              <a:rPr lang="es-ES" sz="31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rPr>
              <a:t>Lo </a:t>
            </a:r>
            <a:r>
              <a:rPr lang="es-ES" sz="3100" dirty="0">
                <a:ln w="18415" cmpd="sng">
                  <a:solidFill>
                    <a:srgbClr val="FFFFFF"/>
                  </a:solidFill>
                  <a:prstDash val="solid"/>
                </a:ln>
                <a:solidFill>
                  <a:srgbClr val="FFFFFF"/>
                </a:solidFill>
                <a:effectLst>
                  <a:glow rad="101600">
                    <a:srgbClr val="540000"/>
                  </a:glow>
                </a:effectLst>
                <a:latin typeface="Arial Narrow" panose="020B0606020202030204" pitchFamily="34" charset="0"/>
              </a:rPr>
              <a:t>mismo sucederá al fin del </a:t>
            </a:r>
            <a:r>
              <a:rPr lang="es-ES" sz="31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rPr>
              <a:t>mundo</a:t>
            </a:r>
            <a:r>
              <a:rPr lang="es-ES" sz="3100" dirty="0">
                <a:ln w="18415" cmpd="sng">
                  <a:solidFill>
                    <a:srgbClr val="FFFFFF"/>
                  </a:solidFill>
                  <a:prstDash val="solid"/>
                </a:ln>
                <a:solidFill>
                  <a:srgbClr val="FFFFFF"/>
                </a:solidFill>
                <a:effectLst>
                  <a:glow rad="101600">
                    <a:srgbClr val="540000"/>
                  </a:glow>
                </a:effectLst>
                <a:latin typeface="Arial Narrow" panose="020B0606020202030204" pitchFamily="34" charset="0"/>
              </a:rPr>
              <a:t>; saldrán los </a:t>
            </a:r>
            <a:r>
              <a:rPr lang="es-ES" sz="31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rPr>
              <a:t>ángeles separarán </a:t>
            </a:r>
            <a:r>
              <a:rPr lang="es-ES" sz="3100" dirty="0">
                <a:ln w="18415" cmpd="sng">
                  <a:solidFill>
                    <a:srgbClr val="FFFFFF"/>
                  </a:solidFill>
                  <a:prstDash val="solid"/>
                </a:ln>
                <a:solidFill>
                  <a:srgbClr val="FFFFFF"/>
                </a:solidFill>
                <a:effectLst>
                  <a:glow rad="101600">
                    <a:srgbClr val="540000"/>
                  </a:glow>
                </a:effectLst>
                <a:latin typeface="Arial Narrow" panose="020B0606020202030204" pitchFamily="34" charset="0"/>
              </a:rPr>
              <a:t>a </a:t>
            </a:r>
            <a:endParaRPr lang="es-ES" sz="31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endParaRPr>
          </a:p>
          <a:p>
            <a:pPr algn="ctr">
              <a:defRPr/>
            </a:pPr>
            <a:r>
              <a:rPr lang="es-ES" sz="31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rPr>
              <a:t>los </a:t>
            </a:r>
            <a:r>
              <a:rPr lang="es-ES" sz="3100" dirty="0">
                <a:ln w="18415" cmpd="sng">
                  <a:solidFill>
                    <a:srgbClr val="FFFFFF"/>
                  </a:solidFill>
                  <a:prstDash val="solid"/>
                </a:ln>
                <a:solidFill>
                  <a:srgbClr val="FFFFFF"/>
                </a:solidFill>
                <a:effectLst>
                  <a:glow rad="101600">
                    <a:srgbClr val="540000"/>
                  </a:glow>
                </a:effectLst>
                <a:latin typeface="Arial Narrow" panose="020B0606020202030204" pitchFamily="34" charset="0"/>
              </a:rPr>
              <a:t>malos </a:t>
            </a:r>
            <a:r>
              <a:rPr lang="es-ES" sz="31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rPr>
              <a:t>de </a:t>
            </a:r>
            <a:r>
              <a:rPr lang="es-ES" sz="3100" dirty="0">
                <a:ln w="18415" cmpd="sng">
                  <a:solidFill>
                    <a:srgbClr val="FFFFFF"/>
                  </a:solidFill>
                  <a:prstDash val="solid"/>
                </a:ln>
                <a:solidFill>
                  <a:srgbClr val="FFFFFF"/>
                </a:solidFill>
                <a:effectLst>
                  <a:glow rad="101600">
                    <a:srgbClr val="540000"/>
                  </a:glow>
                </a:effectLst>
                <a:latin typeface="Arial Narrow" panose="020B0606020202030204" pitchFamily="34" charset="0"/>
              </a:rPr>
              <a:t>los </a:t>
            </a:r>
            <a:r>
              <a:rPr lang="es-ES" sz="31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rPr>
              <a:t>buenos </a:t>
            </a:r>
            <a:endParaRPr lang="es-ES" sz="3100" dirty="0">
              <a:ln w="18415" cmpd="sng">
                <a:solidFill>
                  <a:srgbClr val="FFFFFF"/>
                </a:solidFill>
                <a:prstDash val="solid"/>
              </a:ln>
              <a:solidFill>
                <a:srgbClr val="FFFFFF"/>
              </a:solidFill>
              <a:effectLst>
                <a:glow rad="101600">
                  <a:srgbClr val="540000"/>
                </a:glow>
              </a:effectLst>
              <a:latin typeface="Arial Narrow" panose="020B0606020202030204" pitchFamily="34" charset="0"/>
            </a:endParaRPr>
          </a:p>
        </p:txBody>
      </p:sp>
      <p:sp>
        <p:nvSpPr>
          <p:cNvPr id="5" name="Rectangle 2"/>
          <p:cNvSpPr>
            <a:spLocks noChangeArrowheads="1"/>
          </p:cNvSpPr>
          <p:nvPr/>
        </p:nvSpPr>
        <p:spPr bwMode="auto">
          <a:xfrm>
            <a:off x="1487892" y="5357614"/>
            <a:ext cx="6703072" cy="523220"/>
          </a:xfrm>
          <a:prstGeom prst="rect">
            <a:avLst/>
          </a:prstGeom>
          <a:noFill/>
          <a:ln w="9525">
            <a:noFill/>
            <a:miter lim="800000"/>
            <a:headEnd/>
            <a:tailEnd/>
          </a:ln>
          <a:effectLst/>
        </p:spPr>
        <p:txBody>
          <a:bodyPr wrap="square">
            <a:spAutoFit/>
          </a:bodyPr>
          <a:lstStyle/>
          <a:p>
            <a:pPr algn="r">
              <a:defRPr/>
            </a:pPr>
            <a:r>
              <a:rPr lang="es-ES" sz="2800" dirty="0">
                <a:ln w="18415" cmpd="sng">
                  <a:solidFill>
                    <a:srgbClr val="FFFFFF"/>
                  </a:solidFill>
                  <a:prstDash val="solid"/>
                </a:ln>
                <a:solidFill>
                  <a:srgbClr val="FFFFFF"/>
                </a:solidFill>
                <a:effectLst>
                  <a:glow rad="101600">
                    <a:srgbClr val="640000"/>
                  </a:glow>
                </a:effectLst>
                <a:latin typeface="Monotype Corsiva" panose="03010101010201010101" pitchFamily="66" charset="0"/>
              </a:rPr>
              <a:t> </a:t>
            </a:r>
          </a:p>
        </p:txBody>
      </p:sp>
      <p:sp>
        <p:nvSpPr>
          <p:cNvPr id="11" name="Rectangle 2"/>
          <p:cNvSpPr>
            <a:spLocks noChangeArrowheads="1"/>
          </p:cNvSpPr>
          <p:nvPr/>
        </p:nvSpPr>
        <p:spPr bwMode="auto">
          <a:xfrm>
            <a:off x="4667794" y="3805646"/>
            <a:ext cx="3923211" cy="1384995"/>
          </a:xfrm>
          <a:prstGeom prst="rect">
            <a:avLst/>
          </a:prstGeom>
          <a:noFill/>
          <a:ln w="9525">
            <a:noFill/>
            <a:miter lim="800000"/>
            <a:headEnd/>
            <a:tailEnd/>
          </a:ln>
          <a:effectLst/>
        </p:spPr>
        <p:txBody>
          <a:bodyPr wrap="square">
            <a:spAutoFit/>
          </a:bodyPr>
          <a:lstStyle/>
          <a:p>
            <a:pPr algn="ctr">
              <a:defRPr/>
            </a:pPr>
            <a:r>
              <a:rPr lang="es-ES" sz="2800" dirty="0" smtClean="0">
                <a:ln w="18415" cmpd="sng">
                  <a:solidFill>
                    <a:srgbClr val="FFFFFF"/>
                  </a:solidFill>
                  <a:prstDash val="solid"/>
                </a:ln>
                <a:solidFill>
                  <a:srgbClr val="FFFFFF"/>
                </a:solidFill>
                <a:effectLst>
                  <a:glow rad="101600">
                    <a:srgbClr val="540000"/>
                  </a:glow>
                </a:effectLst>
                <a:latin typeface="Arial Narrow" panose="020B0606020202030204" pitchFamily="34" charset="0"/>
              </a:rPr>
              <a:t> </a:t>
            </a:r>
            <a:r>
              <a:rPr lang="es-ES" sz="2800" dirty="0" smtClean="0">
                <a:ln w="18415" cmpd="sng">
                  <a:solidFill>
                    <a:srgbClr val="FFFFFF"/>
                  </a:solidFill>
                  <a:prstDash val="solid"/>
                </a:ln>
                <a:solidFill>
                  <a:srgbClr val="FFFFFF"/>
                </a:solidFill>
                <a:effectLst>
                  <a:glow rad="101600">
                    <a:srgbClr val="640000"/>
                  </a:glow>
                </a:effectLst>
                <a:latin typeface="Arial Narrow" panose="020B0606020202030204" pitchFamily="34" charset="0"/>
              </a:rPr>
              <a:t>y </a:t>
            </a:r>
            <a:r>
              <a:rPr lang="es-ES" sz="2800" dirty="0">
                <a:ln w="18415" cmpd="sng">
                  <a:solidFill>
                    <a:srgbClr val="FFFFFF"/>
                  </a:solidFill>
                  <a:prstDash val="solid"/>
                </a:ln>
                <a:solidFill>
                  <a:srgbClr val="FFFFFF"/>
                </a:solidFill>
                <a:effectLst>
                  <a:glow rad="101600">
                    <a:srgbClr val="640000"/>
                  </a:glow>
                </a:effectLst>
                <a:latin typeface="Arial Narrow" panose="020B0606020202030204" pitchFamily="34" charset="0"/>
              </a:rPr>
              <a:t>los echarán  al  horno encendido. Allí será el llanto y el  rechinar de dientes.</a:t>
            </a:r>
            <a:endParaRPr lang="es-ES" sz="2800" dirty="0">
              <a:ln w="18415" cmpd="sng">
                <a:solidFill>
                  <a:srgbClr val="FFFFFF"/>
                </a:solidFill>
                <a:prstDash val="solid"/>
              </a:ln>
              <a:solidFill>
                <a:srgbClr val="FFFFFF"/>
              </a:solidFill>
              <a:effectLst>
                <a:glow rad="101600">
                  <a:srgbClr val="540000"/>
                </a:glow>
              </a:effectLst>
              <a:latin typeface="Arial Narrow" panose="020B0606020202030204" pitchFamily="34" charset="0"/>
            </a:endParaRPr>
          </a:p>
        </p:txBody>
      </p:sp>
    </p:spTree>
    <p:extLst>
      <p:ext uri="{BB962C8B-B14F-4D97-AF65-F5344CB8AC3E}">
        <p14:creationId xmlns:p14="http://schemas.microsoft.com/office/powerpoint/2010/main" val="3606887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 presetClass="entr" presetSubtype="2"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7400"/>
                            </p:stCondLst>
                            <p:childTnLst>
                              <p:par>
                                <p:cTn id="14" presetID="2" presetClass="entr" presetSubtype="2"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fill="hold"/>
                                        <p:tgtEl>
                                          <p:spTgt spid="11"/>
                                        </p:tgtEl>
                                        <p:attrNameLst>
                                          <p:attrName>ppt_x</p:attrName>
                                        </p:attrNameLst>
                                      </p:cBhvr>
                                      <p:tavLst>
                                        <p:tav tm="0">
                                          <p:val>
                                            <p:strVal val="1+#ppt_w/2"/>
                                          </p:val>
                                        </p:tav>
                                        <p:tav tm="100000">
                                          <p:val>
                                            <p:strVal val="#ppt_x"/>
                                          </p:val>
                                        </p:tav>
                                      </p:tavLst>
                                    </p:anim>
                                    <p:anim calcmode="lin" valueType="num">
                                      <p:cBhvr additive="base">
                                        <p:cTn id="1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32238" y="505097"/>
            <a:ext cx="8289731" cy="5921829"/>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832832" y="505097"/>
            <a:ext cx="5315419" cy="2554545"/>
          </a:xfrm>
          <a:prstGeom prst="rect">
            <a:avLst/>
          </a:prstGeom>
          <a:noFill/>
          <a:ln w="9525">
            <a:noFill/>
            <a:miter lim="800000"/>
            <a:headEnd/>
            <a:tailEnd/>
          </a:ln>
          <a:effectLst/>
        </p:spPr>
        <p:txBody>
          <a:bodyPr wrap="square">
            <a:spAutoFit/>
          </a:bodyPr>
          <a:lstStyle/>
          <a:p>
            <a:pPr algn="ctr">
              <a:defRPr/>
            </a:pPr>
            <a:r>
              <a:rPr lang="es-ES" sz="3200" b="1" dirty="0" smtClean="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a:t>
            </a:r>
            <a:r>
              <a:rPr lang="es-ES" sz="3200" b="1" dirty="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Entienden bien todo esto? </a:t>
            </a:r>
            <a:endParaRPr lang="es-ES" sz="3200" b="1" dirty="0" smtClean="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ctr">
              <a:defRPr/>
            </a:pPr>
            <a:endParaRPr lang="es-ES" sz="3200" b="1" dirty="0" smtClean="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ctr">
              <a:defRPr/>
            </a:pPr>
            <a:r>
              <a:rPr lang="es-ES" sz="3200" b="1" dirty="0" smtClean="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Ellos </a:t>
            </a:r>
            <a:r>
              <a:rPr lang="es-ES" sz="3200" b="1" dirty="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le contestaron: </a:t>
            </a:r>
            <a:endParaRPr lang="es-ES" sz="3200" b="1" dirty="0" smtClean="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ctr">
              <a:defRPr/>
            </a:pPr>
            <a:endParaRPr lang="es-ES" sz="3200" dirty="0" smtClean="0">
              <a:ln w="18415" cmpd="sng">
                <a:solidFill>
                  <a:srgbClr val="FFFFFF"/>
                </a:solidFill>
                <a:prstDash val="solid"/>
              </a:ln>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ctr">
              <a:defRPr/>
            </a:pPr>
            <a:r>
              <a:rPr lang="es-ES" sz="3200" dirty="0" smtClean="0">
                <a:ln w="18415" cmpd="sng">
                  <a:solidFill>
                    <a:srgbClr val="FFFFFF"/>
                  </a:solidFill>
                  <a:prstDash val="solid"/>
                </a:ln>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 </a:t>
            </a:r>
            <a:r>
              <a:rPr lang="es-ES" sz="3200" dirty="0">
                <a:ln w="18415" cmpd="sng">
                  <a:solidFill>
                    <a:srgbClr val="FFFFFF"/>
                  </a:solidFill>
                  <a:prstDash val="solid"/>
                </a:ln>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a:t>
            </a:r>
            <a:r>
              <a:rPr lang="es-ES" sz="3200" dirty="0">
                <a:ln w="18415" cmpd="sng">
                  <a:solidFill>
                    <a:srgbClr val="FFFFFF"/>
                  </a:solidFill>
                  <a:prstDash val="solid"/>
                </a:ln>
                <a:solidFill>
                  <a:srgbClr val="FF0000"/>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Sí</a:t>
            </a:r>
            <a:r>
              <a:rPr lang="es-ES" sz="3200" dirty="0">
                <a:ln w="18415" cmpd="sng">
                  <a:solidFill>
                    <a:srgbClr val="FFFFFF"/>
                  </a:solidFill>
                  <a:prstDash val="solid"/>
                </a:ln>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 </a:t>
            </a:r>
            <a:endParaRPr lang="es-ES" sz="3200" dirty="0">
              <a:ln w="18415" cmpd="sng">
                <a:solidFill>
                  <a:srgbClr val="FFFFFF"/>
                </a:solidFill>
                <a:prstDash val="solid"/>
              </a:ln>
              <a:solidFill>
                <a:srgbClr val="FFFFFF"/>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353317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ChurchofAlmightyGod #EasternLightning #KnowingGod #JesusChrist #LordJesus #picturesofJesusonthecross #Jesus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4" y="495757"/>
            <a:ext cx="8281851" cy="588762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27016" y="495757"/>
            <a:ext cx="7950925" cy="2062103"/>
          </a:xfrm>
          <a:prstGeom prst="rect">
            <a:avLst/>
          </a:prstGeom>
          <a:noFill/>
          <a:ln w="9525">
            <a:noFill/>
            <a:miter lim="800000"/>
            <a:headEnd/>
            <a:tailEnd/>
          </a:ln>
          <a:effectLst/>
        </p:spPr>
        <p:txBody>
          <a:bodyPr wrap="square">
            <a:spAutoFit/>
          </a:bodyPr>
          <a:lstStyle/>
          <a:p>
            <a:pPr algn="ctr">
              <a:defRPr/>
            </a:pPr>
            <a:r>
              <a:rPr lang="es-ES" sz="3200" b="1" baseline="30000"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rPr>
              <a:t> </a:t>
            </a:r>
            <a:r>
              <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rPr>
              <a:t>Él les dijo:  - Ya ven, un maestro de la ley que entiende del Reino de los Cielos, se parece a un dueño de casa que va sacando de sus tesoros lo nuevo y </a:t>
            </a: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rPr>
              <a:t> lo </a:t>
            </a:r>
            <a:r>
              <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rPr>
              <a:t>antiguo</a:t>
            </a: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rPr>
              <a:t>”.</a:t>
            </a:r>
            <a:endPar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endParaRPr>
          </a:p>
        </p:txBody>
      </p:sp>
      <p:sp>
        <p:nvSpPr>
          <p:cNvPr id="6" name="5 Rectángulo"/>
          <p:cNvSpPr/>
          <p:nvPr/>
        </p:nvSpPr>
        <p:spPr>
          <a:xfrm>
            <a:off x="5109882" y="5449573"/>
            <a:ext cx="3372809" cy="700215"/>
          </a:xfrm>
          <a:prstGeom prst="rect">
            <a:avLst/>
          </a:prstGeom>
          <a:noFill/>
        </p:spPr>
        <p:txBody>
          <a:bodyPr wrap="none" lIns="91440" tIns="45720" rIns="91440" bIns="45720">
            <a:prstTxWarp prst="textDoubleWave1">
              <a:avLst/>
            </a:prstTxWarp>
            <a:spAutoFit/>
          </a:bodyPr>
          <a:lstStyle/>
          <a:p>
            <a:pPr algn="ctr"/>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Palabra </a:t>
            </a:r>
            <a:r>
              <a:rPr lang="es-E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del Señor</a:t>
            </a:r>
            <a:endPar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199566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0"/>
                            </p:stCondLst>
                            <p:childTnLst>
                              <p:par>
                                <p:cTn id="10" presetID="2" presetClass="entr" presetSubtype="2"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emás, el reino de los cielos es semejante al tesoro escondido en el campo; el cual hallado, el hombre lo encubre, y de gozo de ello va, y vende todo lo que tiene, y compra aquel campo.  Mateo 13:44 #IglesiadeDiosTodopoderoso #Biblia #Evangelio #PelículaCristiana #Buscar #BuenasNuevas #servir #Gracia #Testimoni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3422" y="468448"/>
            <a:ext cx="8239957" cy="594106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4078941" y="1411840"/>
            <a:ext cx="4473073" cy="2971901"/>
          </a:xfrm>
          <a:prstGeom prst="rect">
            <a:avLst/>
          </a:prstGeom>
        </p:spPr>
        <p:txBody>
          <a:bodyPr/>
          <a:lstStyle/>
          <a:p>
            <a:pPr marL="457200" indent="-457200" algn="ctr">
              <a:lnSpc>
                <a:spcPct val="80000"/>
              </a:lnSpc>
              <a:spcBef>
                <a:spcPct val="20000"/>
              </a:spcBef>
              <a:buFont typeface="Wingdings" panose="05000000000000000000" pitchFamily="2" charset="2"/>
              <a:buChar char="Ø"/>
              <a:defRPr/>
            </a:pPr>
            <a:r>
              <a:rPr lang="es-PE" sz="3600" b="1" kern="0" dirty="0">
                <a:solidFill>
                  <a:schemeClr val="bg1"/>
                </a:solidFill>
                <a:effectLst>
                  <a:glow rad="101600">
                    <a:srgbClr val="9A0000">
                      <a:alpha val="40000"/>
                    </a:srgbClr>
                  </a:glow>
                  <a:outerShdw blurRad="50800" dist="38100" algn="l" rotWithShape="0">
                    <a:schemeClr val="accent2">
                      <a:lumMod val="50000"/>
                    </a:schemeClr>
                  </a:outerShdw>
                </a:effectLst>
              </a:rPr>
              <a:t>¿Cuál es el sentimiento                             de la persona que ha                                 encontrado el tesoro?</a:t>
            </a:r>
          </a:p>
          <a:p>
            <a:pPr algn="ctr">
              <a:lnSpc>
                <a:spcPct val="80000"/>
              </a:lnSpc>
              <a:spcBef>
                <a:spcPct val="20000"/>
              </a:spcBef>
              <a:defRPr/>
            </a:pPr>
            <a:r>
              <a:rPr lang="es-ES_tradnl" sz="3600" b="1" kern="0" spc="50" dirty="0">
                <a:ln w="11430">
                  <a:noFill/>
                </a:ln>
                <a:solidFill>
                  <a:schemeClr val="bg1"/>
                </a:solidFill>
                <a:effectLst>
                  <a:glow rad="101600">
                    <a:srgbClr val="9A0000">
                      <a:alpha val="40000"/>
                    </a:srgbClr>
                  </a:glow>
                  <a:outerShdw blurRad="50800" dist="38100" algn="l" rotWithShape="0">
                    <a:schemeClr val="accent2">
                      <a:lumMod val="50000"/>
                    </a:schemeClr>
                  </a:outerShdw>
                </a:effectLst>
              </a:rPr>
              <a:t>¿Qué acciones  realiza?</a:t>
            </a:r>
          </a:p>
          <a:p>
            <a:pPr algn="ctr">
              <a:lnSpc>
                <a:spcPct val="80000"/>
              </a:lnSpc>
              <a:spcBef>
                <a:spcPct val="20000"/>
              </a:spcBef>
              <a:defRPr/>
            </a:pPr>
            <a:endParaRPr lang="es-ES_tradnl" sz="3600" b="1" kern="0" dirty="0">
              <a:solidFill>
                <a:schemeClr val="bg1"/>
              </a:solidFill>
              <a:effectLst>
                <a:glow rad="101600">
                  <a:srgbClr val="9A0000">
                    <a:alpha val="40000"/>
                  </a:srgbClr>
                </a:glow>
                <a:outerShdw blurRad="50800" dist="38100" algn="l" rotWithShape="0">
                  <a:schemeClr val="accent2">
                    <a:lumMod val="50000"/>
                  </a:schemeClr>
                </a:outerShdw>
              </a:effectLst>
            </a:endParaRPr>
          </a:p>
        </p:txBody>
      </p:sp>
      <p:sp>
        <p:nvSpPr>
          <p:cNvPr id="8" name="Rectangle 2"/>
          <p:cNvSpPr txBox="1">
            <a:spLocks noChangeArrowheads="1"/>
          </p:cNvSpPr>
          <p:nvPr/>
        </p:nvSpPr>
        <p:spPr>
          <a:xfrm>
            <a:off x="3065928" y="504309"/>
            <a:ext cx="5647451" cy="560448"/>
          </a:xfrm>
          <a:prstGeom prst="rect">
            <a:avLst/>
          </a:prstGeom>
        </p:spPr>
        <p:txBody>
          <a:bodyPr/>
          <a:lstStyle/>
          <a:p>
            <a:pPr algn="r">
              <a:lnSpc>
                <a:spcPct val="80000"/>
              </a:lnSpc>
              <a:spcBef>
                <a:spcPct val="20000"/>
              </a:spcBef>
              <a:defRPr/>
            </a:pPr>
            <a:r>
              <a:rPr lang="es-PE" sz="4000" b="1" kern="0" dirty="0">
                <a:ln w="6600">
                  <a:solidFill>
                    <a:srgbClr val="7A0000"/>
                  </a:solidFill>
                  <a:prstDash val="solid"/>
                </a:ln>
                <a:solidFill>
                  <a:srgbClr val="FFFF00"/>
                </a:solidFill>
                <a:effectLst>
                  <a:outerShdw dist="38100" dir="2700000" algn="tl" rotWithShape="0">
                    <a:schemeClr val="accent2"/>
                  </a:outerShdw>
                </a:effectLst>
                <a:latin typeface="Arial Narrow" panose="020B0606020202030204" pitchFamily="34" charset="0"/>
              </a:rPr>
              <a:t>Preguntas para la lectura:</a:t>
            </a:r>
            <a:endParaRPr lang="es-ES_tradnl" sz="4000" b="1" kern="0" dirty="0">
              <a:ln w="6600">
                <a:solidFill>
                  <a:srgbClr val="7A0000"/>
                </a:solidFill>
                <a:prstDash val="solid"/>
              </a:ln>
              <a:solidFill>
                <a:srgbClr val="FFFF00"/>
              </a:solidFill>
              <a:effectLst>
                <a:outerShdw dist="38100" dir="2700000" algn="tl" rotWithShape="0">
                  <a:schemeClr val="accent2"/>
                </a:outerShdw>
              </a:effectLst>
              <a:latin typeface="Arial Narrow" panose="020B0606020202030204" pitchFamily="34" charset="0"/>
            </a:endParaRPr>
          </a:p>
        </p:txBody>
      </p:sp>
    </p:spTree>
    <p:extLst>
      <p:ext uri="{BB962C8B-B14F-4D97-AF65-F5344CB8AC3E}">
        <p14:creationId xmlns:p14="http://schemas.microsoft.com/office/powerpoint/2010/main" val="3039295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362" y="469392"/>
            <a:ext cx="8233084" cy="5931408"/>
          </a:xfrm>
          <a:prstGeom prst="rect">
            <a:avLst/>
          </a:prstGeom>
          <a:scene3d>
            <a:camera prst="orthographicFront"/>
            <a:lightRig rig="threePt" dir="t"/>
          </a:scene3d>
          <a:sp3d>
            <a:bevelT prst="slope"/>
          </a:sp3d>
        </p:spPr>
      </p:pic>
      <p:sp>
        <p:nvSpPr>
          <p:cNvPr id="9" name="Rectangle 7"/>
          <p:cNvSpPr>
            <a:spLocks noChangeArrowheads="1"/>
          </p:cNvSpPr>
          <p:nvPr/>
        </p:nvSpPr>
        <p:spPr bwMode="auto">
          <a:xfrm>
            <a:off x="3326675" y="560428"/>
            <a:ext cx="5111518" cy="2165354"/>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a:spcBef>
                <a:spcPct val="20000"/>
              </a:spcBef>
              <a:buFont typeface="Wingdings" panose="05000000000000000000" pitchFamily="2" charset="2"/>
              <a:buChar char="Ø"/>
            </a:pPr>
            <a:r>
              <a:rPr lang="es-PE" sz="4000" b="1" dirty="0">
                <a:ln w="19050">
                  <a:solidFill>
                    <a:srgbClr val="44546A">
                      <a:tint val="1000"/>
                    </a:srgbClr>
                  </a:solidFill>
                  <a:prstDash val="solid"/>
                </a:ln>
                <a:solidFill>
                  <a:srgbClr val="FF0000"/>
                </a:solidFill>
                <a:effectLst>
                  <a:outerShdw blurRad="50000" dist="50800" dir="7500000" algn="tl">
                    <a:srgbClr val="000000">
                      <a:shade val="5000"/>
                      <a:alpha val="35000"/>
                    </a:srgbClr>
                  </a:outerShdw>
                </a:effectLst>
              </a:rPr>
              <a:t>¿Qué hace el comerciante que encuentra la joya más fina?</a:t>
            </a:r>
            <a:endParaRPr lang="es-ES" sz="4000" b="1" dirty="0">
              <a:ln w="19050">
                <a:solidFill>
                  <a:srgbClr val="44546A">
                    <a:tint val="1000"/>
                  </a:srgbClr>
                </a:solidFill>
                <a:prstDash val="solid"/>
              </a:ln>
              <a:solidFill>
                <a:srgbClr val="FF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36402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 calcmode="lin" valueType="num">
                                      <p:cBhvr>
                                        <p:cTn id="9" dur="1750" fill="hold"/>
                                        <p:tgtEl>
                                          <p:spTgt spid="9"/>
                                        </p:tgtEl>
                                        <p:attrNameLst>
                                          <p:attrName>ppt_x</p:attrName>
                                        </p:attrNameLst>
                                      </p:cBhvr>
                                      <p:tavLst>
                                        <p:tav tm="0">
                                          <p:val>
                                            <p:fltVal val="0.5"/>
                                          </p:val>
                                        </p:tav>
                                        <p:tav tm="100000">
                                          <p:val>
                                            <p:strVal val="#ppt_x"/>
                                          </p:val>
                                        </p:tav>
                                      </p:tavLst>
                                    </p:anim>
                                    <p:anim calcmode="lin" valueType="num">
                                      <p:cBhvr>
                                        <p:cTn id="10"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6344" y="448056"/>
            <a:ext cx="8211312" cy="5961888"/>
          </a:xfrm>
          <a:prstGeom prst="rect">
            <a:avLst/>
          </a:prstGeom>
          <a:scene3d>
            <a:camera prst="orthographicFront"/>
            <a:lightRig rig="threePt" dir="t"/>
          </a:scene3d>
          <a:sp3d>
            <a:bevelT prst="relaxedInset"/>
          </a:sp3d>
        </p:spPr>
      </p:pic>
      <p:sp>
        <p:nvSpPr>
          <p:cNvPr id="2" name="1 Rectángulo"/>
          <p:cNvSpPr/>
          <p:nvPr/>
        </p:nvSpPr>
        <p:spPr>
          <a:xfrm>
            <a:off x="466343" y="478101"/>
            <a:ext cx="6038959" cy="1754326"/>
          </a:xfrm>
          <a:prstGeom prst="rect">
            <a:avLst/>
          </a:prstGeom>
        </p:spPr>
        <p:txBody>
          <a:bodyPr wrap="square">
            <a:spAutoFit/>
          </a:bodyPr>
          <a:lstStyle/>
          <a:p>
            <a:pPr marL="571500" indent="-571500">
              <a:buFont typeface="Wingdings" panose="05000000000000000000" pitchFamily="2" charset="2"/>
              <a:buChar char="Ø"/>
            </a:pPr>
            <a:r>
              <a:rPr lang="es-PE" sz="3600" b="1" dirty="0">
                <a:ln w="6600">
                  <a:solidFill>
                    <a:schemeClr val="accent2"/>
                  </a:solidFill>
                  <a:prstDash val="solid"/>
                </a:ln>
                <a:solidFill>
                  <a:srgbClr val="FFFFFF"/>
                </a:solidFill>
                <a:effectLst>
                  <a:glow rad="101600">
                    <a:schemeClr val="accent2">
                      <a:lumMod val="50000"/>
                      <a:alpha val="40000"/>
                    </a:schemeClr>
                  </a:glow>
                  <a:outerShdw blurRad="50800" dist="38100" dir="5400000" algn="t" rotWithShape="0">
                    <a:srgbClr val="9A0000"/>
                  </a:outerShdw>
                </a:effectLst>
              </a:rPr>
              <a:t>¿Qué hacen los pescadores con la </a:t>
            </a:r>
            <a:r>
              <a:rPr lang="es-PE" sz="3600" b="1" dirty="0" smtClean="0">
                <a:ln w="6600">
                  <a:solidFill>
                    <a:schemeClr val="accent2"/>
                  </a:solidFill>
                  <a:prstDash val="solid"/>
                </a:ln>
                <a:solidFill>
                  <a:srgbClr val="FFFFFF"/>
                </a:solidFill>
                <a:effectLst>
                  <a:glow rad="101600">
                    <a:schemeClr val="accent2">
                      <a:lumMod val="50000"/>
                      <a:alpha val="40000"/>
                    </a:schemeClr>
                  </a:glow>
                  <a:outerShdw blurRad="50800" dist="38100" dir="5400000" algn="t" rotWithShape="0">
                    <a:srgbClr val="9A0000"/>
                  </a:outerShdw>
                </a:effectLst>
              </a:rPr>
              <a:t>Red </a:t>
            </a:r>
            <a:r>
              <a:rPr lang="es-PE" sz="3600" b="1" dirty="0">
                <a:ln w="6600">
                  <a:solidFill>
                    <a:schemeClr val="accent2"/>
                  </a:solidFill>
                  <a:prstDash val="solid"/>
                </a:ln>
                <a:solidFill>
                  <a:srgbClr val="FFFFFF"/>
                </a:solidFill>
                <a:effectLst>
                  <a:glow rad="101600">
                    <a:schemeClr val="accent2">
                      <a:lumMod val="50000"/>
                      <a:alpha val="40000"/>
                    </a:schemeClr>
                  </a:glow>
                  <a:outerShdw blurRad="50800" dist="38100" dir="5400000" algn="t" rotWithShape="0">
                    <a:srgbClr val="9A0000"/>
                  </a:outerShdw>
                </a:effectLst>
              </a:rPr>
              <a:t>luego de que la sacan del mar?</a:t>
            </a:r>
          </a:p>
        </p:txBody>
      </p:sp>
    </p:spTree>
    <p:extLst>
      <p:ext uri="{BB962C8B-B14F-4D97-AF65-F5344CB8AC3E}">
        <p14:creationId xmlns:p14="http://schemas.microsoft.com/office/powerpoint/2010/main" val="3853503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strVal val="2/3*#ppt_w"/>
                                          </p:val>
                                        </p:tav>
                                        <p:tav tm="100000">
                                          <p:val>
                                            <p:strVal val="#ppt_w"/>
                                          </p:val>
                                        </p:tav>
                                      </p:tavLst>
                                    </p:anim>
                                    <p:anim calcmode="lin" valueType="num">
                                      <p:cBhvr>
                                        <p:cTn id="8" dur="17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8897" y="430203"/>
            <a:ext cx="8305799" cy="5961888"/>
          </a:xfrm>
          <a:prstGeom prst="rect">
            <a:avLst/>
          </a:prstGeom>
          <a:scene3d>
            <a:camera prst="orthographicFront"/>
            <a:lightRig rig="threePt" dir="t"/>
          </a:scene3d>
          <a:sp3d>
            <a:bevelT prst="relaxedInset"/>
          </a:sp3d>
        </p:spPr>
      </p:pic>
      <p:sp>
        <p:nvSpPr>
          <p:cNvPr id="3" name="Rectangle 7"/>
          <p:cNvSpPr>
            <a:spLocks noChangeArrowheads="1"/>
          </p:cNvSpPr>
          <p:nvPr/>
        </p:nvSpPr>
        <p:spPr bwMode="auto">
          <a:xfrm>
            <a:off x="2570378" y="430203"/>
            <a:ext cx="3830422" cy="2783260"/>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ctr">
              <a:spcBef>
                <a:spcPct val="20000"/>
              </a:spcBef>
              <a:buFont typeface="Wingdings" panose="05000000000000000000" pitchFamily="2" charset="2"/>
              <a:buChar char="Ø"/>
            </a:pPr>
            <a:r>
              <a:rPr lang="es-PE" sz="44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alibri" panose="020F0502020204030204" pitchFamily="34" charset="0"/>
                <a:cs typeface="Calibri" panose="020F0502020204030204" pitchFamily="34" charset="0"/>
              </a:rPr>
              <a:t> ¿Qué pasará cuando llegue el fin del mundo?</a:t>
            </a:r>
            <a:endParaRPr lang="es-ES" sz="44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82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454572"/>
            <a:ext cx="8244114" cy="5948855"/>
          </a:xfrm>
          <a:prstGeom prst="rect">
            <a:avLst/>
          </a:prstGeom>
          <a:scene3d>
            <a:camera prst="orthographicFront"/>
            <a:lightRig rig="threePt" dir="t"/>
          </a:scene3d>
          <a:sp3d>
            <a:bevelT prst="relaxedInset"/>
          </a:sp3d>
        </p:spPr>
      </p:pic>
      <p:sp>
        <p:nvSpPr>
          <p:cNvPr id="8" name="7 Rectángulo"/>
          <p:cNvSpPr/>
          <p:nvPr/>
        </p:nvSpPr>
        <p:spPr>
          <a:xfrm>
            <a:off x="642380" y="439783"/>
            <a:ext cx="7134373" cy="1754326"/>
          </a:xfrm>
          <a:prstGeom prst="rect">
            <a:avLst/>
          </a:prstGeom>
        </p:spPr>
        <p:txBody>
          <a:bodyPr wrap="square">
            <a:spAutoFit/>
          </a:bodyPr>
          <a:lstStyle/>
          <a:p>
            <a:pPr marL="571500" indent="-571500" algn="ctr">
              <a:buFont typeface="Wingdings" panose="05000000000000000000" pitchFamily="2" charset="2"/>
              <a:buChar char="Ø"/>
            </a:pPr>
            <a:r>
              <a:rPr lang="es-PE" sz="3600" b="1" dirty="0">
                <a:ln w="6600">
                  <a:solidFill>
                    <a:schemeClr val="accent2"/>
                  </a:solidFill>
                  <a:prstDash val="solid"/>
                </a:ln>
                <a:solidFill>
                  <a:srgbClr val="FFFFFF"/>
                </a:solidFill>
                <a:effectLst>
                  <a:glow rad="63500">
                    <a:srgbClr val="9A0000">
                      <a:alpha val="40000"/>
                    </a:srgbClr>
                  </a:glow>
                  <a:outerShdw blurRad="50800" dist="38100" algn="l" rotWithShape="0">
                    <a:srgbClr val="9A0000"/>
                  </a:outerShdw>
                </a:effectLst>
              </a:rPr>
              <a:t>¿Qué pasa con el maestro de </a:t>
            </a:r>
          </a:p>
          <a:p>
            <a:pPr algn="ctr"/>
            <a:r>
              <a:rPr lang="es-PE" sz="3600" b="1" dirty="0" smtClean="0">
                <a:ln w="6600">
                  <a:solidFill>
                    <a:schemeClr val="accent2"/>
                  </a:solidFill>
                  <a:prstDash val="solid"/>
                </a:ln>
                <a:solidFill>
                  <a:srgbClr val="FFFFFF"/>
                </a:solidFill>
                <a:effectLst>
                  <a:glow rad="63500">
                    <a:srgbClr val="9A0000">
                      <a:alpha val="40000"/>
                    </a:srgbClr>
                  </a:glow>
                  <a:outerShdw blurRad="50800" dist="38100" algn="l" rotWithShape="0">
                    <a:srgbClr val="9A0000"/>
                  </a:outerShdw>
                </a:effectLst>
              </a:rPr>
              <a:t>la </a:t>
            </a:r>
            <a:r>
              <a:rPr lang="es-PE" sz="3600" b="1" dirty="0">
                <a:ln w="6600">
                  <a:solidFill>
                    <a:schemeClr val="accent2"/>
                  </a:solidFill>
                  <a:prstDash val="solid"/>
                </a:ln>
                <a:solidFill>
                  <a:srgbClr val="FFFFFF"/>
                </a:solidFill>
                <a:effectLst>
                  <a:glow rad="63500">
                    <a:srgbClr val="9A0000">
                      <a:alpha val="40000"/>
                    </a:srgbClr>
                  </a:glow>
                  <a:outerShdw blurRad="50800" dist="38100" algn="l" rotWithShape="0">
                    <a:srgbClr val="9A0000"/>
                  </a:outerShdw>
                </a:effectLst>
              </a:rPr>
              <a:t>ley que se convierte en discípulo de Dios?</a:t>
            </a:r>
          </a:p>
        </p:txBody>
      </p:sp>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3170" y="4103305"/>
            <a:ext cx="3556807" cy="2541080"/>
          </a:xfrm>
          <a:prstGeom prst="rect">
            <a:avLst/>
          </a:prstGeom>
          <a:effectLst>
            <a:softEdge rad="635000"/>
          </a:effectLst>
        </p:spPr>
      </p:pic>
      <p:pic>
        <p:nvPicPr>
          <p:cNvPr id="9220" name="Picture 4" descr="Recicla tu móvil: todo lo que puedes hacer con tu viejo smartpho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5227" y="5032559"/>
            <a:ext cx="3147504" cy="13856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28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4/3*#ppt_w"/>
                                          </p:val>
                                        </p:tav>
                                        <p:tav tm="100000">
                                          <p:val>
                                            <p:strVal val="#ppt_w"/>
                                          </p:val>
                                        </p:tav>
                                      </p:tavLst>
                                    </p:anim>
                                    <p:anim calcmode="lin" valueType="num">
                                      <p:cBhvr>
                                        <p:cTn id="8" dur="17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4601029" y="513016"/>
            <a:ext cx="3776316" cy="400110"/>
          </a:xfrm>
          <a:prstGeom prst="rect">
            <a:avLst/>
          </a:prstGeom>
          <a:noFill/>
          <a:ln w="9525">
            <a:noFill/>
            <a:miter lim="800000"/>
            <a:headEnd/>
            <a:tailEnd/>
          </a:ln>
          <a:effectLst/>
        </p:spPr>
        <p:txBody>
          <a:bodyPr wrap="square">
            <a:spAutoFit/>
          </a:bodyPr>
          <a:lstStyle/>
          <a:p>
            <a:pPr algn="r"/>
            <a:r>
              <a:rPr lang="es-PE" sz="2000" b="1" dirty="0">
                <a:ln w="6600">
                  <a:solidFill>
                    <a:srgbClr val="0070C0"/>
                  </a:solidFill>
                  <a:prstDash val="solid"/>
                </a:ln>
                <a:solidFill>
                  <a:srgbClr val="FFFFFF"/>
                </a:solidFill>
                <a:effectLst>
                  <a:outerShdw dist="38100" dir="2700000" algn="tl" rotWithShape="0">
                    <a:schemeClr val="accent2"/>
                  </a:outerShdw>
                </a:effectLst>
                <a:latin typeface="Snap ITC" panose="04040A07060A02020202" pitchFamily="82" charset="0"/>
                <a:ea typeface="Times New Roman"/>
              </a:rPr>
              <a:t>Mateo 13, 44-52</a:t>
            </a:r>
          </a:p>
        </p:txBody>
      </p:sp>
      <p:sp>
        <p:nvSpPr>
          <p:cNvPr id="17" name="Rectangle 6"/>
          <p:cNvSpPr>
            <a:spLocks noChangeArrowheads="1"/>
          </p:cNvSpPr>
          <p:nvPr/>
        </p:nvSpPr>
        <p:spPr bwMode="auto">
          <a:xfrm>
            <a:off x="1413885" y="2019451"/>
            <a:ext cx="6295286" cy="2202978"/>
          </a:xfrm>
          <a:prstGeom prst="rect">
            <a:avLst/>
          </a:prstGeom>
          <a:noFill/>
          <a:ln w="9525">
            <a:noFill/>
            <a:miter lim="800000"/>
            <a:headEnd/>
            <a:tailEnd/>
          </a:ln>
          <a:effectLst/>
        </p:spPr>
        <p:txBody>
          <a:bodyPr wrap="square">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PE" sz="3200" b="1" spc="50" dirty="0">
                <a:ln w="11430"/>
                <a:solidFill>
                  <a:srgbClr val="FFFF00"/>
                </a:solidFill>
                <a:effectLst>
                  <a:glow rad="63500">
                    <a:schemeClr val="accent5">
                      <a:satMod val="175000"/>
                      <a:alpha val="40000"/>
                    </a:schemeClr>
                  </a:glow>
                  <a:outerShdw blurRad="50800" dist="38100" algn="l" rotWithShape="0">
                    <a:prstClr val="black"/>
                  </a:outerShdw>
                </a:effectLst>
                <a:latin typeface="Arial Black" panose="020B0A04020102020204" pitchFamily="34" charset="0"/>
              </a:rPr>
              <a:t>EL REINO DE LOS CIELOS, UN TESORO</a:t>
            </a:r>
            <a:endParaRPr lang="es-ES" sz="3200" b="1" spc="50" dirty="0">
              <a:ln w="11430"/>
              <a:solidFill>
                <a:srgbClr val="FFFF00"/>
              </a:solidFill>
              <a:effectLst>
                <a:glow rad="63500">
                  <a:schemeClr val="accent5">
                    <a:satMod val="175000"/>
                    <a:alpha val="40000"/>
                  </a:schemeClr>
                </a:glow>
                <a:outerShdw blurRad="50800" dist="38100" algn="l" rotWithShape="0">
                  <a:prstClr val="black"/>
                </a:outerShdw>
              </a:effectLst>
              <a:latin typeface="Arial Black" panose="020B0A04020102020204" pitchFamily="34" charset="0"/>
            </a:endParaRPr>
          </a:p>
        </p:txBody>
      </p:sp>
      <p:sp>
        <p:nvSpPr>
          <p:cNvPr id="18" name="Text Box 6"/>
          <p:cNvSpPr txBox="1">
            <a:spLocks noChangeArrowheads="1"/>
          </p:cNvSpPr>
          <p:nvPr/>
        </p:nvSpPr>
        <p:spPr bwMode="auto">
          <a:xfrm>
            <a:off x="6673402" y="5769132"/>
            <a:ext cx="2023550" cy="584775"/>
          </a:xfrm>
          <a:prstGeom prst="rect">
            <a:avLst/>
          </a:prstGeom>
          <a:noFill/>
          <a:ln w="9525">
            <a:noFill/>
            <a:miter lim="800000"/>
            <a:headEnd/>
            <a:tailEnd/>
          </a:ln>
          <a:effectLst/>
        </p:spPr>
        <p:txBody>
          <a:bodyPr wrap="square">
            <a:spAutoFit/>
          </a:bodyPr>
          <a:lstStyle/>
          <a:p>
            <a:pPr>
              <a:defRPr/>
            </a:pPr>
            <a:r>
              <a:rPr lang="es-ES" sz="2400" b="1" kern="0" dirty="0" smtClean="0">
                <a:solidFill>
                  <a:schemeClr val="bg1"/>
                </a:solidFill>
                <a:effectLst>
                  <a:outerShdw blurRad="38100" dist="38100" dir="2700000" algn="tl">
                    <a:srgbClr val="000000">
                      <a:alpha val="43137"/>
                    </a:srgbClr>
                  </a:outerShdw>
                </a:effectLst>
              </a:rPr>
              <a:t>26  </a:t>
            </a:r>
            <a:r>
              <a:rPr lang="es-ES" sz="2400" b="1" kern="0" dirty="0">
                <a:solidFill>
                  <a:schemeClr val="bg1"/>
                </a:solidFill>
                <a:effectLst>
                  <a:outerShdw blurRad="38100" dist="38100" dir="2700000" algn="tl">
                    <a:srgbClr val="000000">
                      <a:alpha val="43137"/>
                    </a:srgbClr>
                  </a:outerShdw>
                </a:effectLst>
              </a:rPr>
              <a:t>Julio</a:t>
            </a:r>
            <a:r>
              <a:rPr lang="es-ES" sz="3200" b="1" kern="0" dirty="0">
                <a:solidFill>
                  <a:schemeClr val="bg1"/>
                </a:solidFill>
                <a:effectLst>
                  <a:outerShdw blurRad="38100" dist="38100" dir="2700000" algn="tl">
                    <a:srgbClr val="000000">
                      <a:alpha val="43137"/>
                    </a:srgbClr>
                  </a:outerShdw>
                </a:effectLst>
              </a:rPr>
              <a:t> </a:t>
            </a:r>
            <a:r>
              <a:rPr lang="es-ES" sz="2400" b="1" kern="0" dirty="0" smtClean="0">
                <a:solidFill>
                  <a:schemeClr val="bg1"/>
                </a:solidFill>
                <a:effectLst>
                  <a:outerShdw blurRad="38100" dist="38100" dir="2700000" algn="tl">
                    <a:srgbClr val="000000">
                      <a:alpha val="43137"/>
                    </a:srgbClr>
                  </a:outerShdw>
                </a:effectLst>
              </a:rPr>
              <a:t>2020</a:t>
            </a:r>
            <a:endParaRPr lang="es-ES" sz="2400" b="1" kern="0" dirty="0">
              <a:solidFill>
                <a:schemeClr val="bg1"/>
              </a:solidFill>
              <a:effectLst>
                <a:outerShdw blurRad="38100" dist="38100" dir="2700000" algn="tl">
                  <a:srgbClr val="000000">
                    <a:alpha val="43137"/>
                  </a:srgbClr>
                </a:outerShdw>
              </a:effectLst>
            </a:endParaRPr>
          </a:p>
        </p:txBody>
      </p:sp>
      <p:grpSp>
        <p:nvGrpSpPr>
          <p:cNvPr id="19" name="Group 176"/>
          <p:cNvGrpSpPr>
            <a:grpSpLocks/>
          </p:cNvGrpSpPr>
          <p:nvPr/>
        </p:nvGrpSpPr>
        <p:grpSpPr bwMode="auto">
          <a:xfrm>
            <a:off x="397328" y="507696"/>
            <a:ext cx="4340225" cy="586105"/>
            <a:chOff x="802" y="490"/>
            <a:chExt cx="6835" cy="923"/>
          </a:xfrm>
        </p:grpSpPr>
        <p:sp>
          <p:nvSpPr>
            <p:cNvPr id="20" name="Rectangle 177"/>
            <p:cNvSpPr>
              <a:spLocks noChangeArrowheads="1"/>
            </p:cNvSpPr>
            <p:nvPr/>
          </p:nvSpPr>
          <p:spPr bwMode="auto">
            <a:xfrm>
              <a:off x="802" y="774"/>
              <a:ext cx="6835" cy="639"/>
            </a:xfrm>
            <a:prstGeom prst="rect">
              <a:avLst/>
            </a:prstGeom>
            <a:solidFill>
              <a:srgbClr val="44ED8D"/>
            </a:soli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n-US"/>
            </a:p>
          </p:txBody>
        </p:sp>
        <p:sp>
          <p:nvSpPr>
            <p:cNvPr id="21" name="Text Box 178"/>
            <p:cNvSpPr txBox="1">
              <a:spLocks noChangeArrowheads="1"/>
            </p:cNvSpPr>
            <p:nvPr/>
          </p:nvSpPr>
          <p:spPr bwMode="auto">
            <a:xfrm>
              <a:off x="1840" y="490"/>
              <a:ext cx="5582" cy="78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spcAft>
                  <a:spcPts val="0"/>
                </a:spcAft>
              </a:pPr>
              <a:r>
                <a:rPr lang="es-ES_tradnl" sz="1100" b="1">
                  <a:solidFill>
                    <a:srgbClr val="385623"/>
                  </a:solidFill>
                  <a:effectLst/>
                  <a:latin typeface="Arial Rounded MT Bold" panose="020F0704030504030204" pitchFamily="34" charset="0"/>
                  <a:ea typeface="Times New Roman" panose="02020603050405020304" pitchFamily="18" charset="0"/>
                </a:rPr>
                <a:t>LECTIO DIVINA –DOMINGO 16º  TO. - “A”</a:t>
              </a:r>
              <a:endParaRPr lang="en-US" sz="120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00" b="1">
                  <a:solidFill>
                    <a:srgbClr val="538135"/>
                  </a:solidFill>
                  <a:effectLst/>
                  <a:latin typeface="Arial Rounded MT Bold" panose="020F0704030504030204" pitchFamily="34" charset="0"/>
                  <a:ea typeface="Times New Roman" panose="02020603050405020304" pitchFamily="18" charset="0"/>
                </a:rPr>
                <a:t>EL REINO DE DIOS SE PARECE…</a:t>
              </a:r>
              <a:endParaRPr lang="en-US" sz="1200">
                <a:solidFill>
                  <a:srgbClr val="880000"/>
                </a:solidFill>
                <a:effectLst/>
                <a:latin typeface="Times New Roman" panose="02020603050405020304" pitchFamily="18" charset="0"/>
                <a:ea typeface="Times New Roman" panose="02020603050405020304" pitchFamily="18" charset="0"/>
              </a:endParaRPr>
            </a:p>
          </p:txBody>
        </p:sp>
        <p:pic>
          <p:nvPicPr>
            <p:cNvPr id="22" name="Imagen 2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6" y="490"/>
              <a:ext cx="668" cy="866"/>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69452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 fill="hold"/>
                                        <p:tgtEl>
                                          <p:spTgt spid="16"/>
                                        </p:tgtEl>
                                        <p:attrNameLst>
                                          <p:attrName>ppt_x</p:attrName>
                                        </p:attrNameLst>
                                      </p:cBhvr>
                                      <p:tavLst>
                                        <p:tav tm="0">
                                          <p:val>
                                            <p:strVal val="#ppt_x-.2"/>
                                          </p:val>
                                        </p:tav>
                                        <p:tav tm="100000">
                                          <p:val>
                                            <p:strVal val="#ppt_x"/>
                                          </p:val>
                                        </p:tav>
                                      </p:tavLst>
                                    </p:anim>
                                    <p:anim calcmode="lin" valueType="num">
                                      <p:cBhvr>
                                        <p:cTn id="8" dur="1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500"/>
                                        <p:tgtEl>
                                          <p:spTgt spid="16"/>
                                        </p:tgtEl>
                                      </p:cBhvr>
                                    </p:animEffect>
                                  </p:childTnLst>
                                </p:cTn>
                              </p:par>
                            </p:childTnLst>
                          </p:cTn>
                        </p:par>
                        <p:par>
                          <p:cTn id="10" fill="hold">
                            <p:stCondLst>
                              <p:cond delay="1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500" autoRev="1" fill="hold">
                                          <p:stCondLst>
                                            <p:cond delay="0"/>
                                          </p:stCondLst>
                                        </p:cTn>
                                        <p:tgtEl>
                                          <p:spTgt spid="17"/>
                                        </p:tgtEl>
                                        <p:attrNameLst>
                                          <p:attrName>ppt_w</p:attrName>
                                        </p:attrNameLst>
                                      </p:cBhvr>
                                    </p:anim>
                                    <p:anim by="(#ppt_w*0.50)" calcmode="lin" valueType="num">
                                      <p:cBhvr>
                                        <p:cTn id="14" dur="500" decel="50000" autoRev="1" fill="hold">
                                          <p:stCondLst>
                                            <p:cond delay="0"/>
                                          </p:stCondLst>
                                        </p:cTn>
                                        <p:tgtEl>
                                          <p:spTgt spid="17"/>
                                        </p:tgtEl>
                                        <p:attrNameLst>
                                          <p:attrName>ppt_x</p:attrName>
                                        </p:attrNameLst>
                                      </p:cBhvr>
                                    </p:anim>
                                    <p:anim from="(-#ppt_h/2)" to="(#ppt_y)" calcmode="lin" valueType="num">
                                      <p:cBhvr>
                                        <p:cTn id="15" dur="1000" fill="hold">
                                          <p:stCondLst>
                                            <p:cond delay="0"/>
                                          </p:stCondLst>
                                        </p:cTn>
                                        <p:tgtEl>
                                          <p:spTgt spid="17"/>
                                        </p:tgtEl>
                                        <p:attrNameLst>
                                          <p:attrName>ppt_y</p:attrName>
                                        </p:attrNameLst>
                                      </p:cBhvr>
                                    </p:anim>
                                    <p:animRot by="21600000">
                                      <p:cBhvr>
                                        <p:cTn id="16" dur="1000" fill="hold">
                                          <p:stCondLst>
                                            <p:cond delay="0"/>
                                          </p:stCondLst>
                                        </p:cTn>
                                        <p:tgtEl>
                                          <p:spTgt spid="17"/>
                                        </p:tgtEl>
                                        <p:attrNameLst>
                                          <p:attrName>r</p:attrName>
                                        </p:attrNameLst>
                                      </p:cBhvr>
                                    </p:animRot>
                                  </p:childTnLst>
                                </p:cTn>
                              </p:par>
                            </p:childTnLst>
                          </p:cTn>
                        </p:par>
                        <p:par>
                          <p:cTn id="17" fill="hold">
                            <p:stCondLst>
                              <p:cond delay="5100"/>
                            </p:stCondLst>
                            <p:childTnLst>
                              <p:par>
                                <p:cTn id="18" presetID="1" presetClass="entr" presetSubtype="0" fill="hold" grpId="0" nodeType="afterEffect">
                                  <p:stCondLst>
                                    <p:cond delay="0"/>
                                  </p:stCondLst>
                                  <p:childTnLst>
                                    <p:set>
                                      <p:cBhvr>
                                        <p:cTn id="1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7325" y="470516"/>
            <a:ext cx="8261246" cy="5956409"/>
          </a:xfrm>
          <a:prstGeom prst="rect">
            <a:avLst/>
          </a:prstGeom>
          <a:scene3d>
            <a:camera prst="orthographicFront"/>
            <a:lightRig rig="threePt" dir="t"/>
          </a:scene3d>
          <a:sp3d>
            <a:bevelT w="152400" h="50800" prst="softRound"/>
          </a:sp3d>
        </p:spPr>
      </p:pic>
      <p:sp>
        <p:nvSpPr>
          <p:cNvPr id="2" name="AutoShape 2"/>
          <p:cNvSpPr>
            <a:spLocks noChangeArrowheads="1"/>
          </p:cNvSpPr>
          <p:nvPr/>
        </p:nvSpPr>
        <p:spPr bwMode="auto">
          <a:xfrm>
            <a:off x="516943" y="470516"/>
            <a:ext cx="2783606" cy="809644"/>
          </a:xfrm>
          <a:prstGeom prst="roundRect">
            <a:avLst>
              <a:gd name="adj" fmla="val 16667"/>
            </a:avLst>
          </a:prstGeom>
          <a:solidFill>
            <a:srgbClr val="69D969"/>
          </a:soli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2000" b="1" dirty="0">
                <a:solidFill>
                  <a:srgbClr val="C00000"/>
                </a:solidFill>
                <a:effectLst>
                  <a:outerShdw blurRad="50800" dist="38100" algn="l" rotWithShape="0">
                    <a:prstClr val="black"/>
                  </a:outerShdw>
                </a:effectLst>
              </a:rPr>
              <a:t>MEDITATIO</a:t>
            </a:r>
          </a:p>
          <a:p>
            <a:pPr algn="ctr" eaLnBrk="0" fontAlgn="base" hangingPunct="0">
              <a:spcBef>
                <a:spcPct val="0"/>
              </a:spcBef>
            </a:pPr>
            <a:r>
              <a:rPr lang="es-PE" sz="2000" b="1" dirty="0">
                <a:solidFill>
                  <a:srgbClr val="E7E6E6">
                    <a:lumMod val="10000"/>
                  </a:srgbClr>
                </a:solidFill>
              </a:rPr>
              <a:t>¿Qué ME dice el texto?</a:t>
            </a:r>
            <a:endParaRPr lang="es-PE" sz="3600" dirty="0">
              <a:solidFill>
                <a:srgbClr val="E7E6E6">
                  <a:lumMod val="10000"/>
                </a:srgbClr>
              </a:solidFill>
              <a:latin typeface="Arial" panose="020B0604020202020204" pitchFamily="34" charset="0"/>
            </a:endParaRPr>
          </a:p>
        </p:txBody>
      </p:sp>
      <p:sp>
        <p:nvSpPr>
          <p:cNvPr id="8" name="Rectangle 9"/>
          <p:cNvSpPr>
            <a:spLocks noChangeArrowheads="1"/>
          </p:cNvSpPr>
          <p:nvPr/>
        </p:nvSpPr>
        <p:spPr bwMode="auto">
          <a:xfrm>
            <a:off x="516943" y="2083465"/>
            <a:ext cx="3144987" cy="3847071"/>
          </a:xfrm>
          <a:prstGeom prst="rect">
            <a:avLst/>
          </a:prstGeom>
          <a:noFill/>
          <a:ln w="9525">
            <a:noFill/>
            <a:miter lim="800000"/>
            <a:headEnd/>
            <a:tailEnd/>
          </a:ln>
          <a:effectLst/>
          <a:scene3d>
            <a:camera prst="orthographicFront"/>
            <a:lightRig rig="threePt" dir="t"/>
          </a:scene3d>
          <a:sp3d>
            <a:bevelT w="152400" h="50800" prst="softRound"/>
          </a:sp3d>
        </p:spPr>
        <p:txBody>
          <a:bodyPr/>
          <a:lstStyle/>
          <a:p>
            <a:r>
              <a:rPr lang="es-PE"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Motivación: Nosotros hemos recibido un tesoro con la fe. </a:t>
            </a:r>
            <a:r>
              <a:rPr lang="es-PE" sz="2600" b="1" i="1" dirty="0" smtClean="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              Pero </a:t>
            </a:r>
            <a:r>
              <a:rPr lang="es-PE"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solamente podremos </a:t>
            </a:r>
            <a:r>
              <a:rPr lang="es-PE" sz="2600" b="1" i="1" dirty="0" smtClean="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sacar </a:t>
            </a:r>
            <a:r>
              <a:rPr lang="es-PE"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de él cosas nuevas y viejas </a:t>
            </a:r>
            <a:r>
              <a:rPr lang="es-PE" sz="2600" b="1" i="1" dirty="0" smtClean="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 </a:t>
            </a:r>
          </a:p>
          <a:p>
            <a:r>
              <a:rPr lang="es-PE" sz="2600" b="1" i="1" dirty="0" smtClean="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si </a:t>
            </a:r>
            <a:r>
              <a:rPr lang="es-PE"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lo buscamos, </a:t>
            </a:r>
            <a:endParaRPr lang="es-PE" sz="2600" b="1" i="1" dirty="0" smtClean="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r>
              <a:rPr lang="es-PE" sz="2600" b="1" i="1" dirty="0" smtClean="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lo desenterramos, </a:t>
            </a:r>
            <a:endParaRPr lang="es-PE"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endParaRPr lang="es-ES"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p:txBody>
      </p:sp>
      <p:sp>
        <p:nvSpPr>
          <p:cNvPr id="13" name="Rectangle 9"/>
          <p:cNvSpPr>
            <a:spLocks noChangeArrowheads="1"/>
          </p:cNvSpPr>
          <p:nvPr/>
        </p:nvSpPr>
        <p:spPr bwMode="auto">
          <a:xfrm>
            <a:off x="6017623" y="1447740"/>
            <a:ext cx="2629988" cy="4482796"/>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r"/>
            <a:r>
              <a:rPr lang="es-PE" sz="2600" b="1" i="1" dirty="0" smtClean="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 lo </a:t>
            </a:r>
            <a:r>
              <a:rPr lang="es-PE"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vendemos todo y lo adquirimos como algo precioso. Meditemos y descubramos lo nuevo que se encierra en estas parábolas.</a:t>
            </a:r>
          </a:p>
          <a:p>
            <a:pPr algn="r"/>
            <a:endParaRPr lang="es-ES" sz="2600" b="1" i="1" dirty="0">
              <a:solidFill>
                <a:prstClr val="white"/>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259533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7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250" fill="hold"/>
                                        <p:tgtEl>
                                          <p:spTgt spid="13"/>
                                        </p:tgtEl>
                                        <p:attrNameLst>
                                          <p:attrName>ppt_w</p:attrName>
                                        </p:attrNameLst>
                                      </p:cBhvr>
                                      <p:tavLst>
                                        <p:tav tm="0">
                                          <p:val>
                                            <p:strVal val="4/3*#ppt_w"/>
                                          </p:val>
                                        </p:tav>
                                        <p:tav tm="100000">
                                          <p:val>
                                            <p:strVal val="#ppt_w"/>
                                          </p:val>
                                        </p:tav>
                                      </p:tavLst>
                                    </p:anim>
                                    <p:anim calcmode="lin" valueType="num">
                                      <p:cBhvr>
                                        <p:cTn id="13" dur="2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796" y="434123"/>
            <a:ext cx="8267484" cy="5975386"/>
          </a:xfrm>
          <a:prstGeom prst="rect">
            <a:avLst/>
          </a:prstGeom>
          <a:scene3d>
            <a:camera prst="orthographicFront"/>
            <a:lightRig rig="threePt" dir="t"/>
          </a:scene3d>
          <a:sp3d>
            <a:bevelT prst="convex"/>
          </a:sp3d>
        </p:spPr>
      </p:pic>
      <p:sp>
        <p:nvSpPr>
          <p:cNvPr id="4" name="Text Box 3"/>
          <p:cNvSpPr txBox="1">
            <a:spLocks noChangeArrowheads="1"/>
          </p:cNvSpPr>
          <p:nvPr/>
        </p:nvSpPr>
        <p:spPr bwMode="auto">
          <a:xfrm>
            <a:off x="4127863" y="1384460"/>
            <a:ext cx="4483932" cy="2554545"/>
          </a:xfrm>
          <a:prstGeom prst="rect">
            <a:avLst/>
          </a:prstGeom>
          <a:noFill/>
          <a:ln w="9525">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marL="457200" indent="-457200" algn="ctr">
              <a:buFont typeface="Wingdings" panose="05000000000000000000" pitchFamily="2" charset="2"/>
              <a:buChar char="v"/>
              <a:defRPr/>
            </a:pPr>
            <a:r>
              <a:rPr lang="es-PE" sz="3200" b="1" spc="150" dirty="0">
                <a:ln w="11430"/>
                <a:solidFill>
                  <a:srgbClr val="FFFF61"/>
                </a:solidFill>
                <a:effectLst>
                  <a:glow rad="101600">
                    <a:srgbClr val="002E00"/>
                  </a:glow>
                  <a:outerShdw blurRad="25400" algn="tl" rotWithShape="0">
                    <a:srgbClr val="000000">
                      <a:alpha val="43000"/>
                    </a:srgbClr>
                  </a:outerShdw>
                </a:effectLst>
                <a:latin typeface="Arial" pitchFamily="34" charset="0"/>
                <a:cs typeface="Arial" pitchFamily="34" charset="0"/>
              </a:rPr>
              <a:t>¿Es la fe para mí un tesoro escondido o una perla de gran valor? ¿Por qué?</a:t>
            </a:r>
          </a:p>
        </p:txBody>
      </p:sp>
    </p:spTree>
    <p:extLst>
      <p:ext uri="{BB962C8B-B14F-4D97-AF65-F5344CB8AC3E}">
        <p14:creationId xmlns:p14="http://schemas.microsoft.com/office/powerpoint/2010/main" val="102133160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2380" y="464600"/>
            <a:ext cx="8284900" cy="5944909"/>
          </a:xfrm>
          <a:prstGeom prst="rect">
            <a:avLst/>
          </a:prstGeom>
          <a:scene3d>
            <a:camera prst="orthographicFront"/>
            <a:lightRig rig="threePt" dir="t"/>
          </a:scene3d>
          <a:sp3d>
            <a:bevelT w="152400" h="50800" prst="softRound"/>
          </a:sp3d>
        </p:spPr>
      </p:pic>
      <p:sp>
        <p:nvSpPr>
          <p:cNvPr id="8" name="7 CuadroTexto"/>
          <p:cNvSpPr txBox="1"/>
          <p:nvPr/>
        </p:nvSpPr>
        <p:spPr>
          <a:xfrm>
            <a:off x="432380" y="2545534"/>
            <a:ext cx="2441448" cy="2554545"/>
          </a:xfrm>
          <a:prstGeom prst="rect">
            <a:avLst/>
          </a:prstGeom>
          <a:noFill/>
        </p:spPr>
        <p:txBody>
          <a:bodyPr wrap="square">
            <a:spAutoFit/>
          </a:bodyPr>
          <a:lstStyle/>
          <a:p>
            <a:pPr marL="457200" indent="-457200">
              <a:buFont typeface="Wingdings" panose="05000000000000000000" pitchFamily="2" charset="2"/>
              <a:buChar char="v"/>
              <a:defRPr/>
            </a:pPr>
            <a:r>
              <a:rPr lang="es-PE" sz="3200" b="1" dirty="0">
                <a:ln w="6600">
                  <a:solidFill>
                    <a:schemeClr val="accent2"/>
                  </a:solidFill>
                  <a:prstDash val="solid"/>
                </a:ln>
                <a:solidFill>
                  <a:srgbClr val="FFFFFF"/>
                </a:solidFill>
                <a:effectLst>
                  <a:outerShdw dist="38100" dir="2700000" algn="tl" rotWithShape="0">
                    <a:schemeClr val="accent2"/>
                  </a:outerShdw>
                </a:effectLst>
                <a:latin typeface="Arial" charset="0"/>
              </a:rPr>
              <a:t>¿Qué me pide vender hoy el gozoso </a:t>
            </a:r>
            <a:endParaRPr lang="es-ES" sz="3200" b="1" dirty="0">
              <a:ln w="6600">
                <a:solidFill>
                  <a:schemeClr val="accent2"/>
                </a:solidFill>
                <a:prstDash val="solid"/>
              </a:ln>
              <a:solidFill>
                <a:srgbClr val="FFFFFF"/>
              </a:solidFill>
              <a:effectLst>
                <a:outerShdw dist="38100" dir="2700000" algn="tl" rotWithShape="0">
                  <a:schemeClr val="accent2"/>
                </a:outerShdw>
              </a:effectLst>
              <a:latin typeface="Arial" charset="0"/>
            </a:endParaRPr>
          </a:p>
        </p:txBody>
      </p:sp>
      <p:sp>
        <p:nvSpPr>
          <p:cNvPr id="5" name="7 CuadroTexto"/>
          <p:cNvSpPr txBox="1"/>
          <p:nvPr/>
        </p:nvSpPr>
        <p:spPr>
          <a:xfrm>
            <a:off x="619615" y="5576532"/>
            <a:ext cx="6399493" cy="584775"/>
          </a:xfrm>
          <a:prstGeom prst="rect">
            <a:avLst/>
          </a:prstGeom>
          <a:noFill/>
        </p:spPr>
        <p:txBody>
          <a:bodyPr wrap="square">
            <a:spAutoFit/>
          </a:bodyPr>
          <a:lstStyle/>
          <a:p>
            <a:pPr>
              <a:defRPr/>
            </a:pPr>
            <a:r>
              <a:rPr lang="es-PE" sz="3200" b="1" dirty="0" smtClean="0">
                <a:ln w="6600">
                  <a:solidFill>
                    <a:schemeClr val="accent2"/>
                  </a:solidFill>
                  <a:prstDash val="solid"/>
                </a:ln>
                <a:solidFill>
                  <a:srgbClr val="FFFFFF"/>
                </a:solidFill>
                <a:effectLst>
                  <a:outerShdw dist="38100" dir="2700000" algn="tl" rotWithShape="0">
                    <a:schemeClr val="accent2"/>
                  </a:outerShdw>
                </a:effectLst>
                <a:latin typeface="Arial" charset="0"/>
              </a:rPr>
              <a:t> </a:t>
            </a:r>
            <a:r>
              <a:rPr lang="es-PE" sz="3200" b="1" dirty="0">
                <a:ln w="6600">
                  <a:solidFill>
                    <a:schemeClr val="accent2"/>
                  </a:solidFill>
                  <a:prstDash val="solid"/>
                </a:ln>
                <a:solidFill>
                  <a:srgbClr val="FFFFFF"/>
                </a:solidFill>
                <a:effectLst>
                  <a:outerShdw dist="38100" dir="2700000" algn="tl" rotWithShape="0">
                    <a:schemeClr val="accent2"/>
                  </a:outerShdw>
                </a:effectLst>
                <a:latin typeface="Arial" charset="0"/>
              </a:rPr>
              <a:t>descubrimiento de la fe</a:t>
            </a:r>
            <a:r>
              <a:rPr lang="es-PE" sz="3200" b="1" dirty="0" smtClean="0">
                <a:ln w="6600">
                  <a:solidFill>
                    <a:schemeClr val="accent2"/>
                  </a:solidFill>
                  <a:prstDash val="solid"/>
                </a:ln>
                <a:solidFill>
                  <a:srgbClr val="FFFFFF"/>
                </a:solidFill>
                <a:effectLst>
                  <a:outerShdw dist="38100" dir="2700000" algn="tl" rotWithShape="0">
                    <a:schemeClr val="accent2"/>
                  </a:outerShdw>
                </a:effectLst>
                <a:latin typeface="Arial" charset="0"/>
              </a:rPr>
              <a:t>?.</a:t>
            </a:r>
            <a:endParaRPr lang="es-ES" sz="3200" b="1" dirty="0">
              <a:ln w="6600">
                <a:solidFill>
                  <a:schemeClr val="accent2"/>
                </a:solidFill>
                <a:prstDash val="solid"/>
              </a:ln>
              <a:solidFill>
                <a:srgbClr val="FFFFFF"/>
              </a:solidFill>
              <a:effectLst>
                <a:outerShdw dist="38100" dir="2700000" algn="tl" rotWithShape="0">
                  <a:schemeClr val="accent2"/>
                </a:outerShdw>
              </a:effectLst>
              <a:latin typeface="Arial" charset="0"/>
            </a:endParaRPr>
          </a:p>
        </p:txBody>
      </p:sp>
    </p:spTree>
    <p:extLst>
      <p:ext uri="{BB962C8B-B14F-4D97-AF65-F5344CB8AC3E}">
        <p14:creationId xmlns:p14="http://schemas.microsoft.com/office/powerpoint/2010/main" val="262846553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par>
                          <p:cTn id="11" fill="hold">
                            <p:stCondLst>
                              <p:cond delay="36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36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263" y="432816"/>
            <a:ext cx="8220892" cy="5992368"/>
          </a:xfrm>
          <a:prstGeom prst="rect">
            <a:avLst/>
          </a:prstGeom>
          <a:scene3d>
            <a:camera prst="orthographicFront"/>
            <a:lightRig rig="threePt" dir="t"/>
          </a:scene3d>
          <a:sp3d>
            <a:bevelT prst="convex"/>
          </a:sp3d>
        </p:spPr>
      </p:pic>
      <p:sp>
        <p:nvSpPr>
          <p:cNvPr id="7" name="7 CuadroTexto"/>
          <p:cNvSpPr txBox="1"/>
          <p:nvPr/>
        </p:nvSpPr>
        <p:spPr>
          <a:xfrm>
            <a:off x="3326671" y="3605304"/>
            <a:ext cx="5303521" cy="230832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a:buFont typeface="Wingdings" panose="05000000000000000000" pitchFamily="2" charset="2"/>
              <a:buChar char="v"/>
              <a:defRPr/>
            </a:pPr>
            <a:r>
              <a:rPr lang="es-PE" sz="3600" b="1" spc="50" dirty="0">
                <a:ln w="11430"/>
                <a:solidFill>
                  <a:srgbClr val="FFFF00"/>
                </a:solidFill>
                <a:effectLst>
                  <a:outerShdw blurRad="50800" dist="38100" algn="l" rotWithShape="0">
                    <a:prstClr val="black"/>
                  </a:outerShdw>
                </a:effectLst>
                <a:latin typeface="Arial Narrow" panose="020B0606020202030204" pitchFamily="34" charset="0"/>
              </a:rPr>
              <a:t>¿Cómo puedo hacer novedoso el </a:t>
            </a:r>
            <a:r>
              <a:rPr lang="es-PE" sz="3600" b="1" spc="50" dirty="0" smtClean="0">
                <a:ln w="11430"/>
                <a:solidFill>
                  <a:srgbClr val="FFFF00"/>
                </a:solidFill>
                <a:effectLst>
                  <a:outerShdw blurRad="50800" dist="38100" algn="l" rotWithShape="0">
                    <a:prstClr val="black"/>
                  </a:outerShdw>
                </a:effectLst>
                <a:latin typeface="Arial Narrow" panose="020B0606020202030204" pitchFamily="34" charset="0"/>
              </a:rPr>
              <a:t>mensaje </a:t>
            </a:r>
            <a:r>
              <a:rPr lang="es-PE" sz="3600" b="1" spc="50" dirty="0">
                <a:ln w="11430"/>
                <a:solidFill>
                  <a:srgbClr val="FFFF00"/>
                </a:solidFill>
                <a:effectLst>
                  <a:outerShdw blurRad="50800" dist="38100" algn="l" rotWithShape="0">
                    <a:prstClr val="black"/>
                  </a:outerShdw>
                </a:effectLst>
                <a:latin typeface="Arial Narrow" panose="020B0606020202030204" pitchFamily="34" charset="0"/>
              </a:rPr>
              <a:t>del</a:t>
            </a:r>
          </a:p>
          <a:p>
            <a:pPr algn="ctr">
              <a:defRPr/>
            </a:pPr>
            <a:r>
              <a:rPr lang="es-PE" sz="3600" b="1" spc="50" dirty="0" smtClean="0">
                <a:ln w="11430"/>
                <a:solidFill>
                  <a:srgbClr val="FFFF00"/>
                </a:solidFill>
                <a:effectLst>
                  <a:outerShdw blurRad="50800" dist="38100" algn="l" rotWithShape="0">
                    <a:prstClr val="black"/>
                  </a:outerShdw>
                </a:effectLst>
                <a:latin typeface="Arial Narrow" panose="020B0606020202030204" pitchFamily="34" charset="0"/>
              </a:rPr>
              <a:t> </a:t>
            </a:r>
            <a:r>
              <a:rPr lang="es-PE" sz="3600" b="1" spc="50" dirty="0">
                <a:ln w="11430"/>
                <a:solidFill>
                  <a:srgbClr val="FFFF00"/>
                </a:solidFill>
                <a:effectLst>
                  <a:outerShdw blurRad="50800" dist="38100" algn="l" rotWithShape="0">
                    <a:prstClr val="black"/>
                  </a:outerShdw>
                </a:effectLst>
                <a:latin typeface="Arial Narrow" panose="020B0606020202030204" pitchFamily="34" charset="0"/>
              </a:rPr>
              <a:t>e</a:t>
            </a:r>
            <a:r>
              <a:rPr lang="es-PE" sz="3600" b="1" spc="50" dirty="0" smtClean="0">
                <a:ln w="11430"/>
                <a:solidFill>
                  <a:srgbClr val="FFFF00"/>
                </a:solidFill>
                <a:effectLst>
                  <a:outerShdw blurRad="50800" dist="38100" algn="l" rotWithShape="0">
                    <a:prstClr val="black"/>
                  </a:outerShdw>
                </a:effectLst>
                <a:latin typeface="Arial Narrow" panose="020B0606020202030204" pitchFamily="34" charset="0"/>
              </a:rPr>
              <a:t>vangelio </a:t>
            </a:r>
          </a:p>
          <a:p>
            <a:pPr algn="ctr">
              <a:defRPr/>
            </a:pPr>
            <a:r>
              <a:rPr lang="es-PE" sz="3600" b="1" spc="50" dirty="0" smtClean="0">
                <a:ln w="11430"/>
                <a:solidFill>
                  <a:srgbClr val="FFFF00"/>
                </a:solidFill>
                <a:effectLst>
                  <a:outerShdw blurRad="50800" dist="38100" algn="l" rotWithShape="0">
                    <a:prstClr val="black"/>
                  </a:outerShdw>
                </a:effectLst>
                <a:latin typeface="Arial Narrow" panose="020B0606020202030204" pitchFamily="34" charset="0"/>
              </a:rPr>
              <a:t>en </a:t>
            </a:r>
            <a:r>
              <a:rPr lang="es-PE" sz="3600" b="1" spc="50" dirty="0">
                <a:ln w="11430"/>
                <a:solidFill>
                  <a:srgbClr val="FFFF00"/>
                </a:solidFill>
                <a:effectLst>
                  <a:outerShdw blurRad="50800" dist="38100" algn="l" rotWithShape="0">
                    <a:prstClr val="black"/>
                  </a:outerShdw>
                </a:effectLst>
                <a:latin typeface="Arial Narrow" panose="020B0606020202030204" pitchFamily="34" charset="0"/>
              </a:rPr>
              <a:t>mi entorno?</a:t>
            </a:r>
            <a:endParaRPr lang="es-ES" sz="3600" b="1" spc="50" dirty="0">
              <a:ln w="11430"/>
              <a:solidFill>
                <a:srgbClr val="FFFF00"/>
              </a:solidFill>
              <a:effectLst>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39423700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374" y="473846"/>
            <a:ext cx="8283031" cy="5926953"/>
          </a:xfrm>
          <a:prstGeom prst="rect">
            <a:avLst/>
          </a:prstGeom>
          <a:scene3d>
            <a:camera prst="orthographicFront"/>
            <a:lightRig rig="threePt" dir="t"/>
          </a:scene3d>
          <a:sp3d>
            <a:bevelT w="152400" h="50800" prst="softRound"/>
          </a:sp3d>
        </p:spPr>
      </p:pic>
      <p:sp>
        <p:nvSpPr>
          <p:cNvPr id="7" name="6 CuadroTexto"/>
          <p:cNvSpPr txBox="1"/>
          <p:nvPr/>
        </p:nvSpPr>
        <p:spPr>
          <a:xfrm>
            <a:off x="384173" y="378792"/>
            <a:ext cx="2968627" cy="147732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buFont typeface="Wingdings" panose="05000000000000000000" pitchFamily="2" charset="2"/>
              <a:buChar char="v"/>
              <a:defRPr/>
            </a:pPr>
            <a:r>
              <a:rPr lang="es-PE" sz="3000" b="1" spc="50" dirty="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rPr>
              <a:t>Se me ha regalado </a:t>
            </a:r>
            <a:endParaRPr lang="es-PE" sz="3000" b="1" spc="50" dirty="0" smtClean="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endParaRPr>
          </a:p>
          <a:p>
            <a:pPr>
              <a:defRPr/>
            </a:pPr>
            <a:r>
              <a:rPr lang="es-PE" sz="3000" b="1" spc="50" dirty="0" smtClean="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rPr>
              <a:t>el </a:t>
            </a:r>
            <a:r>
              <a:rPr lang="es-PE" sz="3000" b="1" spc="50" dirty="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rPr>
              <a:t>tesoro </a:t>
            </a:r>
            <a:r>
              <a:rPr lang="es-PE" sz="3000" b="1" spc="50" dirty="0" smtClean="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rPr>
              <a:t>  </a:t>
            </a:r>
            <a:endParaRPr lang="es-ES" sz="3000" b="1" spc="50" dirty="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endParaRPr>
          </a:p>
        </p:txBody>
      </p:sp>
      <p:sp>
        <p:nvSpPr>
          <p:cNvPr id="2" name="AutoShape 2" descr="Compartir LA ALEGRÍA DEL EVANGEL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Compartir la Alegría del Evangelio - Diócesis de Vitoria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ompartir LA ALEGRÍA DEL EVANGEL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Compartir LA ALEGRÍA DEL EVANGELIO"/>
          <p:cNvSpPr>
            <a:spLocks noChangeAspect="1" noChangeArrowheads="1"/>
          </p:cNvSpPr>
          <p:nvPr/>
        </p:nvSpPr>
        <p:spPr bwMode="auto">
          <a:xfrm>
            <a:off x="612775" y="312737"/>
            <a:ext cx="322988" cy="3229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6 CuadroTexto"/>
          <p:cNvSpPr txBox="1"/>
          <p:nvPr/>
        </p:nvSpPr>
        <p:spPr>
          <a:xfrm>
            <a:off x="460374" y="1940788"/>
            <a:ext cx="2968627" cy="286232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PE" sz="3000" b="1" spc="50" dirty="0" smtClean="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rPr>
              <a:t>de la </a:t>
            </a:r>
            <a:r>
              <a:rPr lang="es-PE" sz="3000" b="1" spc="50" dirty="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rPr>
              <a:t>palabra de Dios, ¿comparto la alegría de este regalo con los demás?</a:t>
            </a:r>
            <a:endParaRPr lang="es-ES" sz="3000" b="1" spc="50" dirty="0">
              <a:ln w="11430"/>
              <a:solidFill>
                <a:schemeClr val="accent2">
                  <a:lumMod val="50000"/>
                </a:schemeClr>
              </a:solidFill>
              <a:effectLst>
                <a:glow rad="101600">
                  <a:srgbClr val="FFFFFF"/>
                </a:glow>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9949220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par>
                          <p:cTn id="11" fill="hold">
                            <p:stCondLst>
                              <p:cond delay="31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36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600" y="460828"/>
            <a:ext cx="8272800" cy="5936343"/>
          </a:xfrm>
          <a:prstGeom prst="rect">
            <a:avLst/>
          </a:prstGeom>
          <a:scene3d>
            <a:camera prst="orthographicFront"/>
            <a:lightRig rig="threePt" dir="t"/>
          </a:scene3d>
          <a:sp3d>
            <a:bevelT w="152400" h="50800" prst="softRound"/>
          </a:sp3d>
        </p:spPr>
      </p:pic>
      <p:sp>
        <p:nvSpPr>
          <p:cNvPr id="8" name="7 CuadroTexto"/>
          <p:cNvSpPr txBox="1"/>
          <p:nvPr/>
        </p:nvSpPr>
        <p:spPr>
          <a:xfrm>
            <a:off x="592183" y="460828"/>
            <a:ext cx="7619999" cy="1200329"/>
          </a:xfrm>
          <a:prstGeom prst="rect">
            <a:avLst/>
          </a:prstGeom>
          <a:noFill/>
          <a:scene3d>
            <a:camera prst="orthographicFront"/>
            <a:lightRig rig="soft" dir="tl">
              <a:rot lat="0" lon="0" rev="0"/>
            </a:lightRig>
          </a:scene3d>
          <a:sp3d>
            <a:bevelT prst="relaxedInset"/>
          </a:sp3d>
        </p:spPr>
        <p:txBody>
          <a:bodyPr wrap="square">
            <a:spAutoFit/>
            <a:sp3d contourW="25400" prstMaterial="matte">
              <a:bevelT w="25400" h="55880" prst="artDeco"/>
              <a:contourClr>
                <a:schemeClr val="accent2">
                  <a:tint val="20000"/>
                </a:schemeClr>
              </a:contourClr>
            </a:sp3d>
          </a:bodyPr>
          <a:lstStyle/>
          <a:p>
            <a:pPr marL="571500" indent="-571500" algn="ctr">
              <a:buFont typeface="Wingdings" panose="05000000000000000000" pitchFamily="2" charset="2"/>
              <a:buChar char="v"/>
              <a:defRPr/>
            </a:pPr>
            <a:r>
              <a:rPr lang="es-PE" sz="3600" b="1" spc="50" dirty="0">
                <a:ln w="11430"/>
                <a:solidFill>
                  <a:srgbClr val="C00000"/>
                </a:solidFill>
                <a:effectLst>
                  <a:glow rad="63500">
                    <a:srgbClr val="FFFFFF"/>
                  </a:glow>
                  <a:outerShdw blurRad="76200" dist="50800" dir="5400000" algn="tl" rotWithShape="0">
                    <a:srgbClr val="000000">
                      <a:alpha val="65000"/>
                    </a:srgbClr>
                  </a:outerShdw>
                </a:effectLst>
                <a:latin typeface="Arial" charset="0"/>
              </a:rPr>
              <a:t>¿Mi </a:t>
            </a:r>
            <a:r>
              <a:rPr lang="es-PE" sz="3200" b="1" spc="50" dirty="0">
                <a:ln w="11430"/>
                <a:solidFill>
                  <a:srgbClr val="C00000"/>
                </a:solidFill>
                <a:effectLst>
                  <a:glow rad="63500">
                    <a:srgbClr val="FFFFFF"/>
                  </a:glow>
                  <a:outerShdw blurRad="76200" dist="50800" dir="5400000" algn="tl" rotWithShape="0">
                    <a:srgbClr val="000000">
                      <a:alpha val="65000"/>
                    </a:srgbClr>
                  </a:outerShdw>
                </a:effectLst>
                <a:latin typeface="Arial" charset="0"/>
              </a:rPr>
              <a:t>encuentro</a:t>
            </a:r>
            <a:r>
              <a:rPr lang="es-PE" sz="3600" b="1" spc="50" dirty="0">
                <a:ln w="11430"/>
                <a:solidFill>
                  <a:srgbClr val="C00000"/>
                </a:solidFill>
                <a:effectLst>
                  <a:glow rad="63500">
                    <a:srgbClr val="FFFFFF"/>
                  </a:glow>
                  <a:outerShdw blurRad="76200" dist="50800" dir="5400000" algn="tl" rotWithShape="0">
                    <a:srgbClr val="000000">
                      <a:alpha val="65000"/>
                    </a:srgbClr>
                  </a:outerShdw>
                </a:effectLst>
                <a:latin typeface="Arial" charset="0"/>
              </a:rPr>
              <a:t> con Cristo me ha hecho una persona nueva?</a:t>
            </a:r>
            <a:endParaRPr lang="es-ES" sz="3600" b="1" spc="50" dirty="0">
              <a:ln w="11430"/>
              <a:solidFill>
                <a:srgbClr val="C00000"/>
              </a:solidFill>
              <a:effectLst>
                <a:glow rad="63500">
                  <a:srgbClr val="FFFFFF"/>
                </a:glow>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20579542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ica | Free Photo #Freepik #freephoto #freemujer #freechica #freecara #freehum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48" y="481783"/>
            <a:ext cx="8256905" cy="591030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34248" y="409014"/>
            <a:ext cx="3954872" cy="2677656"/>
          </a:xfrm>
          <a:prstGeom prst="rect">
            <a:avLst/>
          </a:prstGeom>
          <a:noFill/>
          <a:scene3d>
            <a:camera prst="orthographicFront"/>
            <a:lightRig rig="soft" dir="tl">
              <a:rot lat="0" lon="0" rev="0"/>
            </a:lightRig>
          </a:scene3d>
          <a:sp3d>
            <a:bevelT prst="relaxedInset"/>
          </a:sp3d>
        </p:spPr>
        <p:txBody>
          <a:bodyPr wrap="square">
            <a:spAutoFit/>
          </a:bodyPr>
          <a:lstStyle/>
          <a:p>
            <a:pPr marL="457200" indent="-457200" algn="ctr">
              <a:buFont typeface="Wingdings" panose="05000000000000000000" pitchFamily="2" charset="2"/>
              <a:buChar char="v"/>
              <a:defRPr/>
            </a:pPr>
            <a:r>
              <a:rPr lang="es-PE" sz="2800" b="1" dirty="0">
                <a:ln w="6600">
                  <a:solidFill>
                    <a:schemeClr val="accent2"/>
                  </a:solidFill>
                  <a:prstDash val="solid"/>
                </a:ln>
                <a:solidFill>
                  <a:srgbClr val="FFFFFF"/>
                </a:solidFill>
                <a:effectLst>
                  <a:outerShdw blurRad="50800" dist="38100" algn="l" rotWithShape="0">
                    <a:srgbClr val="9A0000"/>
                  </a:outerShdw>
                </a:effectLst>
                <a:latin typeface="Arial" charset="0"/>
              </a:rPr>
              <a:t>Viendo que para “adquirir” el Reino de los Cielos es necesario </a:t>
            </a:r>
            <a:endParaRPr lang="es-PE" sz="2800" b="1" dirty="0" smtClean="0">
              <a:ln w="6600">
                <a:solidFill>
                  <a:schemeClr val="accent2"/>
                </a:solidFill>
                <a:prstDash val="solid"/>
              </a:ln>
              <a:solidFill>
                <a:srgbClr val="FFFFFF"/>
              </a:solidFill>
              <a:effectLst>
                <a:outerShdw blurRad="50800" dist="38100" algn="l" rotWithShape="0">
                  <a:srgbClr val="9A0000"/>
                </a:outerShdw>
              </a:effectLst>
              <a:latin typeface="Arial" charset="0"/>
            </a:endParaRPr>
          </a:p>
          <a:p>
            <a:pPr algn="ctr">
              <a:defRPr/>
            </a:pPr>
            <a:r>
              <a:rPr lang="es-PE" sz="2800" b="1" dirty="0" smtClean="0">
                <a:ln w="6600">
                  <a:solidFill>
                    <a:schemeClr val="accent2"/>
                  </a:solidFill>
                  <a:prstDash val="solid"/>
                </a:ln>
                <a:solidFill>
                  <a:srgbClr val="FFFFFF"/>
                </a:solidFill>
                <a:effectLst>
                  <a:outerShdw blurRad="50800" dist="38100" algn="l" rotWithShape="0">
                    <a:srgbClr val="9A0000"/>
                  </a:outerShdw>
                </a:effectLst>
                <a:latin typeface="Arial" charset="0"/>
              </a:rPr>
              <a:t>“</a:t>
            </a:r>
            <a:r>
              <a:rPr lang="es-PE" sz="2800" b="1" dirty="0">
                <a:ln w="6600">
                  <a:solidFill>
                    <a:schemeClr val="accent2"/>
                  </a:solidFill>
                  <a:prstDash val="solid"/>
                </a:ln>
                <a:solidFill>
                  <a:srgbClr val="FFFFFF"/>
                </a:solidFill>
                <a:effectLst>
                  <a:outerShdw blurRad="50800" dist="38100" algn="l" rotWithShape="0">
                    <a:srgbClr val="9A0000"/>
                  </a:outerShdw>
                </a:effectLst>
                <a:latin typeface="Arial" charset="0"/>
              </a:rPr>
              <a:t>vender todo” </a:t>
            </a:r>
            <a:r>
              <a:rPr lang="es-PE" sz="2400" b="1" dirty="0">
                <a:ln w="6600">
                  <a:solidFill>
                    <a:schemeClr val="accent2"/>
                  </a:solidFill>
                  <a:prstDash val="solid"/>
                </a:ln>
                <a:solidFill>
                  <a:srgbClr val="FFFFFF"/>
                </a:solidFill>
                <a:effectLst>
                  <a:outerShdw blurRad="50800" dist="38100" algn="l" rotWithShape="0">
                    <a:srgbClr val="9A0000"/>
                  </a:outerShdw>
                </a:effectLst>
                <a:latin typeface="Arial" charset="0"/>
              </a:rPr>
              <a:t>(13,44.46</a:t>
            </a:r>
            <a:r>
              <a:rPr lang="es-PE" sz="2400" b="1" dirty="0" smtClean="0">
                <a:ln w="6600">
                  <a:solidFill>
                    <a:schemeClr val="accent2"/>
                  </a:solidFill>
                  <a:prstDash val="solid"/>
                </a:ln>
                <a:solidFill>
                  <a:srgbClr val="FFFFFF"/>
                </a:solidFill>
                <a:effectLst>
                  <a:outerShdw blurRad="50800" dist="38100" algn="l" rotWithShape="0">
                    <a:srgbClr val="9A0000"/>
                  </a:outerShdw>
                </a:effectLst>
                <a:latin typeface="Arial" charset="0"/>
              </a:rPr>
              <a:t>),</a:t>
            </a:r>
            <a:endParaRPr lang="es-PE" sz="2800" b="1" dirty="0">
              <a:ln w="6600">
                <a:solidFill>
                  <a:schemeClr val="accent2"/>
                </a:solidFill>
                <a:prstDash val="solid"/>
              </a:ln>
              <a:solidFill>
                <a:srgbClr val="FFFFFF"/>
              </a:solidFill>
              <a:effectLst>
                <a:outerShdw blurRad="50800" dist="38100" algn="l" rotWithShape="0">
                  <a:srgbClr val="9A0000"/>
                </a:outerShdw>
              </a:effectLst>
              <a:latin typeface="Arial" charset="0"/>
            </a:endParaRPr>
          </a:p>
        </p:txBody>
      </p:sp>
      <p:sp>
        <p:nvSpPr>
          <p:cNvPr id="5" name="7 CuadroTexto"/>
          <p:cNvSpPr txBox="1"/>
          <p:nvPr/>
        </p:nvSpPr>
        <p:spPr>
          <a:xfrm>
            <a:off x="4528456" y="1558834"/>
            <a:ext cx="4250555" cy="3108543"/>
          </a:xfrm>
          <a:prstGeom prst="rect">
            <a:avLst/>
          </a:prstGeom>
          <a:noFill/>
          <a:scene3d>
            <a:camera prst="orthographicFront"/>
            <a:lightRig rig="soft" dir="tl">
              <a:rot lat="0" lon="0" rev="0"/>
            </a:lightRig>
          </a:scene3d>
          <a:sp3d>
            <a:bevelT prst="relaxedInset"/>
          </a:sp3d>
        </p:spPr>
        <p:txBody>
          <a:bodyPr wrap="square">
            <a:spAutoFit/>
          </a:bodyPr>
          <a:lstStyle/>
          <a:p>
            <a:pPr algn="ctr">
              <a:defRPr/>
            </a:pPr>
            <a:r>
              <a:rPr lang="es-PE" sz="2800" b="1" dirty="0" smtClean="0">
                <a:ln w="6600">
                  <a:solidFill>
                    <a:schemeClr val="accent2"/>
                  </a:solidFill>
                  <a:prstDash val="solid"/>
                </a:ln>
                <a:solidFill>
                  <a:srgbClr val="FFFFFF"/>
                </a:solidFill>
                <a:effectLst>
                  <a:glow rad="63500">
                    <a:schemeClr val="accent5">
                      <a:satMod val="175000"/>
                      <a:alpha val="40000"/>
                    </a:schemeClr>
                  </a:glow>
                  <a:outerShdw blurRad="50800" dist="38100" algn="l" rotWithShape="0">
                    <a:srgbClr val="C00000"/>
                  </a:outerShdw>
                </a:effectLst>
                <a:latin typeface="Calibri" panose="020F0502020204030204" pitchFamily="34" charset="0"/>
                <a:cs typeface="Calibri" panose="020F0502020204030204" pitchFamily="34" charset="0"/>
              </a:rPr>
              <a:t>¿</a:t>
            </a:r>
            <a:r>
              <a:rPr lang="es-PE" sz="2800" b="1" dirty="0">
                <a:ln w="6600">
                  <a:solidFill>
                    <a:schemeClr val="accent2"/>
                  </a:solidFill>
                  <a:prstDash val="solid"/>
                </a:ln>
                <a:solidFill>
                  <a:srgbClr val="FFFFFF"/>
                </a:solidFill>
                <a:effectLst>
                  <a:glow rad="63500">
                    <a:schemeClr val="accent5">
                      <a:satMod val="175000"/>
                      <a:alpha val="40000"/>
                    </a:schemeClr>
                  </a:glow>
                  <a:outerShdw blurRad="50800" dist="38100" algn="l" rotWithShape="0">
                    <a:srgbClr val="C00000"/>
                  </a:outerShdw>
                </a:effectLst>
                <a:latin typeface="Calibri" panose="020F0502020204030204" pitchFamily="34" charset="0"/>
                <a:cs typeface="Calibri" panose="020F0502020204030204" pitchFamily="34" charset="0"/>
              </a:rPr>
              <a:t>qué debo vender en mi vida, de qué cosas debo desprenderme para poder adquirir y poseer aquello que es vital y fundamental en la vida, como es el Reino de Dios?</a:t>
            </a:r>
            <a:endParaRPr lang="es-ES" sz="2800" b="1" dirty="0">
              <a:ln w="6600">
                <a:solidFill>
                  <a:schemeClr val="accent2"/>
                </a:solidFill>
                <a:prstDash val="solid"/>
              </a:ln>
              <a:solidFill>
                <a:srgbClr val="FFFFFF"/>
              </a:solidFill>
              <a:effectLst>
                <a:glow rad="63500">
                  <a:schemeClr val="accent5">
                    <a:satMod val="175000"/>
                    <a:alpha val="40000"/>
                  </a:schemeClr>
                </a:glow>
                <a:outerShdw blurRad="50800" dist="38100" algn="l" rotWithShape="0">
                  <a:srgbClr val="C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749095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par>
                          <p:cTn id="11" fill="hold">
                            <p:stCondLst>
                              <p:cond delay="84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36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4" y="465138"/>
            <a:ext cx="8283031" cy="5953079"/>
          </a:xfrm>
          <a:prstGeom prst="rect">
            <a:avLst/>
          </a:prstGeom>
          <a:scene3d>
            <a:camera prst="orthographicFront"/>
            <a:lightRig rig="threePt" dir="t"/>
          </a:scene3d>
          <a:sp3d>
            <a:bevelT prst="convex"/>
          </a:sp3d>
        </p:spPr>
      </p:pic>
      <p:sp>
        <p:nvSpPr>
          <p:cNvPr id="8" name="Rectangle 11"/>
          <p:cNvSpPr>
            <a:spLocks noChangeArrowheads="1"/>
          </p:cNvSpPr>
          <p:nvPr/>
        </p:nvSpPr>
        <p:spPr bwMode="auto">
          <a:xfrm>
            <a:off x="384503" y="3714047"/>
            <a:ext cx="8183581" cy="2313020"/>
          </a:xfrm>
          <a:prstGeom prst="rect">
            <a:avLst/>
          </a:prstGeom>
          <a:noFill/>
          <a:ln w="9525">
            <a:noFill/>
            <a:miter lim="800000"/>
            <a:headEnd/>
            <a:tailEnd/>
          </a:ln>
          <a:effectLst/>
        </p:spPr>
        <p:txBody>
          <a:bodyPr/>
          <a:lstStyle/>
          <a:p>
            <a:pPr marL="342900" algn="ctr"/>
            <a:r>
              <a:rPr lang="es-PE" sz="2600" b="1" dirty="0">
                <a:solidFill>
                  <a:prstClr val="white"/>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rPr>
              <a:t>Motivación: Para descubrir los preciosos tesoros que esconde la Palabra de Dios tenemos la ayuda imprescindible de la oración, que abre los ojos del corazón y permite desentrañar su novedad. Dispongámonos a rezar pidiendo la luz y la sabiduría de Dios.</a:t>
            </a:r>
          </a:p>
          <a:p>
            <a:pPr marL="342900" algn="ctr"/>
            <a:endParaRPr lang="es-PE" sz="2600" b="1" dirty="0">
              <a:solidFill>
                <a:prstClr val="white"/>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endParaRPr>
          </a:p>
        </p:txBody>
      </p:sp>
      <p:sp>
        <p:nvSpPr>
          <p:cNvPr id="2" name="AutoShape 2"/>
          <p:cNvSpPr>
            <a:spLocks noChangeArrowheads="1"/>
          </p:cNvSpPr>
          <p:nvPr/>
        </p:nvSpPr>
        <p:spPr bwMode="auto">
          <a:xfrm>
            <a:off x="532552" y="513232"/>
            <a:ext cx="2471905" cy="1376527"/>
          </a:xfrm>
          <a:prstGeom prst="roundRect">
            <a:avLst>
              <a:gd name="adj" fmla="val 16667"/>
            </a:avLst>
          </a:prstGeom>
          <a:solidFill>
            <a:srgbClr val="69D969"/>
          </a:solidFill>
          <a:ln w="38100">
            <a:solidFill>
              <a:srgbClr val="FFFF3B"/>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es-PE" b="1" dirty="0" smtClean="0">
                <a:solidFill>
                  <a:srgbClr val="C00000"/>
                </a:solidFill>
                <a:effectLst>
                  <a:outerShdw blurRad="38100" dist="38100" dir="2700000" algn="tl">
                    <a:srgbClr val="000000">
                      <a:alpha val="43137"/>
                    </a:srgbClr>
                  </a:outerShdw>
                </a:effectLst>
              </a:rPr>
              <a:t>ORATIO          </a:t>
            </a:r>
            <a:r>
              <a:rPr lang="es-PE" sz="1600" b="1" dirty="0" smtClean="0">
                <a:solidFill>
                  <a:srgbClr val="C00000"/>
                </a:solidFill>
                <a:effectLst>
                  <a:outerShdw blurRad="38100" dist="38100" dir="2700000" algn="tl">
                    <a:srgbClr val="000000">
                      <a:alpha val="43137"/>
                    </a:srgbClr>
                  </a:outerShdw>
                </a:effectLst>
              </a:rPr>
              <a:t>                            </a:t>
            </a:r>
            <a:r>
              <a:rPr lang="es-PE" b="1" dirty="0" smtClean="0">
                <a:solidFill>
                  <a:prstClr val="black"/>
                </a:solidFill>
                <a:effectLst>
                  <a:outerShdw blurRad="38100" dist="38100" dir="2700000" algn="tl">
                    <a:srgbClr val="000000">
                      <a:alpha val="43137"/>
                    </a:srgbClr>
                  </a:outerShdw>
                </a:effectLst>
              </a:rPr>
              <a:t>¿Qué </a:t>
            </a:r>
            <a:r>
              <a:rPr lang="es-PE" b="1" dirty="0">
                <a:solidFill>
                  <a:prstClr val="black"/>
                </a:solidFill>
                <a:effectLst>
                  <a:outerShdw blurRad="38100" dist="38100" dir="2700000" algn="tl">
                    <a:srgbClr val="000000">
                      <a:alpha val="43137"/>
                    </a:srgbClr>
                  </a:outerShdw>
                </a:effectLst>
              </a:rPr>
              <a:t>le digo al Señor motivado por su Palabra?</a:t>
            </a:r>
            <a:endParaRPr lang="es-PE" sz="4000" dirty="0">
              <a:solidFill>
                <a:prstClr val="black"/>
              </a:solidFill>
              <a:effectLst>
                <a:outerShdw blurRad="38100" dist="38100" dir="2700000" algn="tl">
                  <a:srgbClr val="000000">
                    <a:alpha val="43137"/>
                  </a:srgbClr>
                </a:outerShdw>
              </a:effectLst>
              <a:latin typeface="Arial" panose="020B0604020202020204" pitchFamily="34" charset="0"/>
            </a:endParaRPr>
          </a:p>
        </p:txBody>
      </p:sp>
      <p:sp>
        <p:nvSpPr>
          <p:cNvPr id="10" name="Rectangle 11"/>
          <p:cNvSpPr>
            <a:spLocks noChangeArrowheads="1"/>
          </p:cNvSpPr>
          <p:nvPr/>
        </p:nvSpPr>
        <p:spPr bwMode="auto">
          <a:xfrm>
            <a:off x="656821" y="3778353"/>
            <a:ext cx="4445294" cy="1440160"/>
          </a:xfrm>
          <a:prstGeom prst="rect">
            <a:avLst/>
          </a:prstGeom>
          <a:noFill/>
          <a:ln w="9525">
            <a:noFill/>
            <a:miter lim="800000"/>
            <a:headEnd/>
            <a:tailEnd/>
          </a:ln>
          <a:effectLst/>
        </p:spPr>
        <p:txBody>
          <a:bodyPr/>
          <a:lstStyle/>
          <a:p>
            <a:pPr marL="342900" indent="-342900" algn="r">
              <a:spcBef>
                <a:spcPct val="20000"/>
              </a:spcBef>
            </a:pPr>
            <a:endParaRPr lang="es-PE" sz="2800" dirty="0">
              <a:solidFill>
                <a:prstClr val="white"/>
              </a:solidFill>
              <a:effectLst>
                <a:outerShdw blurRad="50800" dist="38100" algn="l" rotWithShape="0">
                  <a:prstClr val="black"/>
                </a:outerShdw>
              </a:effectLst>
            </a:endParaRPr>
          </a:p>
        </p:txBody>
      </p:sp>
      <p:sp>
        <p:nvSpPr>
          <p:cNvPr id="9" name="Rectangle 11"/>
          <p:cNvSpPr>
            <a:spLocks noChangeArrowheads="1"/>
          </p:cNvSpPr>
          <p:nvPr/>
        </p:nvSpPr>
        <p:spPr bwMode="auto">
          <a:xfrm>
            <a:off x="4365938" y="4527791"/>
            <a:ext cx="4031087" cy="936104"/>
          </a:xfrm>
          <a:prstGeom prst="rect">
            <a:avLst/>
          </a:prstGeom>
          <a:noFill/>
          <a:ln w="9525">
            <a:noFill/>
            <a:miter lim="800000"/>
            <a:headEnd/>
            <a:tailEnd/>
          </a:ln>
          <a:effectLst/>
        </p:spPr>
        <p:txBody>
          <a:bodyPr/>
          <a:lstStyle/>
          <a:p>
            <a:pPr marL="342900" indent="-342900" algn="r">
              <a:spcBef>
                <a:spcPct val="20000"/>
              </a:spcBef>
            </a:pPr>
            <a:endParaRPr lang="es-PE" sz="2800" dirty="0">
              <a:solidFill>
                <a:prstClr val="white"/>
              </a:solidFill>
              <a:effectLst>
                <a:outerShdw blurRad="50800" dist="38100" algn="l" rotWithShape="0">
                  <a:prstClr val="black"/>
                </a:outerShdw>
              </a:effectLst>
            </a:endParaRPr>
          </a:p>
        </p:txBody>
      </p:sp>
      <p:sp>
        <p:nvSpPr>
          <p:cNvPr id="4" name="AutoShape 2" descr="Jesús, La Corona De Espinas, La Oración imagen png - image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Jesús, La Corona De Espinas, La Oración imagen png - imagen ..."/>
          <p:cNvSpPr>
            <a:spLocks noChangeAspect="1" noChangeArrowheads="1"/>
          </p:cNvSpPr>
          <p:nvPr/>
        </p:nvSpPr>
        <p:spPr bwMode="auto">
          <a:xfrm>
            <a:off x="307974" y="7937"/>
            <a:ext cx="1115465" cy="11154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Jesús, La Corona De Espinas, La Oración imagen png - imagen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613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1050"/>
                            </p:stCondLst>
                            <p:childTnLst>
                              <p:par>
                                <p:cTn id="13" presetID="41" presetClass="entr" presetSubtype="0" fill="hold" grpId="0" nodeType="afterEffect" nodePh="1">
                                  <p:stCondLst>
                                    <p:cond delay="0"/>
                                  </p:stCondLst>
                                  <p:endCondLst>
                                    <p:cond evt="begin" delay="0">
                                      <p:tn val="13"/>
                                    </p:cond>
                                  </p:end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gtEl>
                                      </p:cBhvr>
                                    </p:animEffect>
                                  </p:childTnLst>
                                </p:cTn>
                              </p:par>
                            </p:childTnLst>
                          </p:cTn>
                        </p:par>
                        <p:par>
                          <p:cTn id="20" fill="hold">
                            <p:stCondLst>
                              <p:cond delay="11550"/>
                            </p:stCondLst>
                            <p:childTnLst>
                              <p:par>
                                <p:cTn id="21" presetID="41" presetClass="entr" presetSubtype="0" fill="hold" grpId="0" nodeType="afterEffect" nodePh="1">
                                  <p:stCondLst>
                                    <p:cond delay="0"/>
                                  </p:stCondLst>
                                  <p:endCondLst>
                                    <p:cond evt="begin" delay="0">
                                      <p:tn val="21"/>
                                    </p:cond>
                                  </p:end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35" y="432607"/>
            <a:ext cx="8287861" cy="5959483"/>
          </a:xfrm>
          <a:prstGeom prst="rect">
            <a:avLst/>
          </a:prstGeom>
          <a:scene3d>
            <a:camera prst="orthographicFront"/>
            <a:lightRig rig="threePt" dir="t"/>
          </a:scene3d>
          <a:sp3d>
            <a:bevelT prst="convex"/>
          </a:sp3d>
        </p:spPr>
      </p:pic>
      <p:sp>
        <p:nvSpPr>
          <p:cNvPr id="8" name="Text Box 3"/>
          <p:cNvSpPr txBox="1">
            <a:spLocks noChangeArrowheads="1"/>
          </p:cNvSpPr>
          <p:nvPr/>
        </p:nvSpPr>
        <p:spPr bwMode="auto">
          <a:xfrm>
            <a:off x="539210" y="5745759"/>
            <a:ext cx="8195486" cy="646331"/>
          </a:xfrm>
          <a:prstGeom prst="rect">
            <a:avLst/>
          </a:prstGeom>
          <a:noFill/>
          <a:ln w="9525">
            <a:noFill/>
            <a:miter lim="800000"/>
            <a:headEnd/>
            <a:tailEnd/>
          </a:ln>
        </p:spPr>
        <p:txBody>
          <a:bodyPr wrap="square">
            <a:spAutoFit/>
          </a:bodyPr>
          <a:lstStyle/>
          <a:p>
            <a:pPr algn="ctr"/>
            <a:r>
              <a:rPr lang="es-PE" b="1" dirty="0">
                <a:solidFill>
                  <a:srgbClr val="70AD47">
                    <a:lumMod val="50000"/>
                  </a:srgbClr>
                </a:solidFill>
                <a:effectLst>
                  <a:glow rad="139700">
                    <a:srgbClr val="FFFFFF"/>
                  </a:glow>
                </a:effectLst>
              </a:rPr>
              <a:t>•  Luego de un tiempo de oración personal, compartimos nuestra oración. </a:t>
            </a:r>
            <a:r>
              <a:rPr lang="es-PE" b="1" dirty="0" smtClean="0">
                <a:solidFill>
                  <a:srgbClr val="70AD47">
                    <a:lumMod val="50000"/>
                  </a:srgbClr>
                </a:solidFill>
                <a:effectLst>
                  <a:glow rad="139700">
                    <a:srgbClr val="FFFFFF"/>
                  </a:glow>
                </a:effectLst>
              </a:rPr>
              <a:t>                            Se </a:t>
            </a:r>
            <a:r>
              <a:rPr lang="es-PE" b="1" dirty="0">
                <a:solidFill>
                  <a:srgbClr val="70AD47">
                    <a:lumMod val="50000"/>
                  </a:srgbClr>
                </a:solidFill>
                <a:effectLst>
                  <a:glow rad="139700">
                    <a:srgbClr val="FFFFFF"/>
                  </a:glow>
                </a:effectLst>
              </a:rPr>
              <a:t>puede, también, recitar el Salmo 118.</a:t>
            </a:r>
          </a:p>
        </p:txBody>
      </p:sp>
    </p:spTree>
    <p:extLst>
      <p:ext uri="{BB962C8B-B14F-4D97-AF65-F5344CB8AC3E}">
        <p14:creationId xmlns:p14="http://schemas.microsoft.com/office/powerpoint/2010/main" val="36135419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oraciones para consagrarse al Sagrado Corazón de Jesús - Vivi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48" y="419519"/>
            <a:ext cx="8265615" cy="599869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617576" y="672845"/>
            <a:ext cx="2629246"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eaLnBrk="0" hangingPunct="0">
              <a:defRPr/>
            </a:pPr>
            <a:r>
              <a:rPr lang="ca-ES" sz="3200" b="1" i="1" dirty="0">
                <a:ln w="6600">
                  <a:solidFill>
                    <a:schemeClr val="accent2"/>
                  </a:solidFill>
                  <a:prstDash val="solid"/>
                </a:ln>
                <a:solidFill>
                  <a:srgbClr val="FFFFFF"/>
                </a:solidFill>
                <a:effectLst>
                  <a:outerShdw dist="38100" dir="2700000" algn="tl" rotWithShape="0">
                    <a:srgbClr val="C00000"/>
                  </a:outerShdw>
                </a:effectLst>
                <a:latin typeface="Comic Sans MS" pitchFamily="66" charset="0"/>
              </a:rPr>
              <a:t> </a:t>
            </a:r>
            <a:r>
              <a:rPr lang="ca-ES" sz="3200" b="1" i="1" dirty="0" err="1">
                <a:ln w="6600">
                  <a:solidFill>
                    <a:schemeClr val="accent2"/>
                  </a:solidFill>
                  <a:prstDash val="solid"/>
                </a:ln>
                <a:solidFill>
                  <a:srgbClr val="FFFFFF"/>
                </a:solidFill>
                <a:effectLst>
                  <a:outerShdw dist="38100" dir="2700000" algn="tl" rotWithShape="0">
                    <a:srgbClr val="C00000"/>
                  </a:outerShdw>
                </a:effectLst>
                <a:latin typeface="Comic Sans MS" pitchFamily="66" charset="0"/>
              </a:rPr>
              <a:t>Salmo</a:t>
            </a:r>
            <a:r>
              <a:rPr lang="ca-ES" sz="3200" b="1" i="1" dirty="0">
                <a:ln w="6600">
                  <a:solidFill>
                    <a:schemeClr val="accent2"/>
                  </a:solidFill>
                  <a:prstDash val="solid"/>
                </a:ln>
                <a:solidFill>
                  <a:srgbClr val="FFFFFF"/>
                </a:solidFill>
                <a:effectLst>
                  <a:outerShdw dist="38100" dir="2700000" algn="tl" rotWithShape="0">
                    <a:srgbClr val="C00000"/>
                  </a:outerShdw>
                </a:effectLst>
                <a:latin typeface="Comic Sans MS" pitchFamily="66" charset="0"/>
              </a:rPr>
              <a:t> 118 </a:t>
            </a:r>
            <a:endParaRPr lang="ca-ES" sz="5400" b="1" i="1" dirty="0">
              <a:ln w="6600">
                <a:solidFill>
                  <a:schemeClr val="accent2"/>
                </a:solidFill>
                <a:prstDash val="solid"/>
              </a:ln>
              <a:solidFill>
                <a:srgbClr val="FFFFFF"/>
              </a:solidFill>
              <a:effectLst>
                <a:outerShdw dist="38100" dir="2700000" algn="tl" rotWithShape="0">
                  <a:srgbClr val="C00000"/>
                </a:outerShdw>
              </a:effectLst>
              <a:latin typeface="Comic Sans MS" pitchFamily="66" charset="0"/>
            </a:endParaRPr>
          </a:p>
        </p:txBody>
      </p:sp>
      <p:sp>
        <p:nvSpPr>
          <p:cNvPr id="16388" name="Rectangle 4"/>
          <p:cNvSpPr>
            <a:spLocks noChangeArrowheads="1"/>
          </p:cNvSpPr>
          <p:nvPr/>
        </p:nvSpPr>
        <p:spPr bwMode="auto">
          <a:xfrm>
            <a:off x="3741032" y="3042299"/>
            <a:ext cx="4955666" cy="2677656"/>
          </a:xfrm>
          <a:prstGeom prst="rect">
            <a:avLst/>
          </a:prstGeom>
          <a:noFill/>
          <a:ln w="9525">
            <a:noFill/>
            <a:miter lim="800000"/>
            <a:headEnd/>
            <a:tailEnd/>
          </a:ln>
        </p:spPr>
        <p:txBody>
          <a:bodyPr wrap="square">
            <a:spAutoFit/>
          </a:bodyPr>
          <a:lstStyle/>
          <a:p>
            <a:pPr algn="ctr" eaLnBrk="0" hangingPunct="0"/>
            <a:r>
              <a:rPr lang="es-ES" sz="2800" b="1" i="1" dirty="0">
                <a:ln w="6600">
                  <a:solidFill>
                    <a:schemeClr val="accent2">
                      <a:lumMod val="50000"/>
                    </a:schemeClr>
                  </a:solidFill>
                  <a:prstDash val="solid"/>
                </a:ln>
                <a:solidFill>
                  <a:srgbClr val="FFFFFF"/>
                </a:solidFill>
                <a:effectLst>
                  <a:glow rad="63500">
                    <a:srgbClr val="C00000">
                      <a:alpha val="40000"/>
                    </a:srgbClr>
                  </a:glow>
                  <a:outerShdw blurRad="50800" dist="38100" algn="l" rotWithShape="0">
                    <a:prstClr val="black"/>
                  </a:outerShdw>
                </a:effectLst>
                <a:latin typeface="Comic Sans MS" pitchFamily="66" charset="0"/>
                <a:cs typeface="Times New Roman" pitchFamily="18" charset="0"/>
              </a:rPr>
              <a:t>Mi herencia es el Señor; he resuelto guardar tus palabras. Más estimo yo los preceptos de tu boca que miles de monedas de oro y plata.</a:t>
            </a:r>
            <a:endParaRPr lang="ca-ES" sz="2800" b="1" i="1" dirty="0">
              <a:ln w="6600">
                <a:solidFill>
                  <a:schemeClr val="accent2">
                    <a:lumMod val="50000"/>
                  </a:schemeClr>
                </a:solidFill>
                <a:prstDash val="solid"/>
              </a:ln>
              <a:solidFill>
                <a:srgbClr val="FFFFFF"/>
              </a:solidFill>
              <a:effectLst>
                <a:glow rad="63500">
                  <a:srgbClr val="C00000">
                    <a:alpha val="40000"/>
                  </a:srgbClr>
                </a:glow>
                <a:outerShdw blurRad="50800" dist="38100" algn="l" rotWithShape="0">
                  <a:prstClr val="black"/>
                </a:outerShdw>
              </a:effectLst>
              <a:latin typeface="Verdana" pitchFamily="34" charset="0"/>
              <a:cs typeface="Times New Roman" pitchFamily="18" charset="0"/>
            </a:endParaRPr>
          </a:p>
        </p:txBody>
      </p:sp>
      <p:sp>
        <p:nvSpPr>
          <p:cNvPr id="16389" name="Rectangle 5"/>
          <p:cNvSpPr>
            <a:spLocks noChangeArrowheads="1"/>
          </p:cNvSpPr>
          <p:nvPr/>
        </p:nvSpPr>
        <p:spPr bwMode="auto">
          <a:xfrm>
            <a:off x="710410" y="5719955"/>
            <a:ext cx="7209025" cy="646331"/>
          </a:xfrm>
          <a:prstGeom prst="rect">
            <a:avLst/>
          </a:prstGeom>
          <a:noFill/>
          <a:ln w="9525">
            <a:noFill/>
            <a:miter lim="800000"/>
            <a:headEnd/>
            <a:tailEnd/>
          </a:ln>
        </p:spPr>
        <p:txBody>
          <a:bodyPr wrap="none">
            <a:spAutoFit/>
          </a:bodyPr>
          <a:lstStyle/>
          <a:p>
            <a:pPr eaLnBrk="0" hangingPunct="0"/>
            <a:r>
              <a:rPr lang="ca-ES" sz="3600" b="1" i="1" dirty="0">
                <a:ln w="6600">
                  <a:solidFill>
                    <a:srgbClr val="ED7D31">
                      <a:lumMod val="50000"/>
                    </a:srgbClr>
                  </a:solidFill>
                  <a:prstDash val="solid"/>
                </a:ln>
                <a:solidFill>
                  <a:srgbClr val="FFFFFF"/>
                </a:solidFill>
                <a:effectLst>
                  <a:outerShdw blurRad="50800" dist="38100" algn="l" rotWithShape="0">
                    <a:prstClr val="black"/>
                  </a:outerShdw>
                </a:effectLst>
                <a:latin typeface="Comic Sans MS" pitchFamily="66" charset="0"/>
              </a:rPr>
              <a:t>¡</a:t>
            </a:r>
            <a:r>
              <a:rPr lang="ca-ES" sz="3600" b="1" i="1" dirty="0" err="1">
                <a:ln w="6600">
                  <a:solidFill>
                    <a:srgbClr val="ED7D31">
                      <a:lumMod val="50000"/>
                    </a:srgbClr>
                  </a:solidFill>
                  <a:prstDash val="solid"/>
                </a:ln>
                <a:solidFill>
                  <a:srgbClr val="FFFFFF"/>
                </a:solidFill>
                <a:effectLst>
                  <a:outerShdw blurRad="50800" dist="38100" algn="l" rotWithShape="0">
                    <a:prstClr val="black"/>
                  </a:outerShdw>
                </a:effectLst>
                <a:latin typeface="Comic Sans MS" pitchFamily="66" charset="0"/>
              </a:rPr>
              <a:t>Cuánto</a:t>
            </a:r>
            <a:r>
              <a:rPr lang="ca-ES" sz="3600" b="1" i="1" dirty="0">
                <a:ln w="6600">
                  <a:solidFill>
                    <a:srgbClr val="ED7D31">
                      <a:lumMod val="50000"/>
                    </a:srgbClr>
                  </a:solidFill>
                  <a:prstDash val="solid"/>
                </a:ln>
                <a:solidFill>
                  <a:srgbClr val="FFFFFF"/>
                </a:solidFill>
                <a:effectLst>
                  <a:outerShdw blurRad="50800" dist="38100" algn="l" rotWithShape="0">
                    <a:prstClr val="black"/>
                  </a:outerShdw>
                </a:effectLst>
                <a:latin typeface="Comic Sans MS" pitchFamily="66" charset="0"/>
              </a:rPr>
              <a:t> amo tu </a:t>
            </a:r>
            <a:r>
              <a:rPr lang="ca-ES" sz="3600" b="1" i="1" dirty="0" err="1" smtClean="0">
                <a:ln w="6600">
                  <a:solidFill>
                    <a:srgbClr val="ED7D31">
                      <a:lumMod val="50000"/>
                    </a:srgbClr>
                  </a:solidFill>
                  <a:prstDash val="solid"/>
                </a:ln>
                <a:solidFill>
                  <a:srgbClr val="FFFFFF"/>
                </a:solidFill>
                <a:effectLst>
                  <a:outerShdw blurRad="50800" dist="38100" algn="l" rotWithShape="0">
                    <a:prstClr val="black"/>
                  </a:outerShdw>
                </a:effectLst>
                <a:latin typeface="Comic Sans MS" pitchFamily="66" charset="0"/>
              </a:rPr>
              <a:t>voluntad,Señor</a:t>
            </a:r>
            <a:r>
              <a:rPr lang="ca-ES" sz="3600" b="1" i="1" dirty="0" smtClean="0">
                <a:ln w="6600">
                  <a:solidFill>
                    <a:srgbClr val="ED7D31">
                      <a:lumMod val="50000"/>
                    </a:srgbClr>
                  </a:solidFill>
                  <a:prstDash val="solid"/>
                </a:ln>
                <a:solidFill>
                  <a:srgbClr val="FFFFFF"/>
                </a:solidFill>
                <a:effectLst>
                  <a:outerShdw blurRad="50800" dist="38100" algn="l" rotWithShape="0">
                    <a:prstClr val="black"/>
                  </a:outerShdw>
                </a:effectLst>
                <a:latin typeface="Comic Sans MS" pitchFamily="66" charset="0"/>
              </a:rPr>
              <a:t>!</a:t>
            </a:r>
            <a:r>
              <a:rPr lang="ca-ES" b="1" i="1" dirty="0" smtClean="0">
                <a:ln w="6600">
                  <a:solidFill>
                    <a:srgbClr val="ED7D31">
                      <a:lumMod val="50000"/>
                    </a:srgbClr>
                  </a:solidFill>
                  <a:prstDash val="solid"/>
                </a:ln>
                <a:solidFill>
                  <a:srgbClr val="FFFFFF"/>
                </a:solidFill>
                <a:effectLst>
                  <a:outerShdw blurRad="50800" dist="38100" algn="l" rotWithShape="0">
                    <a:prstClr val="black"/>
                  </a:outerShdw>
                </a:effectLst>
                <a:latin typeface="Comic Sans MS" pitchFamily="66" charset="0"/>
              </a:rPr>
              <a:t> </a:t>
            </a:r>
            <a:endParaRPr lang="ca-ES" b="1" i="1" dirty="0">
              <a:ln w="6600">
                <a:solidFill>
                  <a:srgbClr val="ED7D31">
                    <a:lumMod val="50000"/>
                  </a:srgbClr>
                </a:solidFill>
                <a:prstDash val="solid"/>
              </a:ln>
              <a:solidFill>
                <a:srgbClr val="FFFFFF"/>
              </a:solidFill>
              <a:effectLst>
                <a:outerShdw blurRad="50800" dist="38100" algn="l" rotWithShape="0">
                  <a:prstClr val="black"/>
                </a:outerShdw>
              </a:effectLst>
              <a:latin typeface="Comic Sans MS" pitchFamily="66" charset="0"/>
            </a:endParaRPr>
          </a:p>
        </p:txBody>
      </p:sp>
    </p:spTree>
    <p:extLst>
      <p:ext uri="{BB962C8B-B14F-4D97-AF65-F5344CB8AC3E}">
        <p14:creationId xmlns:p14="http://schemas.microsoft.com/office/powerpoint/2010/main" val="235754961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anim calcmode="lin" valueType="num">
                                      <p:cBhvr>
                                        <p:cTn id="8" dur="1000" fill="hold"/>
                                        <p:tgtEl>
                                          <p:spTgt spid="16388"/>
                                        </p:tgtEl>
                                        <p:attrNameLst>
                                          <p:attrName>ppt_x</p:attrName>
                                        </p:attrNameLst>
                                      </p:cBhvr>
                                      <p:tavLst>
                                        <p:tav tm="0">
                                          <p:val>
                                            <p:strVal val="#ppt_x-.1"/>
                                          </p:val>
                                        </p:tav>
                                        <p:tav tm="100000">
                                          <p:val>
                                            <p:strVal val="#ppt_x"/>
                                          </p:val>
                                        </p:tav>
                                      </p:tavLst>
                                    </p:anim>
                                    <p:anim calcmode="lin" valueType="num">
                                      <p:cBhvr>
                                        <p:cTn id="9" dur="1000" fill="hold"/>
                                        <p:tgtEl>
                                          <p:spTgt spid="16388"/>
                                        </p:tgtEl>
                                        <p:attrNameLst>
                                          <p:attrName>ppt_y</p:attrName>
                                        </p:attrNameLst>
                                      </p:cBhvr>
                                      <p:tavLst>
                                        <p:tav tm="0">
                                          <p:val>
                                            <p:strVal val="#ppt_y"/>
                                          </p:val>
                                        </p:tav>
                                        <p:tav tm="100000">
                                          <p:val>
                                            <p:strVal val="#ppt_y"/>
                                          </p:val>
                                        </p:tav>
                                      </p:tavLst>
                                    </p:anim>
                                  </p:childTnLst>
                                </p:cTn>
                              </p:par>
                            </p:childTnLst>
                          </p:cTn>
                        </p:par>
                        <p:par>
                          <p:cTn id="10" fill="hold">
                            <p:stCondLst>
                              <p:cond delay="118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6389"/>
                                        </p:tgtEl>
                                        <p:attrNameLst>
                                          <p:attrName>style.visibility</p:attrName>
                                        </p:attrNameLst>
                                      </p:cBhvr>
                                      <p:to>
                                        <p:strVal val="visible"/>
                                      </p:to>
                                    </p:set>
                                    <p:animEffect transition="in" filter="fade">
                                      <p:cBhvr>
                                        <p:cTn id="13" dur="1000"/>
                                        <p:tgtEl>
                                          <p:spTgt spid="16389"/>
                                        </p:tgtEl>
                                      </p:cBhvr>
                                    </p:animEffect>
                                    <p:anim calcmode="lin" valueType="num">
                                      <p:cBhvr>
                                        <p:cTn id="14" dur="1000" fill="hold"/>
                                        <p:tgtEl>
                                          <p:spTgt spid="16389"/>
                                        </p:tgtEl>
                                        <p:attrNameLst>
                                          <p:attrName>ppt_x</p:attrName>
                                        </p:attrNameLst>
                                      </p:cBhvr>
                                      <p:tavLst>
                                        <p:tav tm="0">
                                          <p:val>
                                            <p:strVal val="#ppt_x-.1"/>
                                          </p:val>
                                        </p:tav>
                                        <p:tav tm="100000">
                                          <p:val>
                                            <p:strVal val="#ppt_x"/>
                                          </p:val>
                                        </p:tav>
                                      </p:tavLst>
                                    </p:anim>
                                    <p:anim calcmode="lin" valueType="num">
                                      <p:cBhvr>
                                        <p:cTn id="15" dur="1000" fill="hold"/>
                                        <p:tgtEl>
                                          <p:spTgt spid="16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523" y="443843"/>
            <a:ext cx="8275173" cy="5965665"/>
          </a:xfrm>
          <a:prstGeom prst="rect">
            <a:avLst/>
          </a:prstGeom>
          <a:scene3d>
            <a:camera prst="orthographicFront"/>
            <a:lightRig rig="threePt" dir="t"/>
          </a:scene3d>
          <a:sp3d>
            <a:bevelT prst="convex"/>
          </a:sp3d>
        </p:spPr>
      </p:pic>
      <p:sp>
        <p:nvSpPr>
          <p:cNvPr id="19" name="18 Rectángulo"/>
          <p:cNvSpPr/>
          <p:nvPr/>
        </p:nvSpPr>
        <p:spPr>
          <a:xfrm>
            <a:off x="6645434" y="2636912"/>
            <a:ext cx="26802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 </a:t>
            </a:r>
          </a:p>
        </p:txBody>
      </p:sp>
      <p:sp>
        <p:nvSpPr>
          <p:cNvPr id="20" name="19 Rectángulo"/>
          <p:cNvSpPr/>
          <p:nvPr/>
        </p:nvSpPr>
        <p:spPr>
          <a:xfrm>
            <a:off x="1903740" y="5325924"/>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1" name="20 Rectángulo"/>
          <p:cNvSpPr/>
          <p:nvPr/>
        </p:nvSpPr>
        <p:spPr>
          <a:xfrm>
            <a:off x="206251" y="3738591"/>
            <a:ext cx="2646464"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2" name="21 Rectángulo"/>
          <p:cNvSpPr/>
          <p:nvPr/>
        </p:nvSpPr>
        <p:spPr>
          <a:xfrm>
            <a:off x="7110768" y="4633427"/>
            <a:ext cx="18473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3" name="22 Rectángulo"/>
          <p:cNvSpPr/>
          <p:nvPr/>
        </p:nvSpPr>
        <p:spPr>
          <a:xfrm>
            <a:off x="7549212" y="3615295"/>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4" name="23 Rectángulo"/>
          <p:cNvSpPr/>
          <p:nvPr/>
        </p:nvSpPr>
        <p:spPr>
          <a:xfrm>
            <a:off x="6397248" y="5415607"/>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16" name="2 Marcador de contenido"/>
          <p:cNvSpPr txBox="1">
            <a:spLocks/>
          </p:cNvSpPr>
          <p:nvPr/>
        </p:nvSpPr>
        <p:spPr>
          <a:xfrm>
            <a:off x="459524" y="341920"/>
            <a:ext cx="8192702" cy="9243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ctr"/>
            <a:r>
              <a:rPr lang="es-ES_tradnl" sz="2800" b="1" kern="0" dirty="0">
                <a:solidFill>
                  <a:prstClr val="black">
                    <a:lumMod val="95000"/>
                    <a:lumOff val="5000"/>
                  </a:prstClr>
                </a:solidFill>
                <a:effectLst>
                  <a:outerShdw blurRad="50800" dist="63500" algn="l" rotWithShape="0">
                    <a:prstClr val="white"/>
                  </a:outerShdw>
                </a:effectLst>
              </a:rPr>
              <a:t> </a:t>
            </a:r>
            <a:r>
              <a:rPr lang="es-ES_tradnl" sz="2400" b="1" kern="0" dirty="0">
                <a:solidFill>
                  <a:prstClr val="black">
                    <a:lumMod val="95000"/>
                    <a:lumOff val="5000"/>
                  </a:prstClr>
                </a:solidFill>
                <a:effectLst>
                  <a:glow rad="101600">
                    <a:srgbClr val="FFFFFF">
                      <a:alpha val="60000"/>
                    </a:srgbClr>
                  </a:glow>
                  <a:outerShdw blurRad="50800" dist="63500" algn="l" rotWithShape="0">
                    <a:prstClr val="white"/>
                  </a:outerShdw>
                </a:effectLst>
              </a:rPr>
              <a:t>Ambientación</a:t>
            </a:r>
            <a:r>
              <a:rPr lang="es-ES_tradnl" sz="1600" b="1" kern="0" dirty="0">
                <a:solidFill>
                  <a:prstClr val="black">
                    <a:lumMod val="95000"/>
                    <a:lumOff val="5000"/>
                  </a:prstClr>
                </a:solidFill>
                <a:effectLst>
                  <a:glow rad="101600">
                    <a:srgbClr val="FFFFFF">
                      <a:alpha val="60000"/>
                    </a:srgbClr>
                  </a:glow>
                  <a:outerShdw blurRad="50800" dist="63500" algn="l" rotWithShape="0">
                    <a:prstClr val="white"/>
                  </a:outerShdw>
                </a:effectLst>
              </a:rPr>
              <a:t>: </a:t>
            </a:r>
            <a:r>
              <a:rPr lang="es-ES_tradnl" sz="2000" b="1" dirty="0">
                <a:solidFill>
                  <a:prstClr val="black">
                    <a:lumMod val="95000"/>
                    <a:lumOff val="5000"/>
                  </a:prstClr>
                </a:solidFill>
                <a:effectLst>
                  <a:glow rad="101600">
                    <a:srgbClr val="FFFFFF">
                      <a:alpha val="60000"/>
                    </a:srgbClr>
                  </a:glow>
                  <a:outerShdw blurRad="50800" dist="63500" algn="l" rotWithShape="0">
                    <a:prstClr val="white"/>
                  </a:outerShdw>
                </a:effectLst>
              </a:rPr>
              <a:t>Al centro un cofre o joyero con perlas de fantasía; </a:t>
            </a:r>
            <a:endParaRPr lang="es-ES_tradnl" sz="2000" b="1" dirty="0" smtClean="0">
              <a:solidFill>
                <a:prstClr val="black">
                  <a:lumMod val="95000"/>
                  <a:lumOff val="5000"/>
                </a:prstClr>
              </a:solidFill>
              <a:effectLst>
                <a:glow rad="101600">
                  <a:srgbClr val="FFFFFF">
                    <a:alpha val="60000"/>
                  </a:srgbClr>
                </a:glow>
                <a:outerShdw blurRad="50800" dist="63500" algn="l" rotWithShape="0">
                  <a:prstClr val="white"/>
                </a:outerShdw>
              </a:effectLst>
            </a:endParaRPr>
          </a:p>
          <a:p>
            <a:pPr algn="ctr"/>
            <a:r>
              <a:rPr lang="es-ES_tradnl" sz="2000" b="1" dirty="0" smtClean="0">
                <a:solidFill>
                  <a:prstClr val="black">
                    <a:lumMod val="95000"/>
                    <a:lumOff val="5000"/>
                  </a:prstClr>
                </a:solidFill>
                <a:effectLst>
                  <a:glow rad="101600">
                    <a:srgbClr val="FFFFFF">
                      <a:alpha val="60000"/>
                    </a:srgbClr>
                  </a:glow>
                  <a:outerShdw blurRad="50800" dist="63500" algn="l" rotWithShape="0">
                    <a:prstClr val="white"/>
                  </a:outerShdw>
                </a:effectLst>
              </a:rPr>
              <a:t>frase</a:t>
            </a:r>
            <a:r>
              <a:rPr lang="es-ES_tradnl" sz="2000" b="1" dirty="0">
                <a:solidFill>
                  <a:prstClr val="black">
                    <a:lumMod val="95000"/>
                    <a:lumOff val="5000"/>
                  </a:prstClr>
                </a:solidFill>
                <a:effectLst>
                  <a:glow rad="101600">
                    <a:srgbClr val="FFFFFF">
                      <a:alpha val="60000"/>
                    </a:srgbClr>
                  </a:glow>
                  <a:outerShdw blurRad="50800" dist="63500" algn="l" rotWithShape="0">
                    <a:prstClr val="white"/>
                  </a:outerShdw>
                </a:effectLst>
              </a:rPr>
              <a:t>: “Tú eres nuestro tesoro</a:t>
            </a:r>
            <a:r>
              <a:rPr lang="es-ES_tradnl" sz="2000" b="1" dirty="0" smtClean="0">
                <a:solidFill>
                  <a:prstClr val="black">
                    <a:lumMod val="95000"/>
                    <a:lumOff val="5000"/>
                  </a:prstClr>
                </a:solidFill>
                <a:effectLst>
                  <a:glow rad="101600">
                    <a:srgbClr val="FFFFFF">
                      <a:alpha val="60000"/>
                    </a:srgbClr>
                  </a:glow>
                  <a:outerShdw blurRad="50800" dist="63500" algn="l" rotWithShape="0">
                    <a:prstClr val="white"/>
                  </a:outerShdw>
                </a:effectLst>
              </a:rPr>
              <a:t>”.  Cantos sugeridos: Anunciaremos tu Reino.</a:t>
            </a:r>
          </a:p>
          <a:p>
            <a:pPr algn="ctr"/>
            <a:endParaRPr lang="es-ES_tradnl" sz="2800" b="1" i="1" dirty="0" smtClean="0">
              <a:solidFill>
                <a:prstClr val="black">
                  <a:lumMod val="95000"/>
                  <a:lumOff val="5000"/>
                </a:prstClr>
              </a:solidFill>
              <a:effectLst>
                <a:glow rad="101600">
                  <a:srgbClr val="FFFFFF">
                    <a:alpha val="60000"/>
                  </a:srgbClr>
                </a:glow>
                <a:outerShdw blurRad="50800" dist="63500" algn="l" rotWithShape="0">
                  <a:prstClr val="white"/>
                </a:outerShdw>
              </a:effectLst>
            </a:endParaRPr>
          </a:p>
          <a:p>
            <a:pPr algn="ctr"/>
            <a:endParaRPr lang="es-PE" b="1" dirty="0">
              <a:solidFill>
                <a:prstClr val="black">
                  <a:lumMod val="95000"/>
                  <a:lumOff val="5000"/>
                </a:prstClr>
              </a:solidFill>
              <a:effectLst>
                <a:glow rad="101600">
                  <a:srgbClr val="FFFFFF">
                    <a:alpha val="60000"/>
                  </a:srgbClr>
                </a:glow>
                <a:outerShdw blurRad="50800" dist="63500" algn="l" rotWithShape="0">
                  <a:prstClr val="white"/>
                </a:outerShdw>
              </a:effectLst>
            </a:endParaRPr>
          </a:p>
          <a:p>
            <a:pPr algn="ctr"/>
            <a:endParaRPr lang="es-PE" b="1" kern="0" dirty="0">
              <a:solidFill>
                <a:prstClr val="black">
                  <a:lumMod val="95000"/>
                  <a:lumOff val="5000"/>
                </a:prstClr>
              </a:solidFill>
              <a:effectLst>
                <a:glow rad="101600">
                  <a:srgbClr val="FFFFFF">
                    <a:alpha val="60000"/>
                  </a:srgbClr>
                </a:glow>
                <a:outerShdw blurRad="50800" dist="63500" algn="l" rotWithShape="0">
                  <a:prstClr val="white"/>
                </a:outerShdw>
              </a:effectLst>
            </a:endParaRPr>
          </a:p>
        </p:txBody>
      </p:sp>
      <p:sp>
        <p:nvSpPr>
          <p:cNvPr id="17" name="1 Rectángulo"/>
          <p:cNvSpPr/>
          <p:nvPr/>
        </p:nvSpPr>
        <p:spPr>
          <a:xfrm>
            <a:off x="1529483" y="2030744"/>
            <a:ext cx="6391817" cy="471705"/>
          </a:xfrm>
          <a:prstGeom prst="rect">
            <a:avLst/>
          </a:prstGeom>
        </p:spPr>
        <p:txBody>
          <a:bodyPr wrap="none">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4800" b="1" i="1" dirty="0">
                <a:ln w="11430"/>
                <a:solidFill>
                  <a:srgbClr val="FFFF00"/>
                </a:solidFill>
                <a:effectLst>
                  <a:glow rad="101600">
                    <a:srgbClr val="000000">
                      <a:alpha val="60000"/>
                    </a:srgbClr>
                  </a:glow>
                  <a:outerShdw blurRad="50800" dist="39000" dir="5460000" algn="tl">
                    <a:srgbClr val="000000">
                      <a:alpha val="38000"/>
                    </a:srgbClr>
                  </a:outerShdw>
                </a:effectLst>
                <a:latin typeface="Berlin Sans FB Demi" panose="020E0802020502020306" pitchFamily="34" charset="0"/>
              </a:rPr>
              <a:t>“Tú eres nuestro tesoro”.</a:t>
            </a:r>
            <a:endParaRPr lang="es-PE" sz="4800" b="1" dirty="0">
              <a:ln w="11430"/>
              <a:solidFill>
                <a:srgbClr val="FFFF00"/>
              </a:solidFill>
              <a:effectLst>
                <a:glow rad="101600">
                  <a:srgbClr val="000000">
                    <a:alpha val="60000"/>
                  </a:srgbClr>
                </a:glow>
                <a:outerShdw blurRad="50800" dist="39000" dir="5460000" algn="tl">
                  <a:srgbClr val="000000">
                    <a:alpha val="38000"/>
                  </a:srgbClr>
                </a:outerShdw>
              </a:effectLst>
              <a:latin typeface="Berlin Sans FB Demi" panose="020E0802020502020306" pitchFamily="34" charset="0"/>
            </a:endParaRPr>
          </a:p>
        </p:txBody>
      </p:sp>
    </p:spTree>
    <p:extLst>
      <p:ext uri="{BB962C8B-B14F-4D97-AF65-F5344CB8AC3E}">
        <p14:creationId xmlns:p14="http://schemas.microsoft.com/office/powerpoint/2010/main" val="984456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375" autoRev="1" fill="hold">
                                          <p:stCondLst>
                                            <p:cond delay="0"/>
                                          </p:stCondLst>
                                        </p:cTn>
                                        <p:tgtEl>
                                          <p:spTgt spid="16"/>
                                        </p:tgtEl>
                                        <p:attrNameLst>
                                          <p:attrName>ppt_w</p:attrName>
                                        </p:attrNameLst>
                                      </p:cBhvr>
                                    </p:anim>
                                    <p:anim by="(#ppt_w*0.50)" calcmode="lin" valueType="num">
                                      <p:cBhvr>
                                        <p:cTn id="8" dur="375" decel="50000" autoRev="1" fill="hold">
                                          <p:stCondLst>
                                            <p:cond delay="0"/>
                                          </p:stCondLst>
                                        </p:cTn>
                                        <p:tgtEl>
                                          <p:spTgt spid="16"/>
                                        </p:tgtEl>
                                        <p:attrNameLst>
                                          <p:attrName>ppt_x</p:attrName>
                                        </p:attrNameLst>
                                      </p:cBhvr>
                                    </p:anim>
                                    <p:anim from="(-#ppt_h/2)" to="(#ppt_y)" calcmode="lin" valueType="num">
                                      <p:cBhvr>
                                        <p:cTn id="9" dur="750" fill="hold">
                                          <p:stCondLst>
                                            <p:cond delay="0"/>
                                          </p:stCondLst>
                                        </p:cTn>
                                        <p:tgtEl>
                                          <p:spTgt spid="16"/>
                                        </p:tgtEl>
                                        <p:attrNameLst>
                                          <p:attrName>ppt_y</p:attrName>
                                        </p:attrNameLst>
                                      </p:cBhvr>
                                    </p:anim>
                                    <p:animRot by="21600000">
                                      <p:cBhvr>
                                        <p:cTn id="10" dur="750" fill="hold">
                                          <p:stCondLst>
                                            <p:cond delay="0"/>
                                          </p:stCondLst>
                                        </p:cTn>
                                        <p:tgtEl>
                                          <p:spTgt spid="16"/>
                                        </p:tgtEl>
                                        <p:attrNameLst>
                                          <p:attrName>r</p:attrName>
                                        </p:attrNameLst>
                                      </p:cBhvr>
                                    </p:animRot>
                                  </p:childTnLst>
                                </p:cTn>
                              </p:par>
                            </p:childTnLst>
                          </p:cTn>
                        </p:par>
                        <p:par>
                          <p:cTn id="11" fill="hold">
                            <p:stCondLst>
                              <p:cond delay="96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by="(-#ppt_w*2)" calcmode="lin" valueType="num">
                                      <p:cBhvr rctx="PPT">
                                        <p:cTn id="14" dur="375" autoRev="1" fill="hold">
                                          <p:stCondLst>
                                            <p:cond delay="0"/>
                                          </p:stCondLst>
                                        </p:cTn>
                                        <p:tgtEl>
                                          <p:spTgt spid="17"/>
                                        </p:tgtEl>
                                        <p:attrNameLst>
                                          <p:attrName>ppt_w</p:attrName>
                                        </p:attrNameLst>
                                      </p:cBhvr>
                                    </p:anim>
                                    <p:anim by="(#ppt_w*0.50)" calcmode="lin" valueType="num">
                                      <p:cBhvr>
                                        <p:cTn id="15" dur="375" decel="50000" autoRev="1" fill="hold">
                                          <p:stCondLst>
                                            <p:cond delay="0"/>
                                          </p:stCondLst>
                                        </p:cTn>
                                        <p:tgtEl>
                                          <p:spTgt spid="17"/>
                                        </p:tgtEl>
                                        <p:attrNameLst>
                                          <p:attrName>ppt_x</p:attrName>
                                        </p:attrNameLst>
                                      </p:cBhvr>
                                    </p:anim>
                                    <p:anim from="(-#ppt_h/2)" to="(#ppt_y)" calcmode="lin" valueType="num">
                                      <p:cBhvr>
                                        <p:cTn id="16" dur="750" fill="hold">
                                          <p:stCondLst>
                                            <p:cond delay="0"/>
                                          </p:stCondLst>
                                        </p:cTn>
                                        <p:tgtEl>
                                          <p:spTgt spid="17"/>
                                        </p:tgtEl>
                                        <p:attrNameLst>
                                          <p:attrName>ppt_y</p:attrName>
                                        </p:attrNameLst>
                                      </p:cBhvr>
                                    </p:anim>
                                    <p:animRot by="21600000">
                                      <p:cBhvr>
                                        <p:cTn id="17"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UMENTAR La FE en Momentos Difíciles y Aferrarse a Las PROMESAS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39" y="462912"/>
            <a:ext cx="8305458" cy="595530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429239" y="462913"/>
            <a:ext cx="3655081" cy="1877437"/>
          </a:xfrm>
          <a:prstGeom prst="rect">
            <a:avLst/>
          </a:prstGeom>
          <a:noFill/>
          <a:ln w="9525">
            <a:noFill/>
            <a:miter lim="800000"/>
            <a:headEnd/>
            <a:tailEnd/>
          </a:ln>
          <a:effectLst/>
        </p:spPr>
        <p:txBody>
          <a:bodyPr wrap="square">
            <a:spAutoFit/>
          </a:bodyPr>
          <a:lstStyle/>
          <a:p>
            <a:pPr eaLnBrk="0" hangingPunct="0">
              <a:defRPr/>
            </a:pP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Que tu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bondad</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me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consuele</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según</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la promesa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hecha</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 tu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siervo</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t>
            </a:r>
          </a:p>
        </p:txBody>
      </p:sp>
      <p:sp>
        <p:nvSpPr>
          <p:cNvPr id="3076" name="Rectangle 4"/>
          <p:cNvSpPr>
            <a:spLocks noChangeArrowheads="1"/>
          </p:cNvSpPr>
          <p:nvPr/>
        </p:nvSpPr>
        <p:spPr bwMode="auto">
          <a:xfrm>
            <a:off x="714113" y="5615969"/>
            <a:ext cx="7637463" cy="641350"/>
          </a:xfrm>
          <a:prstGeom prst="rect">
            <a:avLst/>
          </a:prstGeom>
          <a:noFill/>
          <a:ln w="9525">
            <a:noFill/>
            <a:miter lim="800000"/>
            <a:headEnd/>
            <a:tailEnd/>
          </a:ln>
          <a:effectLst/>
        </p:spPr>
        <p:txBody>
          <a:bodyPr wrap="none">
            <a:spAutoFit/>
          </a:bodyPr>
          <a:lstStyle/>
          <a:p>
            <a:pPr eaLnBrk="0" hangingPunct="0">
              <a:defRPr/>
            </a:pPr>
            <a:r>
              <a:rPr lang="ca-ES" sz="3600" b="1" i="1" dirty="0">
                <a:solidFill>
                  <a:srgbClr val="5B9BD5">
                    <a:lumMod val="20000"/>
                    <a:lumOff val="80000"/>
                  </a:srgbClr>
                </a:solidFill>
                <a:effectLst>
                  <a:glow rad="101600">
                    <a:srgbClr val="000000">
                      <a:alpha val="60000"/>
                    </a:srgbClr>
                  </a:glow>
                  <a:outerShdw blurRad="38100" dist="38100" dir="2700000" algn="tl">
                    <a:srgbClr val="C0C0C0"/>
                  </a:outerShdw>
                </a:effectLst>
                <a:latin typeface="Comic Sans MS" pitchFamily="66" charset="0"/>
              </a:rPr>
              <a:t>¡</a:t>
            </a:r>
            <a:r>
              <a:rPr lang="ca-ES" sz="3600" b="1" i="1" dirty="0" err="1">
                <a:solidFill>
                  <a:srgbClr val="5B9BD5">
                    <a:lumMod val="20000"/>
                    <a:lumOff val="80000"/>
                  </a:srgbClr>
                </a:solidFill>
                <a:effectLst>
                  <a:glow rad="101600">
                    <a:srgbClr val="000000">
                      <a:alpha val="60000"/>
                    </a:srgbClr>
                  </a:glow>
                  <a:outerShdw blurRad="38100" dist="38100" dir="2700000" algn="tl">
                    <a:srgbClr val="C0C0C0"/>
                  </a:outerShdw>
                </a:effectLst>
                <a:latin typeface="Comic Sans MS" pitchFamily="66" charset="0"/>
              </a:rPr>
              <a:t>Cuánto</a:t>
            </a:r>
            <a:r>
              <a:rPr lang="ca-ES" sz="3600" b="1" i="1" dirty="0">
                <a:solidFill>
                  <a:srgbClr val="5B9BD5">
                    <a:lumMod val="20000"/>
                    <a:lumOff val="80000"/>
                  </a:srgbClr>
                </a:solidFill>
                <a:effectLst>
                  <a:glow rad="101600">
                    <a:srgbClr val="000000">
                      <a:alpha val="60000"/>
                    </a:srgbClr>
                  </a:glow>
                  <a:outerShdw blurRad="38100" dist="38100" dir="2700000" algn="tl">
                    <a:srgbClr val="C0C0C0"/>
                  </a:outerShdw>
                </a:effectLst>
                <a:latin typeface="Comic Sans MS" pitchFamily="66" charset="0"/>
              </a:rPr>
              <a:t> amo tu </a:t>
            </a:r>
            <a:r>
              <a:rPr lang="ca-ES" sz="3600" b="1" i="1" dirty="0" err="1">
                <a:solidFill>
                  <a:srgbClr val="5B9BD5">
                    <a:lumMod val="20000"/>
                    <a:lumOff val="80000"/>
                  </a:srgbClr>
                </a:solidFill>
                <a:effectLst>
                  <a:glow rad="101600">
                    <a:srgbClr val="000000">
                      <a:alpha val="60000"/>
                    </a:srgbClr>
                  </a:glow>
                  <a:outerShdw blurRad="38100" dist="38100" dir="2700000" algn="tl">
                    <a:srgbClr val="C0C0C0"/>
                  </a:outerShdw>
                </a:effectLst>
                <a:latin typeface="Comic Sans MS" pitchFamily="66" charset="0"/>
              </a:rPr>
              <a:t>voluntad</a:t>
            </a:r>
            <a:r>
              <a:rPr lang="ca-ES" sz="3600" b="1" i="1" dirty="0">
                <a:solidFill>
                  <a:srgbClr val="5B9BD5">
                    <a:lumMod val="20000"/>
                    <a:lumOff val="80000"/>
                  </a:srgbClr>
                </a:solidFill>
                <a:effectLst>
                  <a:glow rad="101600">
                    <a:srgbClr val="000000">
                      <a:alpha val="60000"/>
                    </a:srgbClr>
                  </a:glow>
                  <a:outerShdw blurRad="38100" dist="38100" dir="2700000" algn="tl">
                    <a:srgbClr val="C0C0C0"/>
                  </a:outerShdw>
                </a:effectLst>
                <a:latin typeface="Comic Sans MS" pitchFamily="66" charset="0"/>
              </a:rPr>
              <a:t>, </a:t>
            </a:r>
            <a:r>
              <a:rPr lang="ca-ES" sz="3600" b="1" i="1" dirty="0" err="1">
                <a:solidFill>
                  <a:srgbClr val="5B9BD5">
                    <a:lumMod val="20000"/>
                    <a:lumOff val="80000"/>
                  </a:srgbClr>
                </a:solidFill>
                <a:effectLst>
                  <a:glow rad="101600">
                    <a:srgbClr val="000000">
                      <a:alpha val="60000"/>
                    </a:srgbClr>
                  </a:glow>
                  <a:outerShdw blurRad="38100" dist="38100" dir="2700000" algn="tl">
                    <a:srgbClr val="C0C0C0"/>
                  </a:outerShdw>
                </a:effectLst>
                <a:latin typeface="Comic Sans MS" pitchFamily="66" charset="0"/>
              </a:rPr>
              <a:t>Señor</a:t>
            </a:r>
            <a:r>
              <a:rPr lang="ca-ES" sz="3600" b="1" i="1" dirty="0">
                <a:solidFill>
                  <a:srgbClr val="5B9BD5">
                    <a:lumMod val="20000"/>
                    <a:lumOff val="80000"/>
                  </a:srgbClr>
                </a:solidFill>
                <a:effectLst>
                  <a:glow rad="101600">
                    <a:srgbClr val="000000">
                      <a:alpha val="60000"/>
                    </a:srgbClr>
                  </a:glow>
                  <a:outerShdw blurRad="38100" dist="38100" dir="2700000" algn="tl">
                    <a:srgbClr val="C0C0C0"/>
                  </a:outerShdw>
                </a:effectLst>
                <a:latin typeface="Comic Sans MS" pitchFamily="66" charset="0"/>
              </a:rPr>
              <a:t> ! </a:t>
            </a:r>
          </a:p>
        </p:txBody>
      </p:sp>
      <p:pic>
        <p:nvPicPr>
          <p:cNvPr id="2" name="Imagen 1"/>
          <p:cNvPicPr>
            <a:picLocks noChangeAspect="1"/>
          </p:cNvPicPr>
          <p:nvPr/>
        </p:nvPicPr>
        <p:blipFill>
          <a:blip r:embed="rId3"/>
          <a:stretch>
            <a:fillRect/>
          </a:stretch>
        </p:blipFill>
        <p:spPr>
          <a:xfrm>
            <a:off x="3578406" y="1578309"/>
            <a:ext cx="2282462" cy="2343694"/>
          </a:xfrm>
          <a:prstGeom prst="rect">
            <a:avLst/>
          </a:prstGeom>
          <a:effectLst>
            <a:softEdge rad="635000"/>
          </a:effectLst>
        </p:spPr>
      </p:pic>
      <p:sp>
        <p:nvSpPr>
          <p:cNvPr id="6" name="Rectangle 3"/>
          <p:cNvSpPr>
            <a:spLocks noChangeArrowheads="1"/>
          </p:cNvSpPr>
          <p:nvPr/>
        </p:nvSpPr>
        <p:spPr bwMode="auto">
          <a:xfrm>
            <a:off x="4859383" y="462913"/>
            <a:ext cx="3766457" cy="2323713"/>
          </a:xfrm>
          <a:prstGeom prst="rect">
            <a:avLst/>
          </a:prstGeom>
          <a:noFill/>
          <a:ln w="9525">
            <a:noFill/>
            <a:miter lim="800000"/>
            <a:headEnd/>
            <a:tailEnd/>
          </a:ln>
          <a:effectLst/>
        </p:spPr>
        <p:txBody>
          <a:bodyPr wrap="square">
            <a:spAutoFit/>
          </a:bodyPr>
          <a:lstStyle/>
          <a:p>
            <a:pPr algn="r" eaLnBrk="0" hangingPunct="0">
              <a:defRPr/>
            </a:pPr>
            <a:r>
              <a:rPr lang="ca-ES" sz="2900" b="1" i="1" dirty="0" smtClean="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cuando</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t>
            </a:r>
            <a:r>
              <a:rPr lang="ca-ES" sz="2900" b="1" i="1" dirty="0" smtClean="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me </a:t>
            </a:r>
            <a:r>
              <a:rPr lang="ca-ES" sz="2900" b="1" i="1" dirty="0" err="1" smtClean="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alcance</a:t>
            </a:r>
            <a:r>
              <a:rPr lang="ca-ES" sz="2900" b="1" i="1" dirty="0" smtClean="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tu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compasión</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viviré</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y mis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delicias</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serán</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 tu </a:t>
            </a:r>
            <a:r>
              <a:rPr lang="ca-ES" sz="2900" b="1" i="1" dirty="0" err="1">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voluntad</a:t>
            </a:r>
            <a:r>
              <a:rPr lang="ca-ES" sz="2900" b="1" i="1" dirty="0">
                <a:solidFill>
                  <a:srgbClr val="FFFF00"/>
                </a:solidFill>
                <a:effectLst>
                  <a:glow rad="635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194993490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1"/>
                                          </p:val>
                                        </p:tav>
                                        <p:tav tm="100000">
                                          <p:val>
                                            <p:strVal val="#ppt_x"/>
                                          </p:val>
                                        </p:tav>
                                      </p:tavLst>
                                    </p:anim>
                                    <p:anim calcmode="lin" valueType="num">
                                      <p:cBhvr>
                                        <p:cTn id="9" dur="1000" fill="hold"/>
                                        <p:tgtEl>
                                          <p:spTgt spid="3075"/>
                                        </p:tgtEl>
                                        <p:attrNameLst>
                                          <p:attrName>ppt_y</p:attrName>
                                        </p:attrNameLst>
                                      </p:cBhvr>
                                      <p:tavLst>
                                        <p:tav tm="0">
                                          <p:val>
                                            <p:strVal val="#ppt_y"/>
                                          </p:val>
                                        </p:tav>
                                        <p:tav tm="100000">
                                          <p:val>
                                            <p:strVal val="#ppt_y"/>
                                          </p:val>
                                        </p:tav>
                                      </p:tavLst>
                                    </p:anim>
                                  </p:childTnLst>
                                </p:cTn>
                              </p:par>
                            </p:childTnLst>
                          </p:cTn>
                        </p:par>
                        <p:par>
                          <p:cTn id="10" fill="hold">
                            <p:stCondLst>
                              <p:cond delay="6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31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1"/>
                                          </p:val>
                                        </p:tav>
                                        <p:tav tm="100000">
                                          <p:val>
                                            <p:strVal val="#ppt_x"/>
                                          </p:val>
                                        </p:tav>
                                      </p:tavLst>
                                    </p:anim>
                                    <p:anim calcmode="lin" valueType="num">
                                      <p:cBhvr>
                                        <p:cTn id="21"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565" y="467649"/>
            <a:ext cx="8274917" cy="5941860"/>
          </a:xfrm>
          <a:prstGeom prst="rect">
            <a:avLst/>
          </a:prstGeom>
          <a:scene3d>
            <a:camera prst="orthographicFront"/>
            <a:lightRig rig="threePt" dir="t"/>
          </a:scene3d>
          <a:sp3d>
            <a:bevelT prst="convex"/>
          </a:sp3d>
        </p:spPr>
      </p:pic>
      <p:sp>
        <p:nvSpPr>
          <p:cNvPr id="3" name="Rectangle 3"/>
          <p:cNvSpPr>
            <a:spLocks noChangeArrowheads="1"/>
          </p:cNvSpPr>
          <p:nvPr/>
        </p:nvSpPr>
        <p:spPr bwMode="auto">
          <a:xfrm>
            <a:off x="443426" y="724453"/>
            <a:ext cx="2412980" cy="5170646"/>
          </a:xfrm>
          <a:prstGeom prst="rect">
            <a:avLst/>
          </a:prstGeom>
          <a:noFill/>
          <a:ln w="9525">
            <a:noFill/>
            <a:miter lim="800000"/>
            <a:headEnd/>
            <a:tailEnd/>
          </a:ln>
          <a:effectLst/>
        </p:spPr>
        <p:txBody>
          <a:bodyPr wrap="square">
            <a:spAutoFit/>
          </a:bodyPr>
          <a:lstStyle/>
          <a:p>
            <a:pPr eaLnBrk="0" hangingPunct="0">
              <a:defRPr/>
            </a:pPr>
            <a:r>
              <a:rPr lang="es-ES" sz="3000" b="1" i="1" dirty="0">
                <a:solidFill>
                  <a:schemeClr val="bg1"/>
                </a:solidFill>
                <a:effectLst>
                  <a:outerShdw blurRad="50800" dist="38100" algn="l" rotWithShape="0">
                    <a:prstClr val="black"/>
                  </a:outerShdw>
                </a:effectLst>
                <a:latin typeface="Comic Sans MS" pitchFamily="66" charset="0"/>
                <a:cs typeface="Times New Roman" pitchFamily="18" charset="0"/>
              </a:rPr>
              <a:t>Yo amo tus mandatos más que el oro purísimo; por eso aprecio tus decretos y detesto el camino de la mentira</a:t>
            </a:r>
            <a:r>
              <a:rPr lang="es-ES" sz="3000" b="1" i="1" dirty="0" smtClean="0">
                <a:solidFill>
                  <a:schemeClr val="bg1"/>
                </a:solidFill>
                <a:effectLst>
                  <a:outerShdw blurRad="50800" dist="38100" algn="l" rotWithShape="0">
                    <a:prstClr val="black"/>
                  </a:outerShdw>
                </a:effectLst>
                <a:latin typeface="Comic Sans MS" pitchFamily="66" charset="0"/>
                <a:cs typeface="Times New Roman" pitchFamily="18" charset="0"/>
              </a:rPr>
              <a:t>.</a:t>
            </a:r>
            <a:endParaRPr lang="ca-ES" sz="3000" b="1" i="1" dirty="0">
              <a:solidFill>
                <a:schemeClr val="bg1"/>
              </a:solidFill>
              <a:effectLst>
                <a:outerShdw blurRad="50800" dist="38100" algn="l" rotWithShape="0">
                  <a:prstClr val="black"/>
                </a:outerShdw>
              </a:effectLst>
              <a:latin typeface="Verdana" pitchFamily="34" charset="0"/>
              <a:cs typeface="Times New Roman" pitchFamily="18" charset="0"/>
            </a:endParaRPr>
          </a:p>
        </p:txBody>
      </p:sp>
      <p:sp>
        <p:nvSpPr>
          <p:cNvPr id="4" name="Rectangle 4"/>
          <p:cNvSpPr>
            <a:spLocks noChangeArrowheads="1"/>
          </p:cNvSpPr>
          <p:nvPr/>
        </p:nvSpPr>
        <p:spPr bwMode="auto">
          <a:xfrm>
            <a:off x="5416731" y="4089998"/>
            <a:ext cx="3024660" cy="1754326"/>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eaLnBrk="0" hangingPunct="0">
              <a:defRPr/>
            </a:pPr>
            <a:r>
              <a:rPr lang="ca-ES" sz="3600" b="1" i="1" dirty="0">
                <a:solidFill>
                  <a:srgbClr val="FFFFFF"/>
                </a:solidFill>
                <a:latin typeface="Comic Sans MS" pitchFamily="66" charset="0"/>
              </a:rPr>
              <a:t>¡</a:t>
            </a:r>
            <a:r>
              <a:rPr lang="ca-ES" sz="3600" b="1" i="1" dirty="0" err="1">
                <a:solidFill>
                  <a:srgbClr val="FFFFFF"/>
                </a:solidFill>
                <a:latin typeface="Comic Sans MS" pitchFamily="66" charset="0"/>
              </a:rPr>
              <a:t>Cuánto</a:t>
            </a:r>
            <a:r>
              <a:rPr lang="ca-ES" sz="3600" b="1" i="1" dirty="0">
                <a:solidFill>
                  <a:srgbClr val="FFFFFF"/>
                </a:solidFill>
                <a:latin typeface="Comic Sans MS" pitchFamily="66" charset="0"/>
              </a:rPr>
              <a:t> amo tu </a:t>
            </a:r>
            <a:r>
              <a:rPr lang="ca-ES" sz="3600" b="1" i="1" dirty="0" err="1">
                <a:solidFill>
                  <a:srgbClr val="FFFFFF"/>
                </a:solidFill>
                <a:latin typeface="Comic Sans MS" pitchFamily="66" charset="0"/>
              </a:rPr>
              <a:t>voluntad</a:t>
            </a:r>
            <a:r>
              <a:rPr lang="ca-ES" sz="3600" b="1" i="1" dirty="0">
                <a:solidFill>
                  <a:srgbClr val="FFFFFF"/>
                </a:solidFill>
                <a:latin typeface="Comic Sans MS" pitchFamily="66" charset="0"/>
              </a:rPr>
              <a:t>, </a:t>
            </a:r>
            <a:r>
              <a:rPr lang="ca-ES" sz="3600" b="1" i="1" dirty="0" err="1">
                <a:solidFill>
                  <a:srgbClr val="FFFFFF"/>
                </a:solidFill>
                <a:latin typeface="Comic Sans MS" pitchFamily="66" charset="0"/>
              </a:rPr>
              <a:t>Señor</a:t>
            </a:r>
            <a:r>
              <a:rPr lang="ca-ES" sz="3600" b="1" i="1" dirty="0">
                <a:solidFill>
                  <a:srgbClr val="FFFFFF"/>
                </a:solidFill>
                <a:latin typeface="Comic Sans MS" pitchFamily="66" charset="0"/>
              </a:rPr>
              <a:t>!</a:t>
            </a:r>
          </a:p>
        </p:txBody>
      </p:sp>
    </p:spTree>
    <p:extLst>
      <p:ext uri="{BB962C8B-B14F-4D97-AF65-F5344CB8AC3E}">
        <p14:creationId xmlns:p14="http://schemas.microsoft.com/office/powerpoint/2010/main" val="120662303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97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1"/>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ctio divina del Salmo dominical - ppt descarga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2846" y="444136"/>
            <a:ext cx="8281851" cy="594795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171" name="Rectangle 3"/>
          <p:cNvSpPr>
            <a:spLocks noChangeArrowheads="1"/>
          </p:cNvSpPr>
          <p:nvPr/>
        </p:nvSpPr>
        <p:spPr bwMode="auto">
          <a:xfrm>
            <a:off x="723324" y="444136"/>
            <a:ext cx="6948927" cy="1815882"/>
          </a:xfrm>
          <a:prstGeom prst="rect">
            <a:avLst/>
          </a:prstGeom>
          <a:noFill/>
          <a:ln w="9525">
            <a:noFill/>
            <a:miter lim="800000"/>
            <a:headEnd/>
            <a:tailEnd/>
          </a:ln>
          <a:effectLst>
            <a:softEdge rad="317500"/>
          </a:effectLst>
        </p:spPr>
        <p:txBody>
          <a:bodyPr wrap="square">
            <a:spAutoFit/>
          </a:bodyPr>
          <a:lstStyle/>
          <a:p>
            <a:pPr algn="ctr" eaLnBrk="0" hangingPunct="0">
              <a:defRPr/>
            </a:pPr>
            <a:r>
              <a:rPr lang="es-ES" sz="2800" b="1" i="1" dirty="0">
                <a:solidFill>
                  <a:prstClr val="white"/>
                </a:solidFill>
                <a:effectLst>
                  <a:glow rad="127000">
                    <a:schemeClr val="tx1">
                      <a:lumMod val="95000"/>
                      <a:lumOff val="5000"/>
                      <a:alpha val="40000"/>
                    </a:schemeClr>
                  </a:glow>
                  <a:outerShdw blurRad="50800" dist="38100" algn="l" rotWithShape="0">
                    <a:prstClr val="black"/>
                  </a:outerShdw>
                </a:effectLst>
                <a:latin typeface="Comic Sans MS" pitchFamily="66" charset="0"/>
                <a:cs typeface="Times New Roman" pitchFamily="18" charset="0"/>
              </a:rPr>
              <a:t>Tus preceptos son admirables, por eso los guarda mi alma; la explicación de tus palabras ilumina, da inteligencia a los ignorantes.</a:t>
            </a:r>
            <a:endParaRPr lang="ca-ES" sz="2800" b="1" i="1" dirty="0">
              <a:solidFill>
                <a:prstClr val="white"/>
              </a:solidFill>
              <a:effectLst>
                <a:glow rad="127000">
                  <a:schemeClr val="tx1">
                    <a:lumMod val="95000"/>
                    <a:lumOff val="5000"/>
                    <a:alpha val="40000"/>
                  </a:schemeClr>
                </a:glow>
                <a:outerShdw blurRad="50800" dist="38100" algn="l" rotWithShape="0">
                  <a:prstClr val="black"/>
                </a:outerShdw>
              </a:effectLst>
              <a:latin typeface="Comic Sans MS" pitchFamily="66" charset="0"/>
            </a:endParaRPr>
          </a:p>
        </p:txBody>
      </p:sp>
      <p:sp>
        <p:nvSpPr>
          <p:cNvPr id="7172" name="Rectangle 4"/>
          <p:cNvSpPr>
            <a:spLocks noChangeArrowheads="1"/>
          </p:cNvSpPr>
          <p:nvPr/>
        </p:nvSpPr>
        <p:spPr bwMode="auto">
          <a:xfrm>
            <a:off x="452846" y="5463601"/>
            <a:ext cx="7872035" cy="646331"/>
          </a:xfrm>
          <a:prstGeom prst="rect">
            <a:avLst/>
          </a:prstGeom>
          <a:noFill/>
          <a:ln w="9525">
            <a:noFill/>
            <a:miter lim="800000"/>
            <a:headEnd/>
            <a:tailEnd/>
          </a:ln>
          <a:effectLst/>
        </p:spPr>
        <p:txBody>
          <a:bodyPr wrap="square">
            <a:spAutoFit/>
          </a:bodyPr>
          <a:lstStyle/>
          <a:p>
            <a:pPr algn="ctr" eaLnBrk="0" hangingPunct="0">
              <a:defRPr/>
            </a:pPr>
            <a:r>
              <a:rPr lang="ca-ES" sz="3600" b="1" i="1" dirty="0">
                <a:solidFill>
                  <a:srgbClr val="FFFF00"/>
                </a:solidFill>
                <a:effectLst>
                  <a:glow rad="101600">
                    <a:srgbClr val="000000">
                      <a:alpha val="60000"/>
                    </a:srgbClr>
                  </a:glow>
                  <a:outerShdw blurRad="38100" dist="38100" dir="2700000" algn="tl">
                    <a:srgbClr val="C0C0C0"/>
                  </a:outerShdw>
                </a:effectLst>
                <a:latin typeface="Comic Sans MS" pitchFamily="66" charset="0"/>
              </a:rPr>
              <a:t>¡</a:t>
            </a:r>
            <a:r>
              <a:rPr lang="ca-ES" sz="3600" b="1" i="1" dirty="0" err="1">
                <a:solidFill>
                  <a:srgbClr val="FFFF00"/>
                </a:solidFill>
                <a:effectLst>
                  <a:glow rad="101600">
                    <a:srgbClr val="000000">
                      <a:alpha val="60000"/>
                    </a:srgbClr>
                  </a:glow>
                  <a:outerShdw blurRad="38100" dist="38100" dir="2700000" algn="tl">
                    <a:srgbClr val="C0C0C0"/>
                  </a:outerShdw>
                </a:effectLst>
                <a:latin typeface="Comic Sans MS" pitchFamily="66" charset="0"/>
              </a:rPr>
              <a:t>Cuánto</a:t>
            </a:r>
            <a:r>
              <a:rPr lang="ca-ES" sz="3600" b="1" i="1" dirty="0">
                <a:solidFill>
                  <a:srgbClr val="FFFF00"/>
                </a:solidFill>
                <a:effectLst>
                  <a:glow rad="101600">
                    <a:srgbClr val="000000">
                      <a:alpha val="60000"/>
                    </a:srgbClr>
                  </a:glow>
                  <a:outerShdw blurRad="38100" dist="38100" dir="2700000" algn="tl">
                    <a:srgbClr val="C0C0C0"/>
                  </a:outerShdw>
                </a:effectLst>
                <a:latin typeface="Comic Sans MS" pitchFamily="66" charset="0"/>
              </a:rPr>
              <a:t> amo tu </a:t>
            </a:r>
            <a:r>
              <a:rPr lang="ca-ES" sz="3600" b="1" i="1" dirty="0" err="1">
                <a:solidFill>
                  <a:srgbClr val="FFFF00"/>
                </a:solidFill>
                <a:effectLst>
                  <a:glow rad="101600">
                    <a:srgbClr val="000000">
                      <a:alpha val="60000"/>
                    </a:srgbClr>
                  </a:glow>
                  <a:outerShdw blurRad="38100" dist="38100" dir="2700000" algn="tl">
                    <a:srgbClr val="C0C0C0"/>
                  </a:outerShdw>
                </a:effectLst>
                <a:latin typeface="Comic Sans MS" pitchFamily="66" charset="0"/>
              </a:rPr>
              <a:t>voluntad</a:t>
            </a:r>
            <a:r>
              <a:rPr lang="ca-ES" sz="3600" b="1" i="1" dirty="0">
                <a:solidFill>
                  <a:srgbClr val="FFFF00"/>
                </a:solidFill>
                <a:effectLst>
                  <a:glow rad="101600">
                    <a:srgbClr val="000000">
                      <a:alpha val="60000"/>
                    </a:srgbClr>
                  </a:glow>
                  <a:outerShdw blurRad="38100" dist="38100" dir="2700000" algn="tl">
                    <a:srgbClr val="C0C0C0"/>
                  </a:outerShdw>
                </a:effectLst>
                <a:latin typeface="Comic Sans MS" pitchFamily="66" charset="0"/>
              </a:rPr>
              <a:t>, </a:t>
            </a:r>
            <a:r>
              <a:rPr lang="ca-ES" sz="3600" b="1" i="1" dirty="0" err="1">
                <a:solidFill>
                  <a:srgbClr val="FFFF00"/>
                </a:solidFill>
                <a:effectLst>
                  <a:glow rad="101600">
                    <a:srgbClr val="000000">
                      <a:alpha val="60000"/>
                    </a:srgbClr>
                  </a:glow>
                  <a:outerShdw blurRad="38100" dist="38100" dir="2700000" algn="tl">
                    <a:srgbClr val="C0C0C0"/>
                  </a:outerShdw>
                </a:effectLst>
                <a:latin typeface="Comic Sans MS" pitchFamily="66" charset="0"/>
              </a:rPr>
              <a:t>Señor</a:t>
            </a:r>
            <a:r>
              <a:rPr lang="ca-ES" sz="3600" b="1" i="1" dirty="0">
                <a:solidFill>
                  <a:srgbClr val="FFFF00"/>
                </a:solidFill>
                <a:effectLst>
                  <a:glow rad="101600">
                    <a:srgbClr val="000000">
                      <a:alpha val="60000"/>
                    </a:srgbClr>
                  </a:glow>
                  <a:outerShdw blurRad="38100" dist="38100" dir="2700000" algn="tl">
                    <a:srgbClr val="C0C0C0"/>
                  </a:outerShdw>
                </a:effectLst>
                <a:latin typeface="Comic Sans MS" pitchFamily="66" charset="0"/>
              </a:rPr>
              <a:t> !</a:t>
            </a:r>
            <a:endParaRPr lang="ca-ES" sz="4000" b="1" i="1" dirty="0">
              <a:solidFill>
                <a:srgbClr val="FFFF00"/>
              </a:solidFill>
              <a:effectLst>
                <a:glow rad="101600">
                  <a:srgbClr val="000000">
                    <a:alpha val="60000"/>
                  </a:srgbClr>
                </a:glow>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50331047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1"/>
                                          </p:val>
                                        </p:tav>
                                        <p:tav tm="100000">
                                          <p:val>
                                            <p:strVal val="#ppt_x"/>
                                          </p:val>
                                        </p:tav>
                                      </p:tavLst>
                                    </p:anim>
                                    <p:anim calcmode="lin" valueType="num">
                                      <p:cBhvr>
                                        <p:cTn id="9" dur="1000" fill="hold"/>
                                        <p:tgtEl>
                                          <p:spTgt spid="7171"/>
                                        </p:tgtEl>
                                        <p:attrNameLst>
                                          <p:attrName>ppt_y</p:attrName>
                                        </p:attrNameLst>
                                      </p:cBhvr>
                                      <p:tavLst>
                                        <p:tav tm="0">
                                          <p:val>
                                            <p:strVal val="#ppt_y"/>
                                          </p:val>
                                        </p:tav>
                                        <p:tav tm="100000">
                                          <p:val>
                                            <p:strVal val="#ppt_y"/>
                                          </p:val>
                                        </p:tav>
                                      </p:tavLst>
                                    </p:anim>
                                  </p:childTnLst>
                                </p:cTn>
                              </p:par>
                            </p:childTnLst>
                          </p:cTn>
                        </p:par>
                        <p:par>
                          <p:cTn id="10" fill="hold">
                            <p:stCondLst>
                              <p:cond delay="1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172"/>
                                        </p:tgtEl>
                                        <p:attrNameLst>
                                          <p:attrName>style.visibility</p:attrName>
                                        </p:attrNameLst>
                                      </p:cBhvr>
                                      <p:to>
                                        <p:strVal val="visible"/>
                                      </p:to>
                                    </p:set>
                                    <p:animEffect transition="in" filter="fade">
                                      <p:cBhvr>
                                        <p:cTn id="13" dur="1000"/>
                                        <p:tgtEl>
                                          <p:spTgt spid="7172"/>
                                        </p:tgtEl>
                                      </p:cBhvr>
                                    </p:animEffect>
                                    <p:anim calcmode="lin" valueType="num">
                                      <p:cBhvr>
                                        <p:cTn id="14" dur="1000" fill="hold"/>
                                        <p:tgtEl>
                                          <p:spTgt spid="7172"/>
                                        </p:tgtEl>
                                        <p:attrNameLst>
                                          <p:attrName>ppt_x</p:attrName>
                                        </p:attrNameLst>
                                      </p:cBhvr>
                                      <p:tavLst>
                                        <p:tav tm="0">
                                          <p:val>
                                            <p:strVal val="#ppt_x-.1"/>
                                          </p:val>
                                        </p:tav>
                                        <p:tav tm="100000">
                                          <p:val>
                                            <p:strVal val="#ppt_x"/>
                                          </p:val>
                                        </p:tav>
                                      </p:tavLst>
                                    </p:anim>
                                    <p:anim calcmode="lin" valueType="num">
                                      <p:cBhvr>
                                        <p:cTn id="15" dur="10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monia Espiritual: No me pesa, Señor, haber fal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87" y="460409"/>
            <a:ext cx="8284557" cy="595780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AutoShape 2"/>
          <p:cNvSpPr>
            <a:spLocks noChangeArrowheads="1"/>
          </p:cNvSpPr>
          <p:nvPr/>
        </p:nvSpPr>
        <p:spPr bwMode="auto">
          <a:xfrm>
            <a:off x="519908" y="416863"/>
            <a:ext cx="2136206" cy="967799"/>
          </a:xfrm>
          <a:prstGeom prst="roundRect">
            <a:avLst>
              <a:gd name="adj" fmla="val 16667"/>
            </a:avLst>
          </a:prstGeom>
          <a:solidFill>
            <a:srgbClr val="69D969"/>
          </a:solidFill>
          <a:ln w="28575">
            <a:solidFill>
              <a:srgbClr val="FFFF3B"/>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C00000"/>
                </a:solidFill>
                <a:latin typeface="Arial Narrow" panose="020B0606020202030204" pitchFamily="34" charset="0"/>
              </a:rPr>
              <a:t>CONTEMPLATIO</a:t>
            </a:r>
          </a:p>
          <a:p>
            <a:pPr algn="ctr" eaLnBrk="0" fontAlgn="base" hangingPunct="0">
              <a:spcBef>
                <a:spcPct val="0"/>
              </a:spcBef>
            </a:pPr>
            <a:r>
              <a:rPr lang="es-PE" b="1" dirty="0">
                <a:solidFill>
                  <a:prstClr val="black"/>
                </a:solidFill>
                <a:effectLst>
                  <a:outerShdw blurRad="38100" dist="38100" dir="2700000" algn="tl">
                    <a:srgbClr val="000000">
                      <a:alpha val="43137"/>
                    </a:srgbClr>
                  </a:outerShdw>
                </a:effectLst>
              </a:rPr>
              <a:t>¿Qué me lleva a hacer el texto?</a:t>
            </a:r>
            <a:endParaRPr lang="es-PE" sz="4000" dirty="0">
              <a:solidFill>
                <a:prstClr val="black"/>
              </a:solidFill>
              <a:effectLst>
                <a:outerShdw blurRad="38100" dist="38100" dir="2700000" algn="tl">
                  <a:srgbClr val="000000">
                    <a:alpha val="43137"/>
                  </a:srgbClr>
                </a:outerShdw>
              </a:effectLst>
              <a:latin typeface="Arial" panose="020B0604020202020204" pitchFamily="34" charset="0"/>
            </a:endParaRPr>
          </a:p>
        </p:txBody>
      </p:sp>
      <p:sp>
        <p:nvSpPr>
          <p:cNvPr id="8" name="Rectangle 13"/>
          <p:cNvSpPr>
            <a:spLocks noChangeArrowheads="1"/>
          </p:cNvSpPr>
          <p:nvPr/>
        </p:nvSpPr>
        <p:spPr bwMode="auto">
          <a:xfrm>
            <a:off x="2361220" y="543402"/>
            <a:ext cx="6225431" cy="1170695"/>
          </a:xfrm>
          <a:prstGeom prst="rect">
            <a:avLst/>
          </a:prstGeom>
          <a:noFill/>
          <a:ln w="9525">
            <a:noFill/>
            <a:miter lim="800000"/>
            <a:headEnd/>
            <a:tailEnd/>
          </a:ln>
          <a:effectLst>
            <a:softEdge rad="317500"/>
          </a:effectLst>
        </p:spPr>
        <p:txBody>
          <a:bodyPr/>
          <a:lstStyle/>
          <a:p>
            <a:pPr marL="342900" indent="-342900" algn="ctr">
              <a:lnSpc>
                <a:spcPct val="80000"/>
              </a:lnSpc>
              <a:spcBef>
                <a:spcPct val="20000"/>
              </a:spcBef>
            </a:pPr>
            <a:r>
              <a:rPr lang="es-PE" sz="2000" b="1" dirty="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ea typeface="Adobe Fan Heiti Std B" pitchFamily="34" charset="-128"/>
              </a:rPr>
              <a:t>Motivación: San Vicente animaba a los misioneros a trabajar incansablemente por el Reino. Esto es posible cuando el Reino se convierte en nuestro tesoro y en la causa de nuestra alegría: </a:t>
            </a:r>
          </a:p>
        </p:txBody>
      </p:sp>
      <p:sp>
        <p:nvSpPr>
          <p:cNvPr id="10" name="Rectangle 13"/>
          <p:cNvSpPr>
            <a:spLocks noChangeArrowheads="1"/>
          </p:cNvSpPr>
          <p:nvPr/>
        </p:nvSpPr>
        <p:spPr bwMode="auto">
          <a:xfrm>
            <a:off x="323528" y="4941168"/>
            <a:ext cx="8674758" cy="2780898"/>
          </a:xfrm>
          <a:prstGeom prst="rect">
            <a:avLst/>
          </a:prstGeom>
          <a:noFill/>
          <a:ln w="9525">
            <a:noFill/>
            <a:miter lim="800000"/>
            <a:headEnd/>
            <a:tailEnd/>
          </a:ln>
          <a:effectLst>
            <a:softEdge rad="317500"/>
          </a:effectLst>
        </p:spPr>
        <p:txBody>
          <a:bodyPr/>
          <a:lstStyle/>
          <a:p>
            <a:pPr marL="342900" indent="-342900">
              <a:lnSpc>
                <a:spcPct val="80000"/>
              </a:lnSpc>
              <a:spcBef>
                <a:spcPct val="20000"/>
              </a:spcBef>
            </a:pPr>
            <a:r>
              <a:rPr lang="es-PE" sz="3600" dirty="0">
                <a:ln w="18415" cmpd="sng">
                  <a:solidFill>
                    <a:srgbClr val="FFFFFF"/>
                  </a:solidFill>
                  <a:prstDash val="solid"/>
                </a:ln>
                <a:solidFill>
                  <a:srgbClr val="FFFFFF"/>
                </a:solidFill>
                <a:effectLst>
                  <a:glow rad="101600">
                    <a:srgbClr val="002A00">
                      <a:alpha val="60000"/>
                    </a:srgbClr>
                  </a:glow>
                  <a:outerShdw blurRad="63500" dir="3600000" algn="tl" rotWithShape="0">
                    <a:srgbClr val="000000">
                      <a:alpha val="70000"/>
                    </a:srgbClr>
                  </a:outerShdw>
                </a:effectLst>
                <a:latin typeface="Tekton Pro" pitchFamily="34" charset="0"/>
              </a:rPr>
              <a:t> </a:t>
            </a:r>
            <a:endParaRPr lang="es-ES" sz="3600" dirty="0">
              <a:ln w="18415" cmpd="sng">
                <a:solidFill>
                  <a:srgbClr val="FFFFFF"/>
                </a:solidFill>
                <a:prstDash val="solid"/>
              </a:ln>
              <a:solidFill>
                <a:srgbClr val="FFFFFF"/>
              </a:solidFill>
              <a:effectLst>
                <a:glow rad="101600">
                  <a:srgbClr val="002A00">
                    <a:alpha val="60000"/>
                  </a:srgbClr>
                </a:glow>
                <a:outerShdw blurRad="63500" dir="3600000" algn="tl" rotWithShape="0">
                  <a:srgbClr val="000000">
                    <a:alpha val="70000"/>
                  </a:srgbClr>
                </a:outerShdw>
              </a:effectLst>
              <a:latin typeface="Tekton Pro" pitchFamily="34" charset="0"/>
            </a:endParaRPr>
          </a:p>
        </p:txBody>
      </p:sp>
      <p:pic>
        <p:nvPicPr>
          <p:cNvPr id="6148" name="Picture 4" descr="Leamos la BIBLIA: San Vicente de Paul"/>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89577" y="1544889"/>
            <a:ext cx="1883658" cy="35194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p:nvSpPr>
        <p:spPr bwMode="auto">
          <a:xfrm>
            <a:off x="450249" y="5107914"/>
            <a:ext cx="8421316" cy="1056355"/>
          </a:xfrm>
          <a:prstGeom prst="rect">
            <a:avLst/>
          </a:prstGeom>
          <a:noFill/>
          <a:ln w="9525">
            <a:noFill/>
            <a:miter lim="800000"/>
            <a:headEnd/>
            <a:tailEnd/>
          </a:ln>
          <a:effectLst>
            <a:softEdge rad="317500"/>
          </a:effectLst>
        </p:spPr>
        <p:txBody>
          <a:bodyPr/>
          <a:lstStyle/>
          <a:p>
            <a:pPr marL="342900" indent="-342900" algn="ctr">
              <a:lnSpc>
                <a:spcPct val="80000"/>
              </a:lnSpc>
              <a:spcBef>
                <a:spcPct val="20000"/>
              </a:spcBef>
            </a:pPr>
            <a:r>
              <a:rPr lang="es-PE" sz="2000" b="1" dirty="0">
                <a:solidFill>
                  <a:prstClr val="white">
                    <a:lumMod val="95000"/>
                  </a:prstClr>
                </a:solidFill>
                <a:effectLst>
                  <a:outerShdw blurRad="38100" dist="38100" dir="2700000" algn="tl">
                    <a:srgbClr val="000000">
                      <a:alpha val="43137"/>
                    </a:srgbClr>
                  </a:outerShdw>
                </a:effectLst>
                <a:latin typeface="Comic Sans MS" panose="030F0702030302020204" pitchFamily="66" charset="0"/>
                <a:ea typeface="Adobe Fan Heiti Std B" pitchFamily="34" charset="-128"/>
              </a:rPr>
              <a:t>	¡Ay, padres! ¡Qué felices somos de estar en una compañía que tiene como finalidad, no sólo hacernos dignos de que él reine en nosotros, sino también que sea amado y servido por todo el mundo y que todo el mundo se salve! </a:t>
            </a:r>
            <a:r>
              <a:rPr lang="es-PE" sz="1600" b="1" dirty="0">
                <a:solidFill>
                  <a:prstClr val="white">
                    <a:lumMod val="95000"/>
                  </a:prstClr>
                </a:solidFill>
                <a:effectLst>
                  <a:outerShdw blurRad="38100" dist="38100" dir="2700000" algn="tl">
                    <a:srgbClr val="000000">
                      <a:alpha val="43137"/>
                    </a:srgbClr>
                  </a:outerShdw>
                </a:effectLst>
                <a:latin typeface="Comic Sans MS" panose="030F0702030302020204" pitchFamily="66" charset="0"/>
                <a:ea typeface="Adobe Fan Heiti Std B" pitchFamily="34" charset="-128"/>
              </a:rPr>
              <a:t>(XI, 434)</a:t>
            </a:r>
          </a:p>
          <a:p>
            <a:pPr marL="342900" indent="-342900" algn="ctr">
              <a:lnSpc>
                <a:spcPct val="80000"/>
              </a:lnSpc>
              <a:spcBef>
                <a:spcPct val="20000"/>
              </a:spcBef>
            </a:pPr>
            <a:endParaRPr lang="es-PE" sz="2000" b="1" dirty="0">
              <a:solidFill>
                <a:prstClr val="white">
                  <a:lumMod val="95000"/>
                </a:prstClr>
              </a:solidFill>
              <a:effectLst>
                <a:outerShdw blurRad="38100" dist="38100" dir="2700000" algn="tl">
                  <a:srgbClr val="000000">
                    <a:alpha val="43137"/>
                  </a:srgbClr>
                </a:outerShdw>
              </a:effectLst>
              <a:latin typeface="Comic Sans MS" panose="030F0702030302020204" pitchFamily="66" charset="0"/>
              <a:ea typeface="Adobe Fan Heiti Std B" pitchFamily="34" charset="-128"/>
            </a:endParaRPr>
          </a:p>
          <a:p>
            <a:pPr marL="342900" indent="-342900" algn="ctr">
              <a:lnSpc>
                <a:spcPct val="80000"/>
              </a:lnSpc>
              <a:spcBef>
                <a:spcPct val="20000"/>
              </a:spcBef>
            </a:pPr>
            <a:endParaRPr lang="es-PE" sz="2000" b="1" dirty="0">
              <a:solidFill>
                <a:prstClr val="white">
                  <a:lumMod val="95000"/>
                </a:prstClr>
              </a:solidFill>
              <a:effectLst>
                <a:outerShdw blurRad="38100" dist="38100" dir="2700000" algn="tl">
                  <a:srgbClr val="000000">
                    <a:alpha val="43137"/>
                  </a:srgbClr>
                </a:outerShdw>
              </a:effectLst>
              <a:latin typeface="Comic Sans MS" panose="030F0702030302020204" pitchFamily="66" charset="0"/>
              <a:ea typeface="Adobe Fan Heiti Std B" pitchFamily="34" charset="-128"/>
            </a:endParaRPr>
          </a:p>
          <a:p>
            <a:pPr marL="342900" indent="-342900" algn="ctr">
              <a:lnSpc>
                <a:spcPct val="80000"/>
              </a:lnSpc>
              <a:spcBef>
                <a:spcPct val="20000"/>
              </a:spcBef>
            </a:pPr>
            <a:endParaRPr lang="es-ES" sz="2000" b="1" dirty="0">
              <a:solidFill>
                <a:prstClr val="white">
                  <a:lumMod val="95000"/>
                </a:prstClr>
              </a:solidFill>
              <a:effectLst>
                <a:outerShdw blurRad="38100" dist="38100" dir="2700000" algn="tl">
                  <a:srgbClr val="000000">
                    <a:alpha val="43137"/>
                  </a:srgbClr>
                </a:outerShdw>
              </a:effectLst>
              <a:latin typeface="Comic Sans MS" panose="030F0702030302020204" pitchFamily="66" charset="0"/>
              <a:ea typeface="Adobe Fan Heiti Std B" pitchFamily="34" charset="-128"/>
            </a:endParaRPr>
          </a:p>
        </p:txBody>
      </p:sp>
      <p:sp>
        <p:nvSpPr>
          <p:cNvPr id="11" name="Rectangle 13"/>
          <p:cNvSpPr>
            <a:spLocks noChangeArrowheads="1"/>
          </p:cNvSpPr>
          <p:nvPr/>
        </p:nvSpPr>
        <p:spPr bwMode="auto">
          <a:xfrm>
            <a:off x="2358243" y="1976650"/>
            <a:ext cx="6343401" cy="2117071"/>
          </a:xfrm>
          <a:prstGeom prst="rect">
            <a:avLst/>
          </a:prstGeom>
          <a:noFill/>
          <a:ln w="9525">
            <a:noFill/>
            <a:miter lim="800000"/>
            <a:headEnd/>
            <a:tailEnd/>
          </a:ln>
          <a:effectLst>
            <a:softEdge rad="317500"/>
          </a:effectLst>
        </p:spPr>
        <p:txBody>
          <a:bodyPr/>
          <a:lstStyle/>
          <a:p>
            <a:pPr marL="342900" indent="-342900" algn="ctr">
              <a:lnSpc>
                <a:spcPct val="80000"/>
              </a:lnSpc>
              <a:spcBef>
                <a:spcPct val="20000"/>
              </a:spcBef>
            </a:pPr>
            <a:r>
              <a:rPr lang="es-PE" sz="2000" b="1" dirty="0" smtClean="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ea typeface="Adobe Fan Heiti Std B" pitchFamily="34" charset="-128"/>
              </a:rPr>
              <a:t>La </a:t>
            </a:r>
            <a:r>
              <a:rPr lang="es-PE" sz="2000" b="1" dirty="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ea typeface="Adobe Fan Heiti Std B" pitchFamily="34" charset="-128"/>
              </a:rPr>
              <a:t>gloria de Dios está en el cielo; y su reino, en las almas. Tengamos, pues, ese continuo deseo de que se extienda el reino de Dios y ese anhelo de trabajar con todas nuestras fuerzas para que, después de haber procurado el reino de Dios en la tierra, vayamos a gozar de él en el cielo. Tengamos siempre esta lámpara encendida en nuestros corazones.</a:t>
            </a:r>
          </a:p>
          <a:p>
            <a:pPr marL="342900" indent="-342900" algn="ctr">
              <a:lnSpc>
                <a:spcPct val="80000"/>
              </a:lnSpc>
              <a:spcBef>
                <a:spcPct val="20000"/>
              </a:spcBef>
            </a:pPr>
            <a:r>
              <a:rPr lang="es-PE" sz="2000" b="1" dirty="0">
                <a:solidFill>
                  <a:prstClr val="white">
                    <a:lumMod val="95000"/>
                  </a:prstClr>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ea typeface="Adobe Fan Heiti Std B" pitchFamily="34" charset="-128"/>
              </a:rPr>
              <a:t>	</a:t>
            </a:r>
          </a:p>
          <a:p>
            <a:pPr marL="342900" indent="-342900" algn="ctr">
              <a:lnSpc>
                <a:spcPct val="80000"/>
              </a:lnSpc>
              <a:spcBef>
                <a:spcPct val="20000"/>
              </a:spcBef>
            </a:pPr>
            <a:endParaRPr lang="es-ES" sz="2000" b="1" dirty="0">
              <a:solidFill>
                <a:prstClr val="white">
                  <a:lumMod val="95000"/>
                </a:prstClr>
              </a:solidFill>
              <a:effectLst>
                <a:outerShdw blurRad="38100" dist="38100" dir="2700000" algn="tl">
                  <a:srgbClr val="000000">
                    <a:alpha val="43137"/>
                  </a:srgbClr>
                </a:outerShdw>
              </a:effectLst>
              <a:latin typeface="Comic Sans MS" panose="030F0702030302020204" pitchFamily="66" charset="0"/>
              <a:ea typeface="Adobe Fan Heiti Std B" pitchFamily="34" charset="-128"/>
            </a:endParaRPr>
          </a:p>
        </p:txBody>
      </p:sp>
    </p:spTree>
    <p:extLst>
      <p:ext uri="{BB962C8B-B14F-4D97-AF65-F5344CB8AC3E}">
        <p14:creationId xmlns:p14="http://schemas.microsoft.com/office/powerpoint/2010/main" val="638699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1"/>
                                          </p:val>
                                        </p:tav>
                                        <p:tav tm="100000">
                                          <p:val>
                                            <p:strVal val="#ppt_x"/>
                                          </p:val>
                                        </p:tav>
                                      </p:tavLst>
                                    </p:anim>
                                    <p:anim calcmode="lin" valueType="num">
                                      <p:cBhvr>
                                        <p:cTn id="9" dur="75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12375"/>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1"/>
                                          </p:val>
                                        </p:tav>
                                        <p:tav tm="100000">
                                          <p:val>
                                            <p:strVal val="#ppt_x"/>
                                          </p:val>
                                        </p:tav>
                                      </p:tavLst>
                                    </p:anim>
                                    <p:anim calcmode="lin" valueType="num">
                                      <p:cBhvr>
                                        <p:cTn id="15" dur="75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345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1"/>
                                          </p:val>
                                        </p:tav>
                                        <p:tav tm="100000">
                                          <p:val>
                                            <p:strVal val="#ppt_x"/>
                                          </p:val>
                                        </p:tav>
                                      </p:tavLst>
                                    </p:anim>
                                    <p:anim calcmode="lin" valueType="num">
                                      <p:cBhvr>
                                        <p:cTn id="21"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325" y="448929"/>
            <a:ext cx="8241537" cy="5960579"/>
          </a:xfrm>
          <a:prstGeom prst="rect">
            <a:avLst/>
          </a:prstGeom>
          <a:scene3d>
            <a:camera prst="orthographicFront"/>
            <a:lightRig rig="threePt" dir="t"/>
          </a:scene3d>
          <a:sp3d>
            <a:bevelT prst="convex"/>
          </a:sp3d>
        </p:spPr>
      </p:pic>
      <p:sp>
        <p:nvSpPr>
          <p:cNvPr id="4" name="Rectangle 8"/>
          <p:cNvSpPr txBox="1">
            <a:spLocks noChangeArrowheads="1"/>
          </p:cNvSpPr>
          <p:nvPr/>
        </p:nvSpPr>
        <p:spPr bwMode="auto">
          <a:xfrm>
            <a:off x="914400" y="738739"/>
            <a:ext cx="2983860"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342900" indent="-342900" algn="r">
              <a:spcBef>
                <a:spcPct val="20000"/>
              </a:spcBef>
            </a:pPr>
            <a:r>
              <a:rPr lang="es-PE" sz="3600" b="1" kern="0" dirty="0">
                <a:ln w="6600">
                  <a:solidFill>
                    <a:schemeClr val="accent2"/>
                  </a:solidFill>
                  <a:prstDash val="solid"/>
                </a:ln>
                <a:solidFill>
                  <a:srgbClr val="FFFFFF"/>
                </a:solidFill>
                <a:effectLst>
                  <a:outerShdw blurRad="50800" dist="38100" algn="l" rotWithShape="0">
                    <a:schemeClr val="accent1">
                      <a:lumMod val="50000"/>
                    </a:schemeClr>
                  </a:outerShdw>
                </a:effectLst>
                <a:latin typeface="Comic Sans MS" panose="030F0702030302020204" pitchFamily="66" charset="0"/>
                <a:ea typeface="Adobe Gothic Std B" pitchFamily="34" charset="-128"/>
              </a:rPr>
              <a:t>Compromiso:</a:t>
            </a:r>
            <a:endParaRPr lang="es-ES" sz="3600" b="1" kern="0" dirty="0">
              <a:ln w="6600">
                <a:solidFill>
                  <a:schemeClr val="accent2"/>
                </a:solidFill>
                <a:prstDash val="solid"/>
              </a:ln>
              <a:solidFill>
                <a:srgbClr val="FFFFFF"/>
              </a:solidFill>
              <a:effectLst>
                <a:outerShdw blurRad="50800" dist="38100" algn="l" rotWithShape="0">
                  <a:schemeClr val="accent1">
                    <a:lumMod val="50000"/>
                  </a:schemeClr>
                </a:outerShdw>
              </a:effectLst>
              <a:latin typeface="Comic Sans MS" panose="030F0702030302020204" pitchFamily="66" charset="0"/>
              <a:ea typeface="Adobe Gothic Std B" pitchFamily="34" charset="-128"/>
            </a:endParaRPr>
          </a:p>
        </p:txBody>
      </p:sp>
      <p:sp>
        <p:nvSpPr>
          <p:cNvPr id="5" name="Rectangle 8"/>
          <p:cNvSpPr txBox="1">
            <a:spLocks noChangeArrowheads="1"/>
          </p:cNvSpPr>
          <p:nvPr/>
        </p:nvSpPr>
        <p:spPr bwMode="auto">
          <a:xfrm>
            <a:off x="4579093" y="639045"/>
            <a:ext cx="4042393" cy="258312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algn="ctr"/>
            <a:r>
              <a:rPr lang="es-PE" sz="3200" b="1" i="1" kern="0" dirty="0">
                <a:ln w="6600">
                  <a:solidFill>
                    <a:schemeClr val="accent2"/>
                  </a:solidFill>
                  <a:prstDash val="solid"/>
                </a:ln>
                <a:solidFill>
                  <a:srgbClr val="FFFFFF"/>
                </a:solidFill>
                <a:effectLst>
                  <a:outerShdw blurRad="50800" dist="38100" algn="l" rotWithShape="0">
                    <a:prstClr val="black"/>
                  </a:outerShdw>
                </a:effectLst>
                <a:latin typeface="Comic Sans MS" panose="030F0702030302020204" pitchFamily="66" charset="0"/>
              </a:rPr>
              <a:t>   Durante la semana,  desprenderme de algún “tesoro” que exprese mi deseo de hacerme Discípulo del Reino.</a:t>
            </a:r>
          </a:p>
        </p:txBody>
      </p:sp>
    </p:spTree>
    <p:extLst>
      <p:ext uri="{BB962C8B-B14F-4D97-AF65-F5344CB8AC3E}">
        <p14:creationId xmlns:p14="http://schemas.microsoft.com/office/powerpoint/2010/main" val="1816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4632" y="448902"/>
            <a:ext cx="8282649" cy="5951898"/>
          </a:xfrm>
          <a:prstGeom prst="rect">
            <a:avLst/>
          </a:prstGeom>
          <a:scene3d>
            <a:camera prst="orthographicFront"/>
            <a:lightRig rig="threePt" dir="t"/>
          </a:scene3d>
          <a:sp3d>
            <a:bevelT prst="convex"/>
          </a:sp3d>
        </p:spPr>
      </p:pic>
      <p:sp>
        <p:nvSpPr>
          <p:cNvPr id="5" name="Rectangle 6"/>
          <p:cNvSpPr txBox="1">
            <a:spLocks noChangeArrowheads="1"/>
          </p:cNvSpPr>
          <p:nvPr/>
        </p:nvSpPr>
        <p:spPr bwMode="auto">
          <a:xfrm>
            <a:off x="3887084" y="448902"/>
            <a:ext cx="1773488" cy="543507"/>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r>
              <a:rPr lang="es-PE" sz="2800" dirty="0" smtClean="0">
                <a:solidFill>
                  <a:srgbClr val="FFFF00"/>
                </a:solidFill>
                <a:effectLst>
                  <a:outerShdw blurRad="50800" dist="38100" dir="18900000" algn="bl" rotWithShape="0">
                    <a:srgbClr val="000000"/>
                  </a:outerShdw>
                </a:effectLst>
                <a:latin typeface="Tekton Pro" pitchFamily="34" charset="0"/>
                <a:ea typeface="Adobe Fan Heiti Std B" pitchFamily="34" charset="-128"/>
              </a:rPr>
              <a:t>Oración</a:t>
            </a:r>
            <a:endParaRPr lang="es-PE" sz="2800" dirty="0">
              <a:solidFill>
                <a:srgbClr val="FFFF00"/>
              </a:solidFill>
              <a:effectLst>
                <a:outerShdw blurRad="50800" dist="38100" dir="18900000" algn="bl" rotWithShape="0">
                  <a:srgbClr val="000000"/>
                </a:outerShdw>
              </a:effectLst>
              <a:latin typeface="Tekton Pro" pitchFamily="34" charset="0"/>
              <a:ea typeface="Adobe Fan Heiti Std B" pitchFamily="34" charset="-128"/>
            </a:endParaRPr>
          </a:p>
        </p:txBody>
      </p:sp>
      <p:sp>
        <p:nvSpPr>
          <p:cNvPr id="7" name="Rectangle 6"/>
          <p:cNvSpPr txBox="1">
            <a:spLocks noChangeArrowheads="1"/>
          </p:cNvSpPr>
          <p:nvPr/>
        </p:nvSpPr>
        <p:spPr bwMode="auto">
          <a:xfrm>
            <a:off x="5514267" y="3161184"/>
            <a:ext cx="3169920" cy="3065443"/>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algn="r"/>
            <a:r>
              <a:rPr lang="es-PE"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rPr>
              <a:t> situación  </a:t>
            </a:r>
          </a:p>
          <a:p>
            <a:pPr algn="r"/>
            <a:r>
              <a:rPr lang="es-PE"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rPr>
              <a:t>porque me </a:t>
            </a:r>
          </a:p>
          <a:p>
            <a:pPr algn="r"/>
            <a:r>
              <a:rPr lang="es-PE"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rPr>
              <a:t>conviertes en un </a:t>
            </a:r>
          </a:p>
          <a:p>
            <a:pPr algn="r"/>
            <a:r>
              <a:rPr lang="es-PE"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rPr>
              <a:t>ser amoroso como </a:t>
            </a:r>
          </a:p>
          <a:p>
            <a:pPr algn="r"/>
            <a:r>
              <a:rPr lang="es-PE"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rPr>
              <a:t>tú lo eres.</a:t>
            </a:r>
          </a:p>
          <a:p>
            <a:pPr algn="r"/>
            <a:r>
              <a:rPr lang="es-ES_tradnl" sz="2100" b="1" dirty="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Times New Roman" panose="02020603050405020304" pitchFamily="18" charset="0"/>
                <a:cs typeface="Arial" panose="020B0604020202020204" pitchFamily="34" charset="0"/>
              </a:rPr>
              <a:t>Por eso Padre Santo, acompaña junto a mí, a todos los que </a:t>
            </a:r>
            <a:r>
              <a:rPr lang="es-ES_tradnl"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Times New Roman" panose="02020603050405020304" pitchFamily="18" charset="0"/>
                <a:cs typeface="Arial" panose="020B0604020202020204" pitchFamily="34" charset="0"/>
              </a:rPr>
              <a:t>están </a:t>
            </a:r>
            <a:r>
              <a:rPr lang="es-ES_tradnl" sz="2100" b="1" dirty="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Times New Roman" panose="02020603050405020304" pitchFamily="18" charset="0"/>
                <a:cs typeface="Arial" panose="020B0604020202020204" pitchFamily="34" charset="0"/>
              </a:rPr>
              <a:t>sufriendo, </a:t>
            </a:r>
            <a:endParaRPr lang="es-PE" sz="2100" b="1" dirty="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endParaRPr>
          </a:p>
        </p:txBody>
      </p:sp>
      <p:sp>
        <p:nvSpPr>
          <p:cNvPr id="6" name="Rectangle 6"/>
          <p:cNvSpPr txBox="1">
            <a:spLocks noChangeArrowheads="1"/>
          </p:cNvSpPr>
          <p:nvPr/>
        </p:nvSpPr>
        <p:spPr bwMode="auto">
          <a:xfrm>
            <a:off x="441599" y="478967"/>
            <a:ext cx="3189874" cy="1637212"/>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r>
              <a:rPr lang="es-PE" sz="2100" b="1" dirty="0" smtClean="0">
                <a:solidFill>
                  <a:schemeClr val="bg1"/>
                </a:solidFill>
                <a:effectLst>
                  <a:glow rad="63500">
                    <a:schemeClr val="accent2">
                      <a:lumMod val="50000"/>
                      <a:alpha val="40000"/>
                    </a:scheme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Señor, tú estás siempre con nosotros y no </a:t>
            </a:r>
          </a:p>
          <a:p>
            <a:r>
              <a:rPr lang="es-PE" sz="2100" b="1" dirty="0" smtClean="0">
                <a:solidFill>
                  <a:schemeClr val="bg1"/>
                </a:solidFill>
                <a:effectLst>
                  <a:glow rad="63500">
                    <a:schemeClr val="accent2">
                      <a:lumMod val="50000"/>
                      <a:alpha val="40000"/>
                    </a:scheme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nos abandonas, </a:t>
            </a:r>
          </a:p>
          <a:p>
            <a:r>
              <a:rPr lang="es-PE" sz="2100" b="1" dirty="0">
                <a:solidFill>
                  <a:schemeClr val="bg1"/>
                </a:solidFill>
                <a:effectLst>
                  <a:glow rad="63500">
                    <a:schemeClr val="accent2">
                      <a:lumMod val="50000"/>
                      <a:alpha val="40000"/>
                    </a:scheme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p</a:t>
            </a:r>
            <a:r>
              <a:rPr lang="es-PE" sz="2100" b="1" dirty="0" smtClean="0">
                <a:solidFill>
                  <a:schemeClr val="bg1"/>
                </a:solidFill>
                <a:effectLst>
                  <a:glow rad="63500">
                    <a:schemeClr val="accent2">
                      <a:lumMod val="50000"/>
                      <a:alpha val="40000"/>
                    </a:scheme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ermítenos </a:t>
            </a:r>
          </a:p>
          <a:p>
            <a:r>
              <a:rPr lang="es-PE" sz="2100" b="1" dirty="0" smtClean="0">
                <a:solidFill>
                  <a:schemeClr val="bg1"/>
                </a:solidFill>
                <a:effectLst>
                  <a:glow rad="63500">
                    <a:schemeClr val="accent2">
                      <a:lumMod val="50000"/>
                      <a:alpha val="40000"/>
                    </a:scheme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no abandonarte</a:t>
            </a:r>
            <a:endParaRPr lang="es-PE" sz="2100" b="1" dirty="0">
              <a:solidFill>
                <a:schemeClr val="bg1"/>
              </a:solidFill>
              <a:effectLst>
                <a:glow rad="63500">
                  <a:schemeClr val="accent2">
                    <a:lumMod val="50000"/>
                    <a:alpha val="40000"/>
                  </a:scheme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endParaRPr>
          </a:p>
        </p:txBody>
      </p:sp>
      <p:sp>
        <p:nvSpPr>
          <p:cNvPr id="12" name="Rectangle 6"/>
          <p:cNvSpPr txBox="1">
            <a:spLocks noChangeArrowheads="1"/>
          </p:cNvSpPr>
          <p:nvPr/>
        </p:nvSpPr>
        <p:spPr bwMode="auto">
          <a:xfrm>
            <a:off x="424181" y="3313586"/>
            <a:ext cx="3667105" cy="2281671"/>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r>
              <a:rPr lang="es-PE" sz="2100" b="1" dirty="0" smtClean="0">
                <a:solidFill>
                  <a:schemeClr val="bg1"/>
                </a:solidFill>
                <a:effectLst>
                  <a:glow rad="63500">
                    <a:srgbClr val="FF0000">
                      <a:alpha val="40000"/>
                    </a:srgb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 a ti en el </a:t>
            </a:r>
          </a:p>
          <a:p>
            <a:r>
              <a:rPr lang="es-PE" sz="2100" b="1" dirty="0" smtClean="0">
                <a:solidFill>
                  <a:schemeClr val="bg1"/>
                </a:solidFill>
                <a:effectLst>
                  <a:glow rad="63500">
                    <a:srgbClr val="FF0000">
                      <a:alpha val="40000"/>
                    </a:srgb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momento </a:t>
            </a:r>
          </a:p>
          <a:p>
            <a:r>
              <a:rPr lang="es-PE" sz="2100" b="1" dirty="0" smtClean="0">
                <a:solidFill>
                  <a:schemeClr val="bg1"/>
                </a:solidFill>
                <a:effectLst>
                  <a:glow rad="63500">
                    <a:srgbClr val="FF0000">
                      <a:alpha val="40000"/>
                    </a:srgb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del sufrimiento, y </a:t>
            </a:r>
          </a:p>
          <a:p>
            <a:r>
              <a:rPr lang="es-PE" sz="2100" b="1" dirty="0" smtClean="0">
                <a:solidFill>
                  <a:schemeClr val="bg1"/>
                </a:solidFill>
                <a:effectLst>
                  <a:glow rad="63500">
                    <a:srgbClr val="FF0000">
                      <a:alpha val="40000"/>
                    </a:srgb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más bien, saber entenderte </a:t>
            </a:r>
          </a:p>
          <a:p>
            <a:r>
              <a:rPr lang="es-PE" sz="2100" b="1" dirty="0" smtClean="0">
                <a:solidFill>
                  <a:schemeClr val="bg1"/>
                </a:solidFill>
                <a:effectLst>
                  <a:glow rad="63500">
                    <a:srgbClr val="FF0000">
                      <a:alpha val="40000"/>
                    </a:srgb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rPr>
              <a:t>y sentirse como Aquel que murió por nosotros para que resucitemos a una vida nueva.</a:t>
            </a:r>
            <a:endParaRPr lang="es-PE" sz="2100" b="1" dirty="0">
              <a:solidFill>
                <a:schemeClr val="bg1"/>
              </a:solidFill>
              <a:effectLst>
                <a:glow rad="63500">
                  <a:srgbClr val="FF0000">
                    <a:alpha val="40000"/>
                  </a:srgbClr>
                </a:glow>
                <a:outerShdw blurRad="50800" dist="38100" algn="l" rotWithShape="0">
                  <a:prstClr val="black"/>
                </a:outerShdw>
              </a:effectLst>
              <a:latin typeface="Arial" panose="020B0604020202020204" pitchFamily="34" charset="0"/>
              <a:ea typeface="Adobe Fan Heiti Std B" pitchFamily="34" charset="-128"/>
              <a:cs typeface="Arial" panose="020B0604020202020204" pitchFamily="34" charset="0"/>
            </a:endParaRPr>
          </a:p>
        </p:txBody>
      </p:sp>
      <p:sp>
        <p:nvSpPr>
          <p:cNvPr id="13" name="Rectangle 6"/>
          <p:cNvSpPr txBox="1">
            <a:spLocks noChangeArrowheads="1"/>
          </p:cNvSpPr>
          <p:nvPr/>
        </p:nvSpPr>
        <p:spPr bwMode="auto">
          <a:xfrm>
            <a:off x="5218605" y="478967"/>
            <a:ext cx="3481253" cy="1637212"/>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algn="r"/>
            <a:r>
              <a:rPr lang="es-PE"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rPr>
              <a:t> Te pido perdón de mis pecados y confío plenamente en ti, y sé que tú me salvas </a:t>
            </a:r>
          </a:p>
          <a:p>
            <a:pPr algn="r"/>
            <a:r>
              <a:rPr lang="es-PE" sz="2100" b="1" dirty="0" smtClean="0">
                <a:solidFill>
                  <a:schemeClr val="bg1"/>
                </a:solidFill>
                <a:effectLst>
                  <a:glow rad="63500">
                    <a:schemeClr val="tx1">
                      <a:lumMod val="95000"/>
                      <a:lumOff val="5000"/>
                      <a:alpha val="40000"/>
                    </a:schemeClr>
                  </a:glow>
                  <a:outerShdw blurRad="50800" dist="38100" algn="l" rotWithShape="0">
                    <a:srgbClr val="C00000"/>
                  </a:outerShdw>
                </a:effectLst>
                <a:latin typeface="Arial" panose="020B0604020202020204" pitchFamily="34" charset="0"/>
                <a:ea typeface="Adobe Fan Heiti Std B" pitchFamily="34" charset="-128"/>
                <a:cs typeface="Arial" panose="020B0604020202020204" pitchFamily="34" charset="0"/>
              </a:rPr>
              <a:t>en esta </a:t>
            </a:r>
          </a:p>
        </p:txBody>
      </p:sp>
    </p:spTree>
    <p:extLst>
      <p:ext uri="{BB962C8B-B14F-4D97-AF65-F5344CB8AC3E}">
        <p14:creationId xmlns:p14="http://schemas.microsoft.com/office/powerpoint/2010/main" val="2260613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79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1"/>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210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1"/>
                                          </p:val>
                                        </p:tav>
                                        <p:tav tm="100000">
                                          <p:val>
                                            <p:strVal val="#ppt_x"/>
                                          </p:val>
                                        </p:tav>
                                      </p:tavLst>
                                    </p:anim>
                                    <p:anim calcmode="lin" valueType="num">
                                      <p:cBhvr>
                                        <p:cTn id="21" dur="10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287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1"/>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8387" y="402149"/>
            <a:ext cx="8408562" cy="6068320"/>
          </a:xfrm>
          <a:prstGeom prst="rect">
            <a:avLst/>
          </a:prstGeom>
        </p:spPr>
      </p:pic>
      <p:sp>
        <p:nvSpPr>
          <p:cNvPr id="5" name="Rectangle 6"/>
          <p:cNvSpPr txBox="1">
            <a:spLocks noChangeArrowheads="1"/>
          </p:cNvSpPr>
          <p:nvPr/>
        </p:nvSpPr>
        <p:spPr bwMode="auto">
          <a:xfrm>
            <a:off x="3352799" y="942033"/>
            <a:ext cx="5016137" cy="4657628"/>
          </a:xfrm>
          <a:prstGeom prst="rect">
            <a:avLst/>
          </a:prstGeom>
          <a:noFill/>
          <a:ln w="9525">
            <a:noFill/>
            <a:miter lim="800000"/>
            <a:headEnd/>
            <a:tailEnd/>
          </a:ln>
          <a:effectLst>
            <a:softEdge rad="635000"/>
          </a:effectLst>
        </p:spPr>
        <p:txBody>
          <a:bodyPr vert="horz" wrap="square" lIns="91440" tIns="45720" rIns="91440" bIns="45720" numCol="1" anchor="t" anchorCtr="0" compatLnSpc="1"/>
          <a:lstStyle/>
          <a:p>
            <a:pPr algn="ctr">
              <a:spcAft>
                <a:spcPts val="0"/>
              </a:spcAft>
            </a:pPr>
            <a:r>
              <a:rPr lang="es-ES_tradnl" sz="21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especialmente </a:t>
            </a:r>
            <a:r>
              <a:rPr lang="es-ES_tradnl"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a las familias pobres, y acompaña, sobre todo</a:t>
            </a:r>
            <a:r>
              <a:rPr lang="es-ES_tradnl" sz="21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a </a:t>
            </a:r>
            <a:r>
              <a:rPr lang="es-ES_tradnl"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las personas que están sufriendo el Coronavirus</a:t>
            </a:r>
            <a:r>
              <a:rPr lang="es-ES_tradnl" sz="21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para </a:t>
            </a:r>
            <a:r>
              <a:rPr lang="es-ES_tradnl"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que, si es posible, puedan salvarse</a:t>
            </a:r>
            <a:r>
              <a:rPr lang="es-ES_tradnl" sz="21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y </a:t>
            </a:r>
            <a:r>
              <a:rPr lang="es-ES_tradnl"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si no se salvan de esta vida, por medio de la </a:t>
            </a:r>
            <a:r>
              <a:rPr lang="es-ES_tradnl" sz="21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muerte, participen </a:t>
            </a:r>
            <a:r>
              <a:rPr lang="es-ES_tradnl"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plenamente del amor glorioso de tu resurrección y nos reencontremos cuando tú nos levantes a todos de la muerte.</a:t>
            </a:r>
            <a:endParaRPr lang="en-US"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s-ES_tradnl" sz="21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_tradnl" sz="21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Bendícenos </a:t>
            </a:r>
            <a:r>
              <a:rPr lang="es-ES_tradnl"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Señor y acompaña a todos, especialmente a los enfermos, para que se sientan y reconozcan, perdonados y amados.</a:t>
            </a:r>
            <a:endParaRPr lang="en-US" sz="2100" b="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a:p>
            <a:pPr algn="ctr"/>
            <a:endParaRPr lang="es-PE" sz="2100" b="1" kern="0"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a:p>
            <a:pPr algn="ctr"/>
            <a:endParaRPr lang="es-PE" sz="2100" b="1" kern="0"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a:p>
            <a:pPr algn="ctr"/>
            <a:endParaRPr lang="es-ES_tradnl" sz="2100" b="1" kern="0"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03508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sús de la Misericordia on Instagram: “🌍📿 Coronilla a la Divina Misericordia por el Mundo Entero🙏❤ . Primero, dirás un PADRENUESTRO, un AVEMARIA y un CREDO. . Después, en 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8" y="435428"/>
            <a:ext cx="8255725" cy="59566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491855" y="6453832"/>
            <a:ext cx="4482206" cy="369332"/>
          </a:xfrm>
          <a:prstGeom prst="rect">
            <a:avLst/>
          </a:prstGeom>
          <a:solidFill>
            <a:srgbClr val="004F01"/>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de </a:t>
            </a: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endPar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endParaRPr>
          </a:p>
        </p:txBody>
      </p:sp>
    </p:spTree>
    <p:extLst>
      <p:ext uri="{BB962C8B-B14F-4D97-AF65-F5344CB8AC3E}">
        <p14:creationId xmlns:p14="http://schemas.microsoft.com/office/powerpoint/2010/main" val="36311657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dera nacional del Perú | Felices fiestas patrias peru, Feliz 28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0374" y="444137"/>
            <a:ext cx="8265615" cy="597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5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ónde está tu corazón? – Seminario de Toluc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16831" y="442685"/>
            <a:ext cx="8317866" cy="59469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8 Rectángulo"/>
          <p:cNvSpPr/>
          <p:nvPr/>
        </p:nvSpPr>
        <p:spPr>
          <a:xfrm>
            <a:off x="355871" y="4055758"/>
            <a:ext cx="8378826" cy="2246769"/>
          </a:xfrm>
          <a:prstGeom prst="rect">
            <a:avLst/>
          </a:prstGeom>
          <a:noFill/>
          <a:effectLst>
            <a:softEdge rad="127000"/>
          </a:effectLst>
        </p:spPr>
        <p:txBody>
          <a:bodyPr wrap="square">
            <a:spAutoFit/>
          </a:bodyPr>
          <a:lstStyle/>
          <a:p>
            <a:pPr algn="ctr"/>
            <a:r>
              <a:rPr lang="es-PE" sz="2800" b="1" i="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La verdadera sabiduría es la del que sabe despojarse para adquirir el nuevo modo de ver la realidad que trae el Reino inaugurado por Jesús. Ese tesoro  del Reino está dentro  de nosotros mismos, y quien lo descubre experimenta una gran alegría</a:t>
            </a:r>
            <a:r>
              <a:rPr lang="es-PE" sz="28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a:t>
            </a:r>
            <a:endParaRPr lang="es-PE" sz="2800" b="1" i="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
        <p:nvSpPr>
          <p:cNvPr id="8" name="7 Rectángulo"/>
          <p:cNvSpPr/>
          <p:nvPr/>
        </p:nvSpPr>
        <p:spPr>
          <a:xfrm>
            <a:off x="2991058" y="433976"/>
            <a:ext cx="3561296" cy="461665"/>
          </a:xfrm>
          <a:prstGeom prst="rect">
            <a:avLst/>
          </a:prstGeom>
          <a:noFill/>
        </p:spPr>
        <p:txBody>
          <a:bodyPr wrap="none" lIns="91440" tIns="45720" rIns="91440" bIns="45720">
            <a:spAutoFit/>
          </a:bodyPr>
          <a:lstStyle/>
          <a:p>
            <a:pPr algn="ctr"/>
            <a:r>
              <a:rPr lang="es-ES_tradnl" sz="2400" b="1" dirty="0">
                <a:ln w="6600">
                  <a:solidFill>
                    <a:sysClr val="windowText" lastClr="000000"/>
                  </a:solidFill>
                  <a:prstDash val="solid"/>
                </a:ln>
                <a:solidFill>
                  <a:srgbClr val="FFFFFF"/>
                </a:solidFill>
                <a:effectLst>
                  <a:outerShdw dist="38100" dir="2700000" algn="tl" rotWithShape="0">
                    <a:schemeClr val="accent2"/>
                  </a:outerShdw>
                </a:effectLst>
                <a:latin typeface="Snap ITC" panose="04040A07060A02020202" pitchFamily="82" charset="0"/>
              </a:rPr>
              <a:t>AMBIENTACIÓN:  </a:t>
            </a:r>
            <a:endParaRPr lang="es-PE" sz="2400" b="1" dirty="0">
              <a:ln w="6600">
                <a:solidFill>
                  <a:sysClr val="windowText" lastClr="000000"/>
                </a:solidFill>
                <a:prstDash val="solid"/>
              </a:ln>
              <a:solidFill>
                <a:srgbClr val="FFFFFF"/>
              </a:solidFill>
              <a:effectLst>
                <a:outerShdw dist="38100" dir="2700000" algn="tl" rotWithShape="0">
                  <a:schemeClr val="accent2"/>
                </a:outerShdw>
              </a:effectLst>
              <a:latin typeface="Snap ITC" panose="04040A07060A02020202" pitchFamily="82" charset="0"/>
            </a:endParaRPr>
          </a:p>
        </p:txBody>
      </p:sp>
      <p:sp>
        <p:nvSpPr>
          <p:cNvPr id="15" name="Rectangle 8"/>
          <p:cNvSpPr>
            <a:spLocks noChangeArrowheads="1"/>
          </p:cNvSpPr>
          <p:nvPr/>
        </p:nvSpPr>
        <p:spPr bwMode="auto">
          <a:xfrm>
            <a:off x="629640" y="4064428"/>
            <a:ext cx="4019633" cy="1945502"/>
          </a:xfrm>
          <a:prstGeom prst="rect">
            <a:avLst/>
          </a:prstGeom>
          <a:noFill/>
          <a:ln w="9525">
            <a:noFill/>
            <a:miter lim="800000"/>
            <a:headEnd/>
            <a:tailEnd/>
          </a:ln>
          <a:effectLst/>
        </p:spPr>
        <p:txBody>
          <a:bodyPr/>
          <a:lstStyle/>
          <a:p>
            <a:pPr>
              <a:defRPr/>
            </a:pPr>
            <a:endParaRPr lang="es-ES_tradnl" sz="2800" kern="0" dirty="0">
              <a:solidFill>
                <a:srgbClr val="002060"/>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6877657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Oración para liberarse de toda angustia y pelig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7" y="437468"/>
            <a:ext cx="8250113" cy="596333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2867594" y="420051"/>
            <a:ext cx="309634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_tradnl" sz="2800" b="1" kern="0" spc="50" dirty="0">
                <a:ln w="11430"/>
                <a:solidFill>
                  <a:sysClr val="window" lastClr="FFFFFF"/>
                </a:solidFill>
                <a:effectLst>
                  <a:glow rad="101600">
                    <a:srgbClr val="C0504D">
                      <a:satMod val="175000"/>
                      <a:alpha val="40000"/>
                    </a:srgbClr>
                  </a:glow>
                  <a:outerShdw blurRad="76200" dist="50800" dir="5400000" algn="tl" rotWithShape="0">
                    <a:srgbClr val="000000">
                      <a:alpha val="65000"/>
                    </a:srgbClr>
                  </a:outerShdw>
                </a:effectLst>
              </a:rPr>
              <a:t>Oración inicial</a:t>
            </a:r>
            <a:endParaRPr lang="es-PE" sz="2800" b="1" kern="0" spc="50" dirty="0">
              <a:ln w="11430"/>
              <a:solidFill>
                <a:sysClr val="window" lastClr="FFFFFF"/>
              </a:solidFill>
              <a:effectLst>
                <a:glow rad="101600">
                  <a:srgbClr val="C0504D">
                    <a:satMod val="175000"/>
                    <a:alpha val="40000"/>
                  </a:srgbClr>
                </a:glow>
                <a:outerShdw blurRad="76200" dist="50800" dir="5400000" algn="tl" rotWithShape="0">
                  <a:srgbClr val="000000">
                    <a:alpha val="65000"/>
                  </a:srgbClr>
                </a:outerShdw>
              </a:effectLst>
            </a:endParaRPr>
          </a:p>
        </p:txBody>
      </p:sp>
      <p:sp>
        <p:nvSpPr>
          <p:cNvPr id="9" name="Rectangle 5"/>
          <p:cNvSpPr>
            <a:spLocks noChangeArrowheads="1"/>
          </p:cNvSpPr>
          <p:nvPr/>
        </p:nvSpPr>
        <p:spPr bwMode="auto">
          <a:xfrm>
            <a:off x="545542" y="1782862"/>
            <a:ext cx="3260103" cy="4524315"/>
          </a:xfrm>
          <a:prstGeom prst="rect">
            <a:avLst/>
          </a:prstGeom>
          <a:noFill/>
          <a:ln w="9525">
            <a:noFill/>
            <a:miter lim="800000"/>
            <a:headEnd/>
            <a:tailEnd/>
          </a:ln>
        </p:spPr>
        <p:txBody>
          <a:bodyPr wrap="square">
            <a:spAutoFit/>
          </a:bodyPr>
          <a:lstStyle/>
          <a:p>
            <a:r>
              <a:rPr lang="es-PE" sz="2400" b="1" i="1" dirty="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Jesús, Tú que nos has dado el don </a:t>
            </a:r>
            <a:r>
              <a:rPr lang="es-PE" sz="2400" b="1" i="1" dirty="0" smtClean="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             de </a:t>
            </a:r>
            <a:r>
              <a:rPr lang="es-PE" sz="2400" b="1" i="1" dirty="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la fe, que nos </a:t>
            </a:r>
            <a:r>
              <a:rPr lang="es-PE" sz="2400" b="1" i="1" dirty="0" smtClean="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has </a:t>
            </a:r>
            <a:r>
              <a:rPr lang="es-PE" sz="2400" b="1" i="1" dirty="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regalado la gracia </a:t>
            </a:r>
            <a:r>
              <a:rPr lang="es-PE" sz="2400" b="1" i="1" dirty="0" smtClean="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de conocerte, de </a:t>
            </a:r>
            <a:r>
              <a:rPr lang="es-PE" sz="2400" b="1" i="1" dirty="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saber lo que </a:t>
            </a:r>
            <a:r>
              <a:rPr lang="es-PE" sz="2400" b="1" i="1" dirty="0" smtClean="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            Tú </a:t>
            </a:r>
            <a:r>
              <a:rPr lang="es-PE" sz="2400" b="1" i="1" dirty="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has hecho por </a:t>
            </a:r>
            <a:r>
              <a:rPr lang="es-PE" sz="2400" b="1" i="1" dirty="0" smtClean="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nosotros, y </a:t>
            </a:r>
            <a:r>
              <a:rPr lang="es-PE" sz="2400" b="1" i="1" dirty="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así darnos cuenta del amor  infinito del Padre, de la </a:t>
            </a:r>
            <a:r>
              <a:rPr lang="es-PE" sz="2400" b="1" i="1" dirty="0" smtClean="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rPr>
              <a:t>esperanza que </a:t>
            </a:r>
            <a:endParaRPr lang="es-PE" sz="2400" b="1" i="1" dirty="0">
              <a:solidFill>
                <a:schemeClr val="bg1"/>
              </a:solidFill>
              <a:effectLst>
                <a:glow rad="101600">
                  <a:schemeClr val="accent1">
                    <a:lumMod val="50000"/>
                    <a:alpha val="40000"/>
                  </a:schemeClr>
                </a:glow>
                <a:outerShdw blurRad="50800" dist="38100" algn="l" rotWithShape="0">
                  <a:prstClr val="black"/>
                </a:outerShdw>
              </a:effectLst>
              <a:latin typeface="Comic Sans MS" panose="030F0702030302020204" pitchFamily="66" charset="0"/>
            </a:endParaRPr>
          </a:p>
        </p:txBody>
      </p:sp>
      <p:sp>
        <p:nvSpPr>
          <p:cNvPr id="11" name="Rectangle 5"/>
          <p:cNvSpPr>
            <a:spLocks noChangeArrowheads="1"/>
          </p:cNvSpPr>
          <p:nvPr/>
        </p:nvSpPr>
        <p:spPr bwMode="auto">
          <a:xfrm>
            <a:off x="5791200" y="1967527"/>
            <a:ext cx="2917370" cy="4154984"/>
          </a:xfrm>
          <a:prstGeom prst="rect">
            <a:avLst/>
          </a:prstGeom>
          <a:noFill/>
          <a:ln w="9525">
            <a:noFill/>
            <a:miter lim="800000"/>
            <a:headEnd/>
            <a:tailEnd/>
          </a:ln>
        </p:spPr>
        <p:txBody>
          <a:bodyPr wrap="square">
            <a:spAutoFit/>
          </a:bodyPr>
          <a:lstStyle/>
          <a:p>
            <a:pPr algn="r"/>
            <a:r>
              <a:rPr lang="es-PE" sz="2400" b="1" i="1" dirty="0">
                <a:solidFill>
                  <a:schemeClr val="bg1"/>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tenemos en ti, </a:t>
            </a:r>
          </a:p>
          <a:p>
            <a:pPr algn="r"/>
            <a:r>
              <a:rPr lang="es-PE" sz="2400" b="1" i="1" dirty="0" smtClean="0">
                <a:solidFill>
                  <a:schemeClr val="bg1"/>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de </a:t>
            </a:r>
            <a:r>
              <a:rPr lang="es-PE" sz="2400" b="1" i="1" dirty="0">
                <a:solidFill>
                  <a:schemeClr val="bg1"/>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la seguridad que nos das </a:t>
            </a:r>
            <a:r>
              <a:rPr lang="es-PE" sz="2400" b="1" i="1" dirty="0" smtClean="0">
                <a:solidFill>
                  <a:schemeClr val="bg1"/>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                  con </a:t>
            </a:r>
            <a:r>
              <a:rPr lang="es-PE" sz="2400" b="1" i="1" dirty="0">
                <a:solidFill>
                  <a:schemeClr val="bg1"/>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tu muerte y resurrección, sabiendo que ya nos has redimido haciéndonos partícipes del Reino de los Cielos</a:t>
            </a:r>
            <a:r>
              <a:rPr lang="es-PE" sz="2400" b="1" i="1" dirty="0" smtClean="0">
                <a:solidFill>
                  <a:schemeClr val="bg1"/>
                </a:solidFill>
                <a:effectLst>
                  <a:glow rad="101600">
                    <a:schemeClr val="accent5">
                      <a:satMod val="175000"/>
                      <a:alpha val="40000"/>
                    </a:schemeClr>
                  </a:glow>
                  <a:outerShdw blurRad="50800" dist="38100" algn="l" rotWithShape="0">
                    <a:prstClr val="black"/>
                  </a:outerShdw>
                </a:effectLst>
                <a:latin typeface="Comic Sans MS" panose="030F0702030302020204" pitchFamily="66" charset="0"/>
              </a:rPr>
              <a:t>.</a:t>
            </a:r>
          </a:p>
        </p:txBody>
      </p:sp>
    </p:spTree>
    <p:extLst>
      <p:ext uri="{BB962C8B-B14F-4D97-AF65-F5344CB8AC3E}">
        <p14:creationId xmlns:p14="http://schemas.microsoft.com/office/powerpoint/2010/main" val="12921335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 fill="hold"/>
                                        <p:tgtEl>
                                          <p:spTgt spid="9"/>
                                        </p:tgtEl>
                                        <p:attrNameLst>
                                          <p:attrName>ppt_x</p:attrName>
                                        </p:attrNameLst>
                                      </p:cBhvr>
                                      <p:tavLst>
                                        <p:tav tm="0">
                                          <p:val>
                                            <p:strVal val="0-#ppt_w/2"/>
                                          </p:val>
                                        </p:tav>
                                        <p:tav tm="100000">
                                          <p:val>
                                            <p:strVal val="#ppt_x"/>
                                          </p:val>
                                        </p:tav>
                                      </p:tavLst>
                                    </p:anim>
                                    <p:anim calcmode="lin" valueType="num">
                                      <p:cBhvr additive="base">
                                        <p:cTn id="8" dur="3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3800"/>
                            </p:stCondLst>
                            <p:childTnLst>
                              <p:par>
                                <p:cTn id="10" presetID="2" presetClass="entr" presetSubtype="9" fill="hold" grpId="0" nodeType="afterEffect">
                                  <p:stCondLst>
                                    <p:cond delay="0"/>
                                  </p:stCondLst>
                                  <p:iterate type="wd">
                                    <p:tmPct val="10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00" fill="hold"/>
                                        <p:tgtEl>
                                          <p:spTgt spid="11"/>
                                        </p:tgtEl>
                                        <p:attrNameLst>
                                          <p:attrName>ppt_x</p:attrName>
                                        </p:attrNameLst>
                                      </p:cBhvr>
                                      <p:tavLst>
                                        <p:tav tm="0">
                                          <p:val>
                                            <p:strVal val="0-#ppt_w/2"/>
                                          </p:val>
                                        </p:tav>
                                        <p:tav tm="100000">
                                          <p:val>
                                            <p:strVal val="#ppt_x"/>
                                          </p:val>
                                        </p:tav>
                                      </p:tavLst>
                                    </p:anim>
                                    <p:anim calcmode="lin" valueType="num">
                                      <p:cBhvr additive="base">
                                        <p:cTn id="13" dur="3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0701" y="450669"/>
            <a:ext cx="8328829" cy="5956662"/>
          </a:xfrm>
          <a:prstGeom prst="rect">
            <a:avLst/>
          </a:prstGeom>
        </p:spPr>
      </p:pic>
      <p:sp>
        <p:nvSpPr>
          <p:cNvPr id="7" name="Rectangle 5"/>
          <p:cNvSpPr>
            <a:spLocks noChangeArrowheads="1"/>
          </p:cNvSpPr>
          <p:nvPr/>
        </p:nvSpPr>
        <p:spPr bwMode="auto">
          <a:xfrm>
            <a:off x="440701" y="1569787"/>
            <a:ext cx="2973059" cy="4493538"/>
          </a:xfrm>
          <a:prstGeom prst="rect">
            <a:avLst/>
          </a:prstGeom>
          <a:noFill/>
          <a:ln w="9525">
            <a:noFill/>
            <a:miter lim="800000"/>
            <a:headEnd/>
            <a:tailEnd/>
          </a:ln>
        </p:spPr>
        <p:txBody>
          <a:bodyPr wrap="square">
            <a:spAutoFit/>
          </a:bodyPr>
          <a:lstStyle/>
          <a:p>
            <a:r>
              <a:rPr lang="es-PE" sz="2200" b="1" i="1" dirty="0">
                <a:solidFill>
                  <a:schemeClr val="bg1"/>
                </a:solidFill>
                <a:effectLst>
                  <a:glow rad="63500">
                    <a:schemeClr val="tx1">
                      <a:alpha val="40000"/>
                    </a:schemeClr>
                  </a:glow>
                  <a:outerShdw blurRad="50800" dist="38100" algn="l" rotWithShape="0">
                    <a:prstClr val="black"/>
                  </a:outerShdw>
                </a:effectLst>
                <a:latin typeface="Comic Sans MS" pitchFamily="66" charset="0"/>
              </a:rPr>
              <a:t>Te pedimos que nos ayudes a poner en ti toda nuestra confianza y nuestra esperanza, buscando que seas Tú el sentido de todo lo que somos, de todo lo que esperamos,           de todo lo que vivimos, para que Tú nos llenes de tu alegría  y de tu p</a:t>
            </a:r>
            <a:r>
              <a:rPr lang="es-PE" sz="2200" i="1" dirty="0">
                <a:solidFill>
                  <a:schemeClr val="bg1"/>
                </a:solidFill>
                <a:effectLst>
                  <a:glow rad="63500">
                    <a:schemeClr val="tx1">
                      <a:alpha val="40000"/>
                    </a:schemeClr>
                  </a:glow>
                  <a:outerShdw blurRad="50800" dist="38100" algn="l" rotWithShape="0">
                    <a:prstClr val="black"/>
                  </a:outerShdw>
                </a:effectLst>
                <a:latin typeface="Comic Sans MS" pitchFamily="66" charset="0"/>
              </a:rPr>
              <a:t>az, </a:t>
            </a:r>
          </a:p>
        </p:txBody>
      </p:sp>
      <p:sp>
        <p:nvSpPr>
          <p:cNvPr id="4" name="Rectangle 5"/>
          <p:cNvSpPr>
            <a:spLocks noChangeArrowheads="1"/>
          </p:cNvSpPr>
          <p:nvPr/>
        </p:nvSpPr>
        <p:spPr bwMode="auto">
          <a:xfrm>
            <a:off x="5381898" y="1843576"/>
            <a:ext cx="3291840" cy="4154984"/>
          </a:xfrm>
          <a:prstGeom prst="rect">
            <a:avLst/>
          </a:prstGeom>
          <a:noFill/>
          <a:ln w="9525">
            <a:noFill/>
            <a:miter lim="800000"/>
            <a:headEnd/>
            <a:tailEnd/>
          </a:ln>
        </p:spPr>
        <p:txBody>
          <a:bodyPr wrap="square">
            <a:spAutoFit/>
          </a:bodyPr>
          <a:lstStyle/>
          <a:p>
            <a:pPr algn="r"/>
            <a:r>
              <a:rPr lang="es-PE" sz="2200" b="1" i="1" dirty="0" smtClean="0">
                <a:solidFill>
                  <a:schemeClr val="bg1"/>
                </a:solidFill>
                <a:effectLst>
                  <a:glow rad="76200">
                    <a:schemeClr val="tx1">
                      <a:alpha val="40000"/>
                    </a:schemeClr>
                  </a:glow>
                  <a:outerShdw blurRad="50800" dist="38100" algn="l" rotWithShape="0">
                    <a:prstClr val="black"/>
                  </a:outerShdw>
                </a:effectLst>
                <a:latin typeface="Comic Sans MS" pitchFamily="66" charset="0"/>
              </a:rPr>
              <a:t> </a:t>
            </a: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de tu amor y </a:t>
            </a:r>
            <a:r>
              <a:rPr lang="es-PE" sz="2200" b="1" i="1" dirty="0" smtClean="0">
                <a:solidFill>
                  <a:schemeClr val="bg1"/>
                </a:solidFill>
                <a:effectLst>
                  <a:glow rad="76200">
                    <a:schemeClr val="tx1">
                      <a:alpha val="40000"/>
                    </a:schemeClr>
                  </a:glow>
                  <a:outerShdw blurRad="50800" dist="38100" algn="l" rotWithShape="0">
                    <a:prstClr val="black"/>
                  </a:outerShdw>
                </a:effectLst>
                <a:latin typeface="Comic Sans MS" pitchFamily="66" charset="0"/>
              </a:rPr>
              <a:t>             de </a:t>
            </a: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tu fortaleza, </a:t>
            </a:r>
          </a:p>
          <a:p>
            <a:pPr algn="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y así desde ya </a:t>
            </a:r>
            <a:r>
              <a:rPr lang="es-PE" sz="2200" b="1" i="1" dirty="0" smtClean="0">
                <a:solidFill>
                  <a:schemeClr val="bg1"/>
                </a:solidFill>
                <a:effectLst>
                  <a:glow rad="76200">
                    <a:schemeClr val="tx1">
                      <a:alpha val="40000"/>
                    </a:schemeClr>
                  </a:glow>
                  <a:outerShdw blurRad="50800" dist="38100" algn="l" rotWithShape="0">
                    <a:prstClr val="black"/>
                  </a:outerShdw>
                </a:effectLst>
                <a:latin typeface="Comic Sans MS" pitchFamily="66" charset="0"/>
              </a:rPr>
              <a:t>vivamos </a:t>
            </a:r>
            <a:endPar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endParaRPr>
          </a:p>
          <a:p>
            <a:pPr algn="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con el corazón puesto en ti, </a:t>
            </a:r>
            <a:r>
              <a:rPr lang="es-PE" sz="2200" b="1" i="1" dirty="0" smtClean="0">
                <a:solidFill>
                  <a:schemeClr val="bg1"/>
                </a:solidFill>
                <a:effectLst>
                  <a:glow rad="76200">
                    <a:schemeClr val="tx1">
                      <a:alpha val="40000"/>
                    </a:schemeClr>
                  </a:glow>
                  <a:outerShdw blurRad="50800" dist="38100" algn="l" rotWithShape="0">
                    <a:prstClr val="black"/>
                  </a:outerShdw>
                </a:effectLst>
                <a:latin typeface="Comic Sans MS" pitchFamily="66" charset="0"/>
              </a:rPr>
              <a:t>optando </a:t>
            </a: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siempre por ti</a:t>
            </a:r>
            <a:r>
              <a:rPr lang="es-PE" sz="2200" b="1" i="1" dirty="0" smtClean="0">
                <a:solidFill>
                  <a:schemeClr val="bg1"/>
                </a:solidFill>
                <a:effectLst>
                  <a:glow rad="76200">
                    <a:schemeClr val="tx1">
                      <a:alpha val="40000"/>
                    </a:schemeClr>
                  </a:glow>
                  <a:outerShdw blurRad="50800" dist="38100" algn="l" rotWithShape="0">
                    <a:prstClr val="black"/>
                  </a:outerShdw>
                </a:effectLst>
                <a:latin typeface="Comic Sans MS" pitchFamily="66" charset="0"/>
              </a:rPr>
              <a:t>, siendo </a:t>
            </a: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Tú </a:t>
            </a:r>
            <a:r>
              <a:rPr lang="es-PE" sz="2200" b="1" i="1" dirty="0" smtClean="0">
                <a:solidFill>
                  <a:schemeClr val="bg1"/>
                </a:solidFill>
                <a:effectLst>
                  <a:glow rad="76200">
                    <a:schemeClr val="tx1">
                      <a:alpha val="40000"/>
                    </a:schemeClr>
                  </a:glow>
                  <a:outerShdw blurRad="50800" dist="38100" algn="l" rotWithShape="0">
                    <a:prstClr val="black"/>
                  </a:outerShdw>
                </a:effectLst>
                <a:latin typeface="Comic Sans MS" pitchFamily="66" charset="0"/>
              </a:rPr>
              <a:t>          la </a:t>
            </a: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razón de todo lo que somos, de todo </a:t>
            </a:r>
            <a:r>
              <a:rPr lang="es-PE" sz="2200" b="1" i="1" dirty="0" smtClean="0">
                <a:solidFill>
                  <a:schemeClr val="bg1"/>
                </a:solidFill>
                <a:effectLst>
                  <a:glow rad="76200">
                    <a:schemeClr val="tx1">
                      <a:alpha val="40000"/>
                    </a:schemeClr>
                  </a:glow>
                  <a:outerShdw blurRad="50800" dist="38100" algn="l" rotWithShape="0">
                    <a:prstClr val="black"/>
                  </a:outerShdw>
                </a:effectLst>
                <a:latin typeface="Comic Sans MS" pitchFamily="66" charset="0"/>
              </a:rPr>
              <a:t>             lo </a:t>
            </a: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que hacemos, </a:t>
            </a:r>
          </a:p>
          <a:p>
            <a:pPr algn="r"/>
            <a:r>
              <a:rPr lang="es-PE" sz="2200" b="1" i="1" dirty="0">
                <a:solidFill>
                  <a:schemeClr val="bg1"/>
                </a:solidFill>
                <a:effectLst>
                  <a:glow rad="76200">
                    <a:schemeClr val="tx1">
                      <a:alpha val="40000"/>
                    </a:schemeClr>
                  </a:glow>
                  <a:outerShdw blurRad="50800" dist="38100" algn="l" rotWithShape="0">
                    <a:prstClr val="black"/>
                  </a:outerShdw>
                </a:effectLst>
                <a:latin typeface="Comic Sans MS" pitchFamily="66" charset="0"/>
              </a:rPr>
              <a:t>de todo lo que buscamos y anhelamos. Amén.</a:t>
            </a:r>
          </a:p>
        </p:txBody>
      </p:sp>
    </p:spTree>
    <p:extLst>
      <p:ext uri="{BB962C8B-B14F-4D97-AF65-F5344CB8AC3E}">
        <p14:creationId xmlns:p14="http://schemas.microsoft.com/office/powerpoint/2010/main" val="21444010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ppt_x"/>
                                          </p:val>
                                        </p:tav>
                                        <p:tav tm="100000">
                                          <p:val>
                                            <p:strVal val="#ppt_x"/>
                                          </p:val>
                                        </p:tav>
                                      </p:tavLst>
                                    </p:anim>
                                    <p:anim calcmode="lin" valueType="num">
                                      <p:cBhvr additive="base">
                                        <p:cTn id="8" dur="3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9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ppt_x"/>
                                          </p:val>
                                        </p:tav>
                                        <p:tav tm="100000">
                                          <p:val>
                                            <p:strVal val="#ppt_x"/>
                                          </p:val>
                                        </p:tav>
                                      </p:tavLst>
                                    </p:anim>
                                    <p:anim calcmode="lin" valueType="num">
                                      <p:cBhvr additive="base">
                                        <p:cTn id="13" dur="3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king His Comf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44" y="422799"/>
            <a:ext cx="8264436" cy="59802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9"/>
          <p:cNvSpPr txBox="1">
            <a:spLocks noChangeArrowheads="1"/>
          </p:cNvSpPr>
          <p:nvPr/>
        </p:nvSpPr>
        <p:spPr bwMode="auto">
          <a:xfrm>
            <a:off x="1841697" y="3412901"/>
            <a:ext cx="6134864" cy="1179533"/>
          </a:xfrm>
          <a:prstGeom prst="rect">
            <a:avLst/>
          </a:prstGeom>
          <a:noFill/>
          <a:ln w="9525">
            <a:noFill/>
            <a:miter lim="800000"/>
            <a:headEnd/>
            <a:tailEnd/>
          </a:ln>
          <a:effectLst/>
        </p:spPr>
        <p:txBody>
          <a:bodyPr vert="horz" wrap="square" lIns="91440" tIns="45720" rIns="91440" bIns="45720" numCol="1" anchor="t" anchorCtr="0" compatLnSpc="1"/>
          <a:lstStyle/>
          <a:p>
            <a:pPr>
              <a:defRPr/>
            </a:pPr>
            <a:endParaRPr lang="es-ES_tradnl" sz="2400" i="1" kern="0" dirty="0">
              <a:solidFill>
                <a:srgbClr val="240048"/>
              </a:solidFill>
              <a:effectLst>
                <a:outerShdw blurRad="50800" dist="63500" dir="18900000" algn="bl" rotWithShape="0">
                  <a:prstClr val="white"/>
                </a:outerShdw>
              </a:effectLst>
              <a:latin typeface="Tekton Pro" panose="020F0603020208020904" pitchFamily="34" charset="0"/>
              <a:cs typeface="Times New Roman" pitchFamily="18" charset="0"/>
            </a:endParaRPr>
          </a:p>
        </p:txBody>
      </p:sp>
      <p:sp>
        <p:nvSpPr>
          <p:cNvPr id="9" name="Rectangle 9"/>
          <p:cNvSpPr txBox="1">
            <a:spLocks noChangeArrowheads="1"/>
          </p:cNvSpPr>
          <p:nvPr/>
        </p:nvSpPr>
        <p:spPr bwMode="auto">
          <a:xfrm>
            <a:off x="407034" y="2092514"/>
            <a:ext cx="4327211" cy="2616945"/>
          </a:xfrm>
          <a:prstGeom prst="rect">
            <a:avLst/>
          </a:prstGeom>
          <a:noFill/>
          <a:ln w="9525">
            <a:noFill/>
            <a:miter lim="800000"/>
            <a:headEnd/>
            <a:tailEnd/>
          </a:ln>
          <a:effectLst>
            <a:softEdge rad="317500"/>
          </a:effectLst>
        </p:spPr>
        <p:txBody>
          <a:bodyPr vert="horz" wrap="square" lIns="91440" tIns="45720" rIns="91440" bIns="45720" numCol="1" anchor="t" anchorCtr="0" compatLnSpc="1"/>
          <a:lstStyle/>
          <a:p>
            <a:pPr marL="342900" indent="-342900">
              <a:spcBef>
                <a:spcPct val="20000"/>
              </a:spcBef>
              <a:defRPr/>
            </a:pPr>
            <a:r>
              <a:rPr lang="es-PE"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   Motivación: El valor del Reino es el valor supremo para el discípulo de Jesús. Eso es lo  que Jesús nos ha enseñado y así es como </a:t>
            </a:r>
            <a:r>
              <a:rPr lang="es-PE" sz="2400" i="1" kern="0" dirty="0" smtClean="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lo siente </a:t>
            </a:r>
            <a:r>
              <a:rPr lang="es-PE"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el cristiano. </a:t>
            </a:r>
            <a:endParaRPr lang="es-ES_tradnl"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endParaRPr>
          </a:p>
        </p:txBody>
      </p:sp>
      <p:sp>
        <p:nvSpPr>
          <p:cNvPr id="4" name="AutoShape 4"/>
          <p:cNvSpPr>
            <a:spLocks noChangeArrowheads="1"/>
          </p:cNvSpPr>
          <p:nvPr/>
        </p:nvSpPr>
        <p:spPr bwMode="auto">
          <a:xfrm>
            <a:off x="513328" y="498935"/>
            <a:ext cx="2752386" cy="1033774"/>
          </a:xfrm>
          <a:prstGeom prst="roundRect">
            <a:avLst>
              <a:gd name="adj" fmla="val 16667"/>
            </a:avLst>
          </a:prstGeom>
          <a:solidFill>
            <a:srgbClr val="69D969"/>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C00000"/>
                </a:solidFill>
                <a:effectLst>
                  <a:outerShdw blurRad="38100" dist="38100" dir="2700000" algn="tl">
                    <a:srgbClr val="000000">
                      <a:alpha val="43137"/>
                    </a:srgbClr>
                  </a:outerShdw>
                </a:effectLst>
                <a:latin typeface="Arial Narrow" panose="020B0606020202030204" pitchFamily="34" charset="0"/>
              </a:rPr>
              <a:t>L</a:t>
            </a:r>
            <a:r>
              <a:rPr lang="es-PE" b="1" dirty="0">
                <a:solidFill>
                  <a:srgbClr val="C00000"/>
                </a:solidFill>
                <a:effectLst>
                  <a:outerShdw blurRad="38100" dist="38100" dir="2700000" algn="tl">
                    <a:srgbClr val="000000">
                      <a:alpha val="43137"/>
                    </a:srgbClr>
                  </a:outerShdw>
                </a:effectLst>
                <a:latin typeface="Arial Narrow" panose="020B0606020202030204" pitchFamily="34" charset="0"/>
              </a:rPr>
              <a:t>ECTIO</a:t>
            </a:r>
          </a:p>
          <a:p>
            <a:pPr algn="ctr" eaLnBrk="0" fontAlgn="base" hangingPunct="0">
              <a:spcBef>
                <a:spcPct val="0"/>
              </a:spcBef>
            </a:pPr>
            <a:r>
              <a:rPr lang="es-PE" sz="2000" b="1" spc="50" dirty="0">
                <a:ln w="9525" cmpd="sng">
                  <a:solidFill>
                    <a:sysClr val="windowText" lastClr="00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Narrow" panose="020B0606020202030204" pitchFamily="34" charset="0"/>
              </a:rPr>
              <a:t>¿Qué dice el texto?</a:t>
            </a:r>
          </a:p>
          <a:p>
            <a:pPr algn="ctr" eaLnBrk="0" fontAlgn="base" hangingPunct="0">
              <a:spcBef>
                <a:spcPct val="0"/>
              </a:spcBef>
            </a:pPr>
            <a:r>
              <a:rPr lang="es-PE" sz="2000" b="1" spc="50" dirty="0">
                <a:ln w="9525" cmpd="sng">
                  <a:solidFill>
                    <a:sysClr val="windowText" lastClr="00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Narrow" panose="020B0606020202030204" pitchFamily="34" charset="0"/>
              </a:rPr>
              <a:t>Mateo </a:t>
            </a:r>
            <a:r>
              <a:rPr lang="es-PE" sz="2000" b="1" spc="50" dirty="0" smtClean="0">
                <a:ln w="9525" cmpd="sng">
                  <a:solidFill>
                    <a:sysClr val="windowText" lastClr="00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Narrow" panose="020B0606020202030204" pitchFamily="34" charset="0"/>
              </a:rPr>
              <a:t>13, 44-52</a:t>
            </a:r>
            <a:endParaRPr lang="es-PE" sz="3600" b="1" spc="50" dirty="0">
              <a:ln w="9525" cmpd="sng">
                <a:solidFill>
                  <a:sysClr val="windowText" lastClr="00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rial Narrow" panose="020B0606020202030204" pitchFamily="34" charset="0"/>
            </a:endParaRPr>
          </a:p>
        </p:txBody>
      </p:sp>
      <p:sp>
        <p:nvSpPr>
          <p:cNvPr id="6" name="Rectangle 9"/>
          <p:cNvSpPr txBox="1">
            <a:spLocks noChangeArrowheads="1"/>
          </p:cNvSpPr>
          <p:nvPr/>
        </p:nvSpPr>
        <p:spPr bwMode="auto">
          <a:xfrm>
            <a:off x="392359" y="4652305"/>
            <a:ext cx="8435389" cy="1527931"/>
          </a:xfrm>
          <a:prstGeom prst="rect">
            <a:avLst/>
          </a:prstGeom>
          <a:noFill/>
          <a:ln w="9525">
            <a:noFill/>
            <a:miter lim="800000"/>
            <a:headEnd/>
            <a:tailEnd/>
          </a:ln>
          <a:effectLst>
            <a:softEdge rad="317500"/>
          </a:effectLst>
        </p:spPr>
        <p:txBody>
          <a:bodyPr vert="horz" wrap="square" lIns="91440" tIns="45720" rIns="91440" bIns="45720" numCol="1" anchor="t" anchorCtr="0" compatLnSpc="1"/>
          <a:lstStyle/>
          <a:p>
            <a:pPr marL="342900" indent="-342900" algn="ctr">
              <a:spcBef>
                <a:spcPct val="20000"/>
              </a:spcBef>
              <a:defRPr/>
            </a:pPr>
            <a:r>
              <a:rPr lang="es-PE" sz="2400" i="1" kern="0" dirty="0" smtClean="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 </a:t>
            </a:r>
            <a:r>
              <a:rPr lang="es-PE"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Para pertenecer al Reino, es </a:t>
            </a:r>
            <a:r>
              <a:rPr lang="es-PE" sz="2400" i="1" kern="0" dirty="0" smtClean="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 necesario </a:t>
            </a:r>
            <a:r>
              <a:rPr lang="es-PE"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despojarse de otras cosas. Ninguna es tan valiosa para el creyente como aquélla </a:t>
            </a:r>
            <a:r>
              <a:rPr lang="es-PE" sz="2400" i="1" kern="0" dirty="0" smtClean="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con </a:t>
            </a:r>
            <a:r>
              <a:rPr lang="es-PE"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la que se ha quedado. </a:t>
            </a:r>
            <a:r>
              <a:rPr lang="es-PE" sz="2400" i="1" kern="0" dirty="0" smtClean="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 Lo </a:t>
            </a:r>
            <a:r>
              <a:rPr lang="es-PE"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rPr>
              <a:t>demás es siempre secundario.  Escuchemos.</a:t>
            </a:r>
            <a:endParaRPr lang="es-ES_tradnl" sz="2400" i="1" kern="0" dirty="0">
              <a:solidFill>
                <a:prstClr val="white"/>
              </a:solidFill>
              <a:effectLst>
                <a:glow rad="127000">
                  <a:srgbClr val="000000">
                    <a:alpha val="40000"/>
                  </a:srgbClr>
                </a:glow>
                <a:outerShdw blurRad="50800" dist="38100" dir="8100000" algn="tr" rotWithShape="0">
                  <a:prstClr val="black"/>
                </a:outerShdw>
              </a:effectLst>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16188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86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ltivando Valores Religiosos on Instagram: “. 📖Reflexión del Papa Francisco sobre el Evangelio 📖 . Mateo (11,25-30)  &quot;Vengan a mí todos los que están afligidos y agobiados, y yo 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0" y="478970"/>
            <a:ext cx="8212183" cy="593053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546675" y="435429"/>
            <a:ext cx="3058673" cy="461665"/>
          </a:xfrm>
          <a:prstGeom prst="rect">
            <a:avLst/>
          </a:prstGeom>
        </p:spPr>
        <p:txBody>
          <a:bodyPr wrap="square">
            <a:spAutoFit/>
          </a:bodyPr>
          <a:lstStyle/>
          <a:p>
            <a:r>
              <a:rPr lang="es-ES" sz="2400" b="1" dirty="0" smtClean="0">
                <a:solidFill>
                  <a:srgbClr val="FF0000"/>
                </a:solidFill>
                <a:effectLst>
                  <a:outerShdw blurRad="38100" dist="38100" dir="2700000" algn="tl">
                    <a:srgbClr val="000000">
                      <a:alpha val="43137"/>
                    </a:srgbClr>
                  </a:outerShdw>
                </a:effectLst>
                <a:latin typeface="Georgia" pitchFamily="18" charset="0"/>
              </a:rPr>
              <a:t> </a:t>
            </a:r>
            <a:r>
              <a:rPr lang="es-ES" sz="2400" b="1" dirty="0">
                <a:solidFill>
                  <a:srgbClr val="FF0000"/>
                </a:solidFill>
                <a:effectLst>
                  <a:outerShdw blurRad="38100" dist="38100" dir="2700000" algn="tl">
                    <a:srgbClr val="000000">
                      <a:alpha val="43137"/>
                    </a:srgbClr>
                  </a:outerShdw>
                </a:effectLst>
                <a:latin typeface="Georgia" pitchFamily="18" charset="0"/>
              </a:rPr>
              <a:t>Mateo 13, </a:t>
            </a:r>
            <a:r>
              <a:rPr lang="es-ES" sz="2400" b="1" dirty="0" smtClean="0">
                <a:solidFill>
                  <a:srgbClr val="FF0000"/>
                </a:solidFill>
                <a:effectLst>
                  <a:outerShdw blurRad="38100" dist="38100" dir="2700000" algn="tl">
                    <a:srgbClr val="000000">
                      <a:alpha val="43137"/>
                    </a:srgbClr>
                  </a:outerShdw>
                </a:effectLst>
                <a:latin typeface="Georgia" pitchFamily="18" charset="0"/>
              </a:rPr>
              <a:t>44-52</a:t>
            </a:r>
            <a:endParaRPr lang="es-ES" b="1" dirty="0">
              <a:solidFill>
                <a:srgbClr val="FF0000"/>
              </a:solidFill>
              <a:effectLst>
                <a:outerShdw blurRad="38100" dist="38100" dir="2700000" algn="tl">
                  <a:srgbClr val="000000">
                    <a:alpha val="43137"/>
                  </a:srgbClr>
                </a:outerShdw>
              </a:effectLst>
              <a:latin typeface="Georgia" pitchFamily="18" charset="0"/>
            </a:endParaRPr>
          </a:p>
        </p:txBody>
      </p:sp>
      <p:sp>
        <p:nvSpPr>
          <p:cNvPr id="6" name="Rectangle 5"/>
          <p:cNvSpPr>
            <a:spLocks noChangeArrowheads="1"/>
          </p:cNvSpPr>
          <p:nvPr/>
        </p:nvSpPr>
        <p:spPr bwMode="auto">
          <a:xfrm>
            <a:off x="478970" y="2237619"/>
            <a:ext cx="3283133" cy="1569660"/>
          </a:xfrm>
          <a:prstGeom prst="rect">
            <a:avLst/>
          </a:prstGeom>
          <a:noFill/>
          <a:ln w="9525">
            <a:noFill/>
            <a:miter lim="800000"/>
            <a:headEnd/>
            <a:tailEnd/>
          </a:ln>
          <a:effectLst/>
        </p:spPr>
        <p:txBody>
          <a:bodyPr wrap="square">
            <a:spAutoFit/>
          </a:bodyPr>
          <a:lstStyle/>
          <a:p>
            <a:pPr algn="ctr">
              <a:spcBef>
                <a:spcPct val="50000"/>
              </a:spcBef>
              <a:defRPr/>
            </a:pPr>
            <a:r>
              <a:rPr lang="es-ES" sz="3200" b="1" dirty="0">
                <a:solidFill>
                  <a:srgbClr val="FF0000"/>
                </a:solidFill>
                <a:effectLst>
                  <a:outerShdw blurRad="38100" dist="38100" dir="2700000" algn="tl">
                    <a:srgbClr val="000000"/>
                  </a:outerShdw>
                </a:effectLst>
                <a:latin typeface="Arial Narrow" panose="020B0606020202030204" pitchFamily="34" charset="0"/>
                <a:ea typeface="Arial Unicode MS" pitchFamily="34" charset="-128"/>
                <a:cs typeface="Arial Unicode MS" pitchFamily="34" charset="-128"/>
              </a:rPr>
              <a:t>En aquel tiempo, dijo Jesús a la gente:</a:t>
            </a:r>
          </a:p>
        </p:txBody>
      </p:sp>
    </p:spTree>
    <p:extLst>
      <p:ext uri="{BB962C8B-B14F-4D97-AF65-F5344CB8AC3E}">
        <p14:creationId xmlns:p14="http://schemas.microsoft.com/office/powerpoint/2010/main" val="11352087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055" y="441524"/>
            <a:ext cx="8277933" cy="5976693"/>
          </a:xfrm>
          <a:prstGeom prst="rect">
            <a:avLst/>
          </a:prstGeom>
          <a:scene3d>
            <a:camera prst="orthographicFront"/>
            <a:lightRig rig="threePt" dir="t"/>
          </a:scene3d>
          <a:sp3d>
            <a:bevelT prst="convex"/>
          </a:sp3d>
        </p:spPr>
      </p:pic>
      <p:sp>
        <p:nvSpPr>
          <p:cNvPr id="6" name="Rectangle 2"/>
          <p:cNvSpPr>
            <a:spLocks noChangeArrowheads="1"/>
          </p:cNvSpPr>
          <p:nvPr/>
        </p:nvSpPr>
        <p:spPr bwMode="auto">
          <a:xfrm>
            <a:off x="4371702" y="533706"/>
            <a:ext cx="3912970" cy="3708708"/>
          </a:xfrm>
          <a:prstGeom prst="rect">
            <a:avLst/>
          </a:prstGeom>
          <a:noFill/>
          <a:ln w="9525">
            <a:noFill/>
            <a:miter lim="800000"/>
            <a:headEnd/>
            <a:tailEnd/>
          </a:ln>
          <a:effectLst/>
        </p:spPr>
        <p:txBody>
          <a:bodyPr wrap="square">
            <a:spAutoFit/>
          </a:bodyPr>
          <a:lstStyle/>
          <a:p>
            <a:pPr algn="ctr">
              <a:defRPr/>
            </a:pPr>
            <a:r>
              <a:rPr lang="es-ES" sz="2900" b="1" baseline="30000" dirty="0" smtClean="0">
                <a:solidFill>
                  <a:prstClr val="white"/>
                </a:solidFill>
                <a:effectLst>
                  <a:glow rad="63500">
                    <a:schemeClr val="accent5">
                      <a:lumMod val="50000"/>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 </a:t>
            </a:r>
            <a:r>
              <a:rPr lang="es-ES" sz="3200" b="1" dirty="0">
                <a:solidFill>
                  <a:prstClr val="white"/>
                </a:solidFill>
                <a:effectLst>
                  <a:glow rad="63500">
                    <a:schemeClr val="accent5">
                      <a:lumMod val="50000"/>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El</a:t>
            </a:r>
            <a:r>
              <a:rPr lang="es-ES" sz="2900" b="1" dirty="0">
                <a:solidFill>
                  <a:prstClr val="white"/>
                </a:solidFill>
                <a:effectLst>
                  <a:glow rad="63500">
                    <a:schemeClr val="accent5">
                      <a:lumMod val="50000"/>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 Reino de los </a:t>
            </a:r>
            <a:r>
              <a:rPr lang="es-ES" sz="2900" b="1" dirty="0" smtClean="0">
                <a:solidFill>
                  <a:prstClr val="white"/>
                </a:solidFill>
                <a:effectLst>
                  <a:glow rad="63500">
                    <a:schemeClr val="accent5">
                      <a:lumMod val="50000"/>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Cielos </a:t>
            </a:r>
            <a:r>
              <a:rPr lang="es-ES" sz="2900" b="1" dirty="0">
                <a:solidFill>
                  <a:prstClr val="white"/>
                </a:solidFill>
                <a:effectLst>
                  <a:glow rad="63500">
                    <a:schemeClr val="accent5">
                      <a:lumMod val="50000"/>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se parece a un tesoro escondido en el campo: el que lo encuentra lo vuelve a esconder  y,  lleno de alegría, va a vender todo lo que tiene y compra el campo.</a:t>
            </a:r>
          </a:p>
        </p:txBody>
      </p:sp>
    </p:spTree>
    <p:extLst>
      <p:ext uri="{BB962C8B-B14F-4D97-AF65-F5344CB8AC3E}">
        <p14:creationId xmlns:p14="http://schemas.microsoft.com/office/powerpoint/2010/main" val="333084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1264</TotalTime>
  <Words>1487</Words>
  <Application>Microsoft Office PowerPoint</Application>
  <PresentationFormat>Presentación en pantalla (4:3)</PresentationFormat>
  <Paragraphs>120</Paragraphs>
  <Slides>38</Slides>
  <Notes>1</Notes>
  <HiddenSlides>0</HiddenSlides>
  <MMClips>1</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38</vt:i4>
      </vt:variant>
    </vt:vector>
  </HeadingPairs>
  <TitlesOfParts>
    <vt:vector size="58" baseType="lpstr">
      <vt:lpstr>Adobe Fan Heiti Std B</vt:lpstr>
      <vt:lpstr>Adobe Gothic Std B</vt:lpstr>
      <vt:lpstr>Arial</vt:lpstr>
      <vt:lpstr>Arial Black</vt:lpstr>
      <vt:lpstr>Arial Narrow</vt:lpstr>
      <vt:lpstr>Arial Rounded MT Bold</vt:lpstr>
      <vt:lpstr>Arial Unicode MS</vt:lpstr>
      <vt:lpstr>Berlin Sans FB Demi</vt:lpstr>
      <vt:lpstr>Calibri</vt:lpstr>
      <vt:lpstr>Calibri Light</vt:lpstr>
      <vt:lpstr>Comic Sans MS</vt:lpstr>
      <vt:lpstr>Georgia</vt:lpstr>
      <vt:lpstr>Monotype Corsiva</vt:lpstr>
      <vt:lpstr>Poor Richard</vt:lpstr>
      <vt:lpstr>Snap ITC</vt:lpstr>
      <vt:lpstr>Tekton Pro</vt:lpstr>
      <vt:lpstr>Times New Roman</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153</cp:revision>
  <dcterms:created xsi:type="dcterms:W3CDTF">2017-07-24T22:35:56Z</dcterms:created>
  <dcterms:modified xsi:type="dcterms:W3CDTF">2023-07-22T13:57:43Z</dcterms:modified>
</cp:coreProperties>
</file>