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 id="2147483744" r:id="rId6"/>
    <p:sldMasterId id="2147483756" r:id="rId7"/>
    <p:sldMasterId id="2147483769" r:id="rId8"/>
  </p:sldMasterIdLst>
  <p:notesMasterIdLst>
    <p:notesMasterId r:id="rId42"/>
  </p:notesMasterIdLst>
  <p:sldIdLst>
    <p:sldId id="299" r:id="rId9"/>
    <p:sldId id="297" r:id="rId10"/>
    <p:sldId id="290" r:id="rId11"/>
    <p:sldId id="291" r:id="rId12"/>
    <p:sldId id="292" r:id="rId13"/>
    <p:sldId id="293" r:id="rId14"/>
    <p:sldId id="294" r:id="rId15"/>
    <p:sldId id="295" r:id="rId16"/>
    <p:sldId id="264" r:id="rId17"/>
    <p:sldId id="265" r:id="rId18"/>
    <p:sldId id="266" r:id="rId19"/>
    <p:sldId id="267" r:id="rId20"/>
    <p:sldId id="268"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01"/>
    <a:srgbClr val="FFFF8B"/>
    <a:srgbClr val="151116"/>
    <a:srgbClr val="100A0C"/>
    <a:srgbClr val="B2DE82"/>
    <a:srgbClr val="080400"/>
    <a:srgbClr val="A06E2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80" d="100"/>
          <a:sy n="80" d="100"/>
        </p:scale>
        <p:origin x="15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FCCE9-DC85-4EA2-A6FF-F25579EB7AB7}" type="datetimeFigureOut">
              <a:rPr lang="es-PE" smtClean="0"/>
              <a:t>26/06/2023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650F2-0FA4-4BFD-9A05-442A6986C861}" type="slidenum">
              <a:rPr lang="es-PE" smtClean="0"/>
              <a:t>‹Nº›</a:t>
            </a:fld>
            <a:endParaRPr lang="es-PE"/>
          </a:p>
        </p:txBody>
      </p:sp>
    </p:spTree>
    <p:extLst>
      <p:ext uri="{BB962C8B-B14F-4D97-AF65-F5344CB8AC3E}">
        <p14:creationId xmlns:p14="http://schemas.microsoft.com/office/powerpoint/2010/main" val="168349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srgbClr val="000000"/>
                </a:solidFill>
              </a:rPr>
              <a:pPr>
                <a:defRPr/>
              </a:pPr>
              <a:t>26</a:t>
            </a:fld>
            <a:endParaRPr lang="ca-ES">
              <a:solidFill>
                <a:srgbClr val="000000"/>
              </a:solidFill>
            </a:endParaRPr>
          </a:p>
        </p:txBody>
      </p:sp>
    </p:spTree>
    <p:extLst>
      <p:ext uri="{BB962C8B-B14F-4D97-AF65-F5344CB8AC3E}">
        <p14:creationId xmlns:p14="http://schemas.microsoft.com/office/powerpoint/2010/main" val="381150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386787-44B1-4ED8-AE52-7BC85B26335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77172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884521-5701-446C-8039-2796EB33016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14870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3ABB7-77A1-4C98-872B-53AFA11C1E6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302884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EAD4352-CDEF-4BC6-AFBA-88A2A4F8323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250745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7695FF4-40E8-4311-9F8E-CC374F7E1B4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111715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E32240B-6138-4898-B836-3B131E70924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816126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28D7D361-0322-4D5C-8F4B-5170B1484207}"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700826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56EE6DE-0E21-4F8E-BB0D-5D12156D69B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975656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931E760C-7800-4C5C-93E8-0B34A616024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1770097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2550706E-BA8D-4B85-9355-844707049DD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626186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00C6DD5-3D4C-4190-96B0-17EC3D0380A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3538342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350A73-CBC1-4CE5-B83F-EA75CB49F45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1892199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F5DD1D9-50C5-4848-8199-BDB5BA2087B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5279697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0918B9B-DCF8-406C-9F18-8F28463E061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494725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148B02E-F0DD-41DF-BE59-8C8C0BF49A9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563253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E98AF14-9B06-44D7-80BA-4155DA0B169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824615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38408BB1-0ECD-409F-90EF-B610C6196BA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9482639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4F47138-FC51-417D-9B98-8501C904A63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3270097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E54AF71-0CC7-4745-9066-2B84F8FD52B8}"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13480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C8182EC3-3021-4D2B-888F-5C2ED4C898D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25699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A4214523-0FCD-486E-92DD-1FA530B1CEE2}"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58365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7E761F6B-5DE5-47A8-BC33-5373726D939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594344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6768D6-8915-4946-9642-DD22D1157E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375928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F543F090-0BE4-45DF-9994-ED1376AFB33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059103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EFBDE82F-31BC-4FC6-922E-BE20C51F11C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28620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A8661F3-7E3B-4437-BA42-36E4968713B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213139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7125AAB0-1634-4D06-B397-D637070D1BA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11635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18AF8-8FD4-4E92-9D2C-2B9357F8CF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31403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D6C598-94A4-4A41-8861-CC0ABCAB149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5356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429CE5-CB6D-482B-9A01-D2D24D87586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85908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83A996-3697-4262-9FD4-D8E99DCD364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028109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2C1A43B-C227-4E44-BBD9-525214A66EA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226691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2762DE-D909-4D44-9E1E-FAF50E15E61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5485920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102893-3EB9-4F63-BA10-9F3FD4F8C41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471302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89B8423-D3FE-420F-B8EF-1985755F57B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31418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1C5E3-C56B-44E1-9FCC-C93AC727660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540421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D98BFB-B7E0-4322-A5FE-D659ACD984C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108853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A20867-5E45-40F9-AD4F-86A8643FA18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461682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364FD0-40CE-4C6A-807B-9E4468BEFEC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741512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145F56-22C8-4568-8297-339A07BCFE0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479255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407882-2D93-4AB3-8AE9-55272F59D75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984502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614959-4333-4EF7-8812-ED67AD2DD04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56653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A0453BF-6680-4257-B3F1-5406DB4E9FE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644472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454D5D-7647-41DE-A1E4-9FD54D3658F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0149570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8D5300E-5464-4B20-B3C6-A4960568AB5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400018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832296-1033-454F-B402-6801956A0A01}"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59728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71D2CE-BA46-4C50-A740-C98615DD4DF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567115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513552-37BA-4B64-9545-F72B7AE12C0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57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C2F658-6A29-4CA3-A308-460F06B24FD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089006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4A8EDB-2762-4F88-A693-B457FA5926A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92378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35541-6DAA-4F95-903B-0B4CD5E031B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9946526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23C1C56-68E4-44F8-882C-32809EE0EFE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09122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DABE849-500B-4683-A5E2-EA96AA733E0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91211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3158903-DF23-4915-B279-4BEFCD5B7EE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44098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215EC0AF-8110-4E9A-806E-C80BE430DF4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612721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A901C32-3FB8-4D71-9DFE-F9DFD489D66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083659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D7E29FD-2E20-4AD7-97EA-1D1316D2600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211831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3D3460A-BF2A-490E-BC1A-9D92FBCB703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26280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9C81898-5973-42F2-A6CB-74F83D7AFAD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845092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52245B7-9728-46C9-8A60-B2905C98653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7310580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1E3135F-3296-46ED-B690-7D4FC5AF682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08117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88DC403-4B45-44D8-B577-CDA3B912D56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8362451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55B7E1E-FCA0-4210-9B3F-F5B746AD3B5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369213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CE20BF-5D62-4912-B5B7-8A7E0E8DB40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20112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291F7C-F6D8-45A5-91B6-523661CF1DB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688135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A100C5-05FF-4A7A-9D72-E86B9CC5C93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86315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FEFDC7F-0A48-49ED-949C-A0BFFD8204C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885585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50D28-1F3A-4A94-9855-A1105987FF32}"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8747852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6F3FD2B-942B-4D8C-B5C8-0D114BFAAF6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1317828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D9A6105-F9EA-4365-88F6-4C0A9E58FDE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670773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E08759C-5A91-47CD-8F5A-33088D0421A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5630834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5EF70B-CD79-4A5B-BC57-2572FBA5C0E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405899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DC49E-8F6A-4FB1-9B14-4C98D11D7FA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522106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A353A0-9FEB-4739-9668-79BAED03494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0111760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63861-D2D6-4087-A8CC-BA69F373BD5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006381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B92D1B-D383-4F42-B338-B6810545EC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4223520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785EA49-8411-40EA-8CC9-106C1074033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865096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ACF32F-5558-4AEE-8BA7-E02B48D3E62A}"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607641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D9DAC4C5-244C-45D5-9B12-328D669DAB5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19566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9D91C09-1C3B-4BEA-81F8-629B3765AA9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0752643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20B18E6-14F5-4B04-B5C7-86D86F6E418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7323153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FC82B3-6E38-40D1-B09D-4F3BDB6F20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548535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2344ABEF-15AA-48D4-9611-F5BC5B7520A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2210531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150AE21D-8382-45F0-959A-816E821B3C3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6217866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410E17A5-D4C7-4287-B9FC-971F9530103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5911206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21A77F6-FC67-4149-8BE8-559EECEBC5B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91899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DD80AFA-D458-47B3-AE5C-56914A77BBD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339279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E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A08C9E2-44BA-4117-BC73-54DA1F56E45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3806985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A2A74C-2031-4576-8F6B-AFCB8EC73F4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958765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2D9C48F6-029B-4522-B794-8C3B81FCE074}"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080204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lgn="ct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pPr>
            <a:endParaRPr lang="en-U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pPr>
            <a:fld id="{1CADEF7D-A1D1-4CB4-8C7F-F0F57C4020E8}" type="slidenum">
              <a:rPr lang="en-U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n-U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95154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E41942C9-379C-49A7-8F02-95B5540CE9EB}"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75569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C5227EB-DF2F-4D50-8DDC-54F93FC7D708}" type="slidenum">
              <a:rPr lang="es-ES">
                <a:solidFill>
                  <a:srgbClr val="000000"/>
                </a:solidFill>
                <a:effectLst>
                  <a:outerShdw blurRad="38100" dist="38100" dir="2700000" algn="tl">
                    <a:srgbClr val="000000">
                      <a:alpha val="43137"/>
                    </a:srgbClr>
                  </a:outerShdw>
                </a:effectLst>
                <a:latin typeface="Times New Roman" pitchFamily="18" charset="0"/>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6650079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F1E676AF-6D4C-4870-9F1B-0D91FC2AF965}"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27891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lgn="ct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3782B7DE-A67A-4EC7-855D-84E7846DDF28}"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8622572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lgn="ct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s-ES">
              <a:solidFill>
                <a:srgbClr val="000000"/>
              </a:solidFill>
              <a:effectLst>
                <a:outerShdw blurRad="38100" dist="38100" dir="2700000" algn="tl">
                  <a:srgbClr val="000000">
                    <a:alpha val="43137"/>
                  </a:srgbClr>
                </a:outerShdw>
              </a:effectLst>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812E2BCC-B8EA-4BFE-BB74-5912C697CCD8}"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defRPr/>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250462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solidFill>
                <a:srgbClr val="000000"/>
              </a:solidFill>
              <a:effectLst>
                <a:outerShdw blurRad="38100" dist="38100" dir="2700000" algn="tl">
                  <a:srgbClr val="000000">
                    <a:alpha val="43137"/>
                  </a:srgbClr>
                </a:outerShdw>
              </a:effectLst>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1FD6D62-0496-4F49-BE83-C70EC3ADEE50}" type="slidenum">
              <a:rPr lang="es-ES">
                <a:solidFill>
                  <a:srgbClr val="000000"/>
                </a:solidFill>
                <a:effectLst>
                  <a:outerShdw blurRad="38100" dist="38100" dir="2700000" algn="tl">
                    <a:srgbClr val="000000">
                      <a:alpha val="43137"/>
                    </a:srgbClr>
                  </a:outerShdw>
                </a:effectLst>
              </a:rPr>
              <a:pPr fontAlgn="base">
                <a:spcBef>
                  <a:spcPct val="0"/>
                </a:spcBef>
                <a:spcAft>
                  <a:spcPct val="0"/>
                </a:spcAft>
              </a:pPr>
              <a:t>‹Nº›</a:t>
            </a:fld>
            <a:endParaRPr lang="es-ES">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966073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3375" y="370954"/>
            <a:ext cx="8410575" cy="6116092"/>
          </a:xfrm>
          <a:prstGeom prst="rect">
            <a:avLst/>
          </a:prstGeom>
          <a:scene3d>
            <a:camera prst="orthographicFront"/>
            <a:lightRig rig="threePt" dir="t"/>
          </a:scene3d>
          <a:sp3d>
            <a:bevelT prst="relaxedInset"/>
          </a:sp3d>
        </p:spPr>
      </p:pic>
      <p:sp>
        <p:nvSpPr>
          <p:cNvPr id="4" name="Rectángulo 3"/>
          <p:cNvSpPr/>
          <p:nvPr/>
        </p:nvSpPr>
        <p:spPr>
          <a:xfrm>
            <a:off x="827584" y="5970766"/>
            <a:ext cx="938077" cy="338554"/>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mn-cs"/>
              </a:rPr>
              <a:t>Imagen portada: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800" b="0"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mn-cs"/>
              </a:rPr>
              <a:t> P. Érick Félix</a:t>
            </a:r>
            <a:endParaRPr kumimoji="0" lang="es-PE" sz="8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5" name="012. Examina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68800" y="3225800"/>
            <a:ext cx="406400" cy="406400"/>
          </a:xfrm>
          <a:prstGeom prst="rect">
            <a:avLst/>
          </a:prstGeom>
        </p:spPr>
      </p:pic>
    </p:spTree>
    <p:extLst>
      <p:ext uri="{BB962C8B-B14F-4D97-AF65-F5344CB8AC3E}">
        <p14:creationId xmlns:p14="http://schemas.microsoft.com/office/powerpoint/2010/main" val="468226381"/>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44662" y="383511"/>
            <a:ext cx="8437387" cy="6103014"/>
          </a:xfrm>
          <a:prstGeom prst="rect">
            <a:avLst/>
          </a:prstGeom>
          <a:scene3d>
            <a:camera prst="orthographicFront"/>
            <a:lightRig rig="threePt" dir="t"/>
          </a:scene3d>
          <a:sp3d>
            <a:bevelT w="152400" h="50800" prst="softRound"/>
          </a:sp3d>
        </p:spPr>
      </p:pic>
      <p:sp>
        <p:nvSpPr>
          <p:cNvPr id="5" name="Rectangle 7"/>
          <p:cNvSpPr>
            <a:spLocks noChangeArrowheads="1"/>
          </p:cNvSpPr>
          <p:nvPr/>
        </p:nvSpPr>
        <p:spPr bwMode="auto">
          <a:xfrm>
            <a:off x="6491981" y="941736"/>
            <a:ext cx="1872208" cy="584775"/>
          </a:xfrm>
          <a:prstGeom prst="rect">
            <a:avLst/>
          </a:prstGeom>
          <a:noFill/>
          <a:ln>
            <a:noFill/>
          </a:ln>
          <a:effectLst/>
          <a:extLst/>
        </p:spPr>
        <p:txBody>
          <a:bodyPr wrap="square">
            <a:spAutoFit/>
          </a:bodyPr>
          <a:lstStyle/>
          <a:p>
            <a:pPr algn="r" fontAlgn="base">
              <a:spcBef>
                <a:spcPct val="0"/>
              </a:spcBef>
              <a:spcAft>
                <a:spcPct val="0"/>
              </a:spcAft>
            </a:pPr>
            <a:r>
              <a:rPr lang="es-ES" sz="3200" b="1" dirty="0">
                <a:solidFill>
                  <a:srgbClr val="FFFF00"/>
                </a:solidFill>
                <a:effectLst>
                  <a:outerShdw blurRad="50800" dist="38100" dir="13500000" algn="br" rotWithShape="0">
                    <a:srgbClr val="C00000"/>
                  </a:outerShdw>
                </a:effectLst>
                <a:latin typeface="Arial Narrow" panose="020B0606020202030204" pitchFamily="34" charset="0"/>
                <a:cs typeface="Times New Roman" pitchFamily="18" charset="0"/>
              </a:rPr>
              <a:t> </a:t>
            </a:r>
            <a:endParaRPr lang="es-ES" sz="3200" b="1" dirty="0">
              <a:solidFill>
                <a:srgbClr val="FFFF00"/>
              </a:solidFill>
              <a:effectLst>
                <a:outerShdw blurRad="50800" dist="38100" dir="13500000" algn="br" rotWithShape="0">
                  <a:srgbClr val="C00000"/>
                </a:outerShdw>
              </a:effectLst>
              <a:latin typeface="Arial Narrow" panose="020B0606020202030204" pitchFamily="34" charset="0"/>
            </a:endParaRPr>
          </a:p>
        </p:txBody>
      </p:sp>
      <p:sp>
        <p:nvSpPr>
          <p:cNvPr id="9" name="Rectangle 7"/>
          <p:cNvSpPr>
            <a:spLocks noChangeArrowheads="1"/>
          </p:cNvSpPr>
          <p:nvPr/>
        </p:nvSpPr>
        <p:spPr bwMode="auto">
          <a:xfrm>
            <a:off x="476563" y="5182309"/>
            <a:ext cx="8173584" cy="954107"/>
          </a:xfrm>
          <a:prstGeom prst="rect">
            <a:avLst/>
          </a:prstGeom>
          <a:noFill/>
          <a:ln>
            <a:noFill/>
          </a:ln>
          <a:effectLst/>
          <a:extLst/>
        </p:spPr>
        <p:txBody>
          <a:bodyPr wrap="square">
            <a:spAutoFit/>
          </a:bodyPr>
          <a:lstStyle/>
          <a:p>
            <a:pPr algn="ctr" fontAlgn="base">
              <a:spcBef>
                <a:spcPct val="0"/>
              </a:spcBef>
              <a:spcAft>
                <a:spcPct val="0"/>
              </a:spcAft>
            </a:pPr>
            <a:r>
              <a:rPr lang="es-PE" sz="14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 </a:t>
            </a:r>
            <a:r>
              <a:rPr lang="es-PE" sz="2800" b="1"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El que </a:t>
            </a:r>
            <a:r>
              <a:rPr lang="es-PE"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trate de salvar su vida </a:t>
            </a:r>
            <a:r>
              <a:rPr lang="es-PE" sz="2800" b="1"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la </a:t>
            </a:r>
            <a:r>
              <a:rPr lang="es-PE"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perderá, </a:t>
            </a:r>
            <a:r>
              <a:rPr lang="es-PE" sz="2800" b="1"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y el que </a:t>
            </a:r>
            <a:r>
              <a:rPr lang="es-PE"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pierda </a:t>
            </a:r>
            <a:r>
              <a:rPr lang="es-PE" sz="2800" b="1"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su vida por </a:t>
            </a:r>
            <a:r>
              <a:rPr lang="es-PE"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mí </a:t>
            </a:r>
            <a:r>
              <a:rPr lang="es-PE" sz="2800" b="1" i="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la </a:t>
            </a:r>
            <a:r>
              <a:rPr lang="es-PE" sz="2800" b="1" i="1"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salvará.</a:t>
            </a:r>
            <a:endParaRPr lang="es-ES" sz="28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2847958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01574" y="403431"/>
            <a:ext cx="8369426" cy="6094476"/>
          </a:xfrm>
          <a:prstGeom prst="rect">
            <a:avLst/>
          </a:prstGeom>
          <a:scene3d>
            <a:camera prst="orthographicFront"/>
            <a:lightRig rig="threePt" dir="t"/>
          </a:scene3d>
          <a:sp3d>
            <a:bevelT w="152400" h="50800" prst="softRound"/>
          </a:sp3d>
        </p:spPr>
      </p:pic>
      <p:sp>
        <p:nvSpPr>
          <p:cNvPr id="7" name="Rectangle 2"/>
          <p:cNvSpPr>
            <a:spLocks noChangeArrowheads="1"/>
          </p:cNvSpPr>
          <p:nvPr/>
        </p:nvSpPr>
        <p:spPr bwMode="auto">
          <a:xfrm>
            <a:off x="457200" y="5027187"/>
            <a:ext cx="825817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PE" sz="2800" b="1" i="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El </a:t>
            </a:r>
            <a:r>
              <a:rPr lang="es-PE" sz="2800" b="1" i="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que </a:t>
            </a:r>
            <a:r>
              <a:rPr lang="es-PE" sz="2800" b="1" i="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los </a:t>
            </a:r>
            <a:r>
              <a:rPr lang="es-PE" sz="2800" b="1" i="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recibe </a:t>
            </a:r>
            <a:r>
              <a:rPr lang="es-PE" sz="2800" b="1" i="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a ustedes me recibe a mí, </a:t>
            </a:r>
            <a:r>
              <a:rPr lang="es-PE" sz="2800" b="1" i="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y el que </a:t>
            </a:r>
            <a:r>
              <a:rPr lang="es-PE" sz="2800" b="1" i="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me recibe a mí </a:t>
            </a:r>
            <a:r>
              <a:rPr lang="es-PE" sz="2800" b="1" i="1" dirty="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recibe al que me </a:t>
            </a:r>
            <a:r>
              <a:rPr lang="es-PE" sz="2800" b="1" i="1" dirty="0" smtClean="0">
                <a:solidFill>
                  <a:schemeClr val="bg1"/>
                </a:solidFill>
                <a:effectLst>
                  <a:glow rad="101600">
                    <a:schemeClr val="accent4">
                      <a:satMod val="175000"/>
                      <a:alpha val="40000"/>
                    </a:schemeClr>
                  </a:glow>
                  <a:outerShdw blurRad="50800" dist="38100" algn="l" rotWithShape="0">
                    <a:prstClr val="black"/>
                  </a:outerShdw>
                </a:effectLst>
                <a:latin typeface="Comic Sans MS" pitchFamily="66" charset="0"/>
              </a:rPr>
              <a:t>ha enviado;</a:t>
            </a:r>
            <a:endParaRPr lang="es-ES" sz="2800" b="1" dirty="0">
              <a:solidFill>
                <a:schemeClr val="bg1"/>
              </a:solidFill>
              <a:effectLst>
                <a:glow rad="101600">
                  <a:schemeClr val="accent4">
                    <a:satMod val="175000"/>
                    <a:alpha val="40000"/>
                  </a:schemeClr>
                </a:glow>
                <a:outerShdw blurRad="50800" dist="38100" algn="l" rotWithShape="0">
                  <a:prstClr val="black"/>
                </a:outerShdw>
              </a:effectLst>
              <a:latin typeface="Georgia" panose="02040502050405020303" pitchFamily="18" charset="0"/>
              <a:cs typeface="Times New Roman" pitchFamily="18" charset="0"/>
            </a:endParaRPr>
          </a:p>
        </p:txBody>
      </p:sp>
    </p:spTree>
    <p:extLst>
      <p:ext uri="{BB962C8B-B14F-4D97-AF65-F5344CB8AC3E}">
        <p14:creationId xmlns:p14="http://schemas.microsoft.com/office/powerpoint/2010/main" val="209095464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3533" y="419101"/>
            <a:ext cx="8284216" cy="6037226"/>
          </a:xfrm>
          <a:prstGeom prst="rect">
            <a:avLst/>
          </a:prstGeom>
        </p:spPr>
      </p:pic>
      <p:sp>
        <p:nvSpPr>
          <p:cNvPr id="14338" name="Rectangle 2"/>
          <p:cNvSpPr>
            <a:spLocks noChangeArrowheads="1"/>
          </p:cNvSpPr>
          <p:nvPr/>
        </p:nvSpPr>
        <p:spPr bwMode="auto">
          <a:xfrm>
            <a:off x="647903" y="4592819"/>
            <a:ext cx="8029371" cy="1815882"/>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PE" sz="2800" b="1" i="1" dirty="0" smtClean="0">
                <a:solidFill>
                  <a:schemeClr val="bg1"/>
                </a:solidFill>
                <a:effectLst>
                  <a:glow rad="101600">
                    <a:srgbClr val="000000">
                      <a:satMod val="175000"/>
                      <a:alpha val="40000"/>
                    </a:srgbClr>
                  </a:glow>
                  <a:outerShdw blurRad="50800" dist="38100" algn="l" rotWithShape="0">
                    <a:prstClr val="black"/>
                  </a:outerShdw>
                </a:effectLst>
                <a:latin typeface="Comic Sans MS" pitchFamily="66" charset="0"/>
              </a:rPr>
              <a:t>el que recibe a un profeta porque es profeta tendrá recompensa de profeta; y el que recibe a un justo porque es justo tendrá recompensa de justo.</a:t>
            </a:r>
            <a:endParaRPr lang="es-ES" sz="2800" b="1" dirty="0">
              <a:ln w="19050">
                <a:solidFill>
                  <a:srgbClr val="000000">
                    <a:tint val="1000"/>
                  </a:srgbClr>
                </a:solidFill>
                <a:prstDash val="solid"/>
              </a:ln>
              <a:solidFill>
                <a:schemeClr val="bg1"/>
              </a:solidFill>
              <a:effectLst>
                <a:glow rad="101600">
                  <a:srgbClr val="000000">
                    <a:satMod val="175000"/>
                    <a:alpha val="40000"/>
                  </a:srgbClr>
                </a:glow>
                <a:outerShdw blurRad="50800" dist="38100" algn="l" rotWithShape="0">
                  <a:prstClr val="black"/>
                </a:outerShdw>
              </a:effectLst>
              <a:latin typeface="Georgia" panose="02040502050405020303" pitchFamily="18" charset="0"/>
              <a:cs typeface="Times New Roman" pitchFamily="18" charset="0"/>
            </a:endParaRPr>
          </a:p>
        </p:txBody>
      </p:sp>
    </p:spTree>
    <p:extLst>
      <p:ext uri="{BB962C8B-B14F-4D97-AF65-F5344CB8AC3E}">
        <p14:creationId xmlns:p14="http://schemas.microsoft.com/office/powerpoint/2010/main" val="315498960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2000" fill="hold"/>
                                        <p:tgtEl>
                                          <p:spTgt spid="14338"/>
                                        </p:tgtEl>
                                        <p:attrNameLst>
                                          <p:attrName>ppt_x</p:attrName>
                                        </p:attrNameLst>
                                      </p:cBhvr>
                                      <p:tavLst>
                                        <p:tav tm="0">
                                          <p:val>
                                            <p:strVal val="#ppt_x"/>
                                          </p:val>
                                        </p:tav>
                                        <p:tav tm="100000">
                                          <p:val>
                                            <p:strVal val="#ppt_x"/>
                                          </p:val>
                                        </p:tav>
                                      </p:tavLst>
                                    </p:anim>
                                    <p:anim calcmode="lin" valueType="num">
                                      <p:cBhvr additive="base">
                                        <p:cTn id="8" dur="20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64235" y="349758"/>
            <a:ext cx="8370189" cy="6146291"/>
          </a:xfrm>
          <a:prstGeom prst="rect">
            <a:avLst/>
          </a:prstGeom>
          <a:scene3d>
            <a:camera prst="orthographicFront"/>
            <a:lightRig rig="threePt" dir="t"/>
          </a:scene3d>
          <a:sp3d>
            <a:bevelT prst="relaxedInset"/>
          </a:sp3d>
        </p:spPr>
      </p:pic>
      <p:sp>
        <p:nvSpPr>
          <p:cNvPr id="14338" name="Rectangle 2"/>
          <p:cNvSpPr>
            <a:spLocks noChangeArrowheads="1"/>
          </p:cNvSpPr>
          <p:nvPr/>
        </p:nvSpPr>
        <p:spPr bwMode="auto">
          <a:xfrm>
            <a:off x="453033" y="4926389"/>
            <a:ext cx="8281391" cy="1569660"/>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PE" sz="2400" b="1" i="1" dirty="0" smtClean="0">
                <a:solidFill>
                  <a:schemeClr val="bg1"/>
                </a:solidFill>
                <a:effectLst>
                  <a:glow rad="63500">
                    <a:srgbClr val="000000">
                      <a:satMod val="175000"/>
                      <a:alpha val="40000"/>
                    </a:srgbClr>
                  </a:glow>
                  <a:outerShdw blurRad="50800" dist="38100" algn="l" rotWithShape="0">
                    <a:prstClr val="black"/>
                  </a:outerShdw>
                </a:effectLst>
                <a:latin typeface="Comic Sans MS" pitchFamily="66" charset="0"/>
              </a:rPr>
              <a:t>El que dé a beber, aunque no sea más que un vaso de agua fresca a uno de estos pequeños, sólo porque es mi discípulo, les aseguro que no perderá su recompensa.</a:t>
            </a:r>
          </a:p>
        </p:txBody>
      </p:sp>
    </p:spTree>
    <p:extLst>
      <p:ext uri="{BB962C8B-B14F-4D97-AF65-F5344CB8AC3E}">
        <p14:creationId xmlns:p14="http://schemas.microsoft.com/office/powerpoint/2010/main" val="322098769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2000" fill="hold"/>
                                        <p:tgtEl>
                                          <p:spTgt spid="14338"/>
                                        </p:tgtEl>
                                        <p:attrNameLst>
                                          <p:attrName>ppt_x</p:attrName>
                                        </p:attrNameLst>
                                      </p:cBhvr>
                                      <p:tavLst>
                                        <p:tav tm="0">
                                          <p:val>
                                            <p:strVal val="#ppt_x"/>
                                          </p:val>
                                        </p:tav>
                                        <p:tav tm="100000">
                                          <p:val>
                                            <p:strVal val="#ppt_x"/>
                                          </p:val>
                                        </p:tav>
                                      </p:tavLst>
                                    </p:anim>
                                    <p:anim calcmode="lin" valueType="num">
                                      <p:cBhvr additive="base">
                                        <p:cTn id="8" dur="20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ergio E. Valdez Sauad: Mateo 16, 24-28 EL QUE QUIERA VENI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09575" y="376572"/>
            <a:ext cx="8305800" cy="613852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122" name="Text Box 2"/>
          <p:cNvSpPr txBox="1">
            <a:spLocks noChangeArrowheads="1"/>
          </p:cNvSpPr>
          <p:nvPr/>
        </p:nvSpPr>
        <p:spPr bwMode="auto">
          <a:xfrm>
            <a:off x="1012825" y="1447800"/>
            <a:ext cx="184150" cy="457200"/>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s-ES" sz="2400">
              <a:solidFill>
                <a:srgbClr val="000000"/>
              </a:solidFill>
              <a:effectLst>
                <a:outerShdw blurRad="38100" dist="38100" dir="2700000" algn="tl">
                  <a:srgbClr val="000000">
                    <a:alpha val="43137"/>
                  </a:srgbClr>
                </a:outerShdw>
              </a:effectLst>
            </a:endParaRPr>
          </a:p>
        </p:txBody>
      </p:sp>
      <p:sp>
        <p:nvSpPr>
          <p:cNvPr id="6" name="5 Rectángulo"/>
          <p:cNvSpPr/>
          <p:nvPr/>
        </p:nvSpPr>
        <p:spPr>
          <a:xfrm>
            <a:off x="1506533" y="245411"/>
            <a:ext cx="5472608" cy="707886"/>
          </a:xfrm>
          <a:prstGeom prst="rect">
            <a:avLst/>
          </a:prstGeom>
          <a:noFill/>
        </p:spPr>
        <p:txBody>
          <a:bodyPr wrap="square">
            <a:spAutoFit/>
          </a:bodyPr>
          <a:lstStyle/>
          <a:p>
            <a:pPr algn="r" fontAlgn="base">
              <a:spcBef>
                <a:spcPct val="0"/>
              </a:spcBef>
              <a:spcAft>
                <a:spcPct val="0"/>
              </a:spcAft>
              <a:defRPr/>
            </a:pPr>
            <a:r>
              <a:rPr lang="es-ES_tradnl" sz="4000" kern="0" dirty="0">
                <a:ln w="18415" cmpd="sng">
                  <a:solidFill>
                    <a:srgbClr val="FFFFFF"/>
                  </a:solidFill>
                  <a:prstDash val="solid"/>
                </a:ln>
                <a:solidFill>
                  <a:srgbClr val="FFFF00"/>
                </a:solidFill>
                <a:effectLst>
                  <a:outerShdw blurRad="50800" dist="63500" dir="18900000" algn="bl" rotWithShape="0">
                    <a:srgbClr val="C00000"/>
                  </a:outerShdw>
                </a:effectLst>
              </a:rPr>
              <a:t>Preguntas para la lectura:</a:t>
            </a:r>
            <a:endParaRPr lang="es-ES" sz="4000" dirty="0">
              <a:ln w="18415" cmpd="sng">
                <a:solidFill>
                  <a:srgbClr val="FFFFFF"/>
                </a:solidFill>
                <a:prstDash val="solid"/>
              </a:ln>
              <a:solidFill>
                <a:srgbClr val="FFFF00"/>
              </a:solidFill>
              <a:effectLst>
                <a:outerShdw blurRad="50800" dist="63500" dir="18900000" algn="bl" rotWithShape="0">
                  <a:srgbClr val="C00000"/>
                </a:outerShdw>
              </a:effectLst>
            </a:endParaRPr>
          </a:p>
        </p:txBody>
      </p:sp>
      <p:sp>
        <p:nvSpPr>
          <p:cNvPr id="7" name="Rectangle 2"/>
          <p:cNvSpPr txBox="1">
            <a:spLocks noChangeArrowheads="1"/>
          </p:cNvSpPr>
          <p:nvPr/>
        </p:nvSpPr>
        <p:spPr>
          <a:xfrm>
            <a:off x="691577" y="1170218"/>
            <a:ext cx="6287564" cy="1430107"/>
          </a:xfrm>
          <a:prstGeom prst="rect">
            <a:avLst/>
          </a:prstGeom>
        </p:spPr>
        <p:txBody>
          <a:bodyPr/>
          <a:lstStyle/>
          <a:p>
            <a:pPr fontAlgn="base">
              <a:lnSpc>
                <a:spcPct val="80000"/>
              </a:lnSpc>
              <a:spcBef>
                <a:spcPct val="20000"/>
              </a:spcBef>
              <a:spcAft>
                <a:spcPct val="0"/>
              </a:spcAft>
              <a:defRPr/>
            </a:pPr>
            <a:r>
              <a:rPr lang="es-PE" sz="3600" kern="0" dirty="0">
                <a:solidFill>
                  <a:srgbClr val="FFFF00"/>
                </a:solidFill>
                <a:effectLst>
                  <a:glow rad="139700">
                    <a:schemeClr val="accent4">
                      <a:satMod val="175000"/>
                      <a:alpha val="40000"/>
                    </a:schemeClr>
                  </a:glow>
                  <a:outerShdw blurRad="50800" dist="38100" algn="l" rotWithShape="0">
                    <a:prstClr val="black"/>
                  </a:outerShdw>
                </a:effectLst>
                <a:latin typeface="Britannic Bold" panose="020B0903060703020204" pitchFamily="34" charset="0"/>
              </a:rPr>
              <a:t>* ¿Cuáles son las condiciones que pone Jesús para ser su discípulo?</a:t>
            </a:r>
            <a:endParaRPr lang="es-ES_tradnl" sz="3600" kern="0" dirty="0">
              <a:solidFill>
                <a:srgbClr val="FFFF00"/>
              </a:solidFill>
              <a:effectLst>
                <a:glow rad="139700">
                  <a:schemeClr val="accent4">
                    <a:satMod val="175000"/>
                    <a:alpha val="40000"/>
                  </a:schemeClr>
                </a:glow>
                <a:outerShdw blurRad="50800" dist="38100" algn="l" rotWithShape="0">
                  <a:prstClr val="black"/>
                </a:outerShdw>
              </a:effectLst>
              <a:latin typeface="Britannic Bold" panose="020B0903060703020204" pitchFamily="34" charset="0"/>
            </a:endParaRPr>
          </a:p>
        </p:txBody>
      </p:sp>
    </p:spTree>
    <p:extLst>
      <p:ext uri="{BB962C8B-B14F-4D97-AF65-F5344CB8AC3E}">
        <p14:creationId xmlns:p14="http://schemas.microsoft.com/office/powerpoint/2010/main" val="2078037154"/>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604" y="404812"/>
            <a:ext cx="8359346" cy="6072188"/>
          </a:xfrm>
          <a:prstGeom prst="rect">
            <a:avLst/>
          </a:prstGeom>
        </p:spPr>
      </p:pic>
      <p:sp>
        <p:nvSpPr>
          <p:cNvPr id="9" name="Rectangle 7"/>
          <p:cNvSpPr>
            <a:spLocks noChangeArrowheads="1"/>
          </p:cNvSpPr>
          <p:nvPr/>
        </p:nvSpPr>
        <p:spPr bwMode="auto">
          <a:xfrm>
            <a:off x="352887" y="4097735"/>
            <a:ext cx="4211390" cy="2379265"/>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algn="ctr" fontAlgn="base">
              <a:spcBef>
                <a:spcPct val="20000"/>
              </a:spcBef>
              <a:spcAft>
                <a:spcPct val="0"/>
              </a:spcAft>
            </a:pPr>
            <a:r>
              <a:rPr lang="es-PE" sz="4000" b="1" dirty="0">
                <a:ln w="6600">
                  <a:solidFill>
                    <a:srgbClr val="700000"/>
                  </a:solidFill>
                  <a:prstDash val="solid"/>
                </a:ln>
                <a:solidFill>
                  <a:srgbClr val="FFFFFF"/>
                </a:solidFill>
                <a:effectLst>
                  <a:glow rad="101600">
                    <a:srgbClr val="700000">
                      <a:alpha val="60000"/>
                    </a:srgbClr>
                  </a:glow>
                  <a:outerShdw dist="38100" dir="2700000" algn="tl" rotWithShape="0">
                    <a:srgbClr val="3333CC"/>
                  </a:outerShdw>
                </a:effectLst>
                <a:latin typeface="Britannic Bold" panose="020B0903060703020204" pitchFamily="34" charset="0"/>
              </a:rPr>
              <a:t>	* ¿Cuáles son sus exigencias fundamentales?</a:t>
            </a:r>
          </a:p>
          <a:p>
            <a:pPr marL="342900" indent="-342900" algn="ctr" fontAlgn="base">
              <a:spcBef>
                <a:spcPct val="20000"/>
              </a:spcBef>
              <a:spcAft>
                <a:spcPct val="0"/>
              </a:spcAft>
            </a:pPr>
            <a:endParaRPr lang="es-PE" sz="4000" b="1" dirty="0">
              <a:ln w="6600">
                <a:solidFill>
                  <a:srgbClr val="700000"/>
                </a:solidFill>
                <a:prstDash val="solid"/>
              </a:ln>
              <a:solidFill>
                <a:srgbClr val="FFFFFF"/>
              </a:solidFill>
              <a:effectLst>
                <a:glow rad="101600">
                  <a:srgbClr val="700000">
                    <a:alpha val="60000"/>
                  </a:srgbClr>
                </a:glow>
                <a:outerShdw dist="38100" dir="2700000" algn="tl" rotWithShape="0">
                  <a:srgbClr val="3333CC"/>
                </a:outerShdw>
              </a:effectLst>
              <a:latin typeface="Britannic Bold" panose="020B0903060703020204" pitchFamily="34" charset="0"/>
            </a:endParaRPr>
          </a:p>
        </p:txBody>
      </p:sp>
    </p:spTree>
    <p:extLst>
      <p:ext uri="{BB962C8B-B14F-4D97-AF65-F5344CB8AC3E}">
        <p14:creationId xmlns:p14="http://schemas.microsoft.com/office/powerpoint/2010/main" val="672929978"/>
      </p:ext>
    </p:extLst>
  </p:cSld>
  <p:clrMapOvr>
    <a:masterClrMapping/>
  </p:clrMapOvr>
  <mc:AlternateContent xmlns:mc="http://schemas.openxmlformats.org/markup-compatibility/2006" xmlns:p14="http://schemas.microsoft.com/office/powerpoint/2010/main">
    <mc:Choice Requires="p14">
      <p:transition spd="slow">
        <p14:ripple dir="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8056" y="396551"/>
            <a:ext cx="8247888" cy="6064898"/>
          </a:xfrm>
          <a:prstGeom prst="rect">
            <a:avLst/>
          </a:prstGeom>
        </p:spPr>
      </p:pic>
      <p:sp>
        <p:nvSpPr>
          <p:cNvPr id="3" name="Rectangle 7"/>
          <p:cNvSpPr>
            <a:spLocks noChangeArrowheads="1"/>
          </p:cNvSpPr>
          <p:nvPr/>
        </p:nvSpPr>
        <p:spPr bwMode="auto">
          <a:xfrm>
            <a:off x="244698" y="424629"/>
            <a:ext cx="3870102" cy="2747196"/>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algn="ctr" fontAlgn="base">
              <a:spcBef>
                <a:spcPct val="20000"/>
              </a:spcBef>
              <a:spcAft>
                <a:spcPct val="0"/>
              </a:spcAft>
            </a:pPr>
            <a:r>
              <a:rPr lang="es-PE" sz="3600" b="1" dirty="0">
                <a:ln w="6600">
                  <a:solidFill>
                    <a:srgbClr val="24110A"/>
                  </a:solidFill>
                  <a:prstDash val="solid"/>
                </a:ln>
                <a:solidFill>
                  <a:schemeClr val="bg1"/>
                </a:solidFill>
                <a:effectLst>
                  <a:outerShdw dist="38100" dir="2700000" algn="tl" rotWithShape="0">
                    <a:srgbClr val="3333CC"/>
                  </a:outerShdw>
                </a:effectLst>
                <a:latin typeface="Britannic Bold" panose="020B0903060703020204" pitchFamily="34" charset="0"/>
              </a:rPr>
              <a:t>  *	¿De qué manera se identifica Jesús con el  misionero y con el discípulo?</a:t>
            </a:r>
            <a:endParaRPr lang="es-ES" sz="3600" b="1" dirty="0">
              <a:ln w="6600">
                <a:solidFill>
                  <a:srgbClr val="24110A"/>
                </a:solidFill>
                <a:prstDash val="solid"/>
              </a:ln>
              <a:solidFill>
                <a:schemeClr val="bg1"/>
              </a:solidFill>
              <a:effectLst>
                <a:outerShdw dist="38100" dir="2700000" algn="tl" rotWithShape="0">
                  <a:srgbClr val="3333CC"/>
                </a:outerShdw>
              </a:effectLst>
              <a:latin typeface="Britannic Bold" panose="020B0903060703020204" pitchFamily="34" charset="0"/>
            </a:endParaRPr>
          </a:p>
        </p:txBody>
      </p:sp>
    </p:spTree>
    <p:extLst>
      <p:ext uri="{BB962C8B-B14F-4D97-AF65-F5344CB8AC3E}">
        <p14:creationId xmlns:p14="http://schemas.microsoft.com/office/powerpoint/2010/main" val="1354683785"/>
      </p:ext>
    </p:extLst>
  </p:cSld>
  <p:clrMapOvr>
    <a:masterClrMapping/>
  </p:clrMapOvr>
  <mc:AlternateContent xmlns:mc="http://schemas.openxmlformats.org/markup-compatibility/2006" xmlns:p14="http://schemas.microsoft.com/office/powerpoint/2010/main">
    <mc:Choice Requires="p14">
      <p:transition spd="slow">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5231" y="360781"/>
            <a:ext cx="8359669" cy="6139410"/>
          </a:xfrm>
          <a:prstGeom prst="rect">
            <a:avLst/>
          </a:prstGeom>
        </p:spPr>
      </p:pic>
      <p:sp>
        <p:nvSpPr>
          <p:cNvPr id="2" name="1 Rectángulo"/>
          <p:cNvSpPr/>
          <p:nvPr/>
        </p:nvSpPr>
        <p:spPr>
          <a:xfrm>
            <a:off x="285750" y="4622780"/>
            <a:ext cx="8439150" cy="1754326"/>
          </a:xfrm>
          <a:prstGeom prst="rect">
            <a:avLst/>
          </a:prstGeom>
        </p:spPr>
        <p:txBody>
          <a:bodyPr wrap="square">
            <a:spAutoFit/>
          </a:bodyPr>
          <a:lstStyle/>
          <a:p>
            <a:pPr algn="ctr" fontAlgn="base">
              <a:spcBef>
                <a:spcPct val="0"/>
              </a:spcBef>
              <a:spcAft>
                <a:spcPct val="0"/>
              </a:spcAft>
            </a:pPr>
            <a:r>
              <a:rPr lang="es-PE" sz="3600" b="1" dirty="0">
                <a:ln w="10160">
                  <a:solidFill>
                    <a:srgbClr val="800000"/>
                  </a:solidFill>
                  <a:prstDash val="solid"/>
                </a:ln>
                <a:solidFill>
                  <a:schemeClr val="bg1"/>
                </a:solidFill>
                <a:effectLst>
                  <a:glow rad="139700">
                    <a:schemeClr val="accent4">
                      <a:satMod val="175000"/>
                      <a:alpha val="40000"/>
                    </a:schemeClr>
                  </a:glow>
                  <a:outerShdw blurRad="38100" dist="22860" dir="5400000" algn="tl" rotWithShape="0">
                    <a:srgbClr val="000000">
                      <a:alpha val="30000"/>
                    </a:srgbClr>
                  </a:outerShdw>
                </a:effectLst>
                <a:latin typeface="Britannic Bold" panose="020B0903060703020204" pitchFamily="34" charset="0"/>
              </a:rPr>
              <a:t>* ¿Cuál es la recompensa que espera a quienes acojan a los mensajeros del evangelio?</a:t>
            </a:r>
          </a:p>
        </p:txBody>
      </p:sp>
    </p:spTree>
    <p:extLst>
      <p:ext uri="{BB962C8B-B14F-4D97-AF65-F5344CB8AC3E}">
        <p14:creationId xmlns:p14="http://schemas.microsoft.com/office/powerpoint/2010/main" val="2636861068"/>
      </p:ext>
    </p:extLst>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visión y la misión - Vivir la Fe - 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22" y="345254"/>
            <a:ext cx="8349113" cy="462679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397322" y="4296498"/>
            <a:ext cx="3018668" cy="290826"/>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fontAlgn="base">
              <a:spcBef>
                <a:spcPct val="0"/>
              </a:spcBef>
              <a:spcAft>
                <a:spcPct val="0"/>
              </a:spcAft>
            </a:pPr>
            <a:r>
              <a:rPr lang="es-PE" sz="2800" dirty="0">
                <a:solidFill>
                  <a:srgbClr val="FFFFFF"/>
                </a:solidFill>
                <a:effectLst>
                  <a:glow rad="165100">
                    <a:schemeClr val="accent4">
                      <a:satMod val="175000"/>
                      <a:alpha val="40000"/>
                    </a:schemeClr>
                  </a:glow>
                  <a:outerShdw blurRad="50800" dist="38100" algn="l" rotWithShape="0">
                    <a:prstClr val="black"/>
                  </a:outerShdw>
                </a:effectLst>
                <a:latin typeface="Comic Sans MS" panose="030F0702030302020204" pitchFamily="66" charset="0"/>
              </a:rPr>
              <a:t>Motivación</a:t>
            </a:r>
            <a:r>
              <a:rPr lang="es-PE" sz="2800" dirty="0" smtClean="0">
                <a:solidFill>
                  <a:srgbClr val="FFFFFF"/>
                </a:solidFill>
                <a:effectLst>
                  <a:glow rad="165100">
                    <a:schemeClr val="accent4">
                      <a:satMod val="175000"/>
                      <a:alpha val="40000"/>
                    </a:schemeClr>
                  </a:glow>
                  <a:outerShdw blurRad="50800" dist="38100" algn="l" rotWithShape="0">
                    <a:prstClr val="black"/>
                  </a:outerShdw>
                </a:effectLst>
                <a:latin typeface="Comic Sans MS" panose="030F0702030302020204" pitchFamily="66" charset="0"/>
              </a:rPr>
              <a:t>:</a:t>
            </a:r>
            <a:endParaRPr lang="es-ES" sz="2800" dirty="0">
              <a:solidFill>
                <a:srgbClr val="FFFFFF"/>
              </a:solidFill>
              <a:effectLst>
                <a:glow rad="165100">
                  <a:schemeClr val="accent4">
                    <a:satMod val="175000"/>
                    <a:alpha val="40000"/>
                  </a:schemeClr>
                </a:glow>
                <a:outerShdw blurRad="50800" dist="38100" algn="l" rotWithShape="0">
                  <a:prstClr val="black"/>
                </a:outerShdw>
              </a:effectLst>
              <a:latin typeface="Comic Sans MS" panose="030F0702030302020204" pitchFamily="66" charset="0"/>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7322" y="345254"/>
            <a:ext cx="3180765" cy="1115797"/>
          </a:xfrm>
          <a:prstGeom prst="roundRect">
            <a:avLst/>
          </a:prstGeom>
        </p:spPr>
      </p:pic>
      <p:sp>
        <p:nvSpPr>
          <p:cNvPr id="6" name="Rectangle 9"/>
          <p:cNvSpPr>
            <a:spLocks noChangeArrowheads="1"/>
          </p:cNvSpPr>
          <p:nvPr/>
        </p:nvSpPr>
        <p:spPr bwMode="auto">
          <a:xfrm>
            <a:off x="397322" y="4852673"/>
            <a:ext cx="8271494" cy="1624327"/>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ctr" fontAlgn="base">
              <a:spcBef>
                <a:spcPct val="0"/>
              </a:spcBef>
              <a:spcAft>
                <a:spcPct val="0"/>
              </a:spcAft>
            </a:pPr>
            <a:r>
              <a:rPr lang="es-PE" sz="2800" dirty="0" smtClean="0">
                <a:solidFill>
                  <a:srgbClr val="FFFFFF"/>
                </a:solidFill>
                <a:effectLst>
                  <a:glow rad="165100">
                    <a:schemeClr val="accent4">
                      <a:satMod val="175000"/>
                      <a:alpha val="40000"/>
                    </a:schemeClr>
                  </a:glow>
                  <a:outerShdw blurRad="50800" dist="38100" algn="l" rotWithShape="0">
                    <a:prstClr val="black"/>
                  </a:outerShdw>
                </a:effectLst>
                <a:latin typeface="Comic Sans MS" panose="030F0702030302020204" pitchFamily="66" charset="0"/>
              </a:rPr>
              <a:t> </a:t>
            </a:r>
            <a:r>
              <a:rPr lang="es-PE" sz="2400" dirty="0">
                <a:solidFill>
                  <a:srgbClr val="FFFFFF"/>
                </a:solidFill>
                <a:effectLst>
                  <a:glow rad="165100">
                    <a:schemeClr val="accent4">
                      <a:satMod val="175000"/>
                      <a:alpha val="40000"/>
                    </a:schemeClr>
                  </a:glow>
                  <a:outerShdw blurRad="50800" dist="38100" algn="l" rotWithShape="0">
                    <a:prstClr val="black"/>
                  </a:outerShdw>
                </a:effectLst>
                <a:latin typeface="Comic Sans MS" panose="030F0702030302020204" pitchFamily="66" charset="0"/>
              </a:rPr>
              <a:t>Anunciar la Buena Noticia de Jesucristo es una tarea en la que estamos todos implicados. Lo que nos caracteriza como cristianos es que estamos adheridos a la persona de Jesucristo, por ello proclamamos su mensaje.</a:t>
            </a:r>
            <a:endParaRPr lang="es-ES" sz="2400" dirty="0">
              <a:solidFill>
                <a:srgbClr val="FFFFFF"/>
              </a:solidFill>
              <a:effectLst>
                <a:glow rad="165100">
                  <a:schemeClr val="accent4">
                    <a:satMod val="175000"/>
                    <a:alpha val="40000"/>
                  </a:schemeClr>
                </a:glow>
                <a:outerShdw blurRad="50800" dist="381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128621900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4376" y="398477"/>
            <a:ext cx="8335736" cy="6091775"/>
          </a:xfrm>
          <a:prstGeom prst="rect">
            <a:avLst/>
          </a:prstGeom>
        </p:spPr>
      </p:pic>
      <p:sp>
        <p:nvSpPr>
          <p:cNvPr id="4" name="Text Box 3"/>
          <p:cNvSpPr txBox="1">
            <a:spLocks noChangeArrowheads="1"/>
          </p:cNvSpPr>
          <p:nvPr/>
        </p:nvSpPr>
        <p:spPr bwMode="auto">
          <a:xfrm>
            <a:off x="2123896" y="3444364"/>
            <a:ext cx="4816696" cy="255454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3200" b="1" dirty="0" smtClean="0">
                <a:solidFill>
                  <a:schemeClr val="bg1"/>
                </a:solidFill>
                <a:effectLst>
                  <a:glow rad="101600">
                    <a:srgbClr val="000000">
                      <a:satMod val="175000"/>
                      <a:alpha val="40000"/>
                    </a:srgbClr>
                  </a:glow>
                  <a:outerShdw blurRad="38100" dist="38100" dir="2700000" algn="tl">
                    <a:srgbClr val="000000"/>
                  </a:outerShdw>
                </a:effectLst>
                <a:latin typeface="AR CENA" panose="02000000000000000000" pitchFamily="2" charset="0"/>
                <a:cs typeface="Arial" pitchFamily="34" charset="0"/>
              </a:rPr>
              <a:t>•</a:t>
            </a:r>
            <a:r>
              <a:rPr lang="es-PE" sz="3200" b="1" dirty="0">
                <a:solidFill>
                  <a:schemeClr val="bg1"/>
                </a:solidFill>
                <a:effectLst>
                  <a:glow rad="101600">
                    <a:srgbClr val="000000">
                      <a:satMod val="175000"/>
                      <a:alpha val="40000"/>
                    </a:srgbClr>
                  </a:glow>
                  <a:outerShdw blurRad="38100" dist="38100" dir="2700000" algn="tl">
                    <a:srgbClr val="000000"/>
                  </a:outerShdw>
                </a:effectLst>
                <a:latin typeface="AR CENA" panose="02000000000000000000" pitchFamily="2" charset="0"/>
                <a:cs typeface="Arial" pitchFamily="34" charset="0"/>
              </a:rPr>
              <a:t> </a:t>
            </a:r>
            <a:r>
              <a:rPr lang="es-PE" sz="3200" b="1" dirty="0" smtClean="0">
                <a:solidFill>
                  <a:schemeClr val="bg1"/>
                </a:solidFill>
                <a:effectLst>
                  <a:glow rad="101600">
                    <a:srgbClr val="000000">
                      <a:satMod val="175000"/>
                      <a:alpha val="40000"/>
                    </a:srgbClr>
                  </a:glow>
                  <a:outerShdw blurRad="38100" dist="38100" dir="2700000" algn="tl">
                    <a:srgbClr val="000000"/>
                  </a:outerShdw>
                </a:effectLst>
                <a:latin typeface="AR CENA" panose="02000000000000000000" pitchFamily="2" charset="0"/>
                <a:cs typeface="Arial" pitchFamily="34" charset="0"/>
              </a:rPr>
              <a:t> Jesús </a:t>
            </a:r>
            <a:r>
              <a:rPr lang="es-PE" sz="3200" b="1" dirty="0">
                <a:solidFill>
                  <a:schemeClr val="bg1"/>
                </a:solidFill>
                <a:effectLst>
                  <a:glow rad="101600">
                    <a:srgbClr val="000000">
                      <a:satMod val="175000"/>
                      <a:alpha val="40000"/>
                    </a:srgbClr>
                  </a:glow>
                  <a:outerShdw blurRad="38100" dist="38100" dir="2700000" algn="tl">
                    <a:srgbClr val="000000"/>
                  </a:outerShdw>
                </a:effectLst>
                <a:latin typeface="AR CENA" panose="02000000000000000000" pitchFamily="2" charset="0"/>
                <a:cs typeface="Arial" pitchFamily="34" charset="0"/>
              </a:rPr>
              <a:t>dice: "Quien ama a su padre y a su madre más que a mí no es digno de mí". ¿Cómo entendemos esta afirmación?</a:t>
            </a:r>
            <a:endParaRPr lang="es-ES" sz="3200" b="1" dirty="0">
              <a:solidFill>
                <a:schemeClr val="bg1"/>
              </a:solidFill>
              <a:effectLst>
                <a:glow rad="101600">
                  <a:srgbClr val="000000">
                    <a:satMod val="175000"/>
                    <a:alpha val="40000"/>
                  </a:srgbClr>
                </a:glow>
                <a:outerShdw blurRad="38100" dist="38100" dir="2700000" algn="tl">
                  <a:srgbClr val="000000"/>
                </a:outerShdw>
              </a:effectLst>
              <a:latin typeface="AR CENA" panose="02000000000000000000" pitchFamily="2" charset="0"/>
              <a:cs typeface="Arial" pitchFamily="34" charset="0"/>
            </a:endParaRPr>
          </a:p>
        </p:txBody>
      </p:sp>
    </p:spTree>
    <p:extLst>
      <p:ext uri="{BB962C8B-B14F-4D97-AF65-F5344CB8AC3E}">
        <p14:creationId xmlns:p14="http://schemas.microsoft.com/office/powerpoint/2010/main" val="289584347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76738" y="394225"/>
            <a:ext cx="8367211" cy="6093778"/>
          </a:xfrm>
          <a:prstGeom prst="rect">
            <a:avLst/>
          </a:prstGeom>
          <a:scene3d>
            <a:camera prst="orthographicFront"/>
            <a:lightRig rig="threePt" dir="t"/>
          </a:scene3d>
          <a:sp3d>
            <a:bevelT prst="relaxedInset"/>
          </a:sp3d>
        </p:spPr>
      </p:pic>
      <p:sp>
        <p:nvSpPr>
          <p:cNvPr id="6" name="Text Box 6"/>
          <p:cNvSpPr txBox="1">
            <a:spLocks noChangeArrowheads="1"/>
          </p:cNvSpPr>
          <p:nvPr/>
        </p:nvSpPr>
        <p:spPr bwMode="auto">
          <a:xfrm>
            <a:off x="5497287" y="479688"/>
            <a:ext cx="3076092" cy="461665"/>
          </a:xfrm>
          <a:prstGeom prst="rect">
            <a:avLst/>
          </a:prstGeom>
          <a:noFill/>
          <a:ln w="9525">
            <a:noFill/>
            <a:miter lim="800000"/>
            <a:headEnd/>
            <a:tailEnd/>
          </a:ln>
          <a:effectLst/>
        </p:spPr>
        <p:txBody>
          <a:bodyPr wrap="square">
            <a:spAutoFit/>
          </a:bodyPr>
          <a:lstStyle/>
          <a:p>
            <a:pPr algn="r" fontAlgn="base">
              <a:spcBef>
                <a:spcPct val="0"/>
              </a:spcBef>
            </a:pPr>
            <a:r>
              <a:rPr lang="es-ES_tradnl" sz="24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rPr>
              <a:t>Mateo 10, 37 - 42</a:t>
            </a:r>
            <a:endParaRPr lang="es-PE" sz="2400" b="1"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ea typeface="Times New Roman"/>
            </a:endParaRPr>
          </a:p>
        </p:txBody>
      </p:sp>
      <p:sp>
        <p:nvSpPr>
          <p:cNvPr id="7" name="WordArt 4"/>
          <p:cNvSpPr>
            <a:spLocks noChangeArrowheads="1" noChangeShapeType="1" noTextEdit="1"/>
          </p:cNvSpPr>
          <p:nvPr/>
        </p:nvSpPr>
        <p:spPr bwMode="auto">
          <a:xfrm>
            <a:off x="2366923" y="3728739"/>
            <a:ext cx="5438133" cy="1060975"/>
          </a:xfrm>
          <a:prstGeom prst="rect">
            <a:avLst/>
          </a:prstGeom>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14:hiddenEffects>
            </a:ext>
          </a:extLst>
        </p:spPr>
        <p:txBody>
          <a:bodyPr wrap="none" fromWordArt="1">
            <a:prstTxWarp prst="textCurveDown">
              <a:avLst/>
            </a:prstTxWarp>
          </a:bodyPr>
          <a:lstStyle/>
          <a:p>
            <a:pPr algn="ctr"/>
            <a:r>
              <a:rPr lang="es-PE" sz="3200" b="1" kern="10" dirty="0">
                <a:ln w="6600">
                  <a:solidFill>
                    <a:srgbClr val="3333CC"/>
                  </a:solidFill>
                  <a:prstDash val="solid"/>
                </a:ln>
                <a:solidFill>
                  <a:schemeClr val="bg1"/>
                </a:solidFill>
                <a:effectLst>
                  <a:outerShdw dist="38100" dir="2700000" algn="tl" rotWithShape="0">
                    <a:srgbClr val="3333CC"/>
                  </a:outerShdw>
                </a:effectLst>
                <a:latin typeface="Arial Black" panose="020B0A04020102020204" pitchFamily="34" charset="0"/>
              </a:rPr>
              <a:t>EL  QUE NO TOMA SU CRUZ…</a:t>
            </a:r>
          </a:p>
        </p:txBody>
      </p:sp>
      <p:sp>
        <p:nvSpPr>
          <p:cNvPr id="8" name="Text Box 6"/>
          <p:cNvSpPr txBox="1">
            <a:spLocks noChangeArrowheads="1"/>
          </p:cNvSpPr>
          <p:nvPr/>
        </p:nvSpPr>
        <p:spPr bwMode="auto">
          <a:xfrm>
            <a:off x="6501425" y="5964782"/>
            <a:ext cx="2123728" cy="523220"/>
          </a:xfrm>
          <a:prstGeom prst="rect">
            <a:avLst/>
          </a:prstGeom>
          <a:noFill/>
          <a:ln w="9525">
            <a:noFill/>
            <a:miter lim="800000"/>
            <a:headEnd/>
            <a:tailEnd/>
          </a:ln>
          <a:effectLst/>
        </p:spPr>
        <p:txBody>
          <a:bodyPr wrap="square">
            <a:spAutoFit/>
          </a:bodyPr>
          <a:lstStyle/>
          <a:p>
            <a:pPr algn="r">
              <a:defRPr/>
            </a:pPr>
            <a:r>
              <a:rPr lang="es-ES" sz="2000" b="1" kern="0" dirty="0">
                <a:solidFill>
                  <a:srgbClr val="FFFFFF"/>
                </a:solidFill>
                <a:effectLst>
                  <a:outerShdw blurRad="38100" dist="38100" dir="2700000" algn="tl">
                    <a:srgbClr val="000000">
                      <a:alpha val="43137"/>
                    </a:srgbClr>
                  </a:outerShdw>
                </a:effectLst>
                <a:latin typeface="Arial Black" panose="020B0A04020102020204" pitchFamily="34" charset="0"/>
              </a:rPr>
              <a:t>2  </a:t>
            </a:r>
            <a:r>
              <a:rPr lang="es-ES" sz="2000" b="1" kern="0" dirty="0" smtClean="0">
                <a:solidFill>
                  <a:srgbClr val="FFFFFF"/>
                </a:solidFill>
                <a:effectLst>
                  <a:outerShdw blurRad="38100" dist="38100" dir="2700000" algn="tl">
                    <a:srgbClr val="000000">
                      <a:alpha val="43137"/>
                    </a:srgbClr>
                  </a:outerShdw>
                </a:effectLst>
                <a:latin typeface="Arial Black" panose="020B0A04020102020204" pitchFamily="34" charset="0"/>
              </a:rPr>
              <a:t>Julio</a:t>
            </a:r>
            <a:r>
              <a:rPr lang="es-ES" sz="2800" b="1" kern="0" dirty="0" smtClean="0">
                <a:solidFill>
                  <a:srgbClr val="FFFFFF"/>
                </a:solidFill>
                <a:effectLst>
                  <a:outerShdw blurRad="38100" dist="38100" dir="2700000" algn="tl">
                    <a:srgbClr val="000000">
                      <a:alpha val="43137"/>
                    </a:srgbClr>
                  </a:outerShdw>
                </a:effectLst>
                <a:latin typeface="Arial Black" panose="020B0A04020102020204" pitchFamily="34" charset="0"/>
              </a:rPr>
              <a:t> </a:t>
            </a:r>
            <a:r>
              <a:rPr lang="es-ES" b="1" kern="0" dirty="0" smtClean="0">
                <a:solidFill>
                  <a:srgbClr val="FFFFFF"/>
                </a:solidFill>
                <a:effectLst>
                  <a:outerShdw blurRad="38100" dist="38100" dir="2700000" algn="tl">
                    <a:srgbClr val="000000">
                      <a:alpha val="43137"/>
                    </a:srgbClr>
                  </a:outerShdw>
                </a:effectLst>
                <a:latin typeface="Arial Black" panose="020B0A04020102020204" pitchFamily="34" charset="0"/>
              </a:rPr>
              <a:t>2023</a:t>
            </a:r>
            <a:endParaRPr lang="es-ES" b="1" kern="0" dirty="0">
              <a:solidFill>
                <a:srgbClr val="FFFFFF"/>
              </a:solidFill>
              <a:effectLst>
                <a:outerShdw blurRad="38100" dist="38100" dir="2700000" algn="tl">
                  <a:srgbClr val="000000">
                    <a:alpha val="43137"/>
                  </a:srgbClr>
                </a:outerShdw>
              </a:effectLst>
              <a:latin typeface="Arial Black" panose="020B0A04020102020204" pitchFamily="34" charset="0"/>
            </a:endParaRPr>
          </a:p>
        </p:txBody>
      </p:sp>
      <p:pic>
        <p:nvPicPr>
          <p:cNvPr id="10" name="Imagen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939" y="394225"/>
            <a:ext cx="4401312" cy="743712"/>
          </a:xfrm>
          <a:prstGeom prst="rect">
            <a:avLst/>
          </a:prstGeom>
        </p:spPr>
      </p:pic>
    </p:spTree>
    <p:extLst>
      <p:ext uri="{BB962C8B-B14F-4D97-AF65-F5344CB8AC3E}">
        <p14:creationId xmlns:p14="http://schemas.microsoft.com/office/powerpoint/2010/main" val="1991284236"/>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by="(-#ppt_w*2)" calcmode="lin" valueType="num">
                                      <p:cBhvr rctx="PPT">
                                        <p:cTn id="12" dur="500" autoRev="1" fill="hold">
                                          <p:stCondLst>
                                            <p:cond delay="0"/>
                                          </p:stCondLst>
                                        </p:cTn>
                                        <p:tgtEl>
                                          <p:spTgt spid="7"/>
                                        </p:tgtEl>
                                        <p:attrNameLst>
                                          <p:attrName>ppt_w</p:attrName>
                                        </p:attrNameLst>
                                      </p:cBhvr>
                                    </p:anim>
                                    <p:anim by="(#ppt_w*0.50)" calcmode="lin" valueType="num">
                                      <p:cBhvr>
                                        <p:cTn id="13" dur="500" decel="50000" autoRev="1" fill="hold">
                                          <p:stCondLst>
                                            <p:cond delay="0"/>
                                          </p:stCondLst>
                                        </p:cTn>
                                        <p:tgtEl>
                                          <p:spTgt spid="7"/>
                                        </p:tgtEl>
                                        <p:attrNameLst>
                                          <p:attrName>ppt_x</p:attrName>
                                        </p:attrNameLst>
                                      </p:cBhvr>
                                    </p:anim>
                                    <p:anim from="(-#ppt_h/2)" to="(#ppt_y)" calcmode="lin" valueType="num">
                                      <p:cBhvr>
                                        <p:cTn id="14" dur="1000" fill="hold">
                                          <p:stCondLst>
                                            <p:cond delay="0"/>
                                          </p:stCondLst>
                                        </p:cTn>
                                        <p:tgtEl>
                                          <p:spTgt spid="7"/>
                                        </p:tgtEl>
                                        <p:attrNameLst>
                                          <p:attrName>ppt_y</p:attrName>
                                        </p:attrNameLst>
                                      </p:cBhvr>
                                    </p:anim>
                                    <p:animRot by="21600000">
                                      <p:cBhvr>
                                        <p:cTn id="15" dur="1000" fill="hold">
                                          <p:stCondLst>
                                            <p:cond delay="0"/>
                                          </p:stCondLst>
                                        </p:cTn>
                                        <p:tgtEl>
                                          <p:spTgt spid="7"/>
                                        </p:tgtEl>
                                        <p:attrNameLst>
                                          <p:attrName>r</p:attrName>
                                        </p:attrNameLst>
                                      </p:cBhvr>
                                    </p:animRot>
                                  </p:childTnLst>
                                </p:cTn>
                              </p:par>
                            </p:childTnLst>
                          </p:cTn>
                        </p:par>
                        <p:par>
                          <p:cTn id="16" fill="hold">
                            <p:stCondLst>
                              <p:cond delay="5700"/>
                            </p:stCondLst>
                            <p:childTnLst>
                              <p:par>
                                <p:cTn id="17" presetID="2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3000" fill="hold"/>
                                        <p:tgtEl>
                                          <p:spTgt spid="8"/>
                                        </p:tgtEl>
                                        <p:attrNameLst>
                                          <p:attrName>ppt_w</p:attrName>
                                        </p:attrNameLst>
                                      </p:cBhvr>
                                      <p:tavLst>
                                        <p:tav tm="0">
                                          <p:val>
                                            <p:fltVal val="0"/>
                                          </p:val>
                                        </p:tav>
                                        <p:tav tm="100000">
                                          <p:val>
                                            <p:strVal val="#ppt_w"/>
                                          </p:val>
                                        </p:tav>
                                      </p:tavLst>
                                    </p:anim>
                                    <p:anim calcmode="lin" valueType="num">
                                      <p:cBhvr>
                                        <p:cTn id="20" dur="3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5572" y="397382"/>
            <a:ext cx="8358378" cy="6098667"/>
          </a:xfrm>
          <a:prstGeom prst="rect">
            <a:avLst/>
          </a:prstGeom>
        </p:spPr>
      </p:pic>
      <p:sp>
        <p:nvSpPr>
          <p:cNvPr id="7" name="6 CuadroTexto"/>
          <p:cNvSpPr txBox="1"/>
          <p:nvPr/>
        </p:nvSpPr>
        <p:spPr>
          <a:xfrm>
            <a:off x="385572" y="477594"/>
            <a:ext cx="7768542" cy="2308324"/>
          </a:xfrm>
          <a:prstGeom prst="rect">
            <a:avLst/>
          </a:prstGeom>
          <a:noFill/>
        </p:spPr>
        <p:txBody>
          <a:bodyPr wrap="square">
            <a:spAutoFit/>
          </a:bodyPr>
          <a:lstStyle/>
          <a:p>
            <a:pPr algn="ctr" fontAlgn="base">
              <a:spcBef>
                <a:spcPct val="0"/>
              </a:spcBef>
              <a:spcAft>
                <a:spcPct val="0"/>
              </a:spcAft>
              <a:defRPr/>
            </a:pPr>
            <a:r>
              <a:rPr lang="es-PE" sz="3600" b="1" dirty="0">
                <a:ln w="6600">
                  <a:solidFill>
                    <a:srgbClr val="3333CC"/>
                  </a:solidFill>
                  <a:prstDash val="solid"/>
                </a:ln>
                <a:solidFill>
                  <a:srgbClr val="FFFFFF"/>
                </a:solidFill>
                <a:effectLst>
                  <a:glow rad="101600">
                    <a:schemeClr val="accent4">
                      <a:satMod val="175000"/>
                      <a:alpha val="40000"/>
                    </a:schemeClr>
                  </a:glow>
                  <a:outerShdw dist="38100" dir="2700000" algn="tl" rotWithShape="0">
                    <a:srgbClr val="3333CC"/>
                  </a:outerShdw>
                </a:effectLst>
                <a:latin typeface="AR CENA" panose="02000000000000000000" pitchFamily="2" charset="0"/>
              </a:rPr>
              <a:t>•  ¿Somos capaces de asumir las condiciones que pone Jesús para ser su discípulo? </a:t>
            </a:r>
          </a:p>
          <a:p>
            <a:pPr algn="ctr" fontAlgn="base">
              <a:spcBef>
                <a:spcPct val="0"/>
              </a:spcBef>
              <a:spcAft>
                <a:spcPct val="0"/>
              </a:spcAft>
              <a:defRPr/>
            </a:pPr>
            <a:r>
              <a:rPr lang="es-PE" sz="3600" b="1" dirty="0">
                <a:ln w="6600">
                  <a:solidFill>
                    <a:srgbClr val="3333CC"/>
                  </a:solidFill>
                  <a:prstDash val="solid"/>
                </a:ln>
                <a:solidFill>
                  <a:srgbClr val="FFFFFF"/>
                </a:solidFill>
                <a:effectLst>
                  <a:glow rad="101600">
                    <a:schemeClr val="accent4">
                      <a:satMod val="175000"/>
                      <a:alpha val="40000"/>
                    </a:schemeClr>
                  </a:glow>
                  <a:outerShdw dist="38100" dir="2700000" algn="tl" rotWithShape="0">
                    <a:srgbClr val="3333CC"/>
                  </a:outerShdw>
                </a:effectLst>
                <a:latin typeface="AR CENA" panose="02000000000000000000" pitchFamily="2" charset="0"/>
              </a:rPr>
              <a:t>¿Qué nos falta?</a:t>
            </a:r>
            <a:endParaRPr lang="es-ES" sz="3600" b="1" dirty="0">
              <a:ln w="6600">
                <a:solidFill>
                  <a:srgbClr val="3333CC"/>
                </a:solidFill>
                <a:prstDash val="solid"/>
              </a:ln>
              <a:solidFill>
                <a:srgbClr val="FFFFFF"/>
              </a:solidFill>
              <a:effectLst>
                <a:glow rad="101600">
                  <a:schemeClr val="accent4">
                    <a:satMod val="175000"/>
                    <a:alpha val="40000"/>
                  </a:schemeClr>
                </a:glow>
                <a:outerShdw dist="38100" dir="2700000" algn="tl" rotWithShape="0">
                  <a:srgbClr val="3333CC"/>
                </a:outerShdw>
              </a:effectLst>
              <a:latin typeface="AR CENA" panose="02000000000000000000" pitchFamily="2" charset="0"/>
            </a:endParaRPr>
          </a:p>
        </p:txBody>
      </p:sp>
    </p:spTree>
    <p:extLst>
      <p:ext uri="{BB962C8B-B14F-4D97-AF65-F5344CB8AC3E}">
        <p14:creationId xmlns:p14="http://schemas.microsoft.com/office/powerpoint/2010/main" val="42727840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s Hijas de la Caridad apoyan a damnificados en Perú - FAMVIN Notici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363537"/>
            <a:ext cx="8407400" cy="612298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776622" y="363537"/>
            <a:ext cx="7872078" cy="1015663"/>
          </a:xfrm>
          <a:prstGeom prst="rect">
            <a:avLst/>
          </a:prstGeom>
          <a:noFill/>
        </p:spPr>
        <p:txBody>
          <a:bodyPr wrap="square">
            <a:spAutoFit/>
          </a:bodyPr>
          <a:lstStyle/>
          <a:p>
            <a:pPr algn="ctr" fontAlgn="base">
              <a:spcBef>
                <a:spcPct val="0"/>
              </a:spcBef>
              <a:spcAft>
                <a:spcPct val="0"/>
              </a:spcAft>
              <a:defRPr/>
            </a:pPr>
            <a:r>
              <a:rPr lang="es-PE" sz="3000" b="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¿Qué dice el texto sobre la misión que debemos desarrollar como discípulos de Jesús?</a:t>
            </a:r>
            <a:endParaRPr lang="es-ES" sz="3000" b="1" dirty="0">
              <a:solidFill>
                <a:srgbClr val="FFFF00"/>
              </a:solidFill>
              <a:effectLst>
                <a:glow rad="63500">
                  <a:srgbClr val="000000">
                    <a:satMod val="175000"/>
                    <a:alpha val="40000"/>
                  </a:srgb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286166789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l Papa: Una Iglesia en salida exige una conversión misionera constante -  Vatican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371474"/>
            <a:ext cx="8388350" cy="609600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93700" y="371474"/>
            <a:ext cx="8388350" cy="1569660"/>
          </a:xfrm>
          <a:prstGeom prst="rect">
            <a:avLst/>
          </a:prstGeom>
          <a:noFill/>
        </p:spPr>
        <p:txBody>
          <a:bodyPr wrap="square">
            <a:spAutoFit/>
          </a:bodyPr>
          <a:lstStyle/>
          <a:p>
            <a:pPr fontAlgn="base">
              <a:spcBef>
                <a:spcPct val="0"/>
              </a:spcBef>
              <a:spcAft>
                <a:spcPct val="0"/>
              </a:spcAft>
              <a:defRPr/>
            </a:pPr>
            <a:r>
              <a:rPr lang="es-PE" sz="3200" b="1" dirty="0">
                <a:solidFill>
                  <a:srgbClr val="FFFF8B"/>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¿Hemos tenido la experiencia de acoger a un misionero o de haber sido acogido </a:t>
            </a:r>
            <a:r>
              <a:rPr lang="es-PE" sz="3200" b="1" dirty="0" smtClean="0">
                <a:solidFill>
                  <a:srgbClr val="FFFF8B"/>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por </a:t>
            </a:r>
            <a:r>
              <a:rPr lang="es-PE" sz="3200" b="1" dirty="0">
                <a:solidFill>
                  <a:srgbClr val="FFFF8B"/>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ser misionero?</a:t>
            </a:r>
            <a:endParaRPr lang="es-ES" sz="3200" b="1" dirty="0">
              <a:solidFill>
                <a:srgbClr val="FFFF8B"/>
              </a:solidFill>
              <a:effectLst>
                <a:glow rad="63500">
                  <a:srgbClr val="000000">
                    <a:satMod val="175000"/>
                    <a:alpha val="40000"/>
                  </a:srgb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279859447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6273" y="333763"/>
            <a:ext cx="8437202" cy="6133711"/>
          </a:xfrm>
          <a:prstGeom prst="rect">
            <a:avLst/>
          </a:prstGeom>
          <a:scene3d>
            <a:camera prst="orthographicFront"/>
            <a:lightRig rig="threePt" dir="t"/>
          </a:scene3d>
          <a:sp3d>
            <a:bevelT w="152400" h="50800" prst="softRound"/>
          </a:sp3d>
        </p:spPr>
      </p:pic>
      <p:sp>
        <p:nvSpPr>
          <p:cNvPr id="8" name="7 CuadroTexto"/>
          <p:cNvSpPr txBox="1"/>
          <p:nvPr/>
        </p:nvSpPr>
        <p:spPr>
          <a:xfrm>
            <a:off x="316273" y="292075"/>
            <a:ext cx="8437201" cy="1754326"/>
          </a:xfrm>
          <a:prstGeom prst="rect">
            <a:avLst/>
          </a:prstGeom>
          <a:noFill/>
        </p:spPr>
        <p:txBody>
          <a:bodyPr wrap="square">
            <a:spAutoFit/>
          </a:bodyPr>
          <a:lstStyle/>
          <a:p>
            <a:pPr algn="ctr" fontAlgn="base">
              <a:spcBef>
                <a:spcPct val="0"/>
              </a:spcBef>
              <a:spcAft>
                <a:spcPct val="0"/>
              </a:spcAft>
              <a:defRPr/>
            </a:pPr>
            <a:r>
              <a:rPr lang="es-PE" sz="3600" b="1"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rPr>
              <a:t>•  ¿Cuál es el mensaje del texto para nuestra vida hoy y qué podemos hacer en concreto para que se haga realidad?</a:t>
            </a:r>
            <a:endParaRPr lang="es-ES" sz="3600" b="1" dirty="0">
              <a:solidFill>
                <a:srgbClr val="FFFFFF"/>
              </a:solidFill>
              <a:effectLst>
                <a:glow rad="63500">
                  <a:srgbClr val="000000">
                    <a:satMod val="175000"/>
                    <a:alpha val="40000"/>
                  </a:srgb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367769275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1+#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brazar la Cruz? – Iuvenes adorant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4040" y="391554"/>
            <a:ext cx="8438010" cy="604970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476715" y="1651315"/>
            <a:ext cx="5499082" cy="2315379"/>
          </a:xfrm>
          <a:prstGeom prst="rect">
            <a:avLst/>
          </a:prstGeom>
          <a:noFill/>
          <a:ln w="9525">
            <a:noFill/>
            <a:miter lim="800000"/>
            <a:headEnd/>
            <a:tailEnd/>
          </a:ln>
          <a:effectLst/>
        </p:spPr>
        <p:txBody>
          <a:bodyPr/>
          <a:lstStyle/>
          <a:p>
            <a:pPr marL="342900" indent="-342900" fontAlgn="base">
              <a:spcBef>
                <a:spcPct val="20000"/>
              </a:spcBef>
              <a:spcAft>
                <a:spcPct val="0"/>
              </a:spcAft>
            </a:pPr>
            <a:endParaRPr lang="es-PE" sz="2400" dirty="0">
              <a:solidFill>
                <a:srgbClr val="FFFFFF"/>
              </a:solidFill>
              <a:effectLst>
                <a:glow rad="101600">
                  <a:srgbClr val="000000">
                    <a:alpha val="60000"/>
                  </a:srgbClr>
                </a:glow>
                <a:outerShdw blurRad="38100" dist="38100" dir="2700000" algn="tl">
                  <a:srgbClr val="000000">
                    <a:alpha val="43137"/>
                  </a:srgbClr>
                </a:outerShdw>
              </a:effectLst>
              <a:latin typeface="Tekton Pro" panose="020F0603020208020904" pitchFamily="34" charset="0"/>
            </a:endParaRPr>
          </a:p>
        </p:txBody>
      </p:sp>
      <p:sp>
        <p:nvSpPr>
          <p:cNvPr id="3" name="Rectángulo 2"/>
          <p:cNvSpPr/>
          <p:nvPr/>
        </p:nvSpPr>
        <p:spPr>
          <a:xfrm>
            <a:off x="344040" y="1651315"/>
            <a:ext cx="2789685" cy="461665"/>
          </a:xfrm>
          <a:prstGeom prst="rect">
            <a:avLst/>
          </a:prstGeom>
        </p:spPr>
        <p:txBody>
          <a:bodyPr wrap="square">
            <a:spAutoFit/>
          </a:bodyPr>
          <a:lstStyle/>
          <a:p>
            <a:pPr algn="ctr"/>
            <a:r>
              <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Times New Roman" panose="02020603050405020304" pitchFamily="18" charset="0"/>
                <a:ea typeface="Times New Roman" panose="02020603050405020304" pitchFamily="18" charset="0"/>
              </a:rPr>
              <a:t> </a:t>
            </a:r>
            <a:r>
              <a:rPr lang="es-ES_tradnl" sz="2400" b="1" i="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ea typeface="Times New Roman" panose="02020603050405020304" pitchFamily="18" charset="0"/>
              </a:rPr>
              <a:t>Motivación</a:t>
            </a:r>
            <a:r>
              <a:rPr lang="es-ES_tradnl" sz="2400" b="1" i="1" dirty="0" smtClean="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ea typeface="Times New Roman" panose="02020603050405020304" pitchFamily="18" charset="0"/>
              </a:rPr>
              <a:t>:</a:t>
            </a:r>
            <a:endParaRPr lang="es-PE" sz="24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Times New Roman" panose="02020603050405020304" pitchFamily="18" charset="0"/>
              <a:ea typeface="Times New Roman" panose="02020603050405020304" pitchFamily="18" charset="0"/>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6715" y="391554"/>
            <a:ext cx="3380910" cy="1118550"/>
          </a:xfrm>
          <a:prstGeom prst="roundRect">
            <a:avLst/>
          </a:prstGeom>
        </p:spPr>
      </p:pic>
      <p:sp>
        <p:nvSpPr>
          <p:cNvPr id="7" name="Rectángulo 6"/>
          <p:cNvSpPr/>
          <p:nvPr/>
        </p:nvSpPr>
        <p:spPr>
          <a:xfrm>
            <a:off x="496440" y="4194490"/>
            <a:ext cx="8218935" cy="2246769"/>
          </a:xfrm>
          <a:prstGeom prst="rect">
            <a:avLst/>
          </a:prstGeom>
        </p:spPr>
        <p:txBody>
          <a:bodyPr wrap="square">
            <a:spAutoFit/>
          </a:bodyPr>
          <a:lstStyle/>
          <a:p>
            <a:pPr algn="ct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cs typeface="Arial" panose="020B0604020202020204" pitchFamily="34" charset="0"/>
              </a:rPr>
              <a:t>Identificar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cs typeface="Arial" panose="020B0604020202020204" pitchFamily="34" charset="0"/>
              </a:rPr>
              <a:t>la propia vida con la de Cristo es una opción muy exigente que implica, además, toda </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cs typeface="Arial" panose="020B0604020202020204" pitchFamily="34" charset="0"/>
              </a:rPr>
              <a:t>la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cs typeface="Arial" panose="020B0604020202020204" pitchFamily="34" charset="0"/>
              </a:rPr>
              <a:t>existencia</a:t>
            </a:r>
            <a:r>
              <a:rPr lang="es-ES" sz="2800" b="1"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cs typeface="Arial" panose="020B0604020202020204" pitchFamily="34" charset="0"/>
              </a:rPr>
              <a:t>.  </a:t>
            </a:r>
            <a:r>
              <a:rPr lang="es-ES"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cs typeface="Arial" panose="020B0604020202020204" pitchFamily="34" charset="0"/>
              </a:rPr>
              <a:t>Por eso necesitamos elevar nuestra oración al Padre para que nos ayude a mantenernos en este camino</a:t>
            </a:r>
            <a:endParaRPr lang="es-PE" sz="2800" b="1"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latin typeface="Arial Rounded MT Bold" panose="020F07040305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4832167"/>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 calcmode="lin" valueType="num">
                                      <p:cBhvr>
                                        <p:cTn id="12" dur="250" fill="hold"/>
                                        <p:tgtEl>
                                          <p:spTgt spid="7"/>
                                        </p:tgtEl>
                                        <p:attrNameLst>
                                          <p:attrName>ppt_w</p:attrName>
                                        </p:attrNameLst>
                                      </p:cBhvr>
                                      <p:tavLst>
                                        <p:tav tm="0">
                                          <p:val>
                                            <p:strVal val="4/3*#ppt_w"/>
                                          </p:val>
                                        </p:tav>
                                        <p:tav tm="100000">
                                          <p:val>
                                            <p:strVal val="#ppt_w"/>
                                          </p:val>
                                        </p:tav>
                                      </p:tavLst>
                                    </p:anim>
                                    <p:anim calcmode="lin" valueType="num">
                                      <p:cBhvr>
                                        <p:cTn id="13"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40" y="333796"/>
            <a:ext cx="8296084" cy="6200353"/>
          </a:xfrm>
          <a:prstGeom prst="rect">
            <a:avLst/>
          </a:prstGeom>
          <a:scene3d>
            <a:camera prst="orthographicFront"/>
            <a:lightRig rig="threePt" dir="t"/>
          </a:scene3d>
          <a:sp3d>
            <a:bevelT prst="convex"/>
          </a:sp3d>
        </p:spPr>
      </p:pic>
      <p:sp>
        <p:nvSpPr>
          <p:cNvPr id="5" name="4 Rectángulo"/>
          <p:cNvSpPr/>
          <p:nvPr/>
        </p:nvSpPr>
        <p:spPr>
          <a:xfrm>
            <a:off x="460276" y="476672"/>
            <a:ext cx="8223448" cy="954107"/>
          </a:xfrm>
          <a:prstGeom prst="rect">
            <a:avLst/>
          </a:prstGeom>
          <a:noFill/>
        </p:spPr>
        <p:txBody>
          <a:bodyPr wrap="square" lIns="91440" tIns="45720" rIns="91440" bIns="45720">
            <a:spAutoFit/>
          </a:bodyPr>
          <a:lstStyle/>
          <a:p>
            <a:pPr algn="ctr" fontAlgn="base">
              <a:spcBef>
                <a:spcPct val="0"/>
              </a:spcBef>
              <a:spcAft>
                <a:spcPct val="0"/>
              </a:spcAft>
            </a:pPr>
            <a:r>
              <a:rPr lang="es-PE" sz="2800" dirty="0">
                <a:effectLst>
                  <a:outerShdw blurRad="50800" dist="38100" algn="l" rotWithShape="0">
                    <a:prstClr val="black"/>
                  </a:outerShdw>
                </a:effectLst>
                <a:latin typeface="Arial Narrow" panose="020B0606020202030204" pitchFamily="34" charset="0"/>
              </a:rPr>
              <a:t>• Luego de un tiempo de oración personal, compartimos nuestra oración. Se puede, también, recitar el Salmo 88.</a:t>
            </a:r>
          </a:p>
        </p:txBody>
      </p:sp>
    </p:spTree>
    <p:extLst>
      <p:ext uri="{BB962C8B-B14F-4D97-AF65-F5344CB8AC3E}">
        <p14:creationId xmlns:p14="http://schemas.microsoft.com/office/powerpoint/2010/main" val="1443743173"/>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2425" y="374849"/>
            <a:ext cx="8324850" cy="6091468"/>
          </a:xfrm>
          <a:prstGeom prst="rect">
            <a:avLst/>
          </a:prstGeom>
        </p:spPr>
      </p:pic>
      <p:sp>
        <p:nvSpPr>
          <p:cNvPr id="3075" name="Text Box 3"/>
          <p:cNvSpPr txBox="1">
            <a:spLocks noChangeArrowheads="1"/>
          </p:cNvSpPr>
          <p:nvPr/>
        </p:nvSpPr>
        <p:spPr bwMode="auto">
          <a:xfrm>
            <a:off x="674112" y="442357"/>
            <a:ext cx="2334293" cy="584775"/>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algn="ctr" fontAlgn="base">
              <a:spcBef>
                <a:spcPct val="0"/>
              </a:spcBef>
              <a:spcAft>
                <a:spcPct val="0"/>
              </a:spcAft>
              <a:defRPr/>
            </a:pPr>
            <a:r>
              <a:rPr lang="ca-ES" sz="3200" b="1" i="1" dirty="0">
                <a:solidFill>
                  <a:schemeClr val="bg1"/>
                </a:solidFill>
                <a:effectLst>
                  <a:outerShdw blurRad="38100" dist="38100" dir="2700000" algn="tl">
                    <a:srgbClr val="000000">
                      <a:alpha val="43137"/>
                    </a:srgbClr>
                  </a:outerShdw>
                </a:effectLst>
                <a:latin typeface="Comic Sans MS" pitchFamily="66" charset="0"/>
              </a:rPr>
              <a:t> </a:t>
            </a:r>
            <a:r>
              <a:rPr lang="ca-ES" sz="3200" b="1" i="1" dirty="0" err="1">
                <a:solidFill>
                  <a:schemeClr val="bg1"/>
                </a:solidFill>
                <a:effectLst>
                  <a:outerShdw blurRad="38100" dist="38100" dir="2700000" algn="tl">
                    <a:srgbClr val="000000">
                      <a:alpha val="43137"/>
                    </a:srgbClr>
                  </a:outerShdw>
                </a:effectLst>
                <a:latin typeface="Comic Sans MS" pitchFamily="66" charset="0"/>
              </a:rPr>
              <a:t>Salmo</a:t>
            </a:r>
            <a:r>
              <a:rPr lang="ca-ES" sz="3200" b="1" i="1" dirty="0">
                <a:solidFill>
                  <a:schemeClr val="bg1"/>
                </a:solidFill>
                <a:effectLst>
                  <a:outerShdw blurRad="38100" dist="38100" dir="2700000" algn="tl">
                    <a:srgbClr val="000000">
                      <a:alpha val="43137"/>
                    </a:srgbClr>
                  </a:outerShdw>
                </a:effectLst>
                <a:latin typeface="Comic Sans MS" pitchFamily="66" charset="0"/>
              </a:rPr>
              <a:t> </a:t>
            </a:r>
            <a:r>
              <a:rPr lang="ca-ES" sz="3200" b="1" i="1" dirty="0">
                <a:solidFill>
                  <a:schemeClr val="bg1"/>
                </a:solidFill>
                <a:effectLst>
                  <a:outerShdw blurRad="38100" dist="38100" dir="2700000" algn="tl">
                    <a:srgbClr val="000000">
                      <a:alpha val="43137"/>
                    </a:srgbClr>
                  </a:outerShdw>
                </a:effectLst>
                <a:latin typeface="Britannic Bold" panose="020B0903060703020204" pitchFamily="34" charset="0"/>
              </a:rPr>
              <a:t>88</a:t>
            </a:r>
            <a:r>
              <a:rPr lang="ca-ES" sz="2400" b="1" i="1" dirty="0">
                <a:solidFill>
                  <a:schemeClr val="bg1"/>
                </a:solidFill>
                <a:effectLst>
                  <a:outerShdw blurRad="38100" dist="38100" dir="2700000" algn="tl">
                    <a:srgbClr val="000000">
                      <a:alpha val="43137"/>
                    </a:srgbClr>
                  </a:outerShdw>
                </a:effectLst>
                <a:latin typeface="Comic Sans MS" pitchFamily="66" charset="0"/>
              </a:rPr>
              <a:t> </a:t>
            </a:r>
            <a:endParaRPr lang="ca-ES" sz="4400" b="1" i="1" dirty="0">
              <a:solidFill>
                <a:schemeClr val="bg1"/>
              </a:solidFill>
              <a:effectLst>
                <a:outerShdw blurRad="38100" dist="38100" dir="2700000" algn="tl">
                  <a:srgbClr val="000000">
                    <a:alpha val="43137"/>
                  </a:srgbClr>
                </a:outerShdw>
              </a:effectLst>
              <a:latin typeface="Comic Sans MS" pitchFamily="66" charset="0"/>
            </a:endParaRPr>
          </a:p>
        </p:txBody>
      </p:sp>
      <p:sp>
        <p:nvSpPr>
          <p:cNvPr id="3076" name="Rectangle 4"/>
          <p:cNvSpPr>
            <a:spLocks noChangeArrowheads="1"/>
          </p:cNvSpPr>
          <p:nvPr/>
        </p:nvSpPr>
        <p:spPr bwMode="auto">
          <a:xfrm>
            <a:off x="1188664" y="3420583"/>
            <a:ext cx="6284890" cy="193899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400" b="1" i="1" dirty="0">
                <a:solidFill>
                  <a:schemeClr val="bg1"/>
                </a:solidFill>
                <a:effectLst>
                  <a:glow rad="101600">
                    <a:srgbClr val="000000">
                      <a:satMod val="175000"/>
                      <a:alpha val="40000"/>
                    </a:srgbClr>
                  </a:glow>
                  <a:outerShdw blurRad="50800" dist="38100" algn="l" rotWithShape="0">
                    <a:prstClr val="black"/>
                  </a:outerShdw>
                </a:effectLst>
                <a:latin typeface="Comic Sans MS" pitchFamily="66" charset="0"/>
              </a:rPr>
              <a:t> </a:t>
            </a:r>
            <a:r>
              <a:rPr lang="es-PE" sz="2400" b="1" i="1" dirty="0">
                <a:solidFill>
                  <a:schemeClr val="bg1"/>
                </a:solidFill>
                <a:effectLst>
                  <a:glow rad="101600">
                    <a:srgbClr val="000000">
                      <a:satMod val="175000"/>
                      <a:alpha val="40000"/>
                    </a:srgbClr>
                  </a:glow>
                  <a:outerShdw blurRad="50800" dist="38100" algn="l" rotWithShape="0">
                    <a:prstClr val="black"/>
                  </a:outerShdw>
                </a:effectLst>
                <a:latin typeface="Comic Sans MS" pitchFamily="66" charset="0"/>
              </a:rPr>
              <a:t>Cantaré eternamente las misericordias del Señor, anunciaré tu fidelidad por todas las edades. Porque dije: Tu misericordia es un edificio eterno, más que el cielo has afianzado tu fidelidad. </a:t>
            </a:r>
            <a:endParaRPr lang="ca-ES" sz="2400" b="1" i="1" dirty="0">
              <a:solidFill>
                <a:schemeClr val="bg1"/>
              </a:solidFill>
              <a:effectLst>
                <a:glow rad="101600">
                  <a:srgbClr val="000000">
                    <a:satMod val="175000"/>
                    <a:alpha val="40000"/>
                  </a:srgbClr>
                </a:glow>
                <a:outerShdw blurRad="50800" dist="38100" algn="l" rotWithShape="0">
                  <a:prstClr val="black"/>
                </a:outerShdw>
              </a:effectLst>
              <a:latin typeface="Comic Sans MS" pitchFamily="66" charset="0"/>
            </a:endParaRPr>
          </a:p>
        </p:txBody>
      </p:sp>
      <p:sp>
        <p:nvSpPr>
          <p:cNvPr id="3077" name="Rectangle 5"/>
          <p:cNvSpPr>
            <a:spLocks noChangeArrowheads="1"/>
          </p:cNvSpPr>
          <p:nvPr/>
        </p:nvSpPr>
        <p:spPr bwMode="auto">
          <a:xfrm>
            <a:off x="1618924" y="5576718"/>
            <a:ext cx="5424369" cy="954107"/>
          </a:xfrm>
          <a:prstGeom prst="rect">
            <a:avLst/>
          </a:prstGeom>
          <a:noFill/>
          <a:ln w="9525">
            <a:noFill/>
            <a:miter lim="800000"/>
            <a:headEnd/>
            <a:tailEnd/>
          </a:ln>
          <a:effectLst>
            <a:outerShdw dist="45791" dir="2021404" algn="ctr" rotWithShape="0">
              <a:schemeClr val="tx1"/>
            </a:outerShdw>
          </a:effectLst>
        </p:spPr>
        <p:txBody>
          <a:bodyPr wrap="square">
            <a:spAutoFit/>
          </a:bodyPr>
          <a:lstStyle/>
          <a:p>
            <a:pPr algn="ctr" fontAlgn="base">
              <a:spcBef>
                <a:spcPct val="0"/>
              </a:spcBef>
              <a:spcAft>
                <a:spcPct val="0"/>
              </a:spcAft>
              <a:defRPr/>
            </a:pPr>
            <a:r>
              <a:rPr lang="es-PE" sz="2800" b="1" i="1" dirty="0">
                <a:solidFill>
                  <a:srgbClr val="00CC99">
                    <a:lumMod val="20000"/>
                    <a:lumOff val="80000"/>
                  </a:srgbClr>
                </a:solidFill>
                <a:effectLst>
                  <a:outerShdw blurRad="38100" dist="38100" dir="2700000" algn="tl">
                    <a:srgbClr val="000000">
                      <a:alpha val="43137"/>
                    </a:srgbClr>
                  </a:outerShdw>
                </a:effectLst>
                <a:latin typeface="Comic Sans MS" pitchFamily="66" charset="0"/>
              </a:rPr>
              <a:t>Cantaré eternamente las misericordias del Señor</a:t>
            </a:r>
            <a:r>
              <a:rPr lang="es-PE" sz="2800" b="1" i="1" dirty="0" smtClean="0">
                <a:solidFill>
                  <a:srgbClr val="00CC99">
                    <a:lumMod val="20000"/>
                    <a:lumOff val="80000"/>
                  </a:srgbClr>
                </a:solidFill>
                <a:effectLst>
                  <a:outerShdw blurRad="38100" dist="38100" dir="2700000" algn="tl">
                    <a:srgbClr val="000000">
                      <a:alpha val="43137"/>
                    </a:srgbClr>
                  </a:outerShdw>
                </a:effectLst>
                <a:latin typeface="Comic Sans MS" pitchFamily="66" charset="0"/>
              </a:rPr>
              <a:t>.</a:t>
            </a:r>
            <a:endParaRPr lang="ca-ES" sz="2800" b="1" i="1" dirty="0">
              <a:solidFill>
                <a:srgbClr val="00CC99">
                  <a:lumMod val="20000"/>
                  <a:lumOff val="80000"/>
                </a:srgbClr>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889654402"/>
      </p:ext>
    </p:extLst>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 by="(-#ppt_w*2)" calcmode="lin" valueType="num">
                                      <p:cBhvr rctx="PPT">
                                        <p:cTn id="7" dur="500" autoRev="1" fill="hold">
                                          <p:stCondLst>
                                            <p:cond delay="0"/>
                                          </p:stCondLst>
                                        </p:cTn>
                                        <p:tgtEl>
                                          <p:spTgt spid="3076"/>
                                        </p:tgtEl>
                                        <p:attrNameLst>
                                          <p:attrName>ppt_w</p:attrName>
                                        </p:attrNameLst>
                                      </p:cBhvr>
                                    </p:anim>
                                    <p:anim by="(#ppt_w*0.50)" calcmode="lin" valueType="num">
                                      <p:cBhvr>
                                        <p:cTn id="8" dur="500" decel="50000" autoRev="1" fill="hold">
                                          <p:stCondLst>
                                            <p:cond delay="0"/>
                                          </p:stCondLst>
                                        </p:cTn>
                                        <p:tgtEl>
                                          <p:spTgt spid="3076"/>
                                        </p:tgtEl>
                                        <p:attrNameLst>
                                          <p:attrName>ppt_x</p:attrName>
                                        </p:attrNameLst>
                                      </p:cBhvr>
                                    </p:anim>
                                    <p:anim from="(-#ppt_h/2)" to="(#ppt_y)" calcmode="lin" valueType="num">
                                      <p:cBhvr>
                                        <p:cTn id="9" dur="1000" fill="hold">
                                          <p:stCondLst>
                                            <p:cond delay="0"/>
                                          </p:stCondLst>
                                        </p:cTn>
                                        <p:tgtEl>
                                          <p:spTgt spid="3076"/>
                                        </p:tgtEl>
                                        <p:attrNameLst>
                                          <p:attrName>ppt_y</p:attrName>
                                        </p:attrNameLst>
                                      </p:cBhvr>
                                    </p:anim>
                                    <p:animRot by="21600000">
                                      <p:cBhvr>
                                        <p:cTn id="10" dur="1000" fill="hold">
                                          <p:stCondLst>
                                            <p:cond delay="0"/>
                                          </p:stCondLst>
                                        </p:cTn>
                                        <p:tgtEl>
                                          <p:spTgt spid="3076"/>
                                        </p:tgtEl>
                                        <p:attrNameLst>
                                          <p:attrName>r</p:attrName>
                                        </p:attrNameLst>
                                      </p:cBhvr>
                                    </p:animRot>
                                  </p:childTnLst>
                                </p:cTn>
                              </p:par>
                            </p:childTnLst>
                          </p:cTn>
                        </p:par>
                        <p:par>
                          <p:cTn id="11" fill="hold">
                            <p:stCondLst>
                              <p:cond delay="17100"/>
                            </p:stCondLst>
                            <p:childTnLst>
                              <p:par>
                                <p:cTn id="12" presetID="23" presetClass="entr" presetSubtype="36" fill="hold" grpId="0" nodeType="afterEffect">
                                  <p:stCondLst>
                                    <p:cond delay="0"/>
                                  </p:stCondLst>
                                  <p:childTnLst>
                                    <p:set>
                                      <p:cBhvr>
                                        <p:cTn id="13" dur="1" fill="hold">
                                          <p:stCondLst>
                                            <p:cond delay="0"/>
                                          </p:stCondLst>
                                        </p:cTn>
                                        <p:tgtEl>
                                          <p:spTgt spid="3077"/>
                                        </p:tgtEl>
                                        <p:attrNameLst>
                                          <p:attrName>style.visibility</p:attrName>
                                        </p:attrNameLst>
                                      </p:cBhvr>
                                      <p:to>
                                        <p:strVal val="visible"/>
                                      </p:to>
                                    </p:set>
                                    <p:anim calcmode="lin" valueType="num">
                                      <p:cBhvr>
                                        <p:cTn id="14" dur="2000" fill="hold"/>
                                        <p:tgtEl>
                                          <p:spTgt spid="3077"/>
                                        </p:tgtEl>
                                        <p:attrNameLst>
                                          <p:attrName>ppt_w</p:attrName>
                                        </p:attrNameLst>
                                      </p:cBhvr>
                                      <p:tavLst>
                                        <p:tav tm="0">
                                          <p:val>
                                            <p:strVal val="(6*min(max(#ppt_w*#ppt_h,.3),1)-7.4)/-.7*#ppt_w"/>
                                          </p:val>
                                        </p:tav>
                                        <p:tav tm="100000">
                                          <p:val>
                                            <p:strVal val="#ppt_w"/>
                                          </p:val>
                                        </p:tav>
                                      </p:tavLst>
                                    </p:anim>
                                    <p:anim calcmode="lin" valueType="num">
                                      <p:cBhvr>
                                        <p:cTn id="15" dur="2000" fill="hold"/>
                                        <p:tgtEl>
                                          <p:spTgt spid="3077"/>
                                        </p:tgtEl>
                                        <p:attrNameLst>
                                          <p:attrName>ppt_h</p:attrName>
                                        </p:attrNameLst>
                                      </p:cBhvr>
                                      <p:tavLst>
                                        <p:tav tm="0">
                                          <p:val>
                                            <p:strVal val="(6*min(max(#ppt_w*#ppt_h,.3),1)-7.4)/-.7*#ppt_h"/>
                                          </p:val>
                                        </p:tav>
                                        <p:tav tm="100000">
                                          <p:val>
                                            <p:strVal val="#ppt_h"/>
                                          </p:val>
                                        </p:tav>
                                      </p:tavLst>
                                    </p:anim>
                                    <p:anim calcmode="lin" valueType="num">
                                      <p:cBhvr>
                                        <p:cTn id="16" dur="2000" fill="hold"/>
                                        <p:tgtEl>
                                          <p:spTgt spid="3077"/>
                                        </p:tgtEl>
                                        <p:attrNameLst>
                                          <p:attrName>ppt_x</p:attrName>
                                        </p:attrNameLst>
                                      </p:cBhvr>
                                      <p:tavLst>
                                        <p:tav tm="0">
                                          <p:val>
                                            <p:fltVal val="0.5"/>
                                          </p:val>
                                        </p:tav>
                                        <p:tav tm="100000">
                                          <p:val>
                                            <p:strVal val="#ppt_x"/>
                                          </p:val>
                                        </p:tav>
                                      </p:tavLst>
                                    </p:anim>
                                    <p:anim calcmode="lin" valueType="num">
                                      <p:cBhvr>
                                        <p:cTn id="17" dur="2000" fill="hold"/>
                                        <p:tgtEl>
                                          <p:spTgt spid="307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371474"/>
            <a:ext cx="8334375" cy="6076952"/>
          </a:xfrm>
          <a:prstGeom prst="rect">
            <a:avLst/>
          </a:prstGeom>
        </p:spPr>
      </p:pic>
      <p:sp>
        <p:nvSpPr>
          <p:cNvPr id="5" name="Rectangle 4"/>
          <p:cNvSpPr>
            <a:spLocks noChangeArrowheads="1"/>
          </p:cNvSpPr>
          <p:nvPr/>
        </p:nvSpPr>
        <p:spPr bwMode="auto">
          <a:xfrm>
            <a:off x="908254" y="5143949"/>
            <a:ext cx="6999373" cy="954107"/>
          </a:xfrm>
          <a:prstGeom prst="rect">
            <a:avLst/>
          </a:prstGeom>
          <a:noFill/>
          <a:ln w="9525">
            <a:noFill/>
            <a:miter lim="800000"/>
            <a:headEnd/>
            <a:tailEnd/>
          </a:ln>
          <a:effectLst>
            <a:outerShdw dist="45791" dir="2021404" algn="ctr" rotWithShape="0">
              <a:schemeClr val="tx1"/>
            </a:outerShdw>
          </a:effectLst>
        </p:spPr>
        <p:txBody>
          <a:bodyPr wrap="square">
            <a:spAutoFit/>
          </a:bodyPr>
          <a:lstStyle/>
          <a:p>
            <a:pPr algn="ctr" fontAlgn="base">
              <a:spcBef>
                <a:spcPct val="0"/>
              </a:spcBef>
              <a:spcAft>
                <a:spcPct val="0"/>
              </a:spcAft>
              <a:defRPr/>
            </a:pPr>
            <a:r>
              <a:rPr lang="es-PE" sz="2800" i="1" dirty="0">
                <a:solidFill>
                  <a:srgbClr val="FFFF00"/>
                </a:solidFill>
                <a:latin typeface="Comic Sans MS" pitchFamily="66" charset="0"/>
              </a:rPr>
              <a:t>Cantaré eternamente las misericordias del Señor</a:t>
            </a:r>
            <a:r>
              <a:rPr lang="es-PE" sz="2800" i="1" dirty="0" smtClean="0">
                <a:solidFill>
                  <a:srgbClr val="FFFF00"/>
                </a:solidFill>
                <a:latin typeface="Comic Sans MS" pitchFamily="66" charset="0"/>
              </a:rPr>
              <a:t>.</a:t>
            </a:r>
            <a:endParaRPr lang="ca-ES" sz="2800" i="1" dirty="0">
              <a:solidFill>
                <a:srgbClr val="FFFF00"/>
              </a:solidFill>
              <a:latin typeface="Comic Sans MS" pitchFamily="66" charset="0"/>
            </a:endParaRPr>
          </a:p>
        </p:txBody>
      </p:sp>
      <p:sp>
        <p:nvSpPr>
          <p:cNvPr id="17411" name="Rectangle 3"/>
          <p:cNvSpPr>
            <a:spLocks noChangeArrowheads="1"/>
          </p:cNvSpPr>
          <p:nvPr/>
        </p:nvSpPr>
        <p:spPr bwMode="auto">
          <a:xfrm>
            <a:off x="974929" y="3164459"/>
            <a:ext cx="7416596"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800" i="1" dirty="0">
                <a:solidFill>
                  <a:schemeClr val="bg1"/>
                </a:solidFill>
                <a:effectLst>
                  <a:glow rad="139700">
                    <a:srgbClr val="000000">
                      <a:satMod val="175000"/>
                      <a:alpha val="40000"/>
                    </a:srgbClr>
                  </a:glow>
                  <a:outerShdw blurRad="50800" dist="38100" dir="10800000" algn="r" rotWithShape="0">
                    <a:prstClr val="black"/>
                  </a:outerShdw>
                </a:effectLst>
                <a:latin typeface="Comic Sans MS" pitchFamily="66" charset="0"/>
              </a:rPr>
              <a:t> </a:t>
            </a:r>
            <a:r>
              <a:rPr lang="es-PE" sz="2800" i="1" dirty="0">
                <a:solidFill>
                  <a:schemeClr val="bg1"/>
                </a:solidFill>
                <a:effectLst>
                  <a:glow rad="139700">
                    <a:srgbClr val="000000">
                      <a:satMod val="175000"/>
                      <a:alpha val="40000"/>
                    </a:srgbClr>
                  </a:glow>
                  <a:outerShdw blurRad="50800" dist="38100" dir="10800000" algn="r" rotWithShape="0">
                    <a:prstClr val="black"/>
                  </a:outerShdw>
                </a:effectLst>
                <a:latin typeface="Comic Sans MS" pitchFamily="66" charset="0"/>
              </a:rPr>
              <a:t>Dichoso el pueblo que sabe aclamarte:  camina, oh Señor a la luz de tu rostro; tu nombre es su gozo cada día, tu justicia es su orgullo</a:t>
            </a:r>
            <a:r>
              <a:rPr lang="ca-ES" sz="2800" i="1" dirty="0">
                <a:solidFill>
                  <a:schemeClr val="bg1"/>
                </a:solidFill>
                <a:effectLst>
                  <a:glow rad="139700">
                    <a:srgbClr val="000000">
                      <a:satMod val="175000"/>
                      <a:alpha val="40000"/>
                    </a:srgbClr>
                  </a:glow>
                  <a:outerShdw blurRad="50800" dist="38100" dir="10800000" algn="r" rotWithShape="0">
                    <a:prstClr val="black"/>
                  </a:outerShdw>
                </a:effectLst>
                <a:latin typeface="Comic Sans MS" pitchFamily="66" charset="0"/>
              </a:rPr>
              <a:t>.</a:t>
            </a:r>
            <a:endParaRPr lang="ca-ES" sz="2800" b="1" i="1" dirty="0">
              <a:solidFill>
                <a:schemeClr val="bg1"/>
              </a:solidFill>
              <a:effectLst>
                <a:glow rad="139700">
                  <a:srgbClr val="000000">
                    <a:satMod val="175000"/>
                    <a:alpha val="40000"/>
                  </a:srgbClr>
                </a:glow>
                <a:outerShdw blurRad="50800" dist="38100" dir="10800000" algn="r" rotWithShape="0">
                  <a:prstClr val="black"/>
                </a:outerShdw>
              </a:effectLst>
              <a:latin typeface="Comic Sans MS" pitchFamily="66" charset="0"/>
            </a:endParaRPr>
          </a:p>
        </p:txBody>
      </p:sp>
    </p:spTree>
    <p:extLst>
      <p:ext uri="{BB962C8B-B14F-4D97-AF65-F5344CB8AC3E}">
        <p14:creationId xmlns:p14="http://schemas.microsoft.com/office/powerpoint/2010/main" val="3678294659"/>
      </p:ext>
    </p:extLst>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7411"/>
                                        </p:tgtEl>
                                        <p:attrNameLst>
                                          <p:attrName>style.visibility</p:attrName>
                                        </p:attrNameLst>
                                      </p:cBhvr>
                                      <p:to>
                                        <p:strVal val="visible"/>
                                      </p:to>
                                    </p:set>
                                    <p:anim by="(-#ppt_w*2)" calcmode="lin" valueType="num">
                                      <p:cBhvr rctx="PPT">
                                        <p:cTn id="7" dur="500" autoRev="1" fill="hold">
                                          <p:stCondLst>
                                            <p:cond delay="0"/>
                                          </p:stCondLst>
                                        </p:cTn>
                                        <p:tgtEl>
                                          <p:spTgt spid="17411"/>
                                        </p:tgtEl>
                                        <p:attrNameLst>
                                          <p:attrName>ppt_w</p:attrName>
                                        </p:attrNameLst>
                                      </p:cBhvr>
                                    </p:anim>
                                    <p:anim by="(#ppt_w*0.50)" calcmode="lin" valueType="num">
                                      <p:cBhvr>
                                        <p:cTn id="8" dur="500" decel="50000" autoRev="1" fill="hold">
                                          <p:stCondLst>
                                            <p:cond delay="0"/>
                                          </p:stCondLst>
                                        </p:cTn>
                                        <p:tgtEl>
                                          <p:spTgt spid="17411"/>
                                        </p:tgtEl>
                                        <p:attrNameLst>
                                          <p:attrName>ppt_x</p:attrName>
                                        </p:attrNameLst>
                                      </p:cBhvr>
                                    </p:anim>
                                    <p:anim from="(-#ppt_h/2)" to="(#ppt_y)" calcmode="lin" valueType="num">
                                      <p:cBhvr>
                                        <p:cTn id="9" dur="1000" fill="hold">
                                          <p:stCondLst>
                                            <p:cond delay="0"/>
                                          </p:stCondLst>
                                        </p:cTn>
                                        <p:tgtEl>
                                          <p:spTgt spid="17411"/>
                                        </p:tgtEl>
                                        <p:attrNameLst>
                                          <p:attrName>ppt_y</p:attrName>
                                        </p:attrNameLst>
                                      </p:cBhvr>
                                    </p:anim>
                                    <p:animRot by="21600000">
                                      <p:cBhvr>
                                        <p:cTn id="10" dur="1000" fill="hold">
                                          <p:stCondLst>
                                            <p:cond delay="0"/>
                                          </p:stCondLst>
                                        </p:cTn>
                                        <p:tgtEl>
                                          <p:spTgt spid="17411"/>
                                        </p:tgtEl>
                                        <p:attrNameLst>
                                          <p:attrName>r</p:attrName>
                                        </p:attrNameLst>
                                      </p:cBhvr>
                                    </p:animRot>
                                  </p:childTnLst>
                                </p:cTn>
                              </p:par>
                            </p:childTnLst>
                          </p:cTn>
                        </p:par>
                        <p:par>
                          <p:cTn id="11" fill="hold">
                            <p:stCondLst>
                              <p:cond delay="11800"/>
                            </p:stCondLst>
                            <p:childTnLst>
                              <p:par>
                                <p:cTn id="12" presetID="23" presetClass="entr" presetSubtype="3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strVal val="(6*min(max(#ppt_w*#ppt_h,.3),1)-7.4)/-.7*#ppt_w"/>
                                          </p:val>
                                        </p:tav>
                                        <p:tav tm="100000">
                                          <p:val>
                                            <p:strVal val="#ppt_w"/>
                                          </p:val>
                                        </p:tav>
                                      </p:tavLst>
                                    </p:anim>
                                    <p:anim calcmode="lin" valueType="num">
                                      <p:cBhvr>
                                        <p:cTn id="15" dur="2000" fill="hold"/>
                                        <p:tgtEl>
                                          <p:spTgt spid="5"/>
                                        </p:tgtEl>
                                        <p:attrNameLst>
                                          <p:attrName>ppt_h</p:attrName>
                                        </p:attrNameLst>
                                      </p:cBhvr>
                                      <p:tavLst>
                                        <p:tav tm="0">
                                          <p:val>
                                            <p:strVal val="(6*min(max(#ppt_w*#ppt_h,.3),1)-7.4)/-.7*#ppt_h"/>
                                          </p:val>
                                        </p:tav>
                                        <p:tav tm="100000">
                                          <p:val>
                                            <p:strVal val="#ppt_h"/>
                                          </p:val>
                                        </p:tav>
                                      </p:tavLst>
                                    </p:anim>
                                    <p:anim calcmode="lin" valueType="num">
                                      <p:cBhvr>
                                        <p:cTn id="16" dur="2000" fill="hold"/>
                                        <p:tgtEl>
                                          <p:spTgt spid="5"/>
                                        </p:tgtEl>
                                        <p:attrNameLst>
                                          <p:attrName>ppt_x</p:attrName>
                                        </p:attrNameLst>
                                      </p:cBhvr>
                                      <p:tavLst>
                                        <p:tav tm="0">
                                          <p:val>
                                            <p:fltVal val="0.5"/>
                                          </p:val>
                                        </p:tav>
                                        <p:tav tm="100000">
                                          <p:val>
                                            <p:strVal val="#ppt_x"/>
                                          </p:val>
                                        </p:tav>
                                      </p:tavLst>
                                    </p:anim>
                                    <p:anim calcmode="lin" valueType="num">
                                      <p:cBhvr>
                                        <p:cTn id="17" dur="20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4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900" y="400049"/>
            <a:ext cx="8420100" cy="6057901"/>
          </a:xfrm>
          <a:prstGeom prst="rect">
            <a:avLst/>
          </a:prstGeom>
          <a:scene3d>
            <a:camera prst="orthographicFront"/>
            <a:lightRig rig="threePt" dir="t"/>
          </a:scene3d>
          <a:sp3d>
            <a:bevelT/>
          </a:sp3d>
        </p:spPr>
      </p:pic>
      <p:sp>
        <p:nvSpPr>
          <p:cNvPr id="7171" name="Rectangle 3"/>
          <p:cNvSpPr>
            <a:spLocks noChangeArrowheads="1"/>
          </p:cNvSpPr>
          <p:nvPr/>
        </p:nvSpPr>
        <p:spPr bwMode="auto">
          <a:xfrm>
            <a:off x="4010024" y="1054177"/>
            <a:ext cx="4752975" cy="310854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800" b="1" i="1" dirty="0">
                <a:effectLst>
                  <a:glow rad="228600">
                    <a:schemeClr val="bg1">
                      <a:alpha val="40000"/>
                    </a:schemeClr>
                  </a:glow>
                  <a:outerShdw blurRad="38100" dist="38100" dir="2700000" algn="tl">
                    <a:srgbClr val="000000">
                      <a:alpha val="43137"/>
                    </a:srgbClr>
                  </a:outerShdw>
                </a:effectLst>
                <a:latin typeface="Comic Sans MS" pitchFamily="66" charset="0"/>
              </a:rPr>
              <a:t> </a:t>
            </a:r>
            <a:r>
              <a:rPr lang="es-PE" sz="2800" b="1" i="1" dirty="0">
                <a:effectLst>
                  <a:glow rad="228600">
                    <a:schemeClr val="bg1">
                      <a:alpha val="40000"/>
                    </a:schemeClr>
                  </a:glow>
                  <a:outerShdw blurRad="38100" dist="38100" dir="2700000" algn="tl">
                    <a:srgbClr val="000000">
                      <a:alpha val="43137"/>
                    </a:srgbClr>
                  </a:outerShdw>
                </a:effectLst>
                <a:latin typeface="Comic Sans MS" pitchFamily="66" charset="0"/>
              </a:rPr>
              <a:t>Porque tú eres su honor y su fuerza. Y con tu favor realzas nuestro poder. Porque el Señor es nuestro escudo, y el Santo de Israel nuestro rey. </a:t>
            </a:r>
            <a:endParaRPr lang="ca-ES" sz="2800" b="1" i="1" dirty="0">
              <a:effectLst>
                <a:glow rad="228600">
                  <a:schemeClr val="bg1">
                    <a:alpha val="40000"/>
                  </a:schemeClr>
                </a:glow>
                <a:outerShdw blurRad="38100" dist="38100" dir="2700000" algn="tl">
                  <a:srgbClr val="000000">
                    <a:alpha val="43137"/>
                  </a:srgbClr>
                </a:outerShdw>
              </a:effectLst>
              <a:latin typeface="Comic Sans MS" pitchFamily="66" charset="0"/>
            </a:endParaRPr>
          </a:p>
        </p:txBody>
      </p:sp>
      <p:sp>
        <p:nvSpPr>
          <p:cNvPr id="5" name="Rectangle 4"/>
          <p:cNvSpPr>
            <a:spLocks noChangeArrowheads="1"/>
          </p:cNvSpPr>
          <p:nvPr/>
        </p:nvSpPr>
        <p:spPr bwMode="auto">
          <a:xfrm>
            <a:off x="412125" y="5164427"/>
            <a:ext cx="8133194" cy="1384995"/>
          </a:xfrm>
          <a:prstGeom prst="rect">
            <a:avLst/>
          </a:prstGeom>
          <a:noFill/>
          <a:ln w="9525">
            <a:noFill/>
            <a:miter lim="800000"/>
            <a:headEnd/>
            <a:tailEnd/>
          </a:ln>
          <a:effectLst>
            <a:outerShdw dist="45791" dir="2021404" algn="ctr" rotWithShape="0">
              <a:schemeClr val="tx1"/>
            </a:outerShdw>
          </a:effectLst>
        </p:spPr>
        <p:txBody>
          <a:bodyPr wrap="square">
            <a:spAutoFit/>
          </a:bodyPr>
          <a:lstStyle/>
          <a:p>
            <a:pPr algn="ctr" fontAlgn="base">
              <a:spcBef>
                <a:spcPct val="0"/>
              </a:spcBef>
              <a:spcAft>
                <a:spcPct val="0"/>
              </a:spcAft>
              <a:defRPr/>
            </a:pPr>
            <a:r>
              <a:rPr lang="es-PE" sz="2800" i="1" dirty="0">
                <a:solidFill>
                  <a:schemeClr val="bg1"/>
                </a:solidFill>
                <a:latin typeface="Comic Sans MS" pitchFamily="66" charset="0"/>
              </a:rPr>
              <a:t>Cantaré eternamente las misericordias del Señor.</a:t>
            </a:r>
          </a:p>
          <a:p>
            <a:pPr algn="ctr" fontAlgn="base">
              <a:spcBef>
                <a:spcPct val="0"/>
              </a:spcBef>
              <a:spcAft>
                <a:spcPct val="0"/>
              </a:spcAft>
              <a:defRPr/>
            </a:pPr>
            <a:endParaRPr lang="ca-ES" sz="2800" i="1" dirty="0">
              <a:solidFill>
                <a:schemeClr val="bg1"/>
              </a:solidFill>
              <a:latin typeface="Comic Sans MS" pitchFamily="66" charset="0"/>
            </a:endParaRPr>
          </a:p>
        </p:txBody>
      </p:sp>
    </p:spTree>
    <p:extLst>
      <p:ext uri="{BB962C8B-B14F-4D97-AF65-F5344CB8AC3E}">
        <p14:creationId xmlns:p14="http://schemas.microsoft.com/office/powerpoint/2010/main" val="2875852096"/>
      </p:ext>
    </p:extLst>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 by="(-#ppt_w*2)" calcmode="lin" valueType="num">
                                      <p:cBhvr rctx="PPT">
                                        <p:cTn id="7" dur="500" autoRev="1" fill="hold">
                                          <p:stCondLst>
                                            <p:cond delay="0"/>
                                          </p:stCondLst>
                                        </p:cTn>
                                        <p:tgtEl>
                                          <p:spTgt spid="7171"/>
                                        </p:tgtEl>
                                        <p:attrNameLst>
                                          <p:attrName>ppt_w</p:attrName>
                                        </p:attrNameLst>
                                      </p:cBhvr>
                                    </p:anim>
                                    <p:anim by="(#ppt_w*0.50)" calcmode="lin" valueType="num">
                                      <p:cBhvr>
                                        <p:cTn id="8" dur="500" decel="50000" autoRev="1" fill="hold">
                                          <p:stCondLst>
                                            <p:cond delay="0"/>
                                          </p:stCondLst>
                                        </p:cTn>
                                        <p:tgtEl>
                                          <p:spTgt spid="7171"/>
                                        </p:tgtEl>
                                        <p:attrNameLst>
                                          <p:attrName>ppt_x</p:attrName>
                                        </p:attrNameLst>
                                      </p:cBhvr>
                                    </p:anim>
                                    <p:anim from="(-#ppt_h/2)" to="(#ppt_y)" calcmode="lin" valueType="num">
                                      <p:cBhvr>
                                        <p:cTn id="9" dur="1000" fill="hold">
                                          <p:stCondLst>
                                            <p:cond delay="0"/>
                                          </p:stCondLst>
                                        </p:cTn>
                                        <p:tgtEl>
                                          <p:spTgt spid="7171"/>
                                        </p:tgtEl>
                                        <p:attrNameLst>
                                          <p:attrName>ppt_y</p:attrName>
                                        </p:attrNameLst>
                                      </p:cBhvr>
                                    </p:anim>
                                    <p:animRot by="21600000">
                                      <p:cBhvr>
                                        <p:cTn id="10" dur="1000" fill="hold">
                                          <p:stCondLst>
                                            <p:cond delay="0"/>
                                          </p:stCondLst>
                                        </p:cTn>
                                        <p:tgtEl>
                                          <p:spTgt spid="7171"/>
                                        </p:tgtEl>
                                        <p:attrNameLst>
                                          <p:attrName>r</p:attrName>
                                        </p:attrNameLst>
                                      </p:cBhvr>
                                    </p:animRot>
                                  </p:childTnLst>
                                </p:cTn>
                              </p:par>
                            </p:childTnLst>
                          </p:cTn>
                        </p:par>
                        <p:par>
                          <p:cTn id="11" fill="hold">
                            <p:stCondLst>
                              <p:cond delay="12500"/>
                            </p:stCondLst>
                            <p:childTnLst>
                              <p:par>
                                <p:cTn id="12" presetID="23" presetClass="entr" presetSubtype="27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strVal val="2/3*#ppt_w"/>
                                          </p:val>
                                        </p:tav>
                                        <p:tav tm="100000">
                                          <p:val>
                                            <p:strVal val="#ppt_w"/>
                                          </p:val>
                                        </p:tav>
                                      </p:tavLst>
                                    </p:anim>
                                    <p:anim calcmode="lin" valueType="num">
                                      <p:cBhvr>
                                        <p:cTn id="15" dur="20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1333" y="288631"/>
            <a:ext cx="8484145" cy="6241377"/>
          </a:xfrm>
          <a:prstGeom prst="rect">
            <a:avLst/>
          </a:prstGeom>
        </p:spPr>
      </p:pic>
      <p:sp>
        <p:nvSpPr>
          <p:cNvPr id="3" name="Rectángulo 2"/>
          <p:cNvSpPr/>
          <p:nvPr/>
        </p:nvSpPr>
        <p:spPr>
          <a:xfrm>
            <a:off x="4218554" y="597872"/>
            <a:ext cx="1755609" cy="523220"/>
          </a:xfrm>
          <a:prstGeom prst="rect">
            <a:avLst/>
          </a:prstGeom>
        </p:spPr>
        <p:txBody>
          <a:bodyPr wrap="none">
            <a:spAutoFit/>
          </a:bodyPr>
          <a:lstStyle/>
          <a:p>
            <a:r>
              <a:rPr lang="es-PE" sz="2800" dirty="0">
                <a:solidFill>
                  <a:schemeClr val="bg1"/>
                </a:solidFill>
                <a:effectLst>
                  <a:outerShdw blurRad="38100" dist="38100" dir="2700000" algn="tl">
                    <a:srgbClr val="000000">
                      <a:alpha val="43137"/>
                    </a:srgbClr>
                  </a:outerShdw>
                </a:effectLst>
                <a:latin typeface="Arial Narrow" panose="020B0606020202030204" pitchFamily="34" charset="0"/>
              </a:rPr>
              <a:t>Motivación: </a:t>
            </a:r>
            <a:endParaRPr lang="en-US" sz="2800" dirty="0">
              <a:solidFill>
                <a:schemeClr val="bg1"/>
              </a:solidFill>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1333" y="376319"/>
            <a:ext cx="2761488" cy="852326"/>
          </a:xfrm>
          <a:prstGeom prst="roundRect">
            <a:avLst/>
          </a:prstGeom>
        </p:spPr>
      </p:pic>
      <p:sp>
        <p:nvSpPr>
          <p:cNvPr id="6" name="Rectángulo 5"/>
          <p:cNvSpPr/>
          <p:nvPr/>
        </p:nvSpPr>
        <p:spPr>
          <a:xfrm>
            <a:off x="962024" y="2084753"/>
            <a:ext cx="7364663" cy="3884140"/>
          </a:xfrm>
          <a:prstGeom prst="rect">
            <a:avLst/>
          </a:prstGeom>
          <a:noFill/>
        </p:spPr>
        <p:txBody>
          <a:bodyPr wrap="square">
            <a:spAutoFit/>
          </a:bodyPr>
          <a:lstStyle/>
          <a:p>
            <a:pPr marL="342900" indent="-342900" algn="ctr" fontAlgn="base">
              <a:lnSpc>
                <a:spcPct val="80000"/>
              </a:lnSpc>
              <a:spcBef>
                <a:spcPct val="20000"/>
              </a:spcBef>
              <a:spcAft>
                <a:spcPct val="0"/>
              </a:spcAft>
            </a:pPr>
            <a:r>
              <a:rPr lang="es-PE" sz="2200" b="1" i="1" dirty="0" smtClean="0">
                <a:solidFill>
                  <a:schemeClr val="bg1"/>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Fuera </a:t>
            </a:r>
            <a:r>
              <a:rPr lang="es-PE" sz="2200" b="1" i="1" dirty="0">
                <a:solidFill>
                  <a:schemeClr val="bg1"/>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de esto, se trata de perderlo todo, de no tener nada, de sufrir las injurias, de amar a los enemigos, de rezar por los perseguidores, de renunciar a sí mismo y de llevar la cruz: y todas esas cosas las hizo él para cumplir con la voluntad de su Padre. Pues bien, si somos sus hijos, hemos de seguirle, abrazando como él la pobreza, las humillaciones, los sufrimientos, despegándonos de todo lo que no es Dios, y uniéndonos con el prójimo por la caridad para unirnos con Dios mismo por Jesucristo. A todo esto, es a lo que nos llevan estas máximas; y entonces construiremos sobre roca, de forma que no podrán derribarnos las tentaciones de nuestras pasiones, como derriban de ordinario a los que basan su conducta en las máximas del mundo. </a:t>
            </a:r>
            <a:r>
              <a:rPr lang="es-PE" sz="2200" b="1" i="1" dirty="0" smtClean="0">
                <a:solidFill>
                  <a:schemeClr val="bg1"/>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a:t>
            </a:r>
            <a:r>
              <a:rPr lang="es-PE" sz="2200" b="1" dirty="0" smtClean="0">
                <a:solidFill>
                  <a:schemeClr val="bg1"/>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a:t>
            </a:r>
            <a:r>
              <a:rPr lang="es-PE" sz="2200" b="1" dirty="0" err="1" smtClean="0">
                <a:solidFill>
                  <a:schemeClr val="bg1"/>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S.Vicente</a:t>
            </a:r>
            <a:r>
              <a:rPr lang="es-PE" sz="2200" b="1" dirty="0" smtClean="0">
                <a:solidFill>
                  <a:schemeClr val="bg1"/>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de Paul XI</a:t>
            </a:r>
            <a:r>
              <a:rPr lang="es-PE" sz="2200" b="1" dirty="0">
                <a:solidFill>
                  <a:schemeClr val="bg1"/>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 426</a:t>
            </a:r>
            <a:r>
              <a:rPr lang="es-PE" sz="2200" b="1" dirty="0" smtClean="0">
                <a:solidFill>
                  <a:schemeClr val="bg1"/>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rPr>
              <a:t>)</a:t>
            </a:r>
            <a:endParaRPr lang="es-ES" sz="2200" b="1" dirty="0">
              <a:solidFill>
                <a:schemeClr val="bg1"/>
              </a:solidFill>
              <a:effectLst>
                <a:glow rad="63500">
                  <a:schemeClr val="accent4">
                    <a:satMod val="175000"/>
                    <a:alpha val="40000"/>
                  </a:schemeClr>
                </a:glow>
                <a:outerShdw blurRad="38100" dist="38100" dir="2700000" algn="tl">
                  <a:srgbClr val="000000">
                    <a:alpha val="43137"/>
                  </a:srgbClr>
                </a:outerShdw>
              </a:effectLst>
              <a:latin typeface="Arial Narrow" panose="020B0606020202030204" pitchFamily="34" charset="0"/>
            </a:endParaRPr>
          </a:p>
        </p:txBody>
      </p:sp>
      <p:sp>
        <p:nvSpPr>
          <p:cNvPr id="2" name="Rectángulo 1"/>
          <p:cNvSpPr/>
          <p:nvPr/>
        </p:nvSpPr>
        <p:spPr>
          <a:xfrm>
            <a:off x="704849" y="1284382"/>
            <a:ext cx="7400925" cy="634020"/>
          </a:xfrm>
          <a:prstGeom prst="rect">
            <a:avLst/>
          </a:prstGeom>
          <a:noFill/>
        </p:spPr>
        <p:txBody>
          <a:bodyPr wrap="square">
            <a:spAutoFit/>
          </a:bodyPr>
          <a:lstStyle/>
          <a:p>
            <a:pPr marL="342900" indent="-342900" algn="ctr" fontAlgn="base">
              <a:lnSpc>
                <a:spcPct val="80000"/>
              </a:lnSpc>
              <a:spcBef>
                <a:spcPct val="20000"/>
              </a:spcBef>
              <a:spcAft>
                <a:spcPct val="0"/>
              </a:spcAft>
            </a:pPr>
            <a:r>
              <a:rPr lang="es-PE" sz="22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San </a:t>
            </a:r>
            <a:r>
              <a:rPr lang="es-PE" sz="2200" dirty="0">
                <a:solidFill>
                  <a:schemeClr val="bg1"/>
                </a:solidFill>
                <a:effectLst>
                  <a:outerShdw blurRad="38100" dist="38100" dir="2700000" algn="tl">
                    <a:srgbClr val="000000">
                      <a:alpha val="43137"/>
                    </a:srgbClr>
                  </a:outerShdw>
                </a:effectLst>
                <a:latin typeface="Arial Rounded MT Bold" panose="020F0704030504030204" pitchFamily="34" charset="0"/>
              </a:rPr>
              <a:t>Vicente a los misioneros, sobre la importancia de seguir las máximas evangélicas</a:t>
            </a:r>
            <a:r>
              <a:rPr lang="es-PE" sz="2200" dirty="0" smtClean="0">
                <a:solidFill>
                  <a:schemeClr val="bg1"/>
                </a:solidFill>
                <a:effectLst>
                  <a:outerShdw blurRad="38100" dist="38100" dir="2700000" algn="tl">
                    <a:srgbClr val="000000">
                      <a:alpha val="43137"/>
                    </a:srgbClr>
                  </a:outerShdw>
                </a:effectLst>
                <a:latin typeface="Arial Rounded MT Bold" panose="020F0704030504030204" pitchFamily="34" charset="0"/>
              </a:rPr>
              <a:t>.</a:t>
            </a:r>
            <a:endParaRPr lang="es-PE" sz="2200"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65066927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ppt_w</p:attrName>
                                        </p:attrNameLst>
                                      </p:cBhvr>
                                      <p:tavLst>
                                        <p:tav tm="0" fmla="#ppt_w*sin(2.5*pi*$)">
                                          <p:val>
                                            <p:fltVal val="0"/>
                                          </p:val>
                                        </p:tav>
                                        <p:tav tm="100000">
                                          <p:val>
                                            <p:fltVal val="1"/>
                                          </p:val>
                                        </p:tav>
                                      </p:tavLst>
                                    </p:anim>
                                    <p:anim calcmode="lin" valueType="num">
                                      <p:cBhvr>
                                        <p:cTn id="9" dur="5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41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ppt_w</p:attrName>
                                        </p:attrNameLst>
                                      </p:cBhvr>
                                      <p:tavLst>
                                        <p:tav tm="0" fmla="#ppt_w*sin(2.5*pi*$)">
                                          <p:val>
                                            <p:fltVal val="0"/>
                                          </p:val>
                                        </p:tav>
                                        <p:tav tm="100000">
                                          <p:val>
                                            <p:fltVal val="1"/>
                                          </p:val>
                                        </p:tav>
                                      </p:tavLst>
                                    </p:anim>
                                    <p:anim calcmode="lin" valueType="num">
                                      <p:cBhvr>
                                        <p:cTn id="15"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83093" y="361949"/>
            <a:ext cx="8332281" cy="6128247"/>
          </a:xfrm>
          <a:prstGeom prst="rect">
            <a:avLst/>
          </a:prstGeom>
        </p:spPr>
      </p:pic>
      <p:sp>
        <p:nvSpPr>
          <p:cNvPr id="6" name="2 Marcador de contenido"/>
          <p:cNvSpPr txBox="1">
            <a:spLocks/>
          </p:cNvSpPr>
          <p:nvPr/>
        </p:nvSpPr>
        <p:spPr>
          <a:xfrm>
            <a:off x="494453" y="263764"/>
            <a:ext cx="8220922" cy="75541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algn="ctr" fontAlgn="base">
              <a:spcBef>
                <a:spcPct val="0"/>
              </a:spcBef>
            </a:pPr>
            <a:r>
              <a:rPr lang="es-ES_tradnl" sz="2400"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 </a:t>
            </a:r>
            <a:r>
              <a:rPr lang="es-PE" sz="2400"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Ambientación</a:t>
            </a:r>
            <a:r>
              <a:rPr lang="es-PE" sz="2400"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 </a:t>
            </a:r>
            <a:r>
              <a:rPr lang="es-PE" sz="2400"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Colocar </a:t>
            </a:r>
            <a:r>
              <a:rPr lang="es-PE" sz="2400"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al centro un </a:t>
            </a:r>
            <a:r>
              <a:rPr lang="es-PE" sz="2400"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crucifijos.  </a:t>
            </a:r>
            <a:r>
              <a:rPr lang="es-PE" sz="2400"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Alrededor colocamos la </a:t>
            </a:r>
            <a:r>
              <a:rPr lang="es-PE" sz="2400"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frase: “</a:t>
            </a:r>
            <a:r>
              <a:rPr lang="es-PE" sz="2400"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Toma tu cruz…” y los nombres de los participantes.</a:t>
            </a:r>
          </a:p>
          <a:p>
            <a:pPr algn="ctr" fontAlgn="base">
              <a:spcBef>
                <a:spcPct val="0"/>
              </a:spcBef>
            </a:pPr>
            <a:r>
              <a:rPr lang="es-PE" sz="2400" kern="0" dirty="0" smtClean="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rPr>
              <a:t> </a:t>
            </a:r>
            <a:endParaRPr lang="es-PE" sz="2000" kern="0" dirty="0">
              <a:solidFill>
                <a:schemeClr val="bg1"/>
              </a:solidFill>
              <a:effectLst>
                <a:glow rad="101600">
                  <a:schemeClr val="accent4">
                    <a:satMod val="175000"/>
                    <a:alpha val="40000"/>
                  </a:schemeClr>
                </a:glow>
                <a:outerShdw blurRad="38100" dist="38100" dir="2700000" algn="tl">
                  <a:srgbClr val="000000">
                    <a:alpha val="43137"/>
                  </a:srgbClr>
                </a:outerShdw>
              </a:effectLst>
              <a:latin typeface="AR CENA" panose="02000000000000000000" pitchFamily="2" charset="0"/>
            </a:endParaRPr>
          </a:p>
        </p:txBody>
      </p:sp>
      <p:sp>
        <p:nvSpPr>
          <p:cNvPr id="2" name="Rectángulo 1"/>
          <p:cNvSpPr/>
          <p:nvPr/>
        </p:nvSpPr>
        <p:spPr>
          <a:xfrm>
            <a:off x="2385990" y="4369131"/>
            <a:ext cx="4060741" cy="646331"/>
          </a:xfrm>
          <a:prstGeom prst="rect">
            <a:avLst/>
          </a:prstGeom>
        </p:spPr>
        <p:txBody>
          <a:bodyPr wrap="square">
            <a:prstTxWarp prst="textArchDown">
              <a:avLst/>
            </a:prstTxWarp>
            <a:spAutoFit/>
          </a:bodyPr>
          <a:lstStyle/>
          <a:p>
            <a:pPr algn="ctr" fontAlgn="base">
              <a:spcBef>
                <a:spcPct val="0"/>
              </a:spcBef>
            </a:pPr>
            <a:r>
              <a:rPr lang="es-PE" sz="3600" b="1" dirty="0" smtClean="0">
                <a:solidFill>
                  <a:schemeClr val="bg1"/>
                </a:solidFill>
                <a:effectLst>
                  <a:glow rad="101600">
                    <a:schemeClr val="accent4">
                      <a:satMod val="175000"/>
                      <a:alpha val="40000"/>
                    </a:schemeClr>
                  </a:glow>
                </a:effectLst>
                <a:latin typeface="Arial Rounded MT Bold" panose="020F0704030504030204" pitchFamily="34" charset="0"/>
              </a:rPr>
              <a:t>“Toma tu cruz…” </a:t>
            </a:r>
            <a:endParaRPr lang="es-PE" sz="3600" b="1" dirty="0">
              <a:solidFill>
                <a:schemeClr val="bg1"/>
              </a:solidFill>
              <a:effectLst>
                <a:glow rad="101600">
                  <a:schemeClr val="accent4">
                    <a:satMod val="175000"/>
                    <a:alpha val="40000"/>
                  </a:schemeClr>
                </a:glow>
              </a:effectLst>
              <a:latin typeface="Arial Rounded MT Bold" panose="020F0704030504030204" pitchFamily="34" charset="0"/>
            </a:endParaRPr>
          </a:p>
        </p:txBody>
      </p:sp>
      <p:sp>
        <p:nvSpPr>
          <p:cNvPr id="8" name="7 CuadroTexto"/>
          <p:cNvSpPr txBox="1"/>
          <p:nvPr/>
        </p:nvSpPr>
        <p:spPr>
          <a:xfrm>
            <a:off x="2710468" y="6028532"/>
            <a:ext cx="3934966" cy="461665"/>
          </a:xfrm>
          <a:prstGeom prst="rect">
            <a:avLst/>
          </a:prstGeom>
          <a:noFill/>
          <a:scene3d>
            <a:camera prst="orthographicFront"/>
            <a:lightRig rig="threePt" dir="t"/>
          </a:scene3d>
          <a:sp3d>
            <a:bevelT prst="angle"/>
          </a:sp3d>
        </p:spPr>
        <p:txBody>
          <a:bodyPr wrap="square" rtlCol="0">
            <a:spAutoFit/>
          </a:bodyPr>
          <a:lstStyle/>
          <a:p>
            <a:pPr fontAlgn="base">
              <a:spcBef>
                <a:spcPct val="0"/>
              </a:spcBef>
            </a:pPr>
            <a:r>
              <a:rPr lang="es-PE" sz="2400" kern="0"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Cantos sugeridos: Te sigo a ti</a:t>
            </a:r>
            <a:endParaRPr lang="es-ES_tradnl" sz="2400" kern="0"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endParaRPr>
          </a:p>
        </p:txBody>
      </p:sp>
      <p:sp>
        <p:nvSpPr>
          <p:cNvPr id="24" name="CuadroTexto 23"/>
          <p:cNvSpPr txBox="1"/>
          <p:nvPr/>
        </p:nvSpPr>
        <p:spPr>
          <a:xfrm>
            <a:off x="1685891" y="4507630"/>
            <a:ext cx="544881" cy="369332"/>
          </a:xfrm>
          <a:prstGeom prst="rect">
            <a:avLst/>
          </a:prstGeom>
          <a:noFill/>
        </p:spPr>
        <p:txBody>
          <a:bodyPr wrap="square" rtlCol="0">
            <a:spAutoFit/>
          </a:bodyPr>
          <a:lstStyle/>
          <a:p>
            <a:r>
              <a:rPr lang="es-ES" dirty="0" smtClean="0"/>
              <a:t>xx</a:t>
            </a:r>
            <a:endParaRPr lang="en-US" dirty="0"/>
          </a:p>
        </p:txBody>
      </p:sp>
      <p:pic>
        <p:nvPicPr>
          <p:cNvPr id="16" name="Picture 8" descr="Cut slips imágenes de stock de arte vectorial | Depositphoto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flipV="1">
            <a:off x="1530459" y="4486514"/>
            <a:ext cx="909296" cy="44833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618961" y="3778729"/>
            <a:ext cx="544881" cy="369332"/>
          </a:xfrm>
          <a:prstGeom prst="rect">
            <a:avLst/>
          </a:prstGeom>
          <a:noFill/>
        </p:spPr>
        <p:txBody>
          <a:bodyPr wrap="square" rtlCol="0">
            <a:spAutoFit/>
          </a:bodyPr>
          <a:lstStyle/>
          <a:p>
            <a:r>
              <a:rPr lang="es-ES" dirty="0" smtClean="0"/>
              <a:t>xx</a:t>
            </a:r>
            <a:endParaRPr lang="en-US" dirty="0"/>
          </a:p>
        </p:txBody>
      </p:sp>
      <p:pic>
        <p:nvPicPr>
          <p:cNvPr id="1032" name="Picture 8" descr="Cut slips imágenes de stock de arte vectorial | Depositphoto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flipV="1">
            <a:off x="2317071" y="3723293"/>
            <a:ext cx="909296" cy="448334"/>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p:cNvSpPr txBox="1"/>
          <p:nvPr/>
        </p:nvSpPr>
        <p:spPr>
          <a:xfrm>
            <a:off x="6711931" y="4446651"/>
            <a:ext cx="544881" cy="369332"/>
          </a:xfrm>
          <a:prstGeom prst="rect">
            <a:avLst/>
          </a:prstGeom>
          <a:noFill/>
        </p:spPr>
        <p:txBody>
          <a:bodyPr wrap="square" rtlCol="0">
            <a:spAutoFit/>
          </a:bodyPr>
          <a:lstStyle/>
          <a:p>
            <a:r>
              <a:rPr lang="es-ES" dirty="0" smtClean="0"/>
              <a:t>xx</a:t>
            </a:r>
            <a:endParaRPr lang="en-US" dirty="0"/>
          </a:p>
        </p:txBody>
      </p:sp>
      <p:pic>
        <p:nvPicPr>
          <p:cNvPr id="18" name="Picture 8" descr="Cut slips imágenes de stock de arte vectorial | Depositphoto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flipV="1">
            <a:off x="6386203" y="4407150"/>
            <a:ext cx="909296" cy="4483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Cut slips imágenes de stock de arte vectorial | Depositphoto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flipV="1">
            <a:off x="5476907" y="3739228"/>
            <a:ext cx="909296" cy="448334"/>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p:cNvSpPr txBox="1"/>
          <p:nvPr/>
        </p:nvSpPr>
        <p:spPr>
          <a:xfrm>
            <a:off x="5659114" y="3716381"/>
            <a:ext cx="544881" cy="369332"/>
          </a:xfrm>
          <a:prstGeom prst="rect">
            <a:avLst/>
          </a:prstGeom>
          <a:noFill/>
        </p:spPr>
        <p:txBody>
          <a:bodyPr wrap="square" rtlCol="0">
            <a:spAutoFit/>
          </a:bodyPr>
          <a:lstStyle/>
          <a:p>
            <a:r>
              <a:rPr lang="es-ES" dirty="0" smtClean="0"/>
              <a:t>xx</a:t>
            </a:r>
            <a:endParaRPr lang="en-US" dirty="0"/>
          </a:p>
        </p:txBody>
      </p:sp>
      <p:sp>
        <p:nvSpPr>
          <p:cNvPr id="19" name="18 Rectángulo"/>
          <p:cNvSpPr/>
          <p:nvPr/>
        </p:nvSpPr>
        <p:spPr>
          <a:xfrm>
            <a:off x="6645434" y="2636912"/>
            <a:ext cx="26802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 sz="24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pitchFamily="18" charset="0"/>
              </a:rPr>
              <a:t> </a:t>
            </a:r>
          </a:p>
        </p:txBody>
      </p:sp>
      <p:sp>
        <p:nvSpPr>
          <p:cNvPr id="20" name="19 Rectángulo"/>
          <p:cNvSpPr/>
          <p:nvPr/>
        </p:nvSpPr>
        <p:spPr>
          <a:xfrm>
            <a:off x="1903740" y="5325924"/>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endParaRPr lang="es-ES" sz="24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pitchFamily="18" charset="0"/>
            </a:endParaRPr>
          </a:p>
        </p:txBody>
      </p:sp>
      <p:sp>
        <p:nvSpPr>
          <p:cNvPr id="21" name="20 Rectángulo"/>
          <p:cNvSpPr/>
          <p:nvPr/>
        </p:nvSpPr>
        <p:spPr>
          <a:xfrm>
            <a:off x="206251" y="3738591"/>
            <a:ext cx="2646464"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endParaRPr lang="es-ES" sz="24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pitchFamily="18" charset="0"/>
            </a:endParaRPr>
          </a:p>
        </p:txBody>
      </p:sp>
      <p:sp>
        <p:nvSpPr>
          <p:cNvPr id="22" name="21 Rectángulo"/>
          <p:cNvSpPr/>
          <p:nvPr/>
        </p:nvSpPr>
        <p:spPr>
          <a:xfrm>
            <a:off x="7110768" y="4633427"/>
            <a:ext cx="184731"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endParaRPr lang="es-ES" sz="24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pitchFamily="18" charset="0"/>
            </a:endParaRPr>
          </a:p>
        </p:txBody>
      </p:sp>
      <p:sp>
        <p:nvSpPr>
          <p:cNvPr id="23" name="22 Rectángulo"/>
          <p:cNvSpPr/>
          <p:nvPr/>
        </p:nvSpPr>
        <p:spPr>
          <a:xfrm>
            <a:off x="7549212" y="3615295"/>
            <a:ext cx="18473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endParaRPr lang="es-ES" sz="24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Times New Roman" pitchFamily="18" charset="0"/>
            </a:endParaRPr>
          </a:p>
        </p:txBody>
      </p:sp>
    </p:spTree>
    <p:extLst>
      <p:ext uri="{BB962C8B-B14F-4D97-AF65-F5344CB8AC3E}">
        <p14:creationId xmlns:p14="http://schemas.microsoft.com/office/powerpoint/2010/main" val="4145128538"/>
      </p:ext>
    </p:extLst>
  </p:cSld>
  <p:clrMapOvr>
    <a:masterClrMapping/>
  </p:clrMapOvr>
  <mc:AlternateContent xmlns:mc="http://schemas.openxmlformats.org/markup-compatibility/2006" xmlns:p14="http://schemas.microsoft.com/office/powerpoint/2010/main">
    <mc:Choice Requires="p14">
      <p:transition spd="slow">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375" autoRev="1" fill="hold">
                                          <p:stCondLst>
                                            <p:cond delay="0"/>
                                          </p:stCondLst>
                                        </p:cTn>
                                        <p:tgtEl>
                                          <p:spTgt spid="6"/>
                                        </p:tgtEl>
                                        <p:attrNameLst>
                                          <p:attrName>ppt_w</p:attrName>
                                        </p:attrNameLst>
                                      </p:cBhvr>
                                    </p:anim>
                                    <p:anim by="(#ppt_w*0.50)" calcmode="lin" valueType="num">
                                      <p:cBhvr>
                                        <p:cTn id="8" dur="375" decel="50000" autoRev="1" fill="hold">
                                          <p:stCondLst>
                                            <p:cond delay="0"/>
                                          </p:stCondLst>
                                        </p:cTn>
                                        <p:tgtEl>
                                          <p:spTgt spid="6"/>
                                        </p:tgtEl>
                                        <p:attrNameLst>
                                          <p:attrName>ppt_x</p:attrName>
                                        </p:attrNameLst>
                                      </p:cBhvr>
                                    </p:anim>
                                    <p:anim from="(-#ppt_h/2)" to="(#ppt_y)" calcmode="lin" valueType="num">
                                      <p:cBhvr>
                                        <p:cTn id="9" dur="750" fill="hold">
                                          <p:stCondLst>
                                            <p:cond delay="0"/>
                                          </p:stCondLst>
                                        </p:cTn>
                                        <p:tgtEl>
                                          <p:spTgt spid="6"/>
                                        </p:tgtEl>
                                        <p:attrNameLst>
                                          <p:attrName>ppt_y</p:attrName>
                                        </p:attrNameLst>
                                      </p:cBhvr>
                                    </p:anim>
                                    <p:animRot by="21600000">
                                      <p:cBhvr>
                                        <p:cTn id="10" dur="750" fill="hold">
                                          <p:stCondLst>
                                            <p:cond delay="0"/>
                                          </p:stCondLst>
                                        </p:cTn>
                                        <p:tgtEl>
                                          <p:spTgt spid="6"/>
                                        </p:tgtEl>
                                        <p:attrNameLst>
                                          <p:attrName>r</p:attrName>
                                        </p:attrNameLst>
                                      </p:cBhvr>
                                    </p:animRot>
                                  </p:childTnLst>
                                </p:cTn>
                              </p:par>
                            </p:childTnLst>
                          </p:cTn>
                        </p:par>
                        <p:par>
                          <p:cTn id="11" fill="hold">
                            <p:stCondLst>
                              <p:cond delay="8925"/>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875" autoRev="1" fill="hold">
                                          <p:stCondLst>
                                            <p:cond delay="0"/>
                                          </p:stCondLst>
                                        </p:cTn>
                                        <p:tgtEl>
                                          <p:spTgt spid="2"/>
                                        </p:tgtEl>
                                        <p:attrNameLst>
                                          <p:attrName>ppt_w</p:attrName>
                                        </p:attrNameLst>
                                      </p:cBhvr>
                                    </p:anim>
                                    <p:anim by="(#ppt_w*0.50)" calcmode="lin" valueType="num">
                                      <p:cBhvr>
                                        <p:cTn id="15" dur="875" decel="50000" autoRev="1" fill="hold">
                                          <p:stCondLst>
                                            <p:cond delay="0"/>
                                          </p:stCondLst>
                                        </p:cTn>
                                        <p:tgtEl>
                                          <p:spTgt spid="2"/>
                                        </p:tgtEl>
                                        <p:attrNameLst>
                                          <p:attrName>ppt_x</p:attrName>
                                        </p:attrNameLst>
                                      </p:cBhvr>
                                    </p:anim>
                                    <p:anim from="(-#ppt_h/2)" to="(#ppt_y)" calcmode="lin" valueType="num">
                                      <p:cBhvr>
                                        <p:cTn id="16" dur="1750" fill="hold">
                                          <p:stCondLst>
                                            <p:cond delay="0"/>
                                          </p:stCondLst>
                                        </p:cTn>
                                        <p:tgtEl>
                                          <p:spTgt spid="2"/>
                                        </p:tgtEl>
                                        <p:attrNameLst>
                                          <p:attrName>ppt_y</p:attrName>
                                        </p:attrNameLst>
                                      </p:cBhvr>
                                    </p:anim>
                                    <p:animRot by="21600000">
                                      <p:cBhvr>
                                        <p:cTn id="17" dur="1750" fill="hold">
                                          <p:stCondLst>
                                            <p:cond delay="0"/>
                                          </p:stCondLst>
                                        </p:cTn>
                                        <p:tgtEl>
                                          <p:spTgt spid="2"/>
                                        </p:tgtEl>
                                        <p:attrNameLst>
                                          <p:attrName>r</p:attrName>
                                        </p:attrNameLst>
                                      </p:cBhvr>
                                    </p:animRot>
                                  </p:childTnLst>
                                </p:cTn>
                              </p:par>
                            </p:childTnLst>
                          </p:cTn>
                        </p:par>
                        <p:par>
                          <p:cTn id="18" fill="hold">
                            <p:stCondLst>
                              <p:cond delay="12775"/>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by="(-#ppt_w*2)" calcmode="lin" valueType="num">
                                      <p:cBhvr rctx="PPT">
                                        <p:cTn id="21" dur="875" autoRev="1" fill="hold">
                                          <p:stCondLst>
                                            <p:cond delay="0"/>
                                          </p:stCondLst>
                                        </p:cTn>
                                        <p:tgtEl>
                                          <p:spTgt spid="8"/>
                                        </p:tgtEl>
                                        <p:attrNameLst>
                                          <p:attrName>ppt_w</p:attrName>
                                        </p:attrNameLst>
                                      </p:cBhvr>
                                    </p:anim>
                                    <p:anim by="(#ppt_w*0.50)" calcmode="lin" valueType="num">
                                      <p:cBhvr>
                                        <p:cTn id="22" dur="875" decel="50000" autoRev="1" fill="hold">
                                          <p:stCondLst>
                                            <p:cond delay="0"/>
                                          </p:stCondLst>
                                        </p:cTn>
                                        <p:tgtEl>
                                          <p:spTgt spid="8"/>
                                        </p:tgtEl>
                                        <p:attrNameLst>
                                          <p:attrName>ppt_x</p:attrName>
                                        </p:attrNameLst>
                                      </p:cBhvr>
                                    </p:anim>
                                    <p:anim from="(-#ppt_h/2)" to="(#ppt_y)" calcmode="lin" valueType="num">
                                      <p:cBhvr>
                                        <p:cTn id="23" dur="1750" fill="hold">
                                          <p:stCondLst>
                                            <p:cond delay="0"/>
                                          </p:stCondLst>
                                        </p:cTn>
                                        <p:tgtEl>
                                          <p:spTgt spid="8"/>
                                        </p:tgtEl>
                                        <p:attrNameLst>
                                          <p:attrName>ppt_y</p:attrName>
                                        </p:attrNameLst>
                                      </p:cBhvr>
                                    </p:anim>
                                    <p:animRot by="21600000">
                                      <p:cBhvr>
                                        <p:cTn id="24" dur="175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d5/9e/0b/d59e0b3f39e8db396ba02dae984ac8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51" y="380999"/>
            <a:ext cx="8374574" cy="6143626"/>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Rectangle 8"/>
          <p:cNvSpPr txBox="1">
            <a:spLocks noChangeArrowheads="1"/>
          </p:cNvSpPr>
          <p:nvPr/>
        </p:nvSpPr>
        <p:spPr bwMode="auto">
          <a:xfrm>
            <a:off x="3145914" y="233818"/>
            <a:ext cx="3066532" cy="6840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indent="-342900" fontAlgn="base">
              <a:spcBef>
                <a:spcPct val="20000"/>
              </a:spcBef>
              <a:spcAft>
                <a:spcPct val="0"/>
              </a:spcAft>
            </a:pPr>
            <a:r>
              <a:rPr lang="es-PE" sz="3200" b="1" kern="0" spc="50" dirty="0">
                <a:ln w="11430"/>
                <a:solidFill>
                  <a:schemeClr val="bg1"/>
                </a:solidFill>
                <a:effectLst>
                  <a:glow rad="63500">
                    <a:schemeClr val="accent4">
                      <a:satMod val="175000"/>
                      <a:alpha val="40000"/>
                    </a:schemeClr>
                  </a:glow>
                </a:effectLst>
                <a:latin typeface="Adobe Gothic Std B" pitchFamily="34" charset="-128"/>
                <a:ea typeface="Adobe Gothic Std B" pitchFamily="34" charset="-128"/>
              </a:rPr>
              <a:t>Compromiso:</a:t>
            </a:r>
            <a:endParaRPr lang="es-ES" sz="3200" b="1" kern="0" spc="50" dirty="0">
              <a:ln w="11430"/>
              <a:solidFill>
                <a:schemeClr val="bg1"/>
              </a:solidFill>
              <a:effectLst>
                <a:glow rad="63500">
                  <a:schemeClr val="accent4">
                    <a:satMod val="175000"/>
                    <a:alpha val="40000"/>
                  </a:schemeClr>
                </a:glow>
              </a:effectLst>
              <a:latin typeface="Adobe Gothic Std B" pitchFamily="34" charset="-128"/>
              <a:ea typeface="Adobe Gothic Std B" pitchFamily="34" charset="-128"/>
            </a:endParaRPr>
          </a:p>
        </p:txBody>
      </p:sp>
      <p:sp>
        <p:nvSpPr>
          <p:cNvPr id="5" name="Rectangle 8"/>
          <p:cNvSpPr txBox="1">
            <a:spLocks noChangeArrowheads="1"/>
          </p:cNvSpPr>
          <p:nvPr/>
        </p:nvSpPr>
        <p:spPr bwMode="auto">
          <a:xfrm>
            <a:off x="1607892" y="722089"/>
            <a:ext cx="5916858" cy="3106961"/>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marL="342900" indent="-342900" algn="ctr" fontAlgn="base">
              <a:spcBef>
                <a:spcPct val="20000"/>
              </a:spcBef>
              <a:spcAft>
                <a:spcPct val="0"/>
              </a:spcAft>
              <a:buFont typeface="Arial" panose="020B0604020202020204" pitchFamily="34" charset="0"/>
              <a:buChar char="•"/>
            </a:pPr>
            <a:r>
              <a:rPr lang="es-PE" sz="2800" b="1" i="1" kern="0"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Compartir con alguien de mi familia, del trabajo, del centro de estudios, del barrio, el mensaje de este domingo.</a:t>
            </a:r>
          </a:p>
          <a:p>
            <a:pPr marL="342900" indent="-342900" algn="ctr" fontAlgn="base">
              <a:spcBef>
                <a:spcPct val="20000"/>
              </a:spcBef>
              <a:spcAft>
                <a:spcPct val="0"/>
              </a:spcAft>
              <a:buFont typeface="Arial" panose="020B0604020202020204" pitchFamily="34" charset="0"/>
              <a:buChar char="•"/>
            </a:pPr>
            <a:r>
              <a:rPr lang="es-PE" sz="2800" b="1" i="1" kern="0"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Apoyar a aquellos que testimonian en lo pequeño y escondido el Reino de Dios que crece en el mundo.</a:t>
            </a:r>
          </a:p>
          <a:p>
            <a:pPr marL="342900" indent="-342900" algn="ctr" fontAlgn="base">
              <a:spcBef>
                <a:spcPct val="20000"/>
              </a:spcBef>
              <a:spcAft>
                <a:spcPct val="0"/>
              </a:spcAft>
              <a:buFont typeface="Arial" panose="020B0604020202020204" pitchFamily="34" charset="0"/>
              <a:buChar char="•"/>
            </a:pPr>
            <a:endParaRPr lang="es-PE" sz="2800" b="1" i="1" kern="0"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24034116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51/9b/3a/519b3a4d279eda37067becc635d22a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79" y="356765"/>
            <a:ext cx="8383495" cy="61219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1123950" y="3332068"/>
            <a:ext cx="7004282" cy="3943226"/>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algn="ctr" fontAlgn="base">
              <a:lnSpc>
                <a:spcPct val="80000"/>
              </a:lnSpc>
              <a:spcAft>
                <a:spcPct val="0"/>
              </a:spcAft>
              <a:defRPr/>
            </a:pPr>
            <a:r>
              <a:rPr lang="es-PE" sz="2800" i="1" kern="0" dirty="0">
                <a:solidFill>
                  <a:srgbClr val="FFFFFF"/>
                </a:solidFill>
                <a:effectLst>
                  <a:glow rad="1397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Gloria a ti, Señor Jesús, porque nos llama a tu seguimiento</a:t>
            </a:r>
          </a:p>
          <a:p>
            <a:pPr algn="ctr" fontAlgn="base">
              <a:lnSpc>
                <a:spcPct val="80000"/>
              </a:lnSpc>
              <a:spcAft>
                <a:spcPct val="0"/>
              </a:spcAft>
              <a:defRPr/>
            </a:pPr>
            <a:r>
              <a:rPr lang="es-PE" sz="2800" i="1" kern="0" dirty="0">
                <a:solidFill>
                  <a:srgbClr val="FFFFFF"/>
                </a:solidFill>
                <a:effectLst>
                  <a:glow rad="1397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liberándonos de nuestro yo mezquino.</a:t>
            </a:r>
          </a:p>
          <a:p>
            <a:pPr algn="ctr" fontAlgn="base">
              <a:lnSpc>
                <a:spcPct val="80000"/>
              </a:lnSpc>
              <a:spcAft>
                <a:spcPct val="0"/>
              </a:spcAft>
              <a:defRPr/>
            </a:pPr>
            <a:r>
              <a:rPr lang="es-PE" sz="2800" i="1" kern="0" dirty="0">
                <a:solidFill>
                  <a:srgbClr val="FFFFFF"/>
                </a:solidFill>
                <a:effectLst>
                  <a:glow rad="1397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Tú fuiste el primero en la opción radical por el reino de Dios,</a:t>
            </a:r>
          </a:p>
          <a:p>
            <a:pPr algn="ctr" fontAlgn="base">
              <a:lnSpc>
                <a:spcPct val="80000"/>
              </a:lnSpc>
              <a:spcAft>
                <a:spcPct val="0"/>
              </a:spcAft>
              <a:defRPr/>
            </a:pPr>
            <a:r>
              <a:rPr lang="es-PE" sz="2800" i="1" kern="0" dirty="0">
                <a:solidFill>
                  <a:srgbClr val="FFFFFF"/>
                </a:solidFill>
                <a:effectLst>
                  <a:glow rad="1397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Y con tu ejemplo nos has mostrado el camino que lleva a la luz,</a:t>
            </a:r>
          </a:p>
          <a:p>
            <a:pPr algn="ctr" fontAlgn="base">
              <a:lnSpc>
                <a:spcPct val="80000"/>
              </a:lnSpc>
              <a:spcAft>
                <a:spcPct val="0"/>
              </a:spcAft>
              <a:defRPr/>
            </a:pPr>
            <a:r>
              <a:rPr lang="es-PE" sz="2800" i="1" kern="0" dirty="0">
                <a:solidFill>
                  <a:srgbClr val="FFFFFF"/>
                </a:solidFill>
                <a:effectLst>
                  <a:glow rad="1397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Cuando te adelantaste en la entrega de la vida para ganarla.</a:t>
            </a:r>
          </a:p>
          <a:p>
            <a:pPr algn="ctr" fontAlgn="base">
              <a:lnSpc>
                <a:spcPct val="80000"/>
              </a:lnSpc>
              <a:spcAft>
                <a:spcPct val="0"/>
              </a:spcAft>
              <a:defRPr/>
            </a:pPr>
            <a:endParaRPr lang="es-PE" sz="2800" i="1" kern="0" dirty="0">
              <a:solidFill>
                <a:srgbClr val="FFFFFF"/>
              </a:solidFill>
              <a:effectLst>
                <a:glow rad="1397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endParaRPr>
          </a:p>
        </p:txBody>
      </p:sp>
      <p:sp>
        <p:nvSpPr>
          <p:cNvPr id="2" name="Rectángulo 1"/>
          <p:cNvSpPr/>
          <p:nvPr/>
        </p:nvSpPr>
        <p:spPr>
          <a:xfrm>
            <a:off x="3907788" y="620688"/>
            <a:ext cx="184730" cy="461665"/>
          </a:xfrm>
          <a:prstGeom prst="rect">
            <a:avLst/>
          </a:prstGeom>
        </p:spPr>
        <p:txBody>
          <a:bodyPr wrap="none">
            <a:spAutoFit/>
          </a:bodyPr>
          <a:lstStyle/>
          <a:p>
            <a:pPr algn="ctr" fontAlgn="base">
              <a:spcBef>
                <a:spcPct val="0"/>
              </a:spcBef>
              <a:spcAft>
                <a:spcPct val="0"/>
              </a:spcAft>
            </a:pPr>
            <a:endParaRPr lang="es-PE" sz="2400" dirty="0">
              <a:solidFill>
                <a:srgbClr val="000000"/>
              </a:solidFill>
              <a:effectLst>
                <a:outerShdw blurRad="38100" dist="38100" dir="2700000" algn="tl">
                  <a:srgbClr val="000000">
                    <a:alpha val="43137"/>
                  </a:srgbClr>
                </a:outerShdw>
              </a:effectLst>
            </a:endParaRPr>
          </a:p>
        </p:txBody>
      </p:sp>
      <p:sp>
        <p:nvSpPr>
          <p:cNvPr id="7" name="Rectángulo 6"/>
          <p:cNvSpPr/>
          <p:nvPr/>
        </p:nvSpPr>
        <p:spPr>
          <a:xfrm>
            <a:off x="484458" y="386903"/>
            <a:ext cx="2228495" cy="523220"/>
          </a:xfrm>
          <a:prstGeom prst="rect">
            <a:avLst/>
          </a:prstGeom>
        </p:spPr>
        <p:txBody>
          <a:bodyPr wrap="none">
            <a:spAutoFit/>
          </a:bodyPr>
          <a:lstStyle/>
          <a:p>
            <a:r>
              <a:rPr lang="es-ES_tradnl" sz="2800" b="1" i="1" dirty="0">
                <a:solidFill>
                  <a:srgbClr val="FFFFFF"/>
                </a:solidFill>
                <a:effectLst>
                  <a:glow rad="101600">
                    <a:schemeClr val="accent4">
                      <a:satMod val="175000"/>
                      <a:alpha val="40000"/>
                    </a:schemeClr>
                  </a:glow>
                </a:effectLst>
              </a:rPr>
              <a:t>Oración final</a:t>
            </a:r>
            <a:endParaRPr lang="es-PE" sz="2800" b="1" i="1" dirty="0">
              <a:ln w="6600">
                <a:solidFill>
                  <a:srgbClr val="700000"/>
                </a:solidFill>
                <a:prstDash val="solid"/>
              </a:ln>
              <a:solidFill>
                <a:srgbClr val="FFFFFF"/>
              </a:solidFill>
              <a:effectLst>
                <a:glow rad="101600">
                  <a:schemeClr val="accent4">
                    <a:satMod val="175000"/>
                    <a:alpha val="40000"/>
                  </a:schemeClr>
                </a:glow>
              </a:effectLst>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9273093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sto contiene una 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293" y="363536"/>
            <a:ext cx="8347081" cy="61134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485776" y="388614"/>
            <a:ext cx="8353424" cy="1723650"/>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algn="ctr" fontAlgn="base">
              <a:lnSpc>
                <a:spcPct val="80000"/>
              </a:lnSpc>
              <a:spcAft>
                <a:spcPct val="0"/>
              </a:spcAft>
              <a:defRPr/>
            </a:pPr>
            <a:r>
              <a:rPr lang="es-PE" sz="2800" i="1" kern="0" dirty="0">
                <a:solidFill>
                  <a:schemeClr val="bg1"/>
                </a:solidFill>
                <a:effectLst>
                  <a:glow rad="63500">
                    <a:srgbClr val="000000">
                      <a:satMod val="175000"/>
                      <a:alpha val="40000"/>
                    </a:srgbClr>
                  </a:glow>
                  <a:outerShdw blurRad="50800" dist="38100" algn="l" rotWithShape="0">
                    <a:srgbClr val="0C0000"/>
                  </a:outerShdw>
                </a:effectLst>
                <a:latin typeface="Tekton Pro" panose="020F0603020208020904" pitchFamily="34" charset="0"/>
                <a:cs typeface="Aparajita" pitchFamily="34" charset="0"/>
              </a:rPr>
              <a:t>Señor, haz de nosotros discípulos dignos de ti.</a:t>
            </a:r>
          </a:p>
          <a:p>
            <a:pPr algn="ctr" fontAlgn="base">
              <a:lnSpc>
                <a:spcPct val="80000"/>
              </a:lnSpc>
              <a:spcAft>
                <a:spcPct val="0"/>
              </a:spcAft>
              <a:defRPr/>
            </a:pPr>
            <a:r>
              <a:rPr lang="es-PE" sz="2800" i="1" kern="0" dirty="0">
                <a:solidFill>
                  <a:schemeClr val="bg1"/>
                </a:solidFill>
                <a:effectLst>
                  <a:glow rad="63500">
                    <a:srgbClr val="000000">
                      <a:satMod val="175000"/>
                      <a:alpha val="40000"/>
                    </a:srgbClr>
                  </a:glow>
                  <a:outerShdw blurRad="50800" dist="38100" algn="l" rotWithShape="0">
                    <a:srgbClr val="0C0000"/>
                  </a:outerShdw>
                </a:effectLst>
                <a:latin typeface="Tekton Pro" panose="020F0603020208020904" pitchFamily="34" charset="0"/>
                <a:cs typeface="Aparajita" pitchFamily="34" charset="0"/>
              </a:rPr>
              <a:t>Para eso ayúdanos a hacer nuestros </a:t>
            </a:r>
            <a:r>
              <a:rPr lang="es-PE" sz="2800" i="1" kern="0" dirty="0" smtClean="0">
                <a:solidFill>
                  <a:schemeClr val="bg1"/>
                </a:solidFill>
                <a:effectLst>
                  <a:glow rad="63500">
                    <a:srgbClr val="000000">
                      <a:satMod val="175000"/>
                      <a:alpha val="40000"/>
                    </a:srgbClr>
                  </a:glow>
                  <a:outerShdw blurRad="50800" dist="38100" algn="l" rotWithShape="0">
                    <a:srgbClr val="0C0000"/>
                  </a:outerShdw>
                </a:effectLst>
                <a:latin typeface="Tekton Pro" panose="020F0603020208020904" pitchFamily="34" charset="0"/>
                <a:cs typeface="Aparajita" pitchFamily="34" charset="0"/>
              </a:rPr>
              <a:t>                                                 tus </a:t>
            </a:r>
            <a:r>
              <a:rPr lang="es-PE" sz="2800" i="1" kern="0" dirty="0">
                <a:solidFill>
                  <a:schemeClr val="bg1"/>
                </a:solidFill>
                <a:effectLst>
                  <a:glow rad="63500">
                    <a:srgbClr val="000000">
                      <a:satMod val="175000"/>
                      <a:alpha val="40000"/>
                    </a:srgbClr>
                  </a:glow>
                  <a:outerShdw blurRad="50800" dist="38100" algn="l" rotWithShape="0">
                    <a:srgbClr val="0C0000"/>
                  </a:outerShdw>
                </a:effectLst>
                <a:latin typeface="Tekton Pro" panose="020F0603020208020904" pitchFamily="34" charset="0"/>
                <a:cs typeface="Aparajita" pitchFamily="34" charset="0"/>
              </a:rPr>
              <a:t>criterios y actitudes,</a:t>
            </a:r>
          </a:p>
          <a:p>
            <a:pPr algn="ctr" fontAlgn="base">
              <a:lnSpc>
                <a:spcPct val="80000"/>
              </a:lnSpc>
              <a:spcAft>
                <a:spcPct val="0"/>
              </a:spcAft>
              <a:defRPr/>
            </a:pPr>
            <a:r>
              <a:rPr lang="es-PE" sz="2800" i="1" kern="0" dirty="0">
                <a:solidFill>
                  <a:schemeClr val="bg1"/>
                </a:solidFill>
                <a:effectLst>
                  <a:glow rad="63500">
                    <a:srgbClr val="000000">
                      <a:satMod val="175000"/>
                      <a:alpha val="40000"/>
                    </a:srgbClr>
                  </a:glow>
                  <a:outerShdw blurRad="50800" dist="38100" algn="l" rotWithShape="0">
                    <a:srgbClr val="0C0000"/>
                  </a:outerShdw>
                </a:effectLst>
                <a:latin typeface="Tekton Pro" panose="020F0603020208020904" pitchFamily="34" charset="0"/>
                <a:cs typeface="Aparajita" pitchFamily="34" charset="0"/>
              </a:rPr>
              <a:t>Para seguirte incondicionalmente sin </a:t>
            </a:r>
            <a:r>
              <a:rPr lang="es-PE" sz="2800" i="1" kern="0" dirty="0" smtClean="0">
                <a:solidFill>
                  <a:schemeClr val="bg1"/>
                </a:solidFill>
                <a:effectLst>
                  <a:glow rad="63500">
                    <a:srgbClr val="000000">
                      <a:satMod val="175000"/>
                      <a:alpha val="40000"/>
                    </a:srgbClr>
                  </a:glow>
                  <a:outerShdw blurRad="50800" dist="38100" algn="l" rotWithShape="0">
                    <a:srgbClr val="0C0000"/>
                  </a:outerShdw>
                </a:effectLst>
                <a:latin typeface="Tekton Pro" panose="020F0603020208020904" pitchFamily="34" charset="0"/>
                <a:cs typeface="Aparajita" pitchFamily="34" charset="0"/>
              </a:rPr>
              <a:t>                                      claudicar </a:t>
            </a:r>
            <a:r>
              <a:rPr lang="es-PE" sz="2800" i="1" kern="0" dirty="0">
                <a:solidFill>
                  <a:schemeClr val="bg1"/>
                </a:solidFill>
                <a:effectLst>
                  <a:glow rad="63500">
                    <a:srgbClr val="000000">
                      <a:satMod val="175000"/>
                      <a:alpha val="40000"/>
                    </a:srgbClr>
                  </a:glow>
                  <a:outerShdw blurRad="50800" dist="38100" algn="l" rotWithShape="0">
                    <a:srgbClr val="0C0000"/>
                  </a:outerShdw>
                </a:effectLst>
                <a:latin typeface="Tekton Pro" panose="020F0603020208020904" pitchFamily="34" charset="0"/>
                <a:cs typeface="Aparajita" pitchFamily="34" charset="0"/>
              </a:rPr>
              <a:t>ante la cruz,</a:t>
            </a:r>
          </a:p>
          <a:p>
            <a:pPr algn="ctr" fontAlgn="base">
              <a:lnSpc>
                <a:spcPct val="80000"/>
              </a:lnSpc>
              <a:spcAft>
                <a:spcPct val="0"/>
              </a:spcAft>
              <a:defRPr/>
            </a:pPr>
            <a:endParaRPr lang="es-PE" sz="2800" i="1" kern="0" dirty="0">
              <a:solidFill>
                <a:schemeClr val="bg1"/>
              </a:solidFill>
              <a:effectLst>
                <a:glow rad="63500">
                  <a:srgbClr val="000000">
                    <a:satMod val="175000"/>
                    <a:alpha val="40000"/>
                  </a:srgbClr>
                </a:glow>
                <a:outerShdw blurRad="50800" dist="38100" algn="l" rotWithShape="0">
                  <a:srgbClr val="0C0000"/>
                </a:outerShdw>
              </a:effectLst>
              <a:latin typeface="Tekton Pro" panose="020F0603020208020904" pitchFamily="34" charset="0"/>
              <a:cs typeface="Aparajita" pitchFamily="34" charset="0"/>
            </a:endParaRPr>
          </a:p>
          <a:p>
            <a:pPr algn="ctr" fontAlgn="base">
              <a:lnSpc>
                <a:spcPct val="80000"/>
              </a:lnSpc>
              <a:spcAft>
                <a:spcPct val="0"/>
              </a:spcAft>
              <a:defRPr/>
            </a:pPr>
            <a:endParaRPr lang="es-PE" sz="2800" i="1" kern="0" dirty="0">
              <a:solidFill>
                <a:schemeClr val="bg1"/>
              </a:solidFill>
              <a:effectLst>
                <a:glow rad="63500">
                  <a:srgbClr val="000000">
                    <a:satMod val="175000"/>
                    <a:alpha val="40000"/>
                  </a:srgbClr>
                </a:glow>
                <a:outerShdw blurRad="50800" dist="38100" algn="l" rotWithShape="0">
                  <a:srgbClr val="0C0000"/>
                </a:outerShdw>
              </a:effectLst>
              <a:latin typeface="Tekton Pro" panose="020F0603020208020904" pitchFamily="34" charset="0"/>
              <a:cs typeface="Aparajita" pitchFamily="34" charset="0"/>
            </a:endParaRPr>
          </a:p>
        </p:txBody>
      </p:sp>
      <p:sp>
        <p:nvSpPr>
          <p:cNvPr id="2" name="Rectángulo 1"/>
          <p:cNvSpPr/>
          <p:nvPr/>
        </p:nvSpPr>
        <p:spPr>
          <a:xfrm>
            <a:off x="3907788" y="620688"/>
            <a:ext cx="184730" cy="461665"/>
          </a:xfrm>
          <a:prstGeom prst="rect">
            <a:avLst/>
          </a:prstGeom>
        </p:spPr>
        <p:txBody>
          <a:bodyPr wrap="none">
            <a:spAutoFit/>
          </a:bodyPr>
          <a:lstStyle/>
          <a:p>
            <a:pPr algn="ctr" fontAlgn="base">
              <a:spcBef>
                <a:spcPct val="0"/>
              </a:spcBef>
              <a:spcAft>
                <a:spcPct val="0"/>
              </a:spcAft>
            </a:pPr>
            <a:endParaRPr lang="es-PE" sz="2400" dirty="0">
              <a:solidFill>
                <a:srgbClr val="000000"/>
              </a:solidFill>
              <a:effectLst>
                <a:outerShdw blurRad="38100" dist="38100" dir="2700000" algn="tl">
                  <a:srgbClr val="000000">
                    <a:alpha val="43137"/>
                  </a:srgbClr>
                </a:outerShdw>
              </a:effectLst>
            </a:endParaRPr>
          </a:p>
        </p:txBody>
      </p:sp>
      <p:sp>
        <p:nvSpPr>
          <p:cNvPr id="6" name="Rectangle 6"/>
          <p:cNvSpPr txBox="1">
            <a:spLocks noChangeArrowheads="1"/>
          </p:cNvSpPr>
          <p:nvPr/>
        </p:nvSpPr>
        <p:spPr bwMode="auto">
          <a:xfrm>
            <a:off x="1109663" y="4300797"/>
            <a:ext cx="7105649" cy="1738053"/>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algn="ctr" fontAlgn="base">
              <a:lnSpc>
                <a:spcPct val="80000"/>
              </a:lnSpc>
              <a:spcAft>
                <a:spcPct val="0"/>
              </a:spcAft>
              <a:defRPr/>
            </a:pPr>
            <a:r>
              <a:rPr lang="es-PE" sz="2800" i="1" kern="0" dirty="0">
                <a:solidFill>
                  <a:schemeClr val="bg1"/>
                </a:solidFill>
                <a:effectLst>
                  <a:glow rad="1016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Para no arruinar nuestra vida presente y para ganar la futura.</a:t>
            </a:r>
          </a:p>
          <a:p>
            <a:pPr algn="ctr" fontAlgn="base">
              <a:lnSpc>
                <a:spcPct val="80000"/>
              </a:lnSpc>
              <a:spcAft>
                <a:spcPct val="0"/>
              </a:spcAft>
              <a:defRPr/>
            </a:pPr>
            <a:r>
              <a:rPr lang="es-PE" sz="2800" i="1" kern="0" dirty="0">
                <a:solidFill>
                  <a:schemeClr val="bg1"/>
                </a:solidFill>
                <a:effectLst>
                  <a:glow rad="1016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Así podemos repetir con el salmista: </a:t>
            </a:r>
            <a:endParaRPr lang="es-PE" sz="2800" i="1" kern="0" dirty="0" smtClean="0">
              <a:solidFill>
                <a:schemeClr val="bg1"/>
              </a:solidFill>
              <a:effectLst>
                <a:glow rad="1016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endParaRPr>
          </a:p>
          <a:p>
            <a:pPr algn="ctr" fontAlgn="base">
              <a:lnSpc>
                <a:spcPct val="80000"/>
              </a:lnSpc>
              <a:spcAft>
                <a:spcPct val="0"/>
              </a:spcAft>
              <a:defRPr/>
            </a:pPr>
            <a:r>
              <a:rPr lang="es-PE" sz="2800" i="1" kern="0" dirty="0" smtClean="0">
                <a:solidFill>
                  <a:schemeClr val="bg1"/>
                </a:solidFill>
                <a:effectLst>
                  <a:glow rad="1016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Cantaré </a:t>
            </a:r>
            <a:r>
              <a:rPr lang="es-PE" sz="2800" i="1" kern="0" dirty="0">
                <a:solidFill>
                  <a:schemeClr val="bg1"/>
                </a:solidFill>
                <a:effectLst>
                  <a:glow rad="1016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eternamente la</a:t>
            </a:r>
          </a:p>
          <a:p>
            <a:pPr algn="ctr" fontAlgn="base">
              <a:lnSpc>
                <a:spcPct val="80000"/>
              </a:lnSpc>
              <a:spcAft>
                <a:spcPct val="0"/>
              </a:spcAft>
              <a:defRPr/>
            </a:pPr>
            <a:r>
              <a:rPr lang="es-PE" sz="2800" i="1" kern="0" dirty="0">
                <a:solidFill>
                  <a:schemeClr val="bg1"/>
                </a:solidFill>
                <a:effectLst>
                  <a:glow rad="1016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Misericordia del Señor, anunciaré su fidelidad por siempre</a:t>
            </a:r>
            <a:r>
              <a:rPr lang="es-PE" sz="2800" i="1" kern="0" dirty="0" smtClean="0">
                <a:solidFill>
                  <a:schemeClr val="bg1"/>
                </a:solidFill>
                <a:effectLst>
                  <a:glow rad="1016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rPr>
              <a:t>. Amén</a:t>
            </a:r>
            <a:endParaRPr lang="es-PE" sz="2800" i="1" kern="0" dirty="0">
              <a:solidFill>
                <a:schemeClr val="bg1"/>
              </a:solidFill>
              <a:effectLst>
                <a:glow rad="1016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endParaRPr>
          </a:p>
          <a:p>
            <a:pPr algn="ctr" fontAlgn="base">
              <a:lnSpc>
                <a:spcPct val="80000"/>
              </a:lnSpc>
              <a:spcAft>
                <a:spcPct val="0"/>
              </a:spcAft>
              <a:defRPr/>
            </a:pPr>
            <a:endParaRPr lang="es-PE" sz="2800" i="1" kern="0" dirty="0">
              <a:solidFill>
                <a:schemeClr val="bg1"/>
              </a:solidFill>
              <a:effectLst>
                <a:glow rad="101600">
                  <a:schemeClr val="accent4">
                    <a:satMod val="175000"/>
                    <a:alpha val="40000"/>
                  </a:schemeClr>
                </a:glow>
                <a:outerShdw blurRad="50800" dist="38100" algn="l" rotWithShape="0">
                  <a:srgbClr val="0C0000"/>
                </a:outerShdw>
              </a:effectLst>
              <a:latin typeface="Tekton Pro" panose="020F0603020208020904" pitchFamily="34" charset="0"/>
              <a:cs typeface="Aparajita" pitchFamily="34" charset="0"/>
            </a:endParaRPr>
          </a:p>
        </p:txBody>
      </p:sp>
    </p:spTree>
    <p:extLst>
      <p:ext uri="{BB962C8B-B14F-4D97-AF65-F5344CB8AC3E}">
        <p14:creationId xmlns:p14="http://schemas.microsoft.com/office/powerpoint/2010/main" val="40256406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154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ppt_w</p:attrName>
                                        </p:attrNameLst>
                                      </p:cBhvr>
                                      <p:tavLst>
                                        <p:tav tm="0" fmla="#ppt_w*sin(2.5*pi*$)">
                                          <p:val>
                                            <p:fltVal val="0"/>
                                          </p:val>
                                        </p:tav>
                                        <p:tav tm="100000">
                                          <p:val>
                                            <p:fltVal val="1"/>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1" y="411644"/>
            <a:ext cx="8353424" cy="6065356"/>
          </a:xfrm>
          <a:prstGeom prst="rect">
            <a:avLst/>
          </a:prstGeom>
        </p:spPr>
      </p:pic>
      <p:sp>
        <p:nvSpPr>
          <p:cNvPr id="2" name="AutoShape 2" descr="data:image/jpg;base64,/9j/4AAQSkZJRgABAQAAAQABAAD/2wCEAAkGBhQSERUUExQWFRQWGBgXGBcYFxccFxodFRcXFxcXGhcYHCYeFxojGhcYHy8gIycpLCwsFR8xNTAqNSYrLCkBCQoKDgwOGg8PGiwkHyQsKSksLCwsLCwsLCwsLCwsLCwsLCwsLCwsLCwsLCwsLCwsLCwsLCwsLCwsLCksKSwsLP/AABEIAQgAvwMBIgACEQEDEQH/xAAcAAACAgMBAQAAAAAAAAAAAAAEBQMGAAECBwj/xAA8EAABAwIEAwUHAgYBBAMAAAABAAIRAyEEBRIxQVFhBiJxgaETMpGxwdHwQuEUFSNSYvGSBzNyghaywv/EABoBAAIDAQEAAAAAAAAAAAAAAAMEAQIFAAb/xAAvEQACAgEEAQMCBAYDAAAAAAAAAQIDEQQSITFBEyJRBWEyobHwFCNxwdHxM0KR/9oADAMBAAIRAxEAPwC2t7Snmo6/awtbPHgFXKriGz68B4oAPc82FuHVZnqyXYxtTLTR7UvLonxTejn54/BVTB4OILt0fRpF7ob8eAQJ6mWeC2xFipZ455gf6R/8ygJXhcK2m23mea1WqT4KrvsXZRpPoOdnJXDs8KVVHwoCi1avnkpKA6/n5W255JhK6TGkXsfO6FxDnMcC1siYINifAzY+S0oQnZHMWgDmo8MstPMSVx/NDEi6U4Wv7QaQdLoMkbt4A/lkHic3p0A1j3XNm296ImOqF6d7jnHOfyLepDP2Hjs7iyjGedUjLy50uETsINvhv+yJ0ADrwt95hGdVkVltEKyL6Q2/my5OapMFp5WfO+SfAdRGxzNcnMgUnc9QvqKFqpHOIZjc0LUnq9oSHRb4reJqyCCqlm1Am4NwiLUM5RLJU7RN5oLEdoGzEqj4rGO3nxQ9CqXGSboytkTtRdKudtPFC1M3HNVSvWI2ULcUZRVZkq4np1YF8Se6LkcPNFYchqWuJJAB7o9T9Uww9IndZ17zILXHCGGF7zgL3MWVjwuHDRAEfnNL8my+Ic4eA4pjXq8kvFJcs6by8I1VqcEO4rZKjKWsm5MhYNFRuYpBfZTU6cb7qsE5Ms2kiKjhuLtuSDx+E1S5pLXDYzx5X4JndQV2rRr1DqfseALgp9i7DYvENmWsZt3okG9xAcIn8CCqsrPraqbWvaHSS6O53REczummKaXCAJshsDTLBewMHzWx/Ev0XPK3fAr6eJ7fB1TwTruc7UfBTNeEbTuELiKEXCzbNTOX4mMRrS6OZWnOXLXLoj4JNvcHInod4RL0PUCtFJFGCVUgzZulpKf1glmYYT2jCOatlZOR55jW780HRxOk7J1j8K5pIcIcJ8DO5SWthiE3BolhFauI8UFxsoS+CpWVgi7Wjkz2XA4CeHgrDgcrAu74fm6lw+HawW3UrqpWa/lkufwTPqRYKIlchy6lVXPRRsjJXBuunpVmfavD4QxVf3gJ0NGp3SeDekkLoadzZXfgdMZp3H5C7BVap/8AUXC1gI9oLxenYdTpJgdU/o1w4BzSCCLEbFM2wVa4RWOW+SVzkO9SucoBuk+3kYS4NOUTONuJUrhZR09z+cVK7OZJRqRZSbqAbqXUrz5fJXJCaF7JgMMIjcIR+Np0u89wHKUK7PKjqeulSLrkXIhMU055wUlIlxOEi4uPkg4Qj+09RrgKopsHEgmR5SRHWUdVqscA9jgQfrsrTo2vKOU8rAFiGIB4TR6Be26FjkkSZplwqN5HgVVsVlZFnBXisEtxTJRkjkzz3H4Ig2QDd1Zs2wh1FJ3YaExGWFyW7Po/WNgQSuC1LOzuFLiahOxTkiN1lyIccPBwGrRpzZdOWU6kKK5c4IkuBN20zV2Ew4FOPb1naKc7Dm63KQPFwVTyfLaTwNcvq1SbucbniT7pIEKzdusY1misQXGmx0DqT6bC/wDik3/T7BF1WrWrFvtCAKcXaxh71p2kuG60eo8f7IjEtGF7IYWiA5tMl0e8SfkIA+CQYXEOwuP9iHF1HEantab+zewDVB5OkE9fV5/CVm+1e6q0nQ4Uw01C2Wtc4Oc1ziJmNhsOqquRNrfx9E1yKgbSe6dRJ74gEk7SWzpG3kqbeHlln0XZ6ja1duM9FopCQSJHVFlpn3+akdcDguJA+vxUx7KPowBaAm3VQ1cTLS7bgBIBJNrA7xPyWsM+GgnePz86K0lyQuERx7SpUoyGj2Y1ARJBJbJ5G2+9wu3YAUqZAJLReOJ3tZVvGsrsxU0H6fatgufGnUJcBOkwI5gzKIzU4sksZXpgBjdUgt7xaNTgQDLd+6fitCEsYwym3INmuLolkgt0/wCWsC97cdW5jiEnyPNqbawGpsA7gu59ZJUWaZfVDP6Jc4AgapDWuIBJ7p3aOg5qLJsN/UBqOhwggta0Cb30xBvF+oTilFw5YJxafB6DXg3HFLq+6OmwkyY38kDXKzHgOBVkvrI6qga5UqWUdgWYyhKQ4vBQU/xmIDRJSLEYnWURZOR9A5fg202QFxU3RXs0NWGkrPfRcic2yiIU5K4FInYIST3cHPoQdpcJ7VsE9zSQ60j9Uz5H0VT7G1XYWi6oQXUPbOa63ujS0tfe+kz5W5q1YrsxjKz4e/2VNxJOkgmCY0i1rXkFNMPgHUtVIs7gaAHWIdYNgjnAFlqqTitskQsdoTZ1mZdQc6kDpG1Rru83m6TbTuCLk3VSyDEVRmBaILRDXEWaNDb6QdhqJt1TvPsiDGONEOiQ5tJs6Q6w23LYm21yqh2ezAsrMMaSXP1wCA50lx8gCABwRZYdb2kLlnrsLmoVzhMQHMDmxcTvPlIXL3rI2vsu3g299kK9267qOU+Ey3U0vcYbw6/srxWSj+BdmhcKDHNJHegiBe5In4BB0MxEBpMQBJPE8hx5nyC77QZq1u2zbAcJPEIXJ+ztSt/UqOLGG9vedPADZo6n4cU7p9N6q3S4X76K22bUorsZ03te1zg32mn9Inc7bj7+aXVcBiGvfUr0A5hiSx7nPYBMaQ73mi02HEwSrdh8OyhS002gASeJvuSTuTbdI6Xayk6sWGoJDRIkQdW0c7fMJyNCXCXAJSaBsbh2PpRGkCdJaIgxNvEE2/yKrNHtDTwbzSq0nVI2qgtLodBAIMHpc8IVzq95rodLXEwACIgbfPZef55lk1zfcSTaRPD0KZr08ZpxYKVjjyXDBZxTxDNdMyNoiCDyI4LmqFR6WbOww00dv7Se7PnxTvIO1bcTLHNLKo3bMg9QUhfpJ1PPgPXapr7jCsEvrhM6yX4hqDswi+StZySSB5pSRBT7Mad56JJUZdXLxPdf58Z4RygrjGdpqTWy8kcdj89vVK8lqtJLgQWgbgg8Ry2sCUY3KXVqjWwNJ7rpEgBgAJ8xsltmXyNyhAYdnapxYNQAtogwD+p55DkBxO6sj2NYw2EclzleEp0qTWUxDGiB8TJ+MofMMWHCG3WhTXGC4M+2WXwE0aPdBHETHBbqUQQbKXCmWNPRR1X8EdxXkHliJ+Vd4uBsZty4FeTZ3lvssVWDfdGIBH/uwF3/AN48l7WRb4ryjPnirWe7+5+q3QjT5wAqzjGMcJdh9MnKTbO8hzJ1N8E9x1iORNgQrQ6rKplBkEdIPwuru3FMYxrpkOE9b9IKVWm9WeEE1L24kdYLCa3gOsNyOMD1ROY15YQNoty3suMBDgXNaRwktjxiN9lx/Ly1rxuC5xG9gYdG3MlGenhWsCe5vlCqjhabqB9qyQagH+QsWmDuCC5PKjw2h/T/AEQIN9o+l/NV7HYJ4p1wZAdWpvpnwYzUPDUw2/yKbU3END9xGh48Jg+I+R6JmqvbBJHb8ybZ3iMS9zQBAAVEznsQ33muhxJkm4J4co+H73YPltthwQ1UuJB/QZnnbb6orajFyZTnOCn5RnFeiBRr0zoHdD5tyEHjaE1xeAYXEjZw3B6D4bJpiMLLrOETJEHpET7t55yocDhTLi7g50bbTbZDruy8EygUTM8EWVNJ2nj1/dIqhLHhzCQ5uxHS8dV6N2two0B36tQA85P0VNz/AAWh9rahP3T+5WQ5ARWyXBZez2cDFUg7Zws9vI/YqevSLnHkqHkeYHD1tQnSbPHMfcL0H24c2WmWm4PisS+r0n9h6L3CfG0xBCreLp3VnxJkpRjaCUhLloL0elZDgGUyW06QAN3QP7eJ8JTwNcwnvSalqYAvJGkjqIg32uic1ezCUmtpiC+e9xMRcnzQ2QAg+1cZ0/HvfKwK6UXvUfIxKacXLwMMVW0tFJnutAE84UdNsNlcYwgPcBzXNXuho4kj7rTUV0ZmW22O2WaB0WtKiwlWQV1Uq8Auw8lkC5jV00nHjpcR4wSPVeWU6QLnTtt9JXovaCtFF3hpHnuvOMadLNI9550+R3PwQbXlpD2lWIuRHSqDfgR85Kddn6XtHBpuGmY6Wt8T6pG8gFo2EgeW31TLKcSKVXvHukEO+/kYKqp7ZZQa2vfDaehUcPaDaPKP2UD8ZR29qyZ21j4TKq9bMX4lz3vcW4amQIbPeuGiB+t73WaDtI6op+UYo03PZRwjbDRSewudxnVVJHeiPXZMWVxhh2S5fheDIhOUs7Vx9xpjmkH+5p+AB4g/3eCW4LEaappzLSYI494WJ9FXcJm7sP3od7OQ2tQLpNJzpgsJ/SYMHjBBuATDSx7n4guAjUT5fkJhQxDdnKx2Rv5w1yWagYL+UwhO0WP0sFNl38On+R68h58FjsQ53ui525GNzHPjyQtDC/1CXgzz+6D6q28BGssU5Ph6jQ4PB0t0ho8zPXkrgxogRsoX4UOAA2IgfNS0IaTT5CR4E7eSHu3LKOSwIe1YkUxzePkkHaqjIZzkx4fnyT3Pa4OIpNNmsMk+O3y9UTjcubUIcdgE5CeyCyC25bPN62UkAGIkb7KfLsyfh2w7v0/G7eccwpc+zI1axp0gXBvdECbg38kI/La+mDTN99gqXJS9swsPlFgNcPaHN2KW42mXWFlFldOpS7jxDTtcGD+6MebrIlXslwM54PX8/wD6jWGLNd6EfcKPLqhlzeBaPQ2+qJxR1sgCCDJHNDUKBbJ4n9/um3X/ADNwvvbjtJSYdJ4JZXzIPxFOJgahM2kjgPIX6ofOM3plwY0l55NPd83cfJQZbl2qrre+AIMAXkf5GwHqjqUcEuqUVlouWEdDPX4rp9WB1S6vm7WbAuMfpGr12Vbz/tu9lP8Ap0KjXGQXPabeHAeKG7YrgtGmbGXajHta0MnYSR1JsqGyoalRzzsO60fP7fFCNfWrmXuhpvY9432lHsYGDaAPziguXOTSrrxFIgx15jgPkJ+aLZV1QeYB9JQbnE2H55I/B5bUDCSIABN99l1ai5RT+V+p1zahJx+GMsmdUfiKVLSCxtL+J6GrUcWsn/xpiB1JPG1uOPqim5xbfUAwOAaTJAuA47TzEwqPjcwOGrYCvc06jGUKltp7zHW46ifIK45i9z9GkSzUC52qANJDrjSeIGx5qddn1W2ZlGNiSKZ2houdiWamub7WniKZBbpJNNntmO06jA1M58FrIMDOhwuXtEDkTv8AJdZljTXzfCU/0NDqpPEjvMjwkeqn7N0Rp0OdGl1Rk9WuMK7nKOl4+f1LQjGV3u+P0HeHoae67SYJgg3aeMgwY8kYMDrFhIPL7hC1MnJZBd3rSbjUfmJ5iY8ETg2YedIFSk+1g51+sgkEdUtW01y+TprD4OKuHLALG0cEtzslpZVabsMEcw5WYugEEl/V0T6bqr59gi43EDgQbDo7+3x2TNPD5By6FXacgmm8Czgb+EEfMrpz3tw4Yy9WpZg5Tu48gBeeo5qTDUw9nsXzqaQWjifD1HgUwOXxN7kAGOQ2aOQ+ZTTs2xUX4/aKKGXlCXK8qZh2aadz+t/En7LjEsBKbV6MCAlGKqhhDRd59BzKDzNhOIiHGUBULmQREQYI3E/dAgvYdL/I805rzrcdg4CPFur7pVXxYmHm3AnqJj0I8kNrnEkXS4yj0jE9tQGwylLucyPQSk2KzmtW950N/tEgem62/DBsRdF4TKpMvH/r91E7E0P10KDyCZZl79bXiNImZ6jh1Vhb3RcxzlYGxsoa+HG9R0ecBKt+PAw0m8kdTGyYa3V5LVU1NNmX6Oj6rX81osEAk+AJW6Wcsdt6kA+qqmvCJf8AQX1KtWYI0no2/wAeKBxNBxOxVhfjD/YT5goHEVXE2aR4hHjhLhFci/LtTDAbJPMbefBN8TiAKZLiBIiOc8kKcaWDql1eq53eJn6dOie02idzU3wl+Zm63XRqTguX+hY8opsqYanIDvZHSZvpcx2ppv8A4lpCY47ANfe45gEw7xAVPyLNjh6ziZdSeAHt5gfqb/k3eOIkK05U99VxBqsqUxIpkAS4CCLiNgbtMEFV+pUOMt/gU0c98cZK77Bzc4Y8s/puw7WMdwlrtTh49ORChydhq4urSaRDi6o2Zi5BMRzkfBaz/FOa+qHO11LtbtFNrhvw7xadwLeYhTlebmhiG1gNTQNJ4SNIBjkbSPAJumiU6HldrgFbOMblh9dl/p9mKvGtwjj+yZ0cAKY3LnEQXOufDoOikyjNGV6YqMMg/EcwRwKJe0LFUEpYa5Hc8cAj4HFCVKrefojKtBpQ7qDQEdJFXkR5jgywmrR98NiDsR0HAoNmLqVAGmx4x63TXE5pSbbUD0b3vlZVTP8AtVWAIo0tA/vdBd5N2HqmIwk/BTcl5CO0vaBmEpwO9VI7rf8A9O6fNUzL81cXFzjLjck9UofVfVeS4lx94kmT+8IvD4CrEim4jnBhaFMIRjyKXOTkPcXnA0qp5niC919uXx+6IxTy2zgQeRSys4koqpjHkrGcpHvLMrIMuqH880U+qwbkfEIPFdjqzTMh45CZ+BSgAk6AI4QN/BefWPB6VNT8jGrmD3u0URB/uPr0ClpdnQb1HF58TH3P5ZTZTRZTt+o3KbBqFJfYhzxwhccpaBa3gAkWPy0M9+IO1QCL8nAfNWyobJJnVdum+xsfOfkrJpLLJg23gqpqvpuI5cvzbw5prQq+0EtdIHvA7ieo3HUoVmCe8AECRsZ4crbhF16DMPSI1B1V9pGzRxj8+CLWvVkoLyVvmqoOT8AlapInrZRPvZbaO6FjmzYbleqhFQjtXg8bNuctzAcMHRaDH6SY/wCJ4FW7BOdh8D7Roa3US57XtkkPIZAExNm/DhNl+TZJTu551Q4ATZsxO3G/yRfajOJpOYKcNp6J5SXNgN2kAQZ24LF+oXK1+jHw+TW0VDilY/PRrtF2afWvrAfoBhtqZ0lwgk3sIAJ2A8xU6gABYRBFiOII39QrsM5a+m0vlp0SCLi4E2PySPG4NpeXa5LryGgfc/BX0N+F6U+/BXV6eXNkVwJ+z+cOpVXN1Fs2FzwVpOfVxtUDvHSf3VZzDLmv70w9t9Xnx5jqmmS4Y1CWyAWwZPVMX1R/G0Apsb9qDqvaHEGwLW9dMn4XXdDLalXvV3ucODSbeJAt6JjSwYbfc8ysOKvCUaWPYhrn/szkUgwQ0ADohcTSDmnUAR1RGIq+irmZ5gXGxgDgiU1ZKTngmyjs1QpOfUAlxJgm+kH9IHxuj8Q4DwS7J8xF2O8QUVi6wSGpTjNpjFcsxyhXmmXU6o7zQevH4pBR7PU2OJ97kDwT3E4kRZKn4yChq6aWEy2xN5we+vuqn2pwIY9tYCJ7rvE7HxVnYbJZ2jAOHqTy9eCBGXkLXLbJFNweIOq1yT9U/o1osd0my+zZtJR1OtzRXnHI9IJxVTu+R+SqmY1e4PH6FWSu6RHRVfMqndaPE+gQbOWkgtXBBhnusJMKPGuv4I+hThqWYnc+K2vplPLmY31a/KVaCqJ7oW6LBJINvkhWYn+mY3CAZjSHEgxMytnazCHtXG6WG8NPLeZkQFJQxj6lNwfQdpP63BwAAIO2mN+vHinHYmnqEkS0lses/RWjtK5rcLWc4gNDbk+IXntS4wtnxls3NPOUoQWcJf5PNMywld1NmmmSyPeHHcc4PDZD0K7oLXfpgGdwZ2+CtWHxbqtKmAIY1o9eJ6qq458VH9Xlx/4tA+Xqo0eLrU/hE6m111yhnt/3ORiiW9QY+crrshmBbiTTO2w6A8PCQISXC4kw/wAQ4eoUuWVdNcH8sZWzat0WjJr9ssnpeIrgDqg6E3J2CIGHJvwXGKNoCzIJJbUaEvkU42vZyr9Yym+NO/VLKtOy0I4QpLkjwbrnz+S6q4wkRxCjoC/x9VuoyxCxtfJK1f0NDSr2AdfFx8YQ+uTZS1MNe+yynTAS0fd0HeEe5NxEiQb9Uh7SYl06T7sA+JnmspY8tdzECQpc2qB7B+bKtb8ForbJMTM90RwH+1216habBbBkgbfl1djhI6rAJ5hIsQNT+g/Pqm2MxAa0kxJsBwEcY6CEmqYyDABJPJOabR+ricuhDU670cwj2EPd5BK8W8TYox4c4XYP/Y/ZRezA3jwaI9dytuqCgsRRg22Sse6TFzMO9/ug/RY/CspjvkF/BgPHgCi6uLe7uUR4u/SOd+JROEwDKI1O7z9y93Dwnb5q8pS8ERwuy75XiaNOiwlzRb3bzPXzUeYZ3h6n/de57bHQ1ndsZ/VuqHi89N/ZiR/cR8ggG5k55u8NPWwWd/AQbzJtjS1M8cJF0zPtNT06KVOGjmbnxj7qnZjULqjnWOqJZPIRLTwMBR1Mue6+ou8HWS/EZNF+809ZKNXRCr8CBuxzfuZkBrxGxt8eB6yFmHfFVviotRPddaoBb/IDYjqFNhhqqNI6n4fujvo5Lk9My/FzRZz0gHyt9FHiHQCVrLMLppNB5fnzQ+a14Efn5ss2ON2EPNYiLMRUBJ6IKo5EEWQdUJmIuzWEbL/ifT/SIrUl1ltKznHw+/0UlRY+sip2jtHtiLKlMoV74KZ12WSz2clDrq/8COZ6Y+iQd5QuPxMQOn58kf7S99kHm9IaWkcTHx2VYQaeQsJpvDAGvUuHZaSN9vD8+S7pZeTzd/4gn1TzLsmmHPECLM5cp+yrKaTGnJJCHFZUa2kNkuvYcfsgq+TVWW0hsc916LRaG2a0AdFmKc3QS4Ajqj1a+cY7YmZdp4TluZ47mDiwy7UfQLVBrn8dLDv/AHHz4DqrB2mY2WwIDjMG8RH1+SreZZj7MQPePFbektssgpSMu+MYy2xD340MhoF+DQoP4ZzzqqGb2aNvE8ykOCxZD9Zv9VYqeIkxxTgu1g7dQbEaR8FXs1ow8x5fZWB7wElx1UOceIC46PDAsBmDqZjds3H16J5hcwY/YweR/LquOZ3o6wn+AoMA2BPOFQLPHZHmOUBzbHvAyDyK12VwmrFMbUgGTvsT4cyQPNTY6qWixHgfvwS3LMc+piKbGCH62wS7aDPLohWr2vBats9UqZe6LQfRV/McsravcMcxBV1BWp8152OslF9Gy6kzzmq0jcERzQTzcr0LN8tFRhAaNUW8ecqgY2kaLtNQFp8LfHZadGoViE7K3Fh+VPa5pYdwSd95hTOwgSKnWghzTcFPWYgOaHDj+FKaqtKW9eQ1M+NrB6mGCFfhwiK9VBurXQIyCtHoIaJujsM+nOk6S4Xg8ICDzfENp2aO96KvOJLtWogzPVWcUkWqrk+S/ArYKquHzqo2JM/NTVM8eLj1SM68dl5ZjwWJ5PBDY7CueNx4cEh/+TPnZvqsqdqniO6Bz/OCErF0RtYs7UYQs0EjifoqH2g95vh9Vfc0zT+IGkgCLiOapWdYUkA8v9/Qr0/0y1Tq2rwZOqg42bn5FmCdeTs0E/D8CnwONLqoJP6vmg2mGHqQPqfoo8LWh3WQtPIvtzljX+ZEvN7XH2/OqDqkyVF7SH+ZXeKdseYXZISwzis4z5fJMsLW7oPRKajpb4f7W6OJIbfZVJayiXG44vdHBcZZXNPE0njg4fb5FBU33UmHqRUaeX+kC7/jk/sw9ccSSPT39vYju+PRRDtzVe7RRp6nHYRP4PFUIvkzuPE3+ytOQdtqVDuOohsn3mxPnO/xXksSj0bHDLSKuOc24pNJ4SbfD7pFnGGxNjX0ubsC3YE8DKudHEte0OaQQ4SD0PFcVqQcCHAEHgr1XyhJNlJ1prCPM62DAILbXmOB5po10MbAtBnx4qwYvs9SItLT4z6FcDAsY2InxTl18bI4WQUIOL5KpiMSULTxJJM2VlxWFYf0hJK+FANkCARnsVXCMeIcAUE/s7R5HyJQBzBwNip6WbkETccUZoFG1rolPZyj/l/yRAyWlpiD8TP2QFfMr90lc080cN7obLOzPYrzfJvZv3sRI9fgQqhiM4Oq02MTtPVXvMcb7UXEEbfY9FTc+wrPZlwbBaRMciQD48EvKCTzgmNmeARmLBJdqvN+SCzSpDSfAhLn1y38/JXdHEmoDTdcAEzx/JWjoJOq37PgDqoKcM/Avr1tRsI3t4oanU7ylxdLQ5C8V6BtiMVwF1XXUtQyPJD1DsVtz+6uyRtNzYhDVKx0qUnUOo38EJU5KkmXiiWlss1wQfzw9VscAiqOGmD0+f7QldXYoVNfIamOZ5ORWmVJQwxcdvO6OoZde6aU2NbA4eq85K1LhGlGtyOcJSr6WhpcANjqtb6K1YPNajGAOOogXJSyniG+Xn9l0MSEeME+RSdnhDJ+bOO8ITE5ib226qD2ghC4hxItHBEcfgrCfPJ2c0HEwlmMzET3bldvpWNkLTpiVZQL+pzwei1K11gr8eSXnF81GcYokAyMnYoBabjBzSt2IWNrjiQhNJErL6GZxASHOapAcALn0upK+OtDbc+aWYrEiCOP5dC5Y3CnyxNXwx3gwPtKkwtOGSd3X8uA+vmpRX4fm0brTnLa+n05bmxPXTwtiFuaAQOaVOsmeYbjwQL2LUkL1fhOmiV2xghQUjClc8qIteS7RhZBtZR4miPeHmpPaSuC5c2jkjnB09ZA/LKwUcH3dkkwWJ9m/byVh/jgWAi35xWJ9R3trHQ1ThGGpFlx7UT9fJC1KtytVPBZUYJPLNBybjiI3BnYqf25GyV0HGPmiRVT8cPoy2mnhk7a9jz5eq4dXnjHkhnOuFs1By9FLRUIeRFpPkhG+9dSDHBoMDfggWV5cuLLsub3iOqge6fz85+ixYqSkQjTfqjMFkNSsZ91nMz8QFtYhMLT2M29jacd57z4QPuknafs22iwPp6i2YdJFuR2WLFfTv8AmxT+Q1rarbTKs5y0VixeoXwYLfkHrUQ7f4oGrQIPPyWLFzQWE2iP2U9CuCCFpYhtcZGUyWjSLiABJJAAG5J2A6yisdlFWk6H03gna0ieUtm6xYszVamVU1FIaqqU45YsqDluPyFYuy+W1X1mtdQqOpvIklr2hoN9eqwFlixTqJ+zDXZFceS5V+wVCbF7Tz1T80tx3YVw/wC1UDujxHqPPgsWLzrlKL7Hl0K6mSV6Jl7O7xgyOXBdTA/OKxYm9NY5xyxW/tED6h5fnNcvrmLQfzksWJxdgAV4nZDkQ7itLFDRZH//2Q=="/>
          <p:cNvSpPr>
            <a:spLocks noChangeAspect="1" noChangeArrowheads="1"/>
          </p:cNvSpPr>
          <p:nvPr/>
        </p:nvSpPr>
        <p:spPr bwMode="auto">
          <a:xfrm>
            <a:off x="76200" y="-1239838"/>
            <a:ext cx="1819275" cy="2514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ffectLst>
                <a:outerShdw blurRad="38100" dist="38100" dir="2700000" algn="tl">
                  <a:srgbClr val="000000">
                    <a:alpha val="43137"/>
                  </a:srgbClr>
                </a:outerShdw>
              </a:effectLst>
            </a:endParaRPr>
          </a:p>
        </p:txBody>
      </p:sp>
      <p:sp>
        <p:nvSpPr>
          <p:cNvPr id="4" name="AutoShape 4" descr="data:image/jpg;base64,/9j/4AAQSkZJRgABAQAAAQABAAD/2wCEAAkGBhQSERUUExQWFRQWGBgXGBcYFxccFxodFRcXFxcXGhcYHCYeFxojGhcYHy8gIycpLCwsFR8xNTAqNSYrLCkBCQoKDgwOGg8PGiwkHyQsKSksLCwsLCwsLCwsLCwsLCwsLCwsLCwsLCwsLCwsLCwsLCwsLCwsLCwsLCksKSwsLP/AABEIAQgAvwMBIgACEQEDEQH/xAAcAAACAgMBAQAAAAAAAAAAAAAEBQMGAAECBwj/xAA8EAABAwIEAwUHAgYBBAMAAAABAAIRAyEEBRIxQVFhBiJxgaETMpGxwdHwQuEUFSNSYvGSBzNyghaywv/EABoBAAIDAQEAAAAAAAAAAAAAAAMEAQIFAAb/xAAvEQACAgEEAQMCBAYDAAAAAAAAAQIDEQQSITFBEyJRBWEyobHwFCNxwdHxM0KR/9oADAMBAAIRAxEAPwC2t7Snmo6/awtbPHgFXKriGz68B4oAPc82FuHVZnqyXYxtTLTR7UvLonxTejn54/BVTB4OILt0fRpF7ob8eAQJ6mWeC2xFipZ455gf6R/8ygJXhcK2m23mea1WqT4KrvsXZRpPoOdnJXDs8KVVHwoCi1avnkpKA6/n5W255JhK6TGkXsfO6FxDnMcC1siYINifAzY+S0oQnZHMWgDmo8MstPMSVx/NDEi6U4Wv7QaQdLoMkbt4A/lkHic3p0A1j3XNm296ImOqF6d7jnHOfyLepDP2Hjs7iyjGedUjLy50uETsINvhv+yJ0ADrwt95hGdVkVltEKyL6Q2/my5OapMFp5WfO+SfAdRGxzNcnMgUnc9QvqKFqpHOIZjc0LUnq9oSHRb4reJqyCCqlm1Am4NwiLUM5RLJU7RN5oLEdoGzEqj4rGO3nxQ9CqXGSboytkTtRdKudtPFC1M3HNVSvWI2ULcUZRVZkq4np1YF8Se6LkcPNFYchqWuJJAB7o9T9Uww9IndZ17zILXHCGGF7zgL3MWVjwuHDRAEfnNL8my+Ic4eA4pjXq8kvFJcs6by8I1VqcEO4rZKjKWsm5MhYNFRuYpBfZTU6cb7qsE5Ms2kiKjhuLtuSDx+E1S5pLXDYzx5X4JndQV2rRr1DqfseALgp9i7DYvENmWsZt3okG9xAcIn8CCqsrPraqbWvaHSS6O53REczummKaXCAJshsDTLBewMHzWx/Ev0XPK3fAr6eJ7fB1TwTruc7UfBTNeEbTuELiKEXCzbNTOX4mMRrS6OZWnOXLXLoj4JNvcHInod4RL0PUCtFJFGCVUgzZulpKf1glmYYT2jCOatlZOR55jW780HRxOk7J1j8K5pIcIcJ8DO5SWthiE3BolhFauI8UFxsoS+CpWVgi7Wjkz2XA4CeHgrDgcrAu74fm6lw+HawW3UrqpWa/lkufwTPqRYKIlchy6lVXPRRsjJXBuunpVmfavD4QxVf3gJ0NGp3SeDekkLoadzZXfgdMZp3H5C7BVap/8AUXC1gI9oLxenYdTpJgdU/o1w4BzSCCLEbFM2wVa4RWOW+SVzkO9SucoBuk+3kYS4NOUTONuJUrhZR09z+cVK7OZJRqRZSbqAbqXUrz5fJXJCaF7JgMMIjcIR+Np0u89wHKUK7PKjqeulSLrkXIhMU055wUlIlxOEi4uPkg4Qj+09RrgKopsHEgmR5SRHWUdVqscA9jgQfrsrTo2vKOU8rAFiGIB4TR6Be26FjkkSZplwqN5HgVVsVlZFnBXisEtxTJRkjkzz3H4Ig2QDd1Zs2wh1FJ3YaExGWFyW7Po/WNgQSuC1LOzuFLiahOxTkiN1lyIccPBwGrRpzZdOWU6kKK5c4IkuBN20zV2Ew4FOPb1naKc7Dm63KQPFwVTyfLaTwNcvq1SbucbniT7pIEKzdusY1misQXGmx0DqT6bC/wDik3/T7BF1WrWrFvtCAKcXaxh71p2kuG60eo8f7IjEtGF7IYWiA5tMl0e8SfkIA+CQYXEOwuP9iHF1HEantab+zewDVB5OkE9fV5/CVm+1e6q0nQ4Uw01C2Wtc4Oc1ziJmNhsOqquRNrfx9E1yKgbSe6dRJ74gEk7SWzpG3kqbeHlln0XZ6ja1duM9FopCQSJHVFlpn3+akdcDguJA+vxUx7KPowBaAm3VQ1cTLS7bgBIBJNrA7xPyWsM+GgnePz86K0lyQuERx7SpUoyGj2Y1ARJBJbJ5G2+9wu3YAUqZAJLReOJ3tZVvGsrsxU0H6fatgufGnUJcBOkwI5gzKIzU4sksZXpgBjdUgt7xaNTgQDLd+6fitCEsYwym3INmuLolkgt0/wCWsC97cdW5jiEnyPNqbawGpsA7gu59ZJUWaZfVDP6Jc4AgapDWuIBJ7p3aOg5qLJsN/UBqOhwggta0Cb30xBvF+oTilFw5YJxafB6DXg3HFLq+6OmwkyY38kDXKzHgOBVkvrI6qga5UqWUdgWYyhKQ4vBQU/xmIDRJSLEYnWURZOR9A5fg202QFxU3RXs0NWGkrPfRcic2yiIU5K4FInYIST3cHPoQdpcJ7VsE9zSQ60j9Uz5H0VT7G1XYWi6oQXUPbOa63ujS0tfe+kz5W5q1YrsxjKz4e/2VNxJOkgmCY0i1rXkFNMPgHUtVIs7gaAHWIdYNgjnAFlqqTitskQsdoTZ1mZdQc6kDpG1Rru83m6TbTuCLk3VSyDEVRmBaILRDXEWaNDb6QdhqJt1TvPsiDGONEOiQ5tJs6Q6w23LYm21yqh2ezAsrMMaSXP1wCA50lx8gCABwRZYdb2kLlnrsLmoVzhMQHMDmxcTvPlIXL3rI2vsu3g299kK9267qOU+Ey3U0vcYbw6/srxWSj+BdmhcKDHNJHegiBe5In4BB0MxEBpMQBJPE8hx5nyC77QZq1u2zbAcJPEIXJ+ztSt/UqOLGG9vedPADZo6n4cU7p9N6q3S4X76K22bUorsZ03te1zg32mn9Inc7bj7+aXVcBiGvfUr0A5hiSx7nPYBMaQ73mi02HEwSrdh8OyhS002gASeJvuSTuTbdI6Xayk6sWGoJDRIkQdW0c7fMJyNCXCXAJSaBsbh2PpRGkCdJaIgxNvEE2/yKrNHtDTwbzSq0nVI2qgtLodBAIMHpc8IVzq95rodLXEwACIgbfPZef55lk1zfcSTaRPD0KZr08ZpxYKVjjyXDBZxTxDNdMyNoiCDyI4LmqFR6WbOww00dv7Se7PnxTvIO1bcTLHNLKo3bMg9QUhfpJ1PPgPXapr7jCsEvrhM6yX4hqDswi+StZySSB5pSRBT7Mad56JJUZdXLxPdf58Z4RygrjGdpqTWy8kcdj89vVK8lqtJLgQWgbgg8Ry2sCUY3KXVqjWwNJ7rpEgBgAJ8xsltmXyNyhAYdnapxYNQAtogwD+p55DkBxO6sj2NYw2EclzleEp0qTWUxDGiB8TJ+MofMMWHCG3WhTXGC4M+2WXwE0aPdBHETHBbqUQQbKXCmWNPRR1X8EdxXkHliJ+Vd4uBsZty4FeTZ3lvssVWDfdGIBH/uwF3/AN48l7WRb4ryjPnirWe7+5+q3QjT5wAqzjGMcJdh9MnKTbO8hzJ1N8E9x1iORNgQrQ6rKplBkEdIPwuru3FMYxrpkOE9b9IKVWm9WeEE1L24kdYLCa3gOsNyOMD1ROY15YQNoty3suMBDgXNaRwktjxiN9lx/Ly1rxuC5xG9gYdG3MlGenhWsCe5vlCqjhabqB9qyQagH+QsWmDuCC5PKjw2h/T/AEQIN9o+l/NV7HYJ4p1wZAdWpvpnwYzUPDUw2/yKbU3END9xGh48Jg+I+R6JmqvbBJHb8ybZ3iMS9zQBAAVEznsQ33muhxJkm4J4co+H73YPltthwQ1UuJB/QZnnbb6orajFyZTnOCn5RnFeiBRr0zoHdD5tyEHjaE1xeAYXEjZw3B6D4bJpiMLLrOETJEHpET7t55yocDhTLi7g50bbTbZDruy8EygUTM8EWVNJ2nj1/dIqhLHhzCQ5uxHS8dV6N2two0B36tQA85P0VNz/AAWh9rahP3T+5WQ5ARWyXBZez2cDFUg7Zws9vI/YqevSLnHkqHkeYHD1tQnSbPHMfcL0H24c2WmWm4PisS+r0n9h6L3CfG0xBCreLp3VnxJkpRjaCUhLloL0elZDgGUyW06QAN3QP7eJ8JTwNcwnvSalqYAvJGkjqIg32uic1ezCUmtpiC+e9xMRcnzQ2QAg+1cZ0/HvfKwK6UXvUfIxKacXLwMMVW0tFJnutAE84UdNsNlcYwgPcBzXNXuho4kj7rTUV0ZmW22O2WaB0WtKiwlWQV1Uq8Auw8lkC5jV00nHjpcR4wSPVeWU6QLnTtt9JXovaCtFF3hpHnuvOMadLNI9550+R3PwQbXlpD2lWIuRHSqDfgR85Kddn6XtHBpuGmY6Wt8T6pG8gFo2EgeW31TLKcSKVXvHukEO+/kYKqp7ZZQa2vfDaehUcPaDaPKP2UD8ZR29qyZ21j4TKq9bMX4lz3vcW4amQIbPeuGiB+t73WaDtI6op+UYo03PZRwjbDRSewudxnVVJHeiPXZMWVxhh2S5fheDIhOUs7Vx9xpjmkH+5p+AB4g/3eCW4LEaappzLSYI494WJ9FXcJm7sP3od7OQ2tQLpNJzpgsJ/SYMHjBBuATDSx7n4guAjUT5fkJhQxDdnKx2Rv5w1yWagYL+UwhO0WP0sFNl38On+R68h58FjsQ53ui525GNzHPjyQtDC/1CXgzz+6D6q28BGssU5Ph6jQ4PB0t0ho8zPXkrgxogRsoX4UOAA2IgfNS0IaTT5CR4E7eSHu3LKOSwIe1YkUxzePkkHaqjIZzkx4fnyT3Pa4OIpNNmsMk+O3y9UTjcubUIcdgE5CeyCyC25bPN62UkAGIkb7KfLsyfh2w7v0/G7eccwpc+zI1axp0gXBvdECbg38kI/La+mDTN99gqXJS9swsPlFgNcPaHN2KW42mXWFlFldOpS7jxDTtcGD+6MebrIlXslwM54PX8/wD6jWGLNd6EfcKPLqhlzeBaPQ2+qJxR1sgCCDJHNDUKBbJ4n9/um3X/ADNwvvbjtJSYdJ4JZXzIPxFOJgahM2kjgPIX6ofOM3plwY0l55NPd83cfJQZbl2qrre+AIMAXkf5GwHqjqUcEuqUVlouWEdDPX4rp9WB1S6vm7WbAuMfpGr12Vbz/tu9lP8Ap0KjXGQXPabeHAeKG7YrgtGmbGXajHta0MnYSR1JsqGyoalRzzsO60fP7fFCNfWrmXuhpvY9432lHsYGDaAPziguXOTSrrxFIgx15jgPkJ+aLZV1QeYB9JQbnE2H55I/B5bUDCSIABN99l1ai5RT+V+p1zahJx+GMsmdUfiKVLSCxtL+J6GrUcWsn/xpiB1JPG1uOPqim5xbfUAwOAaTJAuA47TzEwqPjcwOGrYCvc06jGUKltp7zHW46ifIK45i9z9GkSzUC52qANJDrjSeIGx5qddn1W2ZlGNiSKZ2houdiWamub7WniKZBbpJNNntmO06jA1M58FrIMDOhwuXtEDkTv8AJdZljTXzfCU/0NDqpPEjvMjwkeqn7N0Rp0OdGl1Rk9WuMK7nKOl4+f1LQjGV3u+P0HeHoae67SYJgg3aeMgwY8kYMDrFhIPL7hC1MnJZBd3rSbjUfmJ5iY8ETg2YedIFSk+1g51+sgkEdUtW01y+TprD4OKuHLALG0cEtzslpZVabsMEcw5WYugEEl/V0T6bqr59gi43EDgQbDo7+3x2TNPD5By6FXacgmm8Czgb+EEfMrpz3tw4Yy9WpZg5Tu48gBeeo5qTDUw9nsXzqaQWjifD1HgUwOXxN7kAGOQ2aOQ+ZTTs2xUX4/aKKGXlCXK8qZh2aadz+t/En7LjEsBKbV6MCAlGKqhhDRd59BzKDzNhOIiHGUBULmQREQYI3E/dAgvYdL/I805rzrcdg4CPFur7pVXxYmHm3AnqJj0I8kNrnEkXS4yj0jE9tQGwylLucyPQSk2KzmtW950N/tEgem62/DBsRdF4TKpMvH/r91E7E0P10KDyCZZl79bXiNImZ6jh1Vhb3RcxzlYGxsoa+HG9R0ecBKt+PAw0m8kdTGyYa3V5LVU1NNmX6Oj6rX81osEAk+AJW6Wcsdt6kA+qqmvCJf8AQX1KtWYI0no2/wAeKBxNBxOxVhfjD/YT5goHEVXE2aR4hHjhLhFci/LtTDAbJPMbefBN8TiAKZLiBIiOc8kKcaWDql1eq53eJn6dOie02idzU3wl+Zm63XRqTguX+hY8opsqYanIDvZHSZvpcx2ppv8A4lpCY47ANfe45gEw7xAVPyLNjh6ziZdSeAHt5gfqb/k3eOIkK05U99VxBqsqUxIpkAS4CCLiNgbtMEFV+pUOMt/gU0c98cZK77Bzc4Y8s/puw7WMdwlrtTh49ORChydhq4urSaRDi6o2Zi5BMRzkfBaz/FOa+qHO11LtbtFNrhvw7xadwLeYhTlebmhiG1gNTQNJ4SNIBjkbSPAJumiU6HldrgFbOMblh9dl/p9mKvGtwjj+yZ0cAKY3LnEQXOufDoOikyjNGV6YqMMg/EcwRwKJe0LFUEpYa5Hc8cAj4HFCVKrefojKtBpQ7qDQEdJFXkR5jgywmrR98NiDsR0HAoNmLqVAGmx4x63TXE5pSbbUD0b3vlZVTP8AtVWAIo0tA/vdBd5N2HqmIwk/BTcl5CO0vaBmEpwO9VI7rf8A9O6fNUzL81cXFzjLjck9UofVfVeS4lx94kmT+8IvD4CrEim4jnBhaFMIRjyKXOTkPcXnA0qp5niC919uXx+6IxTy2zgQeRSys4koqpjHkrGcpHvLMrIMuqH880U+qwbkfEIPFdjqzTMh45CZ+BSgAk6AI4QN/BefWPB6VNT8jGrmD3u0URB/uPr0ClpdnQb1HF58TH3P5ZTZTRZTt+o3KbBqFJfYhzxwhccpaBa3gAkWPy0M9+IO1QCL8nAfNWyobJJnVdum+xsfOfkrJpLLJg23gqpqvpuI5cvzbw5prQq+0EtdIHvA7ieo3HUoVmCe8AECRsZ4crbhF16DMPSI1B1V9pGzRxj8+CLWvVkoLyVvmqoOT8AlapInrZRPvZbaO6FjmzYbleqhFQjtXg8bNuctzAcMHRaDH6SY/wCJ4FW7BOdh8D7Roa3US57XtkkPIZAExNm/DhNl+TZJTu551Q4ATZsxO3G/yRfajOJpOYKcNp6J5SXNgN2kAQZ24LF+oXK1+jHw+TW0VDilY/PRrtF2afWvrAfoBhtqZ0lwgk3sIAJ2A8xU6gABYRBFiOII39QrsM5a+m0vlp0SCLi4E2PySPG4NpeXa5LryGgfc/BX0N+F6U+/BXV6eXNkVwJ+z+cOpVXN1Fs2FzwVpOfVxtUDvHSf3VZzDLmv70w9t9Xnx5jqmmS4Y1CWyAWwZPVMX1R/G0Apsb9qDqvaHEGwLW9dMn4XXdDLalXvV3ucODSbeJAt6JjSwYbfc8ysOKvCUaWPYhrn/szkUgwQ0ADohcTSDmnUAR1RGIq+irmZ5gXGxgDgiU1ZKTngmyjs1QpOfUAlxJgm+kH9IHxuj8Q4DwS7J8xF2O8QUVi6wSGpTjNpjFcsxyhXmmXU6o7zQevH4pBR7PU2OJ97kDwT3E4kRZKn4yChq6aWEy2xN5we+vuqn2pwIY9tYCJ7rvE7HxVnYbJZ2jAOHqTy9eCBGXkLXLbJFNweIOq1yT9U/o1osd0my+zZtJR1OtzRXnHI9IJxVTu+R+SqmY1e4PH6FWSu6RHRVfMqndaPE+gQbOWkgtXBBhnusJMKPGuv4I+hThqWYnc+K2vplPLmY31a/KVaCqJ7oW6LBJINvkhWYn+mY3CAZjSHEgxMytnazCHtXG6WG8NPLeZkQFJQxj6lNwfQdpP63BwAAIO2mN+vHinHYmnqEkS0lses/RWjtK5rcLWc4gNDbk+IXntS4wtnxls3NPOUoQWcJf5PNMywld1NmmmSyPeHHcc4PDZD0K7oLXfpgGdwZ2+CtWHxbqtKmAIY1o9eJ6qq458VH9Xlx/4tA+Xqo0eLrU/hE6m111yhnt/3ORiiW9QY+crrshmBbiTTO2w6A8PCQISXC4kw/wAQ4eoUuWVdNcH8sZWzat0WjJr9ssnpeIrgDqg6E3J2CIGHJvwXGKNoCzIJJbUaEvkU42vZyr9Yym+NO/VLKtOy0I4QpLkjwbrnz+S6q4wkRxCjoC/x9VuoyxCxtfJK1f0NDSr2AdfFx8YQ+uTZS1MNe+yynTAS0fd0HeEe5NxEiQb9Uh7SYl06T7sA+JnmspY8tdzECQpc2qB7B+bKtb8ForbJMTM90RwH+1216habBbBkgbfl1djhI6rAJ5hIsQNT+g/Pqm2MxAa0kxJsBwEcY6CEmqYyDABJPJOabR+ricuhDU670cwj2EPd5BK8W8TYox4c4XYP/Y/ZRezA3jwaI9dytuqCgsRRg22Sse6TFzMO9/ug/RY/CspjvkF/BgPHgCi6uLe7uUR4u/SOd+JROEwDKI1O7z9y93Dwnb5q8pS8ERwuy75XiaNOiwlzRb3bzPXzUeYZ3h6n/de57bHQ1ndsZ/VuqHi89N/ZiR/cR8ggG5k55u8NPWwWd/AQbzJtjS1M8cJF0zPtNT06KVOGjmbnxj7qnZjULqjnWOqJZPIRLTwMBR1Mue6+ou8HWS/EZNF+809ZKNXRCr8CBuxzfuZkBrxGxt8eB6yFmHfFVviotRPddaoBb/IDYjqFNhhqqNI6n4fujvo5Lk9My/FzRZz0gHyt9FHiHQCVrLMLppNB5fnzQ+a14Efn5ss2ON2EPNYiLMRUBJ6IKo5EEWQdUJmIuzWEbL/ifT/SIrUl1ltKznHw+/0UlRY+sip2jtHtiLKlMoV74KZ12WSz2clDrq/8COZ6Y+iQd5QuPxMQOn58kf7S99kHm9IaWkcTHx2VYQaeQsJpvDAGvUuHZaSN9vD8+S7pZeTzd/4gn1TzLsmmHPECLM5cp+yrKaTGnJJCHFZUa2kNkuvYcfsgq+TVWW0hsc916LRaG2a0AdFmKc3QS4Ajqj1a+cY7YmZdp4TluZ47mDiwy7UfQLVBrn8dLDv/AHHz4DqrB2mY2WwIDjMG8RH1+SreZZj7MQPePFbektssgpSMu+MYy2xD340MhoF+DQoP4ZzzqqGb2aNvE8ykOCxZD9Zv9VYqeIkxxTgu1g7dQbEaR8FXs1ow8x5fZWB7wElx1UOceIC46PDAsBmDqZjds3H16J5hcwY/YweR/LquOZ3o6wn+AoMA2BPOFQLPHZHmOUBzbHvAyDyK12VwmrFMbUgGTvsT4cyQPNTY6qWixHgfvwS3LMc+piKbGCH62wS7aDPLohWr2vBats9UqZe6LQfRV/McsravcMcxBV1BWp8152OslF9Gy6kzzmq0jcERzQTzcr0LN8tFRhAaNUW8ecqgY2kaLtNQFp8LfHZadGoViE7K3Fh+VPa5pYdwSd95hTOwgSKnWghzTcFPWYgOaHDj+FKaqtKW9eQ1M+NrB6mGCFfhwiK9VBurXQIyCtHoIaJujsM+nOk6S4Xg8ICDzfENp2aO96KvOJLtWogzPVWcUkWqrk+S/ArYKquHzqo2JM/NTVM8eLj1SM68dl5ZjwWJ5PBDY7CueNx4cEh/+TPnZvqsqdqniO6Bz/OCErF0RtYs7UYQs0EjifoqH2g95vh9Vfc0zT+IGkgCLiOapWdYUkA8v9/Qr0/0y1Tq2rwZOqg42bn5FmCdeTs0E/D8CnwONLqoJP6vmg2mGHqQPqfoo8LWh3WQtPIvtzljX+ZEvN7XH2/OqDqkyVF7SH+ZXeKdseYXZISwzis4z5fJMsLW7oPRKajpb4f7W6OJIbfZVJayiXG44vdHBcZZXNPE0njg4fb5FBU33UmHqRUaeX+kC7/jk/sw9ccSSPT39vYju+PRRDtzVe7RRp6nHYRP4PFUIvkzuPE3+ytOQdtqVDuOohsn3mxPnO/xXksSj0bHDLSKuOc24pNJ4SbfD7pFnGGxNjX0ubsC3YE8DKudHEte0OaQQ4SD0PFcVqQcCHAEHgr1XyhJNlJ1prCPM62DAILbXmOB5po10MbAtBnx4qwYvs9SItLT4z6FcDAsY2InxTl18bI4WQUIOL5KpiMSULTxJJM2VlxWFYf0hJK+FANkCARnsVXCMeIcAUE/s7R5HyJQBzBwNip6WbkETccUZoFG1rolPZyj/l/yRAyWlpiD8TP2QFfMr90lc080cN7obLOzPYrzfJvZv3sRI9fgQqhiM4Oq02MTtPVXvMcb7UXEEbfY9FTc+wrPZlwbBaRMciQD48EvKCTzgmNmeARmLBJdqvN+SCzSpDSfAhLn1y38/JXdHEmoDTdcAEzx/JWjoJOq37PgDqoKcM/Avr1tRsI3t4oanU7ylxdLQ5C8V6BtiMVwF1XXUtQyPJD1DsVtz+6uyRtNzYhDVKx0qUnUOo38EJU5KkmXiiWlss1wQfzw9VscAiqOGmD0+f7QldXYoVNfIamOZ5ORWmVJQwxcdvO6OoZde6aU2NbA4eq85K1LhGlGtyOcJSr6WhpcANjqtb6K1YPNajGAOOogXJSyniG+Xn9l0MSEeME+RSdnhDJ+bOO8ITE5ib226qD2ghC4hxItHBEcfgrCfPJ2c0HEwlmMzET3bldvpWNkLTpiVZQL+pzwei1K11gr8eSXnF81GcYokAyMnYoBabjBzSt2IWNrjiQhNJErL6GZxASHOapAcALn0upK+OtDbc+aWYrEiCOP5dC5Y3CnyxNXwx3gwPtKkwtOGSd3X8uA+vmpRX4fm0brTnLa+n05bmxPXTwtiFuaAQOaVOsmeYbjwQL2LUkL1fhOmiV2xghQUjClc8qIteS7RhZBtZR4miPeHmpPaSuC5c2jkjnB09ZA/LKwUcH3dkkwWJ9m/byVh/jgWAi35xWJ9R3trHQ1ThGGpFlx7UT9fJC1KtytVPBZUYJPLNBybjiI3BnYqf25GyV0HGPmiRVT8cPoy2mnhk7a9jz5eq4dXnjHkhnOuFs1By9FLRUIeRFpPkhG+9dSDHBoMDfggWV5cuLLsub3iOqge6fz85+ixYqSkQjTfqjMFkNSsZ91nMz8QFtYhMLT2M29jacd57z4QPuknafs22iwPp6i2YdJFuR2WLFfTv8AmxT+Q1rarbTKs5y0VixeoXwYLfkHrUQ7f4oGrQIPPyWLFzQWE2iP2U9CuCCFpYhtcZGUyWjSLiABJJAAG5J2A6yisdlFWk6H03gna0ieUtm6xYszVamVU1FIaqqU45YsqDluPyFYuy+W1X1mtdQqOpvIklr2hoN9eqwFlixTqJ+zDXZFceS5V+wVCbF7Tz1T80tx3YVw/wC1UDujxHqPPgsWLzrlKL7Hl0K6mSV6Jl7O7xgyOXBdTA/OKxYm9NY5xyxW/tED6h5fnNcvrmLQfzksWJxdgAV4nZDkQ7itLFDRZH//2Q=="/>
          <p:cNvSpPr>
            <a:spLocks noChangeAspect="1" noChangeArrowheads="1"/>
          </p:cNvSpPr>
          <p:nvPr/>
        </p:nvSpPr>
        <p:spPr bwMode="auto">
          <a:xfrm>
            <a:off x="228600" y="-1087438"/>
            <a:ext cx="1819275" cy="2514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a:solidFill>
                <a:srgbClr val="000000"/>
              </a:solidFill>
              <a:effectLst>
                <a:outerShdw blurRad="38100" dist="38100" dir="2700000" algn="tl">
                  <a:srgbClr val="000000">
                    <a:alpha val="43137"/>
                  </a:srgbClr>
                </a:outerShdw>
              </a:effectLst>
            </a:endParaRPr>
          </a:p>
        </p:txBody>
      </p:sp>
      <p:sp>
        <p:nvSpPr>
          <p:cNvPr id="6" name="Text Box 7"/>
          <p:cNvSpPr txBox="1">
            <a:spLocks noChangeArrowheads="1"/>
          </p:cNvSpPr>
          <p:nvPr/>
        </p:nvSpPr>
        <p:spPr bwMode="auto">
          <a:xfrm>
            <a:off x="2316610" y="6284937"/>
            <a:ext cx="4482206" cy="530915"/>
          </a:xfrm>
          <a:prstGeom prst="rect">
            <a:avLst/>
          </a:prstGeom>
          <a:solidFill>
            <a:srgbClr val="004F01"/>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Texto de </a:t>
            </a:r>
            <a:r>
              <a:rPr lang="es-PE" sz="900" dirty="0" err="1">
                <a:solidFill>
                  <a:srgbClr val="FFFFFF"/>
                </a:solidFill>
                <a:effectLst>
                  <a:outerShdw blurRad="38100" dist="38100" dir="2700000" algn="tl">
                    <a:srgbClr val="000000">
                      <a:alpha val="43137"/>
                    </a:srgbClr>
                  </a:outerShdw>
                </a:effectLst>
                <a:latin typeface="Poor Richard" pitchFamily="18" charset="0"/>
              </a:rPr>
              <a:t>Lectio</a:t>
            </a:r>
            <a:r>
              <a:rPr lang="es-PE" sz="9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900" dirty="0" err="1">
                <a:solidFill>
                  <a:srgbClr val="FFFFFF"/>
                </a:solidFill>
                <a:effectLst>
                  <a:outerShdw blurRad="38100" dist="38100" dir="2700000" algn="tl">
                    <a:srgbClr val="000000">
                      <a:alpha val="43137"/>
                    </a:srgbClr>
                  </a:outerShdw>
                </a:effectLst>
                <a:latin typeface="Poor Richard" pitchFamily="18" charset="0"/>
              </a:rPr>
              <a:t>Alva</a:t>
            </a:r>
            <a:r>
              <a:rPr lang="es-PE" sz="900" dirty="0">
                <a:solidFill>
                  <a:srgbClr val="FFFFFF"/>
                </a:solidFill>
                <a:effectLst>
                  <a:outerShdw blurRad="38100" dist="38100" dir="2700000" algn="tl">
                    <a:srgbClr val="000000">
                      <a:alpha val="43137"/>
                    </a:srgbClr>
                  </a:outerShdw>
                </a:effectLst>
                <a:latin typeface="Poor Richard" pitchFamily="18" charset="0"/>
              </a:rPr>
              <a:t> (Chuno) </a:t>
            </a:r>
            <a:r>
              <a:rPr lang="es-PE" sz="9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9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900" dirty="0">
                <a:solidFill>
                  <a:srgbClr val="FFFFFF"/>
                </a:solidFill>
                <a:effectLst>
                  <a:outerShdw blurRad="38100" dist="38100" dir="2700000" algn="tl">
                    <a:srgbClr val="000000">
                      <a:alpha val="43137"/>
                    </a:srgbClr>
                  </a:outerShdw>
                </a:effectLst>
                <a:latin typeface="Poor Richard" pitchFamily="18" charset="0"/>
              </a:rPr>
              <a:t> </a:t>
            </a:r>
            <a:r>
              <a:rPr lang="es-PE" sz="900" dirty="0" err="1">
                <a:solidFill>
                  <a:srgbClr val="FFFFFF"/>
                </a:solidFill>
                <a:effectLst>
                  <a:outerShdw blurRad="38100" dist="38100" dir="2700000" algn="tl">
                    <a:srgbClr val="000000">
                      <a:alpha val="43137"/>
                    </a:srgbClr>
                  </a:outerShdw>
                </a:effectLst>
                <a:latin typeface="Poor Richard" pitchFamily="18" charset="0"/>
              </a:rPr>
              <a:t>Power</a:t>
            </a:r>
            <a:r>
              <a:rPr lang="es-PE" sz="900" dirty="0">
                <a:solidFill>
                  <a:srgbClr val="FFFFFF"/>
                </a:solidFill>
                <a:effectLst>
                  <a:outerShdw blurRad="38100" dist="38100" dir="2700000" algn="tl">
                    <a:srgbClr val="000000">
                      <a:alpha val="43137"/>
                    </a:srgbClr>
                  </a:outerShdw>
                </a:effectLst>
                <a:latin typeface="Poor Richard" pitchFamily="18" charset="0"/>
              </a:rPr>
              <a:t> Point :  Sor Pilar </a:t>
            </a:r>
            <a:r>
              <a:rPr lang="es-PE" sz="900" dirty="0" err="1">
                <a:solidFill>
                  <a:srgbClr val="FFFFFF"/>
                </a:solidFill>
                <a:effectLst>
                  <a:outerShdw blurRad="38100" dist="38100" dir="2700000" algn="tl">
                    <a:srgbClr val="000000">
                      <a:alpha val="43137"/>
                    </a:srgbClr>
                  </a:outerShdw>
                </a:effectLst>
                <a:latin typeface="Poor Richard" pitchFamily="18" charset="0"/>
              </a:rPr>
              <a:t>Caycho</a:t>
            </a:r>
            <a:r>
              <a:rPr lang="es-PE" sz="900" dirty="0">
                <a:solidFill>
                  <a:srgbClr val="FFFFFF"/>
                </a:solidFill>
                <a:effectLst>
                  <a:outerShdw blurRad="38100" dist="38100" dir="2700000" algn="tl">
                    <a:srgbClr val="000000">
                      <a:alpha val="43137"/>
                    </a:srgbClr>
                  </a:outerShdw>
                </a:effectLst>
                <a:latin typeface="Poor Richard" pitchFamily="18" charset="0"/>
              </a:rPr>
              <a:t> Vela  - Hija de la Caridad de San Vicente de Paúl</a:t>
            </a:r>
          </a:p>
          <a:p>
            <a:pPr algn="ctr" fontAlgn="base">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www.hijasdelacaridadperu.org             www.cm.peru.com.pe</a:t>
            </a:r>
            <a:endParaRPr lang="es-PE" sz="900" dirty="0">
              <a:solidFill>
                <a:srgbClr val="FFFFFF"/>
              </a:solidFill>
              <a:effectLst>
                <a:outerShdw blurRad="38100" dist="38100" dir="2700000" algn="tl">
                  <a:srgbClr val="000000">
                    <a:alpha val="43137"/>
                  </a:srgbClr>
                </a:outerShdw>
              </a:effectLst>
              <a:latin typeface="Poor Richard" pitchFamily="18" charset="0"/>
            </a:endParaRPr>
          </a:p>
        </p:txBody>
      </p:sp>
    </p:spTree>
    <p:extLst>
      <p:ext uri="{BB962C8B-B14F-4D97-AF65-F5344CB8AC3E}">
        <p14:creationId xmlns:p14="http://schemas.microsoft.com/office/powerpoint/2010/main" val="773501719"/>
      </p:ext>
    </p:extLst>
  </p:cSld>
  <p:clrMapOvr>
    <a:masterClrMapping/>
  </p:clrMapOvr>
  <mc:AlternateContent xmlns:mc="http://schemas.openxmlformats.org/markup-compatibility/2006" xmlns:p14="http://schemas.microsoft.com/office/powerpoint/2010/main">
    <mc:Choice Requires="p14">
      <p:transition spd="slow">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2579" y="368046"/>
            <a:ext cx="8341845" cy="6108954"/>
          </a:xfrm>
          <a:prstGeom prst="rect">
            <a:avLst/>
          </a:prstGeom>
        </p:spPr>
      </p:pic>
      <p:sp>
        <p:nvSpPr>
          <p:cNvPr id="3" name="2 Rectángulo"/>
          <p:cNvSpPr/>
          <p:nvPr/>
        </p:nvSpPr>
        <p:spPr>
          <a:xfrm>
            <a:off x="392580" y="4188390"/>
            <a:ext cx="8179920" cy="1815882"/>
          </a:xfrm>
          <a:prstGeom prst="rect">
            <a:avLst/>
          </a:prstGeom>
        </p:spPr>
        <p:txBody>
          <a:bodyPr wrap="square">
            <a:spAutoFit/>
          </a:bodyPr>
          <a:lstStyle/>
          <a:p>
            <a:pPr algn="ctr" fontAlgn="base">
              <a:spcBef>
                <a:spcPct val="0"/>
              </a:spcBef>
            </a:pP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erlin Sans FB" panose="020E0602020502020306" pitchFamily="34" charset="0"/>
              </a:rPr>
              <a:t>Discípulo es aquella persona que ha identificado su vida con la de Cristo. Esta identificación implica conflictos y sufrimientos, pero también una </a:t>
            </a:r>
            <a:r>
              <a:rPr lang="es-PE" sz="2800" dirty="0" smtClean="0">
                <a:solidFill>
                  <a:schemeClr val="bg1"/>
                </a:solidFill>
                <a:effectLst>
                  <a:glow rad="101600">
                    <a:schemeClr val="accent4">
                      <a:satMod val="175000"/>
                      <a:alpha val="40000"/>
                    </a:schemeClr>
                  </a:glow>
                  <a:outerShdw blurRad="50800" dist="38100" algn="l" rotWithShape="0">
                    <a:prstClr val="black"/>
                  </a:outerShdw>
                </a:effectLst>
                <a:latin typeface="Berlin Sans FB" panose="020E0602020502020306" pitchFamily="34" charset="0"/>
              </a:rPr>
              <a:t>                       generosa </a:t>
            </a:r>
            <a:r>
              <a:rPr lang="es-PE" sz="2800" dirty="0">
                <a:solidFill>
                  <a:schemeClr val="bg1"/>
                </a:solidFill>
                <a:effectLst>
                  <a:glow rad="101600">
                    <a:schemeClr val="accent4">
                      <a:satMod val="175000"/>
                      <a:alpha val="40000"/>
                    </a:schemeClr>
                  </a:glow>
                  <a:outerShdw blurRad="50800" dist="38100" algn="l" rotWithShape="0">
                    <a:prstClr val="black"/>
                  </a:outerShdw>
                </a:effectLst>
                <a:latin typeface="Berlin Sans FB" panose="020E0602020502020306" pitchFamily="34" charset="0"/>
              </a:rPr>
              <a:t>recompensa. </a:t>
            </a:r>
          </a:p>
        </p:txBody>
      </p:sp>
      <p:sp>
        <p:nvSpPr>
          <p:cNvPr id="5" name="4 Rectángulo"/>
          <p:cNvSpPr/>
          <p:nvPr/>
        </p:nvSpPr>
        <p:spPr>
          <a:xfrm>
            <a:off x="3436695" y="465572"/>
            <a:ext cx="2511380" cy="425042"/>
          </a:xfrm>
          <a:prstGeom prst="rect">
            <a:avLst/>
          </a:prstGeom>
          <a:noFill/>
        </p:spPr>
        <p:txBody>
          <a:bodyPr wrap="none" lIns="91440" tIns="45720" rIns="91440" bIns="45720">
            <a:prstTxWarp prst="textWave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s-ES_tradnl" sz="2000" b="1" dirty="0">
                <a:ln w="11430"/>
                <a:solidFill>
                  <a:schemeClr val="bg1"/>
                </a:solidFill>
                <a:effectLst>
                  <a:outerShdw blurRad="50800" dist="39000" dir="5460000" algn="tl">
                    <a:srgbClr val="000000">
                      <a:alpha val="38000"/>
                    </a:srgbClr>
                  </a:outerShdw>
                </a:effectLst>
                <a:latin typeface="Segoe UI Black" panose="020B0A02040204020203" pitchFamily="34" charset="0"/>
                <a:ea typeface="Segoe UI Black" panose="020B0A02040204020203" pitchFamily="34" charset="0"/>
              </a:rPr>
              <a:t>AMBIENTACIÓN:  </a:t>
            </a:r>
            <a:endParaRPr lang="es-PE" sz="2000" b="1" dirty="0">
              <a:ln w="11430"/>
              <a:solidFill>
                <a:schemeClr val="bg1"/>
              </a:solidFill>
              <a:effectLst>
                <a:outerShdw blurRad="50800" dist="39000" dir="5460000" algn="tl">
                  <a:srgbClr val="000000">
                    <a:alpha val="38000"/>
                  </a:srgbClr>
                </a:outerShdw>
              </a:effectLst>
              <a:latin typeface="Segoe UI Black" panose="020B0A02040204020203" pitchFamily="34" charset="0"/>
              <a:ea typeface="Segoe UI Black" panose="020B0A02040204020203" pitchFamily="34" charset="0"/>
            </a:endParaRPr>
          </a:p>
        </p:txBody>
      </p:sp>
      <p:sp>
        <p:nvSpPr>
          <p:cNvPr id="6" name="Rectangle 8"/>
          <p:cNvSpPr>
            <a:spLocks noChangeArrowheads="1"/>
          </p:cNvSpPr>
          <p:nvPr/>
        </p:nvSpPr>
        <p:spPr bwMode="auto">
          <a:xfrm>
            <a:off x="4357686" y="642918"/>
            <a:ext cx="4143404" cy="2143140"/>
          </a:xfrm>
          <a:prstGeom prst="rect">
            <a:avLst/>
          </a:prstGeom>
          <a:noFill/>
          <a:ln w="9525">
            <a:noFill/>
            <a:miter lim="800000"/>
            <a:headEnd/>
            <a:tailEnd/>
          </a:ln>
          <a:effectLst/>
        </p:spPr>
        <p:txBody>
          <a:bodyPr/>
          <a:lstStyle/>
          <a:p>
            <a:pPr marL="342900" indent="-342900" algn="r" fontAlgn="base">
              <a:spcBef>
                <a:spcPct val="20000"/>
              </a:spcBef>
              <a:spcAft>
                <a:spcPct val="0"/>
              </a:spcAft>
            </a:pPr>
            <a:endParaRPr lang="es-ES_tradnl" sz="2800" dirty="0">
              <a:ln w="18415" cmpd="sng">
                <a:solidFill>
                  <a:srgbClr val="FFFF00"/>
                </a:solidFill>
                <a:prstDash val="solid"/>
              </a:ln>
              <a:solidFill>
                <a:srgbClr val="FFFF00"/>
              </a:solidFill>
              <a:effectLst>
                <a:glow rad="228600">
                  <a:srgbClr val="000000"/>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9552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2109" y="343868"/>
            <a:ext cx="8374447" cy="6106627"/>
          </a:xfrm>
          <a:prstGeom prst="rect">
            <a:avLst/>
          </a:prstGeom>
        </p:spPr>
      </p:pic>
      <p:sp>
        <p:nvSpPr>
          <p:cNvPr id="5" name="Rectangle 5"/>
          <p:cNvSpPr>
            <a:spLocks noChangeArrowheads="1"/>
          </p:cNvSpPr>
          <p:nvPr/>
        </p:nvSpPr>
        <p:spPr bwMode="auto">
          <a:xfrm>
            <a:off x="4542216" y="590551"/>
            <a:ext cx="3696458" cy="4893647"/>
          </a:xfrm>
          <a:prstGeom prst="rect">
            <a:avLst/>
          </a:prstGeom>
          <a:noFill/>
          <a:ln w="9525">
            <a:noFill/>
            <a:miter lim="800000"/>
            <a:headEnd/>
            <a:tailEnd/>
          </a:ln>
        </p:spPr>
        <p:txBody>
          <a:bodyPr wrap="square">
            <a:spAutoFit/>
          </a:bodyPr>
          <a:lstStyle/>
          <a:p>
            <a:pPr marL="514350" indent="-514350" algn="ctr" fontAlgn="base">
              <a:spcBef>
                <a:spcPct val="0"/>
              </a:spcBef>
              <a:spcAft>
                <a:spcPct val="0"/>
              </a:spcAft>
              <a:buFontTx/>
              <a:buAutoNum type="arabicPeriod"/>
            </a:pPr>
            <a:r>
              <a:rPr lang="es-PE" sz="2400" b="1" i="1" dirty="0">
                <a:effectLst>
                  <a:outerShdw blurRad="38100" dist="38100" dir="2700000" algn="tl">
                    <a:srgbClr val="000000">
                      <a:alpha val="43137"/>
                    </a:srgbClr>
                  </a:outerShdw>
                </a:effectLst>
                <a:latin typeface="Tekton Pro" panose="020F0603020208020904" pitchFamily="34" charset="0"/>
              </a:rPr>
              <a:t>Oración </a:t>
            </a:r>
            <a:r>
              <a:rPr lang="es-PE" sz="2400" b="1" i="1" dirty="0" smtClean="0">
                <a:effectLst>
                  <a:outerShdw blurRad="38100" dist="38100" dir="2700000" algn="tl">
                    <a:srgbClr val="000000">
                      <a:alpha val="43137"/>
                    </a:srgbClr>
                  </a:outerShdw>
                </a:effectLst>
                <a:latin typeface="Tekton Pro" panose="020F0603020208020904" pitchFamily="34" charset="0"/>
              </a:rPr>
              <a:t>inicial</a:t>
            </a:r>
          </a:p>
          <a:p>
            <a:pPr algn="ctr" fontAlgn="base">
              <a:spcBef>
                <a:spcPct val="0"/>
              </a:spcBef>
              <a:spcAft>
                <a:spcPct val="0"/>
              </a:spcAft>
            </a:pPr>
            <a:r>
              <a:rPr lang="es-PE" sz="2400" b="1" i="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Haciéndote </a:t>
            </a:r>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hermano nuestro, </a:t>
            </a:r>
            <a:r>
              <a:rPr lang="es-PE" sz="2400" b="1" i="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Señor</a:t>
            </a:r>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 </a:t>
            </a:r>
            <a:r>
              <a:rPr lang="es-PE" sz="2400" b="1" i="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has </a:t>
            </a:r>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querido tocar a la </a:t>
            </a:r>
            <a:r>
              <a:rPr lang="es-PE" sz="2400" b="1" i="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puerta de </a:t>
            </a:r>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nuestra propia carne…</a:t>
            </a:r>
          </a:p>
          <a:p>
            <a:pPr algn="ctr" fontAlgn="base">
              <a:spcBef>
                <a:spcPct val="0"/>
              </a:spcBef>
              <a:spcAft>
                <a:spcPct val="0"/>
              </a:spcAft>
            </a:pPr>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nuestra hospitalidad hacia Ti</a:t>
            </a:r>
            <a:r>
              <a:rPr lang="es-PE" sz="2400" b="1" i="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 ha </a:t>
            </a:r>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sido el inicio de nuestra felicidad.</a:t>
            </a:r>
          </a:p>
          <a:p>
            <a:pPr algn="ctr" fontAlgn="base">
              <a:spcBef>
                <a:spcPct val="0"/>
              </a:spcBef>
              <a:spcAft>
                <a:spcPct val="0"/>
              </a:spcAft>
            </a:pPr>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Continúa llegando hasta nosotros</a:t>
            </a:r>
            <a:r>
              <a:rPr lang="es-PE" sz="2400" b="1" i="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 en </a:t>
            </a:r>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cada uno de tus pequeños y pobres,</a:t>
            </a:r>
          </a:p>
          <a:p>
            <a:pPr algn="ctr" fontAlgn="base">
              <a:spcBef>
                <a:spcPct val="0"/>
              </a:spcBef>
              <a:spcAft>
                <a:spcPct val="0"/>
              </a:spcAft>
            </a:pPr>
            <a:r>
              <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de tus elegidos y </a:t>
            </a:r>
            <a:r>
              <a:rPr lang="es-PE" sz="2400" b="1" i="1" dirty="0" smtClean="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rPr>
              <a:t>                           enviados.</a:t>
            </a:r>
            <a:endParaRPr lang="es-PE" sz="2400" b="1" i="1" dirty="0">
              <a:solidFill>
                <a:schemeClr val="bg1"/>
              </a:solidFill>
              <a:effectLst>
                <a:glow rad="228600">
                  <a:schemeClr val="accent4">
                    <a:satMod val="175000"/>
                    <a:alpha val="40000"/>
                  </a:schemeClr>
                </a:glow>
                <a:outerShdw blurRad="38100" dist="38100" dir="2700000" algn="tl">
                  <a:srgbClr val="000000">
                    <a:alpha val="43137"/>
                  </a:srgbClr>
                </a:outerShdw>
              </a:effectLst>
              <a:latin typeface="Tekton Pro" panose="020F0603020208020904" pitchFamily="34" charset="0"/>
            </a:endParaRPr>
          </a:p>
        </p:txBody>
      </p:sp>
    </p:spTree>
    <p:extLst>
      <p:ext uri="{BB962C8B-B14F-4D97-AF65-F5344CB8AC3E}">
        <p14:creationId xmlns:p14="http://schemas.microsoft.com/office/powerpoint/2010/main" val="417507898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04389" y="328236"/>
            <a:ext cx="8401461" cy="6186864"/>
          </a:xfrm>
          <a:prstGeom prst="rect">
            <a:avLst/>
          </a:prstGeom>
        </p:spPr>
      </p:pic>
      <p:sp>
        <p:nvSpPr>
          <p:cNvPr id="5" name="Rectangle 5"/>
          <p:cNvSpPr>
            <a:spLocks noChangeArrowheads="1"/>
          </p:cNvSpPr>
          <p:nvPr/>
        </p:nvSpPr>
        <p:spPr bwMode="auto">
          <a:xfrm>
            <a:off x="4741895" y="895350"/>
            <a:ext cx="3305176" cy="4524315"/>
          </a:xfrm>
          <a:prstGeom prst="rect">
            <a:avLst/>
          </a:prstGeom>
          <a:noFill/>
          <a:ln w="9525">
            <a:noFill/>
            <a:miter lim="800000"/>
            <a:headEnd/>
            <a:tailEnd/>
          </a:ln>
        </p:spPr>
        <p:txBody>
          <a:bodyPr wrap="square">
            <a:spAutoFit/>
          </a:bodyPr>
          <a:lstStyle/>
          <a:p>
            <a:pPr algn="ctr" fontAlgn="base">
              <a:spcBef>
                <a:spcPct val="0"/>
              </a:spcBef>
              <a:spcAft>
                <a:spcPct val="0"/>
              </a:spcAft>
            </a:pPr>
            <a:r>
              <a:rPr lang="es-PE" sz="2400" b="1" i="1" dirty="0" smtClean="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Mantén </a:t>
            </a:r>
            <a:r>
              <a:rPr lang="es-PE" sz="2400" b="1" i="1"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abierto nuestro corazón</a:t>
            </a:r>
          </a:p>
          <a:p>
            <a:pPr algn="ctr" fontAlgn="base">
              <a:spcBef>
                <a:spcPct val="0"/>
              </a:spcBef>
              <a:spcAft>
                <a:spcPct val="0"/>
              </a:spcAft>
            </a:pPr>
            <a:r>
              <a:rPr lang="es-PE" sz="2400" b="1" i="1"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para recibirte en tus evangelizadores,</a:t>
            </a:r>
          </a:p>
          <a:p>
            <a:pPr algn="ctr" fontAlgn="base">
              <a:spcBef>
                <a:spcPct val="0"/>
              </a:spcBef>
              <a:spcAft>
                <a:spcPct val="0"/>
              </a:spcAft>
            </a:pPr>
            <a:r>
              <a:rPr lang="es-PE" sz="2400" b="1" i="1"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y merecer con ellos la recompensa </a:t>
            </a:r>
          </a:p>
          <a:p>
            <a:pPr algn="ctr" fontAlgn="base">
              <a:spcBef>
                <a:spcPct val="0"/>
              </a:spcBef>
              <a:spcAft>
                <a:spcPct val="0"/>
              </a:spcAft>
            </a:pPr>
            <a:r>
              <a:rPr lang="es-PE" sz="2400" b="1" i="1"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reservada a los profetas.</a:t>
            </a:r>
          </a:p>
          <a:p>
            <a:pPr algn="ctr" fontAlgn="base">
              <a:spcBef>
                <a:spcPct val="0"/>
              </a:spcBef>
              <a:spcAft>
                <a:spcPct val="0"/>
              </a:spcAft>
            </a:pPr>
            <a:r>
              <a:rPr lang="es-PE" sz="2400" b="1" i="1"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¡Oh Cristo, huésped de nuestra vida,</a:t>
            </a:r>
          </a:p>
          <a:p>
            <a:pPr algn="ctr" fontAlgn="base">
              <a:spcBef>
                <a:spcPct val="0"/>
              </a:spcBef>
              <a:spcAft>
                <a:spcPct val="0"/>
              </a:spcAft>
            </a:pPr>
            <a:r>
              <a:rPr lang="es-PE" sz="2400" b="1" i="1"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inicio de la buena nueva de la salvación!</a:t>
            </a:r>
          </a:p>
          <a:p>
            <a:pPr algn="ctr" fontAlgn="base">
              <a:spcBef>
                <a:spcPct val="0"/>
              </a:spcBef>
              <a:spcAft>
                <a:spcPct val="0"/>
              </a:spcAft>
            </a:pPr>
            <a:r>
              <a:rPr lang="es-PE" sz="2400" b="1" i="1"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Amén</a:t>
            </a:r>
            <a:r>
              <a:rPr lang="es-PE" sz="2400" b="1" i="1" dirty="0" smtClean="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rPr>
              <a:t>.</a:t>
            </a:r>
            <a:endParaRPr lang="es-PE" sz="2400" b="1" i="1" dirty="0">
              <a:solidFill>
                <a:schemeClr val="bg1"/>
              </a:solidFill>
              <a:effectLst>
                <a:glow rad="165100">
                  <a:schemeClr val="accent4">
                    <a:satMod val="175000"/>
                    <a:alpha val="40000"/>
                  </a:schemeClr>
                </a:glow>
                <a:outerShdw blurRad="50800" dist="381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54726651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cc/27/56/cc2756a2ed8ba85803f2d5929b95737f.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342901" y="398464"/>
            <a:ext cx="8372474" cy="60975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9"/>
          <p:cNvSpPr txBox="1">
            <a:spLocks noChangeArrowheads="1"/>
          </p:cNvSpPr>
          <p:nvPr/>
        </p:nvSpPr>
        <p:spPr bwMode="auto">
          <a:xfrm>
            <a:off x="1696389" y="1456968"/>
            <a:ext cx="4123386" cy="2333982"/>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algn="ctr" fontAlgn="base">
              <a:spcAft>
                <a:spcPct val="0"/>
              </a:spcAft>
              <a:defRPr/>
            </a:pPr>
            <a:r>
              <a:rPr lang="es-PE" sz="1900" b="1" i="1" kern="0" dirty="0" smtClean="0">
                <a:latin typeface="Comic Sans MS" panose="030F0702030302020204" pitchFamily="66" charset="0"/>
                <a:cs typeface="Times New Roman" pitchFamily="18" charset="0"/>
              </a:rPr>
              <a:t>Jesús </a:t>
            </a:r>
            <a:r>
              <a:rPr lang="es-PE" sz="1900" b="1" i="1" kern="0" dirty="0">
                <a:latin typeface="Comic Sans MS" panose="030F0702030302020204" pitchFamily="66" charset="0"/>
                <a:cs typeface="Times New Roman" pitchFamily="18" charset="0"/>
              </a:rPr>
              <a:t>no engaña y señala con claridad las dificultades que comporta la misión. Valen para todos los bautizados, que por el hecho de serlo son también enviados a evangelizar, a ser discípulos misioneros. Escuchemos</a:t>
            </a:r>
            <a:r>
              <a:rPr lang="es-PE" sz="1900" b="1" i="1" kern="0" dirty="0" smtClean="0">
                <a:latin typeface="Comic Sans MS" panose="030F0702030302020204" pitchFamily="66" charset="0"/>
                <a:cs typeface="Times New Roman" pitchFamily="18" charset="0"/>
              </a:rPr>
              <a:t>.</a:t>
            </a:r>
            <a:endParaRPr lang="es-ES_tradnl" sz="1900" b="1" i="1" kern="0" dirty="0">
              <a:latin typeface="Comic Sans MS" panose="030F0702030302020204" pitchFamily="66" charset="0"/>
              <a:cs typeface="Times New Roman" pitchFamily="18" charset="0"/>
            </a:endParaRPr>
          </a:p>
        </p:txBody>
      </p:sp>
      <p:sp>
        <p:nvSpPr>
          <p:cNvPr id="8" name="Rectangle 9"/>
          <p:cNvSpPr txBox="1">
            <a:spLocks noChangeArrowheads="1"/>
          </p:cNvSpPr>
          <p:nvPr/>
        </p:nvSpPr>
        <p:spPr bwMode="auto">
          <a:xfrm>
            <a:off x="3156435" y="398464"/>
            <a:ext cx="2110890" cy="354012"/>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lstStyle/>
          <a:p>
            <a:pPr fontAlgn="base">
              <a:spcAft>
                <a:spcPct val="0"/>
              </a:spcAft>
              <a:defRPr/>
            </a:pPr>
            <a:r>
              <a:rPr lang="es-PE" sz="2400" i="1" kern="0" dirty="0">
                <a:solidFill>
                  <a:srgbClr val="FFFFFF"/>
                </a:solidFill>
                <a:effectLst>
                  <a:glow rad="101600">
                    <a:srgbClr val="2A0000">
                      <a:alpha val="60000"/>
                    </a:srgbClr>
                  </a:glow>
                  <a:outerShdw blurRad="50800" dist="38100" dir="10800000" algn="r" rotWithShape="0">
                    <a:srgbClr val="FF0000"/>
                  </a:outerShdw>
                </a:effectLst>
                <a:latin typeface="Comic Sans MS" panose="030F0702030302020204" pitchFamily="66" charset="0"/>
                <a:cs typeface="Times New Roman" pitchFamily="18" charset="0"/>
              </a:rPr>
              <a:t>Motivación</a:t>
            </a:r>
            <a:r>
              <a:rPr lang="es-PE" sz="2400" i="1" kern="0" dirty="0" smtClean="0">
                <a:solidFill>
                  <a:srgbClr val="FFFFFF"/>
                </a:solidFill>
                <a:effectLst>
                  <a:glow rad="101600">
                    <a:srgbClr val="2A0000">
                      <a:alpha val="60000"/>
                    </a:srgbClr>
                  </a:glow>
                  <a:outerShdw blurRad="50800" dist="38100" dir="10800000" algn="r" rotWithShape="0">
                    <a:srgbClr val="FF0000"/>
                  </a:outerShdw>
                </a:effectLst>
                <a:latin typeface="Comic Sans MS" panose="030F0702030302020204" pitchFamily="66" charset="0"/>
                <a:cs typeface="Times New Roman" pitchFamily="18" charset="0"/>
              </a:rPr>
              <a:t>:</a:t>
            </a:r>
            <a:endParaRPr lang="es-ES_tradnl" sz="2400" i="1" kern="0" dirty="0">
              <a:solidFill>
                <a:srgbClr val="FFFFFF"/>
              </a:solidFill>
              <a:effectLst>
                <a:glow rad="101600">
                  <a:srgbClr val="2A0000">
                    <a:alpha val="60000"/>
                  </a:srgbClr>
                </a:glow>
                <a:outerShdw blurRad="50800" dist="38100" dir="10800000" algn="r" rotWithShape="0">
                  <a:srgbClr val="FF0000"/>
                </a:outerShdw>
              </a:effectLst>
              <a:latin typeface="Comic Sans MS" panose="030F0702030302020204" pitchFamily="66" charset="0"/>
              <a:cs typeface="Times New Roman" pitchFamily="18" charset="0"/>
            </a:endParaRP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42901" y="404764"/>
            <a:ext cx="2645664" cy="1034795"/>
          </a:xfrm>
          <a:prstGeom prst="roundRect">
            <a:avLst/>
          </a:prstGeom>
        </p:spPr>
      </p:pic>
    </p:spTree>
    <p:extLst>
      <p:ext uri="{BB962C8B-B14F-4D97-AF65-F5344CB8AC3E}">
        <p14:creationId xmlns:p14="http://schemas.microsoft.com/office/powerpoint/2010/main" val="3226313626"/>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2200"/>
                            </p:stCondLst>
                            <p:childTnLst>
                              <p:par>
                                <p:cTn id="10" presetID="2" presetClass="entr" presetSubtype="12"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0-#ppt_w/2"/>
                                          </p:val>
                                        </p:tav>
                                        <p:tav tm="100000">
                                          <p:val>
                                            <p:strVal val="#ppt_x"/>
                                          </p:val>
                                        </p:tav>
                                      </p:tavLst>
                                    </p:anim>
                                    <p:anim calcmode="lin" valueType="num">
                                      <p:cBhvr additive="base">
                                        <p:cTn id="13"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8901" y="390144"/>
            <a:ext cx="8325523" cy="6086856"/>
          </a:xfrm>
          <a:prstGeom prst="rect">
            <a:avLst/>
          </a:prstGeom>
          <a:scene3d>
            <a:camera prst="orthographicFront"/>
            <a:lightRig rig="threePt" dir="t"/>
          </a:scene3d>
          <a:sp3d>
            <a:bevelT/>
          </a:sp3d>
        </p:spPr>
      </p:pic>
      <p:sp>
        <p:nvSpPr>
          <p:cNvPr id="7" name="Rectangle 7"/>
          <p:cNvSpPr>
            <a:spLocks noChangeArrowheads="1"/>
          </p:cNvSpPr>
          <p:nvPr/>
        </p:nvSpPr>
        <p:spPr bwMode="auto">
          <a:xfrm>
            <a:off x="742277" y="390144"/>
            <a:ext cx="34677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s-PE" sz="2800" b="1" i="1" dirty="0" smtClean="0">
                <a:effectLst>
                  <a:outerShdw blurRad="38100" dist="38100" dir="2700000" algn="tl">
                    <a:srgbClr val="000000">
                      <a:alpha val="43137"/>
                    </a:srgbClr>
                  </a:outerShdw>
                </a:effectLst>
                <a:latin typeface="Comic Sans MS" pitchFamily="66" charset="0"/>
              </a:rPr>
              <a:t>Mateo 10, 37-42</a:t>
            </a:r>
            <a:endParaRPr lang="es-ES" sz="2800" b="1" dirty="0">
              <a:effectLst>
                <a:outerShdw blurRad="38100" dist="38100" dir="2700000" algn="tl">
                  <a:srgbClr val="000000">
                    <a:alpha val="43137"/>
                  </a:srgbClr>
                </a:outerShdw>
              </a:effectLst>
              <a:latin typeface="Georgia" panose="02040502050405020303" pitchFamily="18" charset="0"/>
            </a:endParaRPr>
          </a:p>
        </p:txBody>
      </p:sp>
      <p:sp>
        <p:nvSpPr>
          <p:cNvPr id="5" name="Rectangle 7"/>
          <p:cNvSpPr>
            <a:spLocks noChangeArrowheads="1"/>
          </p:cNvSpPr>
          <p:nvPr/>
        </p:nvSpPr>
        <p:spPr bwMode="auto">
          <a:xfrm>
            <a:off x="408901" y="4907340"/>
            <a:ext cx="8239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s-ES" sz="2400" b="1" baseline="30000" dirty="0">
                <a:solidFill>
                  <a:srgbClr val="FFFF00"/>
                </a:solidFill>
                <a:effectLst>
                  <a:glow rad="63500">
                    <a:schemeClr val="accent4">
                      <a:satMod val="175000"/>
                      <a:alpha val="40000"/>
                    </a:schemeClr>
                  </a:glow>
                  <a:outerShdw blurRad="50800" dist="38100" algn="l" rotWithShape="0">
                    <a:prstClr val="black"/>
                  </a:outerShdw>
                </a:effectLst>
                <a:latin typeface="Georgia" panose="02040502050405020303" pitchFamily="18" charset="0"/>
                <a:cs typeface="Times New Roman" pitchFamily="18" charset="0"/>
              </a:rPr>
              <a:t> </a:t>
            </a:r>
            <a:r>
              <a:rPr lang="es-ES" sz="2400" b="1" baseline="30000" dirty="0" smtClean="0">
                <a:solidFill>
                  <a:srgbClr val="FFFF00"/>
                </a:solidFill>
                <a:effectLst>
                  <a:glow rad="63500">
                    <a:schemeClr val="accent4">
                      <a:satMod val="175000"/>
                      <a:alpha val="40000"/>
                    </a:schemeClr>
                  </a:glow>
                  <a:outerShdw blurRad="50800" dist="38100" algn="l" rotWithShape="0">
                    <a:prstClr val="black"/>
                  </a:outerShdw>
                </a:effectLst>
                <a:latin typeface="Georgia" panose="02040502050405020303" pitchFamily="18" charset="0"/>
                <a:cs typeface="Times New Roman" pitchFamily="18" charset="0"/>
              </a:rPr>
              <a:t>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En aquel tiempo dijo Jesús a sus discípulos: “El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que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quiere a su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padre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o a su madre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más que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a mí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no es digno de mí;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el que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quiere a su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hijo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o a su hija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más que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a mí </a:t>
            </a:r>
            <a:r>
              <a:rPr lang="es-PE" sz="2400" b="1" i="1" dirty="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no es digno de </a:t>
            </a:r>
            <a:r>
              <a:rPr lang="es-PE" sz="2400" b="1" i="1" dirty="0" smtClean="0">
                <a:solidFill>
                  <a:srgbClr val="FFFFFF"/>
                </a:solidFill>
                <a:effectLst>
                  <a:glow rad="63500">
                    <a:schemeClr val="accent4">
                      <a:satMod val="175000"/>
                      <a:alpha val="40000"/>
                    </a:schemeClr>
                  </a:glow>
                  <a:outerShdw blurRad="50800" dist="38100" algn="l" rotWithShape="0">
                    <a:prstClr val="black"/>
                  </a:outerShdw>
                </a:effectLst>
                <a:latin typeface="Comic Sans MS" pitchFamily="66" charset="0"/>
              </a:rPr>
              <a:t>mí;</a:t>
            </a:r>
            <a:endParaRPr lang="es-ES" sz="2400" b="1" dirty="0">
              <a:solidFill>
                <a:srgbClr val="FFFF00"/>
              </a:solidFill>
              <a:effectLst>
                <a:glow rad="63500">
                  <a:schemeClr val="accent4">
                    <a:satMod val="175000"/>
                    <a:alpha val="40000"/>
                  </a:schemeClr>
                </a:glow>
                <a:outerShdw blurRad="50800" dist="38100" algn="l" rotWithShape="0">
                  <a:prstClr val="black"/>
                </a:outerShdw>
              </a:effectLst>
              <a:latin typeface="Georgia" panose="02040502050405020303" pitchFamily="18" charset="0"/>
            </a:endParaRPr>
          </a:p>
        </p:txBody>
      </p:sp>
    </p:spTree>
    <p:extLst>
      <p:ext uri="{BB962C8B-B14F-4D97-AF65-F5344CB8AC3E}">
        <p14:creationId xmlns:p14="http://schemas.microsoft.com/office/powerpoint/2010/main" val="72941375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71474" y="361188"/>
            <a:ext cx="8429625" cy="6134862"/>
          </a:xfrm>
          <a:prstGeom prst="rect">
            <a:avLst/>
          </a:prstGeom>
          <a:scene3d>
            <a:camera prst="orthographicFront"/>
            <a:lightRig rig="threePt" dir="t"/>
          </a:scene3d>
          <a:sp3d>
            <a:bevelT prst="relaxedInset"/>
          </a:sp3d>
        </p:spPr>
      </p:pic>
      <p:sp>
        <p:nvSpPr>
          <p:cNvPr id="9" name="Rectangle 7"/>
          <p:cNvSpPr>
            <a:spLocks noChangeArrowheads="1"/>
          </p:cNvSpPr>
          <p:nvPr/>
        </p:nvSpPr>
        <p:spPr bwMode="auto">
          <a:xfrm>
            <a:off x="1017296" y="5237368"/>
            <a:ext cx="7166558" cy="954107"/>
          </a:xfrm>
          <a:prstGeom prst="rect">
            <a:avLst/>
          </a:prstGeom>
          <a:noFill/>
          <a:ln>
            <a:noFill/>
          </a:ln>
          <a:effectLst/>
          <a:extLst/>
        </p:spPr>
        <p:txBody>
          <a:bodyPr wrap="square">
            <a:spAutoFit/>
          </a:bodyPr>
          <a:lstStyle/>
          <a:p>
            <a:pPr algn="ctr" fontAlgn="base">
              <a:spcBef>
                <a:spcPct val="0"/>
              </a:spcBef>
              <a:spcAft>
                <a:spcPct val="0"/>
              </a:spcAft>
            </a:pPr>
            <a:r>
              <a:rPr lang="es-PE" sz="24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y</a:t>
            </a:r>
            <a:r>
              <a:rPr lang="es-PE"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 </a:t>
            </a:r>
            <a:r>
              <a:rPr lang="es-PE"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el que no toma su </a:t>
            </a:r>
            <a:r>
              <a:rPr lang="es-PE"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cruz </a:t>
            </a:r>
            <a:r>
              <a:rPr lang="es-PE"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y </a:t>
            </a:r>
            <a:r>
              <a:rPr lang="es-PE"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me sigue  </a:t>
            </a:r>
            <a:r>
              <a:rPr lang="es-PE" sz="2800" b="1" i="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no es digno de mí.</a:t>
            </a:r>
            <a:endParaRPr lang="es-PE" sz="2800"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Georgia" pitchFamily="18" charset="0"/>
            </a:endParaRPr>
          </a:p>
        </p:txBody>
      </p:sp>
      <p:sp>
        <p:nvSpPr>
          <p:cNvPr id="5" name="Rectangle 7"/>
          <p:cNvSpPr>
            <a:spLocks noChangeArrowheads="1"/>
          </p:cNvSpPr>
          <p:nvPr/>
        </p:nvSpPr>
        <p:spPr bwMode="auto">
          <a:xfrm>
            <a:off x="6491981" y="941736"/>
            <a:ext cx="1872208" cy="584775"/>
          </a:xfrm>
          <a:prstGeom prst="rect">
            <a:avLst/>
          </a:prstGeom>
          <a:noFill/>
          <a:ln>
            <a:noFill/>
          </a:ln>
          <a:effectLst/>
          <a:extLst/>
        </p:spPr>
        <p:txBody>
          <a:bodyPr wrap="square">
            <a:spAutoFit/>
          </a:bodyPr>
          <a:lstStyle/>
          <a:p>
            <a:pPr algn="r" fontAlgn="base">
              <a:spcBef>
                <a:spcPct val="0"/>
              </a:spcBef>
              <a:spcAft>
                <a:spcPct val="0"/>
              </a:spcAft>
            </a:pPr>
            <a:r>
              <a:rPr lang="es-ES" sz="3200" b="1" dirty="0">
                <a:solidFill>
                  <a:srgbClr val="FFFF00"/>
                </a:solidFill>
                <a:effectLst>
                  <a:outerShdw blurRad="50800" dist="38100" dir="13500000" algn="br" rotWithShape="0">
                    <a:srgbClr val="C00000"/>
                  </a:outerShdw>
                </a:effectLst>
                <a:latin typeface="Arial Narrow" panose="020B0606020202030204" pitchFamily="34" charset="0"/>
                <a:cs typeface="Times New Roman" pitchFamily="18" charset="0"/>
              </a:rPr>
              <a:t> </a:t>
            </a:r>
            <a:endParaRPr lang="es-ES" sz="3200" b="1" dirty="0">
              <a:solidFill>
                <a:srgbClr val="FFFF00"/>
              </a:solidFill>
              <a:effectLst>
                <a:outerShdw blurRad="50800" dist="38100" dir="13500000" algn="br" rotWithShape="0">
                  <a:srgbClr val="C00000"/>
                </a:outerShdw>
              </a:effectLst>
              <a:latin typeface="Arial Narrow" panose="020B0606020202030204" pitchFamily="34" charset="0"/>
            </a:endParaRPr>
          </a:p>
        </p:txBody>
      </p:sp>
    </p:spTree>
    <p:extLst>
      <p:ext uri="{BB962C8B-B14F-4D97-AF65-F5344CB8AC3E}">
        <p14:creationId xmlns:p14="http://schemas.microsoft.com/office/powerpoint/2010/main" val="422433339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9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55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55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1064</TotalTime>
  <Words>1186</Words>
  <Application>Microsoft Office PowerPoint</Application>
  <PresentationFormat>Presentación en pantalla (4:3)</PresentationFormat>
  <Paragraphs>85</Paragraphs>
  <Slides>33</Slides>
  <Notes>1</Notes>
  <HiddenSlides>0</HiddenSlides>
  <MMClips>1</MMClips>
  <ScaleCrop>false</ScaleCrop>
  <HeadingPairs>
    <vt:vector size="6" baseType="variant">
      <vt:variant>
        <vt:lpstr>Fuentes usadas</vt:lpstr>
      </vt:variant>
      <vt:variant>
        <vt:i4>16</vt:i4>
      </vt:variant>
      <vt:variant>
        <vt:lpstr>Tema</vt:lpstr>
      </vt:variant>
      <vt:variant>
        <vt:i4>8</vt:i4>
      </vt:variant>
      <vt:variant>
        <vt:lpstr>Títulos de diapositiva</vt:lpstr>
      </vt:variant>
      <vt:variant>
        <vt:i4>33</vt:i4>
      </vt:variant>
    </vt:vector>
  </HeadingPairs>
  <TitlesOfParts>
    <vt:vector size="57" baseType="lpstr">
      <vt:lpstr>Adobe Gothic Std B</vt:lpstr>
      <vt:lpstr>Aparajita</vt:lpstr>
      <vt:lpstr>AR CENA</vt:lpstr>
      <vt:lpstr>Arial</vt:lpstr>
      <vt:lpstr>Arial Black</vt:lpstr>
      <vt:lpstr>Arial Narrow</vt:lpstr>
      <vt:lpstr>Arial Rounded MT Bold</vt:lpstr>
      <vt:lpstr>Berlin Sans FB</vt:lpstr>
      <vt:lpstr>Britannic Bold</vt:lpstr>
      <vt:lpstr>Calibri</vt:lpstr>
      <vt:lpstr>Comic Sans MS</vt:lpstr>
      <vt:lpstr>Georgia</vt:lpstr>
      <vt:lpstr>Poor Richard</vt:lpstr>
      <vt:lpstr>Segoe UI Black</vt:lpstr>
      <vt:lpstr>Tekton Pro</vt:lpstr>
      <vt:lpstr>Times New Roman</vt:lpstr>
      <vt:lpstr>9_Diseño predeterminado</vt:lpstr>
      <vt:lpstr>2_Default Design</vt:lpstr>
      <vt:lpstr>2_Diseño predeterminado</vt:lpstr>
      <vt:lpstr>5_Diseño predeterminado</vt:lpstr>
      <vt:lpstr>3_Diseño predeterminado</vt:lpstr>
      <vt:lpstr>1_Diseño predeterminado</vt:lpstr>
      <vt:lpstr>7_Diseño predeterminado</vt:lpstr>
      <vt:lpstr>4_Diseño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102</cp:revision>
  <dcterms:created xsi:type="dcterms:W3CDTF">2017-06-27T01:09:13Z</dcterms:created>
  <dcterms:modified xsi:type="dcterms:W3CDTF">2023-06-26T18:29:29Z</dcterms:modified>
</cp:coreProperties>
</file>