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9" r:id="rId9"/>
    <p:sldMasterId id="2147483782" r:id="rId10"/>
    <p:sldMasterId id="2147483795" r:id="rId11"/>
    <p:sldMasterId id="2147483807" r:id="rId12"/>
  </p:sldMasterIdLst>
  <p:notesMasterIdLst>
    <p:notesMasterId r:id="rId48"/>
  </p:notesMasterIdLst>
  <p:sldIdLst>
    <p:sldId id="296" r:id="rId13"/>
    <p:sldId id="295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2" r:id="rId4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532"/>
    <a:srgbClr val="8E5C47"/>
    <a:srgbClr val="704332"/>
    <a:srgbClr val="805741"/>
    <a:srgbClr val="151622"/>
    <a:srgbClr val="1A0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93548" autoAdjust="0"/>
  </p:normalViewPr>
  <p:slideViewPr>
    <p:cSldViewPr snapToGrid="0">
      <p:cViewPr>
        <p:scale>
          <a:sx n="60" d="100"/>
          <a:sy n="60" d="100"/>
        </p:scale>
        <p:origin x="1244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185BC-53C4-4356-B56D-21CCCFB43458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CDF7F-A404-4D91-9615-3510E826DC0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261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2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CDF7F-A404-4D91-9615-3510E826DC03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966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2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86787-44B1-4ED8-AE52-7BC85B26335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84521-5701-446C-8039-2796EB3301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4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0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9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ABB7-77A1-4C98-872B-53AFA11C1E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7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5EA49-8411-40EA-8CC9-106C107403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C4C5-244C-45D5-9B12-328D669DAB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91C09-1C3B-4BEA-81F8-629B3765AA9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0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18E6-14F5-4B04-B5C7-86D86F6E41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C82B3-6E38-40D1-B09D-4F3BDB6F201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4ABEF-15AA-48D4-9611-F5BC5B7520A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8AFAC-2C69-4241-80B5-21847B3403D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AE21D-8382-45F0-959A-816E821B3C3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17A5-D4C7-4287-B9FC-971F953010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2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77F6-FC67-4149-8BE8-559EECEBC5B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0AFA-D458-47B3-AE5C-56914A77BBD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8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C9E2-44BA-4117-BC73-54DA1F56E45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90E54-A3AA-489F-86F4-5124C264353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2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D4FE-893E-4D1F-99A2-EF11D12B98B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6BC1A-C271-447D-B749-0873348B8F7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8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C6F8-E56A-4BA3-806E-4D219B83BBF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F17D-0DB1-42D4-9FDF-48BF50B84B5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1C1C-4B81-4BA0-962C-25C1AE7CFA2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2A7B-148B-40A5-AF6B-0094F64B35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7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6384-96EB-467D-A9A3-E6FCCBA71A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23714-1394-4148-A9B1-B1D14B3368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7F5F-480E-4429-B62A-C91ACC9BACB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1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CEA0B-CFFF-44D4-91A1-7EDF54CE9B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16B3-0C86-4A11-A9AA-F0BAA5502C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A4543-D8D1-4A9C-92F1-736216E72E29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E1EC3-D0E6-4A69-9F74-24F1DC41D452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E2A0-043F-4CB9-8E44-E00F8721B0A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1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B2883-F448-4397-B24D-45A49965168F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E11CB-765A-48A6-B62C-B8977213DB3A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0B4E6-891A-4B58-834D-B6A8021D23BF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0A73-CBC1-4CE5-B83F-EA75CB49F4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0116-1FC0-44AD-81D0-23EB85133F12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E7B29-83A5-4CD4-896F-62594906642D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0450-F2FE-44AA-83F6-076051795928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9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4352-CDEF-4BC6-AFBA-88A2A4F8323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5FF4-40E8-4311-9F8E-CC374F7E1B4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2240B-6138-4898-B836-3B131E70924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1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D361-0322-4D5C-8F4B-5170B148420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EE6DE-0E21-4F8E-BB0D-5D12156D69B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E760C-7800-4C5C-93E8-0B34A616024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0706E-BA8D-4B85-9355-844707049DD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68D6-8915-4946-9642-DD22D1157E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C6DD5-3D4C-4190-96B0-17EC3D0380A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D1D9-50C5-4848-8199-BDB5BA2087B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8B9B-DCF8-406C-9F18-8F28463E061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B02E-F0DD-41DF-BE59-8C8C0BF49A9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4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3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9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2893-3EB9-4F63-BA10-9F3FD4F8C41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8AF8-8FD4-4E92-9D2C-2B9357F8CF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6C598-94A4-4A41-8861-CC0ABCAB14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29CE5-CB6D-482B-9A01-D2D24D87586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A996-3697-4262-9FD4-D8E99DCD364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9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1A43B-C227-4E44-BBD9-525214A66E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300E-5464-4B20-B3C6-A4960568A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62DE-D909-4D44-9E1E-FAF50E15E61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5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B8423-D3FE-420F-B8EF-1985755F57B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1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C5E3-C56B-44E1-9FCC-C93AC727660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98BFB-B7E0-4322-A5FE-D659ACD984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1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20867-5E45-40F9-AD4F-86A8643FA1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64FD0-40CE-4C6A-807B-9E4468BEFEC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5F56-22C8-4568-8297-339A07BCFE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7882-2D93-4AB3-8AE9-55272F59D7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4959-4333-4EF7-8812-ED67AD2DD0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453BF-6680-4257-B3F1-5406DB4E9F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01C32-3FB8-4D71-9DFE-F9DFD489D6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4D5D-7647-41DE-A1E4-9FD54D3658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32296-1033-454F-B402-6801956A0A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D2CE-BA46-4C50-A740-C98615DD4DF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3552-37BA-4B64-9545-F72B7AE12C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2F658-6A29-4CA3-A308-460F06B24F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8EDB-2762-4F88-A693-B457FA5926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5541-6DAA-4F95-903B-0B4CD5E031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1C56-68E4-44F8-882C-32809EE0EF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E849-500B-4683-A5E2-EA96AA733E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8903-DF23-4915-B279-4BEFCD5B7EE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DC7F-0A48-49ED-949C-A0BFFD8204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C0AF-8110-4E9A-806E-C80BE430DF4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29FD-2E20-4AD7-97EA-1D1316D2600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460A-BF2A-490E-BC1A-9D92FBCB703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1898-5973-42F2-A6CB-74F83D7AFAD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45B7-9728-46C9-8A60-B2905C98653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3135F-3296-46ED-B690-7D4FC5AF6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2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DC403-4B45-44D8-B577-CDA3B912D56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7E1E-FCA0-4210-9B3F-F5B746AD3B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F32F-5558-4AEE-8BA7-E02B48D3E6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6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8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8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7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2A74C-2031-4576-8F6B-AFCB8EC73F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1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4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1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9C48F6-029B-4522-B794-8C3B81FCE074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8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E2BCC-B8EA-4BFE-BB74-5912C697CCD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8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FD6D62-0496-4F49-BE83-C70EC3ADEE50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18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2D95D2-6DEA-46E6-8E08-592050DD1C6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76134E-6BAC-4A60-8174-DA984D654C3B}" type="slidenum">
              <a:rPr lang="fr-CA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3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ADEF7D-A1D1-4CB4-8C7F-F0F57C4020E8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26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942C9-379C-49A7-8F02-95B5540CE9E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27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227EB-DF2F-4D50-8DDC-54F93FC7D70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1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676AF-6D4C-4870-9F1B-0D91FC2AF965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40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2B7DE-A67A-4EC7-855D-84E7846DDF28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0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E2BCC-B8EA-4BFE-BB74-5912C697CCD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77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E2BCC-B8EA-4BFE-BB74-5912C697CCD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09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50. Cantemos al amor de los amo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" y="507380"/>
            <a:ext cx="8095785" cy="58432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75" b="5556"/>
          <a:stretch/>
        </p:blipFill>
        <p:spPr>
          <a:xfrm>
            <a:off x="512957" y="6099717"/>
            <a:ext cx="2862359" cy="3053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34802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1" y="565026"/>
            <a:ext cx="7982285" cy="5761346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91981" y="941736"/>
            <a:ext cx="187220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00"/>
                </a:solidFill>
                <a:effectLst>
                  <a:outerShdw blurRad="50800" dist="38100" dir="13500000" algn="br" rotWithShape="0">
                    <a:srgbClr val="C0000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13500000" algn="br" rotWithShape="0">
                  <a:srgbClr val="C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11560" y="565026"/>
            <a:ext cx="7950386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 </a:t>
            </a: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Los judíos se </a:t>
            </a: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pusieron</a:t>
            </a: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 a discutir entre sí: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01558" y="4694486"/>
            <a:ext cx="633849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srgbClr val="C0000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“¿Cómo puede éste darnos a comer su carne?”</a:t>
            </a:r>
            <a:endParaRPr lang="es-ES" sz="36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3500000" algn="br" rotWithShape="0">
                  <a:srgbClr val="C00000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3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0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_mRSd2Cjy5x4/S5-0W4kqV1I/AAAAAAAAASA/KnOx9V_ZVuU/s320/Jes%C3%BAs+el+Pan+de+Vi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7" y="565105"/>
            <a:ext cx="7934043" cy="5803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/>
            <a:contourClr>
              <a:srgbClr val="FFFFFF"/>
            </a:contourClr>
          </a:sp3d>
          <a:ex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8398" y="483707"/>
            <a:ext cx="4941166" cy="523220"/>
          </a:xfrm>
          <a:prstGeom prst="rect">
            <a:avLst/>
          </a:prstGeom>
          <a:solidFill>
            <a:srgbClr val="4E0800"/>
          </a:solidFill>
          <a:ln>
            <a:noFill/>
          </a:ln>
          <a:effectLst>
            <a:softEdge rad="127000"/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FFFF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Entonces Jesús les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dijo </a:t>
            </a:r>
            <a:r>
              <a:rPr lang="es-ES_tradnl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s-ES" sz="2800" b="1" dirty="0">
              <a:solidFill>
                <a:schemeClr val="bg1"/>
              </a:solidFill>
              <a:effectLst>
                <a:outerShdw blurRad="50800" dist="38100" algn="l" rotWithShape="0">
                  <a:srgbClr val="C00000"/>
                </a:outerShdw>
              </a:effectLst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8396" y="1450826"/>
            <a:ext cx="2899716" cy="4708981"/>
          </a:xfrm>
          <a:prstGeom prst="rect">
            <a:avLst/>
          </a:prstGeom>
          <a:solidFill>
            <a:srgbClr val="4E0800"/>
          </a:solidFill>
          <a:ln>
            <a:noFill/>
          </a:ln>
          <a:effectLst>
            <a:softEdge rad="127000"/>
          </a:effectLst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“</a:t>
            </a:r>
            <a:r>
              <a:rPr lang="es-PE" sz="3000" b="1" dirty="0">
                <a:solidFill>
                  <a:srgbClr val="FFFFFF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Les aseguro que si no comen la carne del </a:t>
            </a:r>
            <a:r>
              <a:rPr lang="es-PE" sz="3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        Hijo </a:t>
            </a:r>
            <a:r>
              <a:rPr lang="es-PE" sz="3000" b="1" dirty="0">
                <a:solidFill>
                  <a:srgbClr val="FFFFFF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del hombre y no beben su sangre, no tendrán vida en ustedes.</a:t>
            </a:r>
            <a:endParaRPr lang="es-ES" sz="3000" b="1" dirty="0">
              <a:solidFill>
                <a:srgbClr val="FFFFFF"/>
              </a:solidFill>
              <a:effectLst>
                <a:outerShdw blurRad="50800" dist="38100" algn="l" rotWithShape="0">
                  <a:srgbClr val="C00000"/>
                </a:outerShdw>
              </a:effectLst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8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2327" r="2057" b="2149"/>
          <a:stretch/>
        </p:blipFill>
        <p:spPr>
          <a:xfrm>
            <a:off x="452742" y="535260"/>
            <a:ext cx="8069736" cy="5792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061636" y="620688"/>
            <a:ext cx="446084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El que come mi carne y bebe mi sangre tiene </a:t>
            </a: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vida eterna,</a:t>
            </a:r>
            <a:endParaRPr lang="es-ES" sz="2800" dirty="0">
              <a:solidFill>
                <a:srgbClr val="FFFFFF"/>
              </a:solidFill>
              <a:effectLst>
                <a:glow rad="101600">
                  <a:srgbClr val="22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1598" y="4905375"/>
            <a:ext cx="79208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y </a:t>
            </a: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yo lo resucitaré en el último día.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rgbClr val="22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                     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rgbClr val="0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Mi </a:t>
            </a: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rgbClr val="0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carne es verdadera comida y mi sangre es verdadera bebida. </a:t>
            </a:r>
            <a:endParaRPr lang="es-ES" sz="2800" b="1" dirty="0">
              <a:solidFill>
                <a:srgbClr val="FFFFFF"/>
              </a:solidFill>
              <a:effectLst>
                <a:glow rad="101600">
                  <a:srgbClr val="22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1" y="526774"/>
            <a:ext cx="7955958" cy="58044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65025" y="4895872"/>
            <a:ext cx="742152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4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El que come mi carne y bebe mi sangre habita en </a:t>
            </a:r>
            <a:r>
              <a:rPr lang="es-ES" sz="340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mí  y  </a:t>
            </a:r>
            <a:r>
              <a:rPr lang="es-ES" sz="34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yo en él.</a:t>
            </a:r>
          </a:p>
        </p:txBody>
      </p:sp>
    </p:spTree>
    <p:extLst>
      <p:ext uri="{BB962C8B-B14F-4D97-AF65-F5344CB8AC3E}">
        <p14:creationId xmlns:p14="http://schemas.microsoft.com/office/powerpoint/2010/main" val="10019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3790" r="2228" b="2565"/>
          <a:stretch/>
        </p:blipFill>
        <p:spPr>
          <a:xfrm>
            <a:off x="574159" y="542260"/>
            <a:ext cx="7974418" cy="5786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1342" y="556890"/>
            <a:ext cx="79208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cs typeface="Times New Roman" pitchFamily="18" charset="0"/>
              </a:rPr>
              <a:t>Él Padre que  vive me ha enviado, y yo vivo por Padre: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5479" y="5560727"/>
            <a:ext cx="83195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del mismo modo, el que me come vivirá por mí. </a:t>
            </a:r>
          </a:p>
        </p:txBody>
      </p:sp>
    </p:spTree>
    <p:extLst>
      <p:ext uri="{BB962C8B-B14F-4D97-AF65-F5344CB8AC3E}">
        <p14:creationId xmlns:p14="http://schemas.microsoft.com/office/powerpoint/2010/main" val="24401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6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ladiator Of Peace on Twitter: &quot;@Pontifex_es JESÚS Dijo, “El Que Come MI  CARNE Y Bebe MI SANGRE Tiene Vida Eterna, Y YO Lo Resucitaré En El Último  Día. Porque MI CARNE 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8" y="563526"/>
            <a:ext cx="7955422" cy="57965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4366384"/>
            <a:ext cx="7875490" cy="17851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750" dirty="0">
                <a:solidFill>
                  <a:srgbClr val="FFFFFF"/>
                </a:solidFill>
                <a:effectLst>
                  <a:glow rad="101600">
                    <a:srgbClr val="0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Éste es el pan que ha bajado del cielo: no es como el maná que comieron  sus padres y murieron; el que come de este pan vivirá para siempre”.</a:t>
            </a:r>
            <a:r>
              <a:rPr lang="es-ES" sz="2750" b="1" dirty="0">
                <a:ln w="1270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FFFF"/>
                  </a:fgClr>
                  <a:bgClr>
                    <a:srgbClr val="FFFFFF">
                      <a:lumMod val="40000"/>
                      <a:lumOff val="60000"/>
                    </a:srgb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s-ES" sz="275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8 claves para comprender por qué Jesús es Pan vivo bajado del Ci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0" y="555478"/>
            <a:ext cx="8001000" cy="57708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12825" y="144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96975" y="350628"/>
            <a:ext cx="54726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dir="18900000" algn="bl" rotWithShape="0">
                    <a:srgbClr val="C00000"/>
                  </a:outerShdw>
                </a:effectLst>
              </a:rPr>
              <a:t>Preguntas para la lectura: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63500" dir="18900000" algn="bl" rotWithShape="0">
                  <a:srgbClr val="C00000"/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61233" y="4610506"/>
            <a:ext cx="6591919" cy="1162973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571500" indent="-5715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s-PE" sz="4000" b="1" kern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" panose="020E0602020502020306" pitchFamily="34" charset="0"/>
              </a:rPr>
              <a:t>*¿Con qué identifica Jesús el pan que Él da?</a:t>
            </a:r>
            <a:endParaRPr lang="es-ES_tradnl" sz="4000" b="1" kern="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5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" t="1915" r="1651" b="2597"/>
          <a:stretch/>
        </p:blipFill>
        <p:spPr>
          <a:xfrm>
            <a:off x="499414" y="559363"/>
            <a:ext cx="8102325" cy="5748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434702" y="3238765"/>
            <a:ext cx="4699750" cy="14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dirty="0">
                <a:ln w="10160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	*¿Cómo reaccionan los judíos </a:t>
            </a:r>
            <a:r>
              <a:rPr lang="es-PE" sz="3200" b="1" dirty="0" smtClean="0">
                <a:ln w="10160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ante las </a:t>
            </a:r>
            <a:r>
              <a:rPr lang="es-PE" sz="3200" b="1" dirty="0">
                <a:ln w="10160">
                  <a:solidFill>
                    <a:srgbClr val="8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palabras de Jesús?</a:t>
            </a:r>
            <a:endParaRPr lang="es-ES" sz="3200" b="1" dirty="0">
              <a:ln w="10160">
                <a:solidFill>
                  <a:srgbClr val="8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4" y="543423"/>
            <a:ext cx="7971060" cy="58031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95424" y="4785705"/>
            <a:ext cx="7442860" cy="164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4400" b="1" dirty="0">
                <a:ln w="6600">
                  <a:solidFill>
                    <a:srgbClr val="24110A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 * ¿Qué dificultades </a:t>
            </a:r>
            <a:r>
              <a:rPr lang="es-PE" sz="4400" b="1" dirty="0" smtClean="0">
                <a:ln w="6600">
                  <a:solidFill>
                    <a:srgbClr val="24110A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tienen para entenderlas?</a:t>
            </a:r>
            <a:endParaRPr lang="es-ES" sz="4400" b="1" dirty="0">
              <a:ln w="6600">
                <a:solidFill>
                  <a:srgbClr val="24110A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0" y="500227"/>
            <a:ext cx="8025533" cy="580557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24700" y="4347832"/>
            <a:ext cx="78727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000" b="1" dirty="0">
                <a:ln w="10160">
                  <a:solidFill>
                    <a:srgbClr val="8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* ¿Qué consecuencias tiene </a:t>
            </a:r>
            <a:r>
              <a:rPr lang="es-PE" sz="4000" b="1" i="1" dirty="0">
                <a:ln w="10160">
                  <a:solidFill>
                    <a:srgbClr val="8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“comer el cuerpo</a:t>
            </a:r>
            <a:r>
              <a:rPr lang="es-PE" sz="4000" b="1" i="1" dirty="0" smtClean="0">
                <a:ln w="10160">
                  <a:solidFill>
                    <a:srgbClr val="8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” “</a:t>
            </a:r>
            <a:r>
              <a:rPr lang="es-PE" sz="4000" b="1" i="1" dirty="0">
                <a:ln w="10160">
                  <a:solidFill>
                    <a:srgbClr val="8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beber la sangre” de Jesús?</a:t>
            </a:r>
          </a:p>
        </p:txBody>
      </p:sp>
    </p:spTree>
    <p:extLst>
      <p:ext uri="{BB962C8B-B14F-4D97-AF65-F5344CB8AC3E}">
        <p14:creationId xmlns:p14="http://schemas.microsoft.com/office/powerpoint/2010/main" val="11025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56175" y="548680"/>
            <a:ext cx="2396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</a:pPr>
            <a:r>
              <a:rPr lang="es-ES_tradnl" sz="2800" b="1" spc="50" dirty="0">
                <a:ln w="1143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Juan 6, 51-59</a:t>
            </a:r>
            <a:endParaRPr lang="es-PE" sz="2800" b="1" spc="50" dirty="0">
              <a:ln w="11430"/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Times New Roman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677527" y="1839952"/>
            <a:ext cx="2743594" cy="8809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top">
              <a:avLst/>
            </a:prstTxWarp>
            <a:scene3d>
              <a:camera prst="legacyObliqueTopRight"/>
              <a:lightRig rig="legacyFlat3" dir="r"/>
            </a:scene3d>
            <a:sp3d extrusionH="430200" prstMaterial="legacyPlastic">
              <a:extrusionClr>
                <a:srgbClr val="000099"/>
              </a:extrusionClr>
              <a:contourClr>
                <a:srgbClr val="000099"/>
              </a:contourClr>
            </a:sp3d>
          </a:bodyPr>
          <a:lstStyle/>
          <a:p>
            <a:pPr algn="ctr"/>
            <a:r>
              <a:rPr lang="es-PE" sz="24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ESTO ES</a:t>
            </a:r>
          </a:p>
          <a:p>
            <a:pPr algn="ctr"/>
            <a:r>
              <a:rPr lang="es-PE" sz="24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MI CUERPO…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6362782" y="1839952"/>
            <a:ext cx="2011784" cy="8809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438"/>
              </a:avLst>
            </a:prstTxWarp>
            <a:scene3d>
              <a:camera prst="legacyObliqueTopRight"/>
              <a:lightRig rig="legacyFlat3" dir="r"/>
            </a:scene3d>
            <a:sp3d extrusionH="430200" prstMaterial="legacyPlastic">
              <a:extrusionClr>
                <a:srgbClr val="000099"/>
              </a:extrusionClr>
              <a:contourClr>
                <a:srgbClr val="000099"/>
              </a:contourClr>
            </a:sp3d>
          </a:bodyPr>
          <a:lstStyle/>
          <a:p>
            <a:pPr algn="ctr"/>
            <a:r>
              <a:rPr lang="es-PE" sz="24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..ESTA ES </a:t>
            </a:r>
          </a:p>
          <a:p>
            <a:pPr algn="ctr"/>
            <a:r>
              <a:rPr lang="es-PE" sz="24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MI SANGRE</a:t>
            </a:r>
            <a:endParaRPr lang="es-PE" sz="24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362782" y="5822466"/>
            <a:ext cx="2123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es-E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Junio,</a:t>
            </a:r>
            <a:r>
              <a:rPr lang="es-E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es-E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6" y="548680"/>
            <a:ext cx="5523131" cy="6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5"/>
            <a:ext cx="7907283" cy="5252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49C4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sp>
        <p:nvSpPr>
          <p:cNvPr id="2" name="1 Rectángulo"/>
          <p:cNvSpPr/>
          <p:nvPr/>
        </p:nvSpPr>
        <p:spPr>
          <a:xfrm>
            <a:off x="483968" y="457351"/>
            <a:ext cx="7907283" cy="58477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400" b="1" spc="50" dirty="0">
                <a:ln w="11430"/>
                <a:solidFill>
                  <a:srgbClr val="00CC99">
                    <a:lumMod val="40000"/>
                    <a:lumOff val="6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*¿Qué promete Jesús a los que entren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400" b="1" spc="50" dirty="0">
              <a:ln w="11430"/>
              <a:solidFill>
                <a:srgbClr val="00CC99">
                  <a:lumMod val="40000"/>
                  <a:lumOff val="6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400" b="1" spc="50" dirty="0">
              <a:ln w="11430"/>
              <a:solidFill>
                <a:srgbClr val="00CC99">
                  <a:lumMod val="40000"/>
                  <a:lumOff val="6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400" b="1" spc="50" dirty="0">
              <a:ln w="11430"/>
              <a:solidFill>
                <a:srgbClr val="00CC99">
                  <a:lumMod val="40000"/>
                  <a:lumOff val="6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400" b="1" spc="50" dirty="0">
              <a:ln w="11430"/>
              <a:solidFill>
                <a:srgbClr val="00CC99">
                  <a:lumMod val="40000"/>
                  <a:lumOff val="6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400" b="1" spc="50" dirty="0">
              <a:ln w="11430"/>
              <a:solidFill>
                <a:srgbClr val="00CC99">
                  <a:lumMod val="40000"/>
                  <a:lumOff val="6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400" b="1" spc="50" dirty="0">
              <a:ln w="11430"/>
              <a:solidFill>
                <a:srgbClr val="00CC99">
                  <a:lumMod val="40000"/>
                  <a:lumOff val="6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400" b="1" spc="50" dirty="0">
              <a:ln w="11430"/>
              <a:solidFill>
                <a:srgbClr val="00CC99">
                  <a:lumMod val="40000"/>
                  <a:lumOff val="6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400" b="1" spc="50" dirty="0">
              <a:ln w="11430"/>
              <a:solidFill>
                <a:srgbClr val="00CC99">
                  <a:lumMod val="40000"/>
                  <a:lumOff val="6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400" b="1" spc="50" dirty="0">
                <a:ln w="11430"/>
                <a:solidFill>
                  <a:srgbClr val="00CC99">
                    <a:lumMod val="40000"/>
                    <a:lumOff val="6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400" b="1" spc="50" dirty="0" smtClean="0">
                <a:ln w="11430"/>
                <a:solidFill>
                  <a:srgbClr val="00CC99">
                    <a:lumMod val="40000"/>
                    <a:lumOff val="6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</a:t>
            </a:r>
            <a:r>
              <a:rPr lang="es-PE" sz="3400" b="1" spc="50" dirty="0">
                <a:ln w="11430"/>
                <a:solidFill>
                  <a:srgbClr val="00CC99">
                    <a:lumMod val="40000"/>
                    <a:lumOff val="6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esta comunión de vida con Él?</a:t>
            </a:r>
          </a:p>
        </p:txBody>
      </p:sp>
    </p:spTree>
    <p:extLst>
      <p:ext uri="{BB962C8B-B14F-4D97-AF65-F5344CB8AC3E}">
        <p14:creationId xmlns:p14="http://schemas.microsoft.com/office/powerpoint/2010/main" val="174494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4" y="571739"/>
            <a:ext cx="8046720" cy="5775158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74439" y="3821179"/>
            <a:ext cx="7994625" cy="223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</a:rPr>
              <a:t>Si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</a:rPr>
              <a:t>la celebración de la Eucaristía no es expresión auténtica de nuestra fe en Jesús  y de nuestra profunda comunión de amor  con él, se transforma en un simulacro. No podemos desentendernos de su entrega por nosotros ni permanecer indiferentes a su Persona.</a:t>
            </a:r>
            <a:endParaRPr lang="es-ES" sz="2600" dirty="0">
              <a:solidFill>
                <a:srgbClr val="FFFFFF"/>
              </a:solidFill>
              <a:effectLst>
                <a:glow rad="101600">
                  <a:srgbClr val="220000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80329" y="1787424"/>
            <a:ext cx="2198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220000"/>
                  </a:glow>
                </a:effectLst>
                <a:latin typeface="Comic Sans MS" panose="030F0702030302020204" pitchFamily="66" charset="0"/>
              </a:rPr>
              <a:t>Motivación: </a:t>
            </a:r>
            <a:endParaRPr lang="en-U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"/>
          <a:stretch/>
        </p:blipFill>
        <p:spPr>
          <a:xfrm>
            <a:off x="544644" y="571740"/>
            <a:ext cx="2800722" cy="111209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9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Jesus da la vida eterna a quien come su cuerpo y sang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1" y="552893"/>
            <a:ext cx="7994873" cy="57698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51221" y="764704"/>
            <a:ext cx="7756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6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 CENA" panose="02000000000000000000" pitchFamily="2" charset="0"/>
                <a:cs typeface="Arial" pitchFamily="34" charset="0"/>
              </a:rPr>
              <a:t>¿Qué aporta a mi fe este texto? ¿Creo de verdad en Jesús? ¿cómo lo manifiesto? </a:t>
            </a:r>
            <a:endParaRPr lang="es-ES" sz="3600" b="1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 CENA" panose="02000000000000000000" pitchFamily="2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51221" y="3526470"/>
            <a:ext cx="285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 CENA" panose="02000000000000000000" pitchFamily="2" charset="0"/>
                <a:cs typeface="Arial" pitchFamily="34" charset="0"/>
              </a:rPr>
              <a:t>¿La celebración de la Eucaristía es expresión de tu fe en Jesús?</a:t>
            </a:r>
            <a:endParaRPr lang="es-ES" sz="3600" b="1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 CENA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20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mulgar de rodillas o de pie: ¿qué dice la Iglesia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4" y="583386"/>
            <a:ext cx="8006576" cy="57170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31004" y="583386"/>
            <a:ext cx="4076075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spc="50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¿La comunión eucarística alimenta tu relación con él? </a:t>
            </a:r>
            <a:endParaRPr lang="es-ES" sz="3200" b="1" spc="50" dirty="0">
              <a:ln w="1143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06779" y="4385098"/>
            <a:ext cx="5400600" cy="563679"/>
          </a:xfrm>
          <a:prstGeom prst="rect">
            <a:avLst/>
          </a:prstGeom>
          <a:noFill/>
        </p:spPr>
        <p:txBody>
          <a:bodyPr wrap="square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4000" b="1" spc="50" dirty="0">
                <a:ln w="11430"/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¿en qué lo notas?</a:t>
            </a:r>
            <a:endParaRPr lang="es-ES" sz="4000" b="1" spc="50" dirty="0">
              <a:ln w="11430"/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3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5" y="562171"/>
            <a:ext cx="7992298" cy="580517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29665" y="476672"/>
            <a:ext cx="79922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“…el que come mi carne y bebe mi sangre, VIVE EN MI Y YO EN ÉL…” </a:t>
            </a:r>
            <a:r>
              <a:rPr lang="es-PE" sz="20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(</a:t>
            </a:r>
            <a:r>
              <a:rPr lang="es-PE" sz="2000" b="1" dirty="0" err="1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Jn</a:t>
            </a:r>
            <a:r>
              <a:rPr lang="es-PE" sz="20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6,56). </a:t>
            </a:r>
            <a:r>
              <a:rPr lang="es-PE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 partir de esto, ¿cómo debe ser nuestra actitud ante el Señor en la Eucaristía y principalmente al momento de la comunión?</a:t>
            </a:r>
            <a:endParaRPr lang="es-E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6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559676"/>
            <a:ext cx="7972425" cy="5738648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68351" y="4143536"/>
            <a:ext cx="8086391" cy="172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La </a:t>
            </a:r>
            <a:r>
              <a:rPr lang="es-PE" sz="32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Eucaristía es fuente y culmen de toda oración, y nuestra plegaria  al final de este encuentro </a:t>
            </a:r>
            <a:r>
              <a:rPr lang="es-PE" sz="32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 no </a:t>
            </a:r>
            <a:r>
              <a:rPr lang="es-PE" sz="32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quiere desvincularse  de ella, que es la celebración de la fe por excelencia.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23099" y="1572830"/>
            <a:ext cx="2497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Motivación: 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2"/>
          <a:stretch/>
        </p:blipFill>
        <p:spPr>
          <a:xfrm>
            <a:off x="682490" y="556677"/>
            <a:ext cx="3273552" cy="101615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57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Jesus esto es mi cuerpo y mi sang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4" y="524107"/>
            <a:ext cx="8051180" cy="578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60998" y="379145"/>
            <a:ext cx="74793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 Luego de un tiempo de oración personal, podemos compartir en voz alta nuestra oración. </a:t>
            </a:r>
          </a:p>
        </p:txBody>
      </p:sp>
    </p:spTree>
    <p:extLst>
      <p:ext uri="{BB962C8B-B14F-4D97-AF65-F5344CB8AC3E}">
        <p14:creationId xmlns:p14="http://schemas.microsoft.com/office/powerpoint/2010/main" val="148559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42855" y="442357"/>
            <a:ext cx="23968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rgbClr val="F6D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6D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</a:t>
            </a:r>
            <a:r>
              <a:rPr lang="ca-ES" sz="3200" b="1" i="1" dirty="0">
                <a:solidFill>
                  <a:srgbClr val="F6D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2400" b="1" i="1" dirty="0">
                <a:solidFill>
                  <a:srgbClr val="F6D4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147 </a:t>
            </a:r>
            <a:endParaRPr lang="ca-ES" sz="4400" b="1" i="1" dirty="0">
              <a:solidFill>
                <a:srgbClr val="F6D4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42855" y="1027132"/>
            <a:ext cx="77729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400" i="1" dirty="0">
                <a:solidFill>
                  <a:srgbClr val="00CC99">
                    <a:lumMod val="40000"/>
                    <a:lumOff val="6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Glorifica 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al Señor, Jerusalén; alaba a tu Dios, </a:t>
            </a:r>
            <a:r>
              <a:rPr lang="es-ES" sz="2800" b="1" i="1" dirty="0" err="1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Sión</a:t>
            </a:r>
            <a:r>
              <a:rPr lang="es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: que ha reforzado los cerrojos de tus puertas, y ha bendecido a tus hijos dentro de ti</a:t>
            </a:r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248935" y="5796256"/>
            <a:ext cx="6363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Glorifica al </a:t>
            </a:r>
            <a:r>
              <a:rPr lang="ca-ES" sz="3200" b="1" i="1" dirty="0" err="1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Señor</a:t>
            </a: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Jerusalén</a:t>
            </a:r>
            <a:r>
              <a:rPr lang="ca-ES" sz="32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02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4" y="560393"/>
            <a:ext cx="8053754" cy="5791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4505" y="5249498"/>
            <a:ext cx="7294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i="1" dirty="0" smtClean="0">
                <a:solidFill>
                  <a:schemeClr val="bg1"/>
                </a:solidFill>
                <a:latin typeface="Comic Sans MS" pitchFamily="66" charset="0"/>
              </a:rPr>
              <a:t>Glorifica al </a:t>
            </a:r>
            <a:r>
              <a:rPr lang="ca-ES" sz="3600" b="1" i="1" dirty="0" err="1" smtClean="0">
                <a:solidFill>
                  <a:schemeClr val="bg1"/>
                </a:solidFill>
                <a:latin typeface="Comic Sans MS" pitchFamily="66" charset="0"/>
              </a:rPr>
              <a:t>Señor</a:t>
            </a:r>
            <a:r>
              <a:rPr lang="ca-ES" sz="3600" b="1" i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ca-ES" sz="3600" b="1" i="1" dirty="0" err="1" smtClean="0">
                <a:solidFill>
                  <a:schemeClr val="bg1"/>
                </a:solidFill>
                <a:latin typeface="Comic Sans MS" pitchFamily="66" charset="0"/>
              </a:rPr>
              <a:t>Jerusalén</a:t>
            </a:r>
            <a:r>
              <a:rPr lang="ca-ES" sz="3600" b="1" i="1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79863" y="660752"/>
            <a:ext cx="795257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Ha </a:t>
            </a:r>
            <a:r>
              <a:rPr lang="es-ES" sz="32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puesto paz en tus fronteras,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te sacia con flor de harina.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El envía su mensaje a la tierra, y su palabra, corre veloz.</a:t>
            </a:r>
            <a:endParaRPr lang="ca-ES" sz="3200" b="1" i="1" dirty="0"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6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4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4" y="579864"/>
            <a:ext cx="8010088" cy="5753466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3504" y="1907027"/>
            <a:ext cx="37597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000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°Anuncia </a:t>
            </a:r>
            <a:r>
              <a:rPr lang="es-ES" sz="3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 palabra a Jacob, sus decretos y mandatos a Israel; con ninguna nación obró así, </a:t>
            </a:r>
            <a:endParaRPr lang="ca-ES" sz="3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31762" y="5660786"/>
            <a:ext cx="70118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rgbClr val="FFFF00"/>
                </a:solidFill>
                <a:latin typeface="Comic Sans MS" pitchFamily="66" charset="0"/>
              </a:rPr>
              <a:t>Glorifica </a:t>
            </a:r>
            <a:r>
              <a:rPr lang="ca-ES" sz="3200" b="1" i="1" dirty="0" smtClean="0">
                <a:solidFill>
                  <a:srgbClr val="FFFF00"/>
                </a:solidFill>
                <a:latin typeface="Comic Sans MS" pitchFamily="66" charset="0"/>
              </a:rPr>
              <a:t> al </a:t>
            </a:r>
            <a:r>
              <a:rPr lang="ca-ES" sz="3200" b="1" i="1" dirty="0" err="1" smtClean="0">
                <a:solidFill>
                  <a:srgbClr val="FFFF00"/>
                </a:solidFill>
                <a:latin typeface="Comic Sans MS" pitchFamily="66" charset="0"/>
              </a:rPr>
              <a:t>Señor</a:t>
            </a:r>
            <a:r>
              <a:rPr lang="ca-ES" sz="3200" b="1" i="1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ca-ES" sz="3200" b="1" i="1" dirty="0" err="1" smtClean="0">
                <a:solidFill>
                  <a:srgbClr val="FFFF00"/>
                </a:solidFill>
                <a:latin typeface="Comic Sans MS" pitchFamily="66" charset="0"/>
              </a:rPr>
              <a:t>Jerusalén</a:t>
            </a:r>
            <a:r>
              <a:rPr lang="ca-ES" sz="3200" b="1" i="1" dirty="0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63737" y="2645690"/>
            <a:ext cx="317985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ni </a:t>
            </a:r>
            <a:r>
              <a:rPr lang="es-ES" sz="3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les dio a conocer sus mandatos.</a:t>
            </a:r>
            <a:endParaRPr lang="ca-ES" sz="3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460248"/>
            <a:ext cx="8095488" cy="5937504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83568" y="476672"/>
            <a:ext cx="7760992" cy="46451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</a:pPr>
            <a:r>
              <a:rPr lang="es-ES_tradnl" sz="3200" kern="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es-ES_tradnl" sz="3200" u="sng" kern="0" dirty="0">
                <a:solidFill>
                  <a:schemeClr val="bg1"/>
                </a:solidFill>
                <a:latin typeface="Times New Roman"/>
              </a:rPr>
              <a:t>Ambientación</a:t>
            </a:r>
            <a:r>
              <a:rPr lang="es-ES_tradnl" sz="2800" kern="0" dirty="0">
                <a:solidFill>
                  <a:schemeClr val="bg1"/>
                </a:solidFill>
                <a:latin typeface="Times New Roman"/>
              </a:rPr>
              <a:t>: </a:t>
            </a:r>
            <a:r>
              <a:rPr lang="es-ES_tradnl" sz="2800" dirty="0">
                <a:solidFill>
                  <a:schemeClr val="bg1"/>
                </a:solidFill>
              </a:rPr>
              <a:t>Un pan grande, adornado con algunas espigas y una jarra de vino; frase: </a:t>
            </a:r>
            <a:r>
              <a:rPr lang="es-ES_tradnl" sz="2800" i="1" dirty="0">
                <a:solidFill>
                  <a:schemeClr val="bg1"/>
                </a:solidFill>
              </a:rPr>
              <a:t>para la vida  del mundo.</a:t>
            </a:r>
            <a:r>
              <a:rPr lang="es-ES_tradnl" sz="2800" dirty="0">
                <a:solidFill>
                  <a:schemeClr val="bg1"/>
                </a:solidFill>
              </a:rPr>
              <a:t> </a:t>
            </a:r>
            <a:endParaRPr lang="es-PE" sz="2800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</a:pPr>
            <a:endParaRPr lang="es-PE" sz="2800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</a:pPr>
            <a:endParaRPr lang="es-PE" sz="2800" kern="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60095" y="4752406"/>
            <a:ext cx="7183345" cy="769441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s-ES_tradnl" sz="4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para la vida  del mundo.</a:t>
            </a:r>
            <a:r>
              <a:rPr lang="es-ES_tradnl" sz="4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s-PE" sz="4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09423" y="5681989"/>
            <a:ext cx="7977016" cy="6771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s-ES_tradnl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Cantos sugeridos</a:t>
            </a:r>
            <a:r>
              <a:rPr lang="es-ES_tradnl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: </a:t>
            </a:r>
            <a:endParaRPr lang="es-ES_tradnl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anose="02000505000000020004" pitchFamily="2" charset="0"/>
            </a:endParaRPr>
          </a:p>
          <a:p>
            <a:pPr fontAlgn="base">
              <a:spcBef>
                <a:spcPct val="0"/>
              </a:spcBef>
            </a:pPr>
            <a:r>
              <a:rPr lang="es-ES_trad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En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</a:rPr>
              <a:t>su mesa hay amor; Cantemos al amor de los amores</a:t>
            </a:r>
            <a:endParaRPr lang="es-ES_tradnl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anose="02000505000000020004" pitchFamily="2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645434" y="2636912"/>
            <a:ext cx="268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903740" y="532592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06251" y="3738591"/>
            <a:ext cx="2646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110768" y="4633427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549212" y="361529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397248" y="5415607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8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4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8" y="426212"/>
            <a:ext cx="8359772" cy="59801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4"/>
          <a:stretch/>
        </p:blipFill>
        <p:spPr>
          <a:xfrm>
            <a:off x="553457" y="525600"/>
            <a:ext cx="3438144" cy="960761"/>
          </a:xfrm>
          <a:prstGeom prst="round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511424" y="710051"/>
            <a:ext cx="2099853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Motivación</a:t>
            </a:r>
            <a:r>
              <a:rPr lang="es-PE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7257" y="1650005"/>
            <a:ext cx="7841243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5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Para </a:t>
            </a:r>
            <a:r>
              <a:rPr lang="es-PE" sz="25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San Vicente, la </a:t>
            </a:r>
            <a:r>
              <a:rPr lang="es-PE" sz="25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Eucaristía  </a:t>
            </a:r>
            <a:r>
              <a:rPr lang="es-PE" sz="25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 el testamento del </a:t>
            </a:r>
            <a:r>
              <a:rPr lang="es-PE" sz="25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Señor a </a:t>
            </a:r>
            <a:r>
              <a:rPr lang="es-PE" sz="25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 Iglesia. </a:t>
            </a:r>
            <a:r>
              <a:rPr lang="es-PE" sz="25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Es el último signo de su amor, la  fuente de donde brota la perenne vida de la Iglesia. A una Hija de la Caridad le dice: 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500" b="1" dirty="0">
                <a:solidFill>
                  <a:schemeClr val="bg1"/>
                </a:solidFill>
                <a:latin typeface="Arial Narrow" panose="020B0606020202030204" pitchFamily="34" charset="0"/>
              </a:rPr>
              <a:t>“ “Cuando instituyó el santo Sacramento, dijo a sus apóstoles: he deseado ardientemente comer esta Pascua con ustedes. Pues bien, como el Hijo de Dios, que en la santa Eucaristía se da a sí mismo, lo deseó con un deseo tan ardiente, ¿no es justo que el alma que desee recibir este soberano bien, lo desee con todo corazón? Lo que les dijo a sus apóstoles, estén seguras, hijas mías, que se lo dice también a cada una de ustedes. Por eso hay </a:t>
            </a:r>
            <a:r>
              <a:rPr lang="es-PE" sz="2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que </a:t>
            </a:r>
            <a:r>
              <a:rPr lang="es-PE" sz="2500" b="1" dirty="0">
                <a:solidFill>
                  <a:schemeClr val="bg1"/>
                </a:solidFill>
                <a:latin typeface="Arial Narrow" panose="020B0606020202030204" pitchFamily="34" charset="0"/>
              </a:rPr>
              <a:t>procurar excitar su deseo con </a:t>
            </a:r>
            <a:r>
              <a:rPr lang="es-PE" sz="25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algún </a:t>
            </a:r>
            <a:r>
              <a:rPr lang="es-PE" sz="2500" b="1" dirty="0">
                <a:solidFill>
                  <a:schemeClr val="bg1"/>
                </a:solidFill>
                <a:latin typeface="Arial Narrow" panose="020B0606020202030204" pitchFamily="34" charset="0"/>
              </a:rPr>
              <a:t>buen pensamiento. </a:t>
            </a:r>
            <a:endParaRPr lang="es-E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31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8" y="426212"/>
            <a:ext cx="8359772" cy="598017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91680" y="2097924"/>
            <a:ext cx="5472608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24977" y="731396"/>
            <a:ext cx="5478886" cy="165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5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	</a:t>
            </a:r>
            <a:r>
              <a:rPr lang="es-PE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Deseas venir a mí, Señor mío; </a:t>
            </a:r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¿</a:t>
            </a:r>
            <a:r>
              <a:rPr lang="es-PE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y quién soy yo? 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Pero yo, Dios mío, deseo con todo mi corazón ir a ti, porque eres mi soberano bien  y mi fin último. (IX,312)</a:t>
            </a:r>
            <a:endParaRPr lang="es-ES" sz="25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13002" y="2535452"/>
            <a:ext cx="710229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6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 un hermano moribundo le dice: Además, como el amor es infinitamente inventivo, tras haber subido al patíbulo infame de la cruz para conquistar las almas y los corazones de aquellos de quienes desea ser amado..., previendo que su ausencia podía ocasionar algún olvido o enfriamiento en nuestros corazones, quiso salir al paso de este inconveniente instituyendo el augusto sacramento donde él se encuentra real y substancialmente como está en el cielo. (XI,65) </a:t>
            </a:r>
            <a:endParaRPr lang="es-ES" sz="26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6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5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N VIVO: Participa de la misa dominical desde casa - Arzobispado de L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48681"/>
            <a:ext cx="7982148" cy="57943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539552" y="548680"/>
            <a:ext cx="5224062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" panose="020E0602020502020306" pitchFamily="34" charset="0"/>
                <a:ea typeface="Adobe Gothic Std B" pitchFamily="34" charset="-128"/>
              </a:rPr>
              <a:t>Compromiso :</a:t>
            </a:r>
            <a:endParaRPr lang="es-ES" sz="32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lin Sans FB" panose="020E0602020502020306" pitchFamily="34" charset="0"/>
              <a:ea typeface="Adobe Gothic Std B" pitchFamily="34" charset="-128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699429" y="4171751"/>
            <a:ext cx="7662395" cy="205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Celebrar con gratitud y gozo la eucaristía dominical, prolongándola en la semana mediante gestos de solidaridad y de entrega a los demás.</a:t>
            </a:r>
            <a:endParaRPr lang="es-PE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1A0D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 </a:t>
            </a:r>
            <a:endParaRPr lang="es-PE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1A0D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32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1A0D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503768" y="658260"/>
            <a:ext cx="7992532" cy="230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		Buen </a:t>
            </a:r>
            <a:r>
              <a:rPr lang="es-E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Jesús, al escuchar y meditar tu Palabra queremos elevar nuestros ojos al cielo y agradecer tu presencia amorosa que ha dado vida a nuestra existencia cristiana. Tal vez no hemos sabido corresponder a ese magnífico amor con el que Tú entregaste tu vida </a:t>
            </a:r>
            <a:r>
              <a:rPr lang="es-ES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por</a:t>
            </a:r>
            <a:endParaRPr lang="es-E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4568" y="512993"/>
            <a:ext cx="1795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kern="0" dirty="0">
                <a:solidFill>
                  <a:srgbClr val="800000"/>
                </a:solidFill>
                <a:effectLst>
                  <a:glow rad="1397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Aparajita" pitchFamily="34" charset="0"/>
              </a:rPr>
              <a:t>Oración </a:t>
            </a:r>
            <a:endParaRPr lang="es-PE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503768" y="5585860"/>
            <a:ext cx="7992532" cy="713340"/>
          </a:xfrm>
          <a:prstGeom prst="rect">
            <a:avLst/>
          </a:prstGeom>
          <a:noFill/>
          <a:ln w="9525">
            <a:solidFill>
              <a:srgbClr val="70433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2800" b="1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nuestra </a:t>
            </a:r>
            <a:r>
              <a:rPr lang="es-ES" sz="2800" b="1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salvación; y que hoy en toda Eucaristía sigues entregando para redimirnos. </a:t>
            </a:r>
          </a:p>
        </p:txBody>
      </p:sp>
    </p:spTree>
    <p:extLst>
      <p:ext uri="{BB962C8B-B14F-4D97-AF65-F5344CB8AC3E}">
        <p14:creationId xmlns:p14="http://schemas.microsoft.com/office/powerpoint/2010/main" val="3133444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l Santísimo Sacramento - Distrito de Méx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" y="571500"/>
            <a:ext cx="8086725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75141" y="481321"/>
            <a:ext cx="8402636" cy="216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Jesús, pan vivo bajado del cielo ayúdanos a descubrir el valor que tiene el participar en </a:t>
            </a:r>
            <a:r>
              <a:rPr lang="es-ES" sz="27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tu banquete </a:t>
            </a:r>
            <a:r>
              <a:rPr lang="es-ES" sz="2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celestial, </a:t>
            </a:r>
            <a:r>
              <a:rPr lang="es-ES" sz="27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 el hacernos </a:t>
            </a:r>
            <a:r>
              <a:rPr lang="es-ES" sz="2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uno </a:t>
            </a:r>
            <a:r>
              <a:rPr lang="es-ES" sz="27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contigo </a:t>
            </a:r>
            <a:r>
              <a:rPr lang="es-ES" sz="2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 través de </a:t>
            </a:r>
            <a:r>
              <a:rPr lang="es-ES" sz="27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   la </a:t>
            </a:r>
            <a:r>
              <a:rPr lang="es-ES" sz="27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comunión de </a:t>
            </a:r>
            <a:r>
              <a:rPr lang="es-ES" sz="27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tu  Cuerpo y de tu Sangre; </a:t>
            </a:r>
            <a:endParaRPr lang="es-ES_tradnl" sz="27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261936" y="4053879"/>
            <a:ext cx="8534400" cy="211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kern="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no permitas que se corrompa nuestra alma y que este signo de comunión contigo lo hagamos una diaria rutina. Aumenta nuestra fe, y haz que </a:t>
            </a:r>
            <a:r>
              <a:rPr lang="es-ES" sz="2800" b="1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viva      </a:t>
            </a:r>
            <a:r>
              <a:rPr lang="es-ES" sz="2800" b="1" kern="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en nosotros por siempre, la esperanza de vivir contigo en tu reino celestial. Así sea.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es-ES_tradnl" sz="2800" b="1" kern="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2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.pinimg.com/564x/7a/fd/c2/7afdc2ae45ebbd1221fbb39e7df706b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8" b="26459"/>
          <a:stretch/>
        </p:blipFill>
        <p:spPr bwMode="auto">
          <a:xfrm>
            <a:off x="574675" y="546100"/>
            <a:ext cx="8057608" cy="58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g;base64,/9j/4AAQSkZJRgABAQAAAQABAAD/2wCEAAkGBhQSERUUExQWFRQWGBgXGBcYFxccFxodFRcXFxcXGhcYHCYeFxojGhcYHy8gIycpLCwsFR8xNTAqNSYrLCkBCQoKDgwOGg8PGiwkHyQsKSksLCwsLCwsLCwsLCwsLCwsLCwsLCwsLCwsLCwsLCwsLCwsLCwsLCwsLCksKSwsLP/AABEIAQgAvwMBIgACEQEDEQH/xAAcAAACAgMBAQAAAAAAAAAAAAAEBQMGAAECBwj/xAA8EAABAwIEAwUHAgYBBAMAAAABAAIRAyEEBRIxQVFhBiJxgaETMpGxwdHwQuEUFSNSYvGSBzNyghaywv/EABoBAAIDAQEAAAAAAAAAAAAAAAMEAQIFAAb/xAAvEQACAgEEAQMCBAYDAAAAAAAAAQIDEQQSITFBEyJRBWEyobHwFCNxwdHxM0KR/9oADAMBAAIRAxEAPwC2t7Snmo6/awtbPHgFXKriGz68B4oAPc82FuHVZnqyXYxtTLTR7UvLonxTejn54/BVTB4OILt0fRpF7ob8eAQJ6mWeC2xFipZ455gf6R/8ygJXhcK2m23mea1WqT4KrvsXZRpPoOdnJXDs8KVVHwoCi1avnkpKA6/n5W255JhK6TGkXsfO6FxDnMcC1siYINifAzY+S0oQnZHMWgDmo8MstPMSVx/NDEi6U4Wv7QaQdLoMkbt4A/lkHic3p0A1j3XNm296ImOqF6d7jnHOfyLepDP2Hjs7iyjGedUjLy50uETsINvhv+yJ0ADrwt95hGdVkVltEKyL6Q2/my5OapMFp5WfO+SfAdRGxzNcnMgUnc9QvqKFqpHOIZjc0LUnq9oSHRb4reJqyCCqlm1Am4NwiLUM5RLJU7RN5oLEdoGzEqj4rGO3nxQ9CqXGSboytkTtRdKudtPFC1M3HNVSvWI2ULcUZRVZkq4np1YF8Se6LkcPNFYchqWuJJAB7o9T9Uww9IndZ17zILXHCGGF7zgL3MWVjwuHDRAEfnNL8my+Ic4eA4pjXq8kvFJcs6by8I1VqcEO4rZKjKWsm5MhYNFRuYpBfZTU6cb7qsE5Ms2kiKjhuLtuSDx+E1S5pLXDYzx5X4JndQV2rRr1DqfseALgp9i7DYvENmWsZt3okG9xAcIn8CCqsrPraqbWvaHSS6O53REczummKaXCAJshsDTLBewMHzWx/Ev0XPK3fAr6eJ7fB1TwTruc7UfBTNeEbTuELiKEXCzbNTOX4mMRrS6OZWnOXLXLoj4JNvcHInod4RL0PUCtFJFGCVUgzZulpKf1glmYYT2jCOatlZOR55jW780HRxOk7J1j8K5pIcIcJ8DO5SWthiE3BolhFauI8UFxsoS+CpWVgi7Wjkz2XA4CeHgrDgcrAu74fm6lw+HawW3UrqpWa/lkufwTPqRYKIlchy6lVXPRRsjJXBuunpVmfavD4QxVf3gJ0NGp3SeDekkLoadzZXfgdMZp3H5C7BVap/8AUXC1gI9oLxenYdTpJgdU/o1w4BzSCCLEbFM2wVa4RWOW+SVzkO9SucoBuk+3kYS4NOUTONuJUrhZR09z+cVK7OZJRqRZSbqAbqXUrz5fJXJCaF7JgMMIjcIR+Np0u89wHKUK7PKjqeulSLrkXIhMU055wUlIlxOEi4uPkg4Qj+09RrgKopsHEgmR5SRHWUdVqscA9jgQfrsrTo2vKOU8rAFiGIB4TR6Be26FjkkSZplwqN5HgVVsVlZFnBXisEtxTJRkjkzz3H4Ig2QDd1Zs2wh1FJ3YaExGWFyW7Po/WNgQSuC1LOzuFLiahOxTkiN1lyIccPBwGrRpzZdOWU6kKK5c4IkuBN20zV2Ew4FOPb1naKc7Dm63KQPFwVTyfLaTwNcvq1SbucbniT7pIEKzdusY1misQXGmx0DqT6bC/wDik3/T7BF1WrWrFvtCAKcXaxh71p2kuG60eo8f7IjEtGF7IYWiA5tMl0e8SfkIA+CQYXEOwuP9iHF1HEantab+zewDVB5OkE9fV5/CVm+1e6q0nQ4Uw01C2Wtc4Oc1ziJmNhsOqquRNrfx9E1yKgbSe6dRJ74gEk7SWzpG3kqbeHlln0XZ6ja1duM9FopCQSJHVFlpn3+akdcDguJA+vxUx7KPowBaAm3VQ1cTLS7bgBIBJNrA7xPyWsM+GgnePz86K0lyQuERx7SpUoyGj2Y1ARJBJbJ5G2+9wu3YAUqZAJLReOJ3tZVvGsrsxU0H6fatgufGnUJcBOkwI5gzKIzU4sksZXpgBjdUgt7xaNTgQDLd+6fitCEsYwym3INmuLolkgt0/wCWsC97cdW5jiEnyPNqbawGpsA7gu59ZJUWaZfVDP6Jc4AgapDWuIBJ7p3aOg5qLJsN/UBqOhwggta0Cb30xBvF+oTilFw5YJxafB6DXg3HFLq+6OmwkyY38kDXKzHgOBVkvrI6qga5UqWUdgWYyhKQ4vBQU/xmIDRJSLEYnWURZOR9A5fg202QFxU3RXs0NWGkrPfRcic2yiIU5K4FInYIST3cHPoQdpcJ7VsE9zSQ60j9Uz5H0VT7G1XYWi6oQXUPbOa63ujS0tfe+kz5W5q1YrsxjKz4e/2VNxJOkgmCY0i1rXkFNMPgHUtVIs7gaAHWIdYNgjnAFlqqTitskQsdoTZ1mZdQc6kDpG1Rru83m6TbTuCLk3VSyDEVRmBaILRDXEWaNDb6QdhqJt1TvPsiDGONEOiQ5tJs6Q6w23LYm21yqh2ezAsrMMaSXP1wCA50lx8gCABwRZYdb2kLlnrsLmoVzhMQHMDmxcTvPlIXL3rI2vsu3g299kK9267qOU+Ey3U0vcYbw6/srxWSj+BdmhcKDHNJHegiBe5In4BB0MxEBpMQBJPE8hx5nyC77QZq1u2zbAcJPEIXJ+ztSt/UqOLGG9vedPADZo6n4cU7p9N6q3S4X76K22bUorsZ03te1zg32mn9Inc7bj7+aXVcBiGvfUr0A5hiSx7nPYBMaQ73mi02HEwSrdh8OyhS002gASeJvuSTuTbdI6Xayk6sWGoJDRIkQdW0c7fMJyNCXCXAJSaBsbh2PpRGkCdJaIgxNvEE2/yKrNHtDTwbzSq0nVI2qgtLodBAIMHpc8IVzq95rodLXEwACIgbfPZef55lk1zfcSTaRPD0KZr08ZpxYKVjjyXDBZxTxDNdMyNoiCDyI4LmqFR6WbOww00dv7Se7PnxTvIO1bcTLHNLKo3bMg9QUhfpJ1PPgPXapr7jCsEvrhM6yX4hqDswi+StZySSB5pSRBT7Mad56JJUZdXLxPdf58Z4RygrjGdpqTWy8kcdj89vVK8lqtJLgQWgbgg8Ry2sCUY3KXVqjWwNJ7rpEgBgAJ8xsltmXyNyhAYdnapxYNQAtogwD+p55DkBxO6sj2NYw2EclzleEp0qTWUxDGiB8TJ+MofMMWHCG3WhTXGC4M+2WXwE0aPdBHETHBbqUQQbKXCmWNPRR1X8EdxXkHliJ+Vd4uBsZty4FeTZ3lvssVWDfdGIBH/uwF3/AN48l7WRb4ryjPnirWe7+5+q3QjT5wAqzjGMcJdh9MnKTbO8hzJ1N8E9x1iORNgQrQ6rKplBkEdIPwuru3FMYxrpkOE9b9IKVWm9WeEE1L24kdYLCa3gOsNyOMD1ROY15YQNoty3suMBDgXNaRwktjxiN9lx/Ly1rxuC5xG9gYdG3MlGenhWsCe5vlCqjhabqB9qyQagH+QsWmDuCC5PKjw2h/T/AEQIN9o+l/NV7HYJ4p1wZAdWpvpnwYzUPDUw2/yKbU3END9xGh48Jg+I+R6JmqvbBJHb8ybZ3iMS9zQBAAVEznsQ33muhxJkm4J4co+H73YPltthwQ1UuJB/QZnnbb6orajFyZTnOCn5RnFeiBRr0zoHdD5tyEHjaE1xeAYXEjZw3B6D4bJpiMLLrOETJEHpET7t55yocDhTLi7g50bbTbZDruy8EygUTM8EWVNJ2nj1/dIqhLHhzCQ5uxHS8dV6N2two0B36tQA85P0VNz/AAWh9rahP3T+5WQ5ARWyXBZez2cDFUg7Zws9vI/YqevSLnHkqHkeYHD1tQnSbPHMfcL0H24c2WmWm4PisS+r0n9h6L3CfG0xBCreLp3VnxJkpRjaCUhLloL0elZDgGUyW06QAN3QP7eJ8JTwNcwnvSalqYAvJGkjqIg32uic1ezCUmtpiC+e9xMRcnzQ2QAg+1cZ0/HvfKwK6UXvUfIxKacXLwMMVW0tFJnutAE84UdNsNlcYwgPcBzXNXuho4kj7rTUV0ZmW22O2WaB0WtKiwlWQV1Uq8Auw8lkC5jV00nHjpcR4wSPVeWU6QLnTtt9JXovaCtFF3hpHnuvOMadLNI9550+R3PwQbXlpD2lWIuRHSqDfgR85Kddn6XtHBpuGmY6Wt8T6pG8gFo2EgeW31TLKcSKVXvHukEO+/kYKqp7ZZQa2vfDaehUcPaDaPKP2UD8ZR29qyZ21j4TKq9bMX4lz3vcW4amQIbPeuGiB+t73WaDtI6op+UYo03PZRwjbDRSewudxnVVJHeiPXZMWVxhh2S5fheDIhOUs7Vx9xpjmkH+5p+AB4g/3eCW4LEaappzLSYI494WJ9FXcJm7sP3od7OQ2tQLpNJzpgsJ/SYMHjBBuATDSx7n4guAjUT5fkJhQxDdnKx2Rv5w1yWagYL+UwhO0WP0sFNl38On+R68h58FjsQ53ui525GNzHPjyQtDC/1CXgzz+6D6q28BGssU5Ph6jQ4PB0t0ho8zPXkrgxogRsoX4UOAA2IgfNS0IaTT5CR4E7eSHu3LKOSwIe1YkUxzePkkHaqjIZzkx4fnyT3Pa4OIpNNmsMk+O3y9UTjcubUIcdgE5CeyCyC25bPN62UkAGIkb7KfLsyfh2w7v0/G7eccwpc+zI1axp0gXBvdECbg38kI/La+mDTN99gqXJS9swsPlFgNcPaHN2KW42mXWFlFldOpS7jxDTtcGD+6MebrIlXslwM54PX8/wD6jWGLNd6EfcKPLqhlzeBaPQ2+qJxR1sgCCDJHNDUKBbJ4n9/um3X/ADNwvvbjtJSYdJ4JZXzIPxFOJgahM2kjgPIX6ofOM3plwY0l55NPd83cfJQZbl2qrre+AIMAXkf5GwHqjqUcEuqUVlouWEdDPX4rp9WB1S6vm7WbAuMfpGr12Vbz/tu9lP8Ap0KjXGQXPabeHAeKG7YrgtGmbGXajHta0MnYSR1JsqGyoalRzzsO60fP7fFCNfWrmXuhpvY9432lHsYGDaAPziguXOTSrrxFIgx15jgPkJ+aLZV1QeYB9JQbnE2H55I/B5bUDCSIABN99l1ai5RT+V+p1zahJx+GMsmdUfiKVLSCxtL+J6GrUcWsn/xpiB1JPG1uOPqim5xbfUAwOAaTJAuA47TzEwqPjcwOGrYCvc06jGUKltp7zHW46ifIK45i9z9GkSzUC52qANJDrjSeIGx5qddn1W2ZlGNiSKZ2houdiWamub7WniKZBbpJNNntmO06jA1M58FrIMDOhwuXtEDkTv8AJdZljTXzfCU/0NDqpPEjvMjwkeqn7N0Rp0OdGl1Rk9WuMK7nKOl4+f1LQjGV3u+P0HeHoae67SYJgg3aeMgwY8kYMDrFhIPL7hC1MnJZBd3rSbjUfmJ5iY8ETg2YedIFSk+1g51+sgkEdUtW01y+TprD4OKuHLALG0cEtzslpZVabsMEcw5WYugEEl/V0T6bqr59gi43EDgQbDo7+3x2TNPD5By6FXacgmm8Czgb+EEfMrpz3tw4Yy9WpZg5Tu48gBeeo5qTDUw9nsXzqaQWjifD1HgUwOXxN7kAGOQ2aOQ+ZTTs2xUX4/aKKGXlCXK8qZh2aadz+t/En7LjEsBKbV6MCAlGKqhhDRd59BzKDzNhOIiHGUBULmQREQYI3E/dAgvYdL/I805rzrcdg4CPFur7pVXxYmHm3AnqJj0I8kNrnEkXS4yj0jE9tQGwylLucyPQSk2KzmtW950N/tEgem62/DBsRdF4TKpMvH/r91E7E0P10KDyCZZl79bXiNImZ6jh1Vhb3RcxzlYGxsoa+HG9R0ecBKt+PAw0m8kdTGyYa3V5LVU1NNmX6Oj6rX81osEAk+AJW6Wcsdt6kA+qqmvCJf8AQX1KtWYI0no2/wAeKBxNBxOxVhfjD/YT5goHEVXE2aR4hHjhLhFci/LtTDAbJPMbefBN8TiAKZLiBIiOc8kKcaWDql1eq53eJn6dOie02idzU3wl+Zm63XRqTguX+hY8opsqYanIDvZHSZvpcx2ppv8A4lpCY47ANfe45gEw7xAVPyLNjh6ziZdSeAHt5gfqb/k3eOIkK05U99VxBqsqUxIpkAS4CCLiNgbtMEFV+pUOMt/gU0c98cZK77Bzc4Y8s/puw7WMdwlrtTh49ORChydhq4urSaRDi6o2Zi5BMRzkfBaz/FOa+qHO11LtbtFNrhvw7xadwLeYhTlebmhiG1gNTQNJ4SNIBjkbSPAJumiU6HldrgFbOMblh9dl/p9mKvGtwjj+yZ0cAKY3LnEQXOufDoOikyjNGV6YqMMg/EcwRwKJe0LFUEpYa5Hc8cAj4HFCVKrefojKtBpQ7qDQEdJFXkR5jgywmrR98NiDsR0HAoNmLqVAGmx4x63TXE5pSbbUD0b3vlZVTP8AtVWAIo0tA/vdBd5N2HqmIwk/BTcl5CO0vaBmEpwO9VI7rf8A9O6fNUzL81cXFzjLjck9UofVfVeS4lx94kmT+8IvD4CrEim4jnBhaFMIRjyKXOTkPcXnA0qp5niC919uXx+6IxTy2zgQeRSys4koqpjHkrGcpHvLMrIMuqH880U+qwbkfEIPFdjqzTMh45CZ+BSgAk6AI4QN/BefWPB6VNT8jGrmD3u0URB/uPr0ClpdnQb1HF58TH3P5ZTZTRZTt+o3KbBqFJfYhzxwhccpaBa3gAkWPy0M9+IO1QCL8nAfNWyobJJnVdum+xsfOfkrJpLLJg23gqpqvpuI5cvzbw5prQq+0EtdIHvA7ieo3HUoVmCe8AECRsZ4crbhF16DMPSI1B1V9pGzRxj8+CLWvVkoLyVvmqoOT8AlapInrZRPvZbaO6FjmzYbleqhFQjtXg8bNuctzAcMHRaDH6SY/wCJ4FW7BOdh8D7Roa3US57XtkkPIZAExNm/DhNl+TZJTu551Q4ATZsxO3G/yRfajOJpOYKcNp6J5SXNgN2kAQZ24LF+oXK1+jHw+TW0VDilY/PRrtF2afWvrAfoBhtqZ0lwgk3sIAJ2A8xU6gABYRBFiOII39QrsM5a+m0vlp0SCLi4E2PySPG4NpeXa5LryGgfc/BX0N+F6U+/BXV6eXNkVwJ+z+cOpVXN1Fs2FzwVpOfVxtUDvHSf3VZzDLmv70w9t9Xnx5jqmmS4Y1CWyAWwZPVMX1R/G0Apsb9qDqvaHEGwLW9dMn4XXdDLalXvV3ucODSbeJAt6JjSwYbfc8ysOKvCUaWPYhrn/szkUgwQ0ADohcTSDmnUAR1RGIq+irmZ5gXGxgDgiU1ZKTngmyjs1QpOfUAlxJgm+kH9IHxuj8Q4DwS7J8xF2O8QUVi6wSGpTjNpjFcsxyhXmmXU6o7zQevH4pBR7PU2OJ97kDwT3E4kRZKn4yChq6aWEy2xN5we+vuqn2pwIY9tYCJ7rvE7HxVnYbJZ2jAOHqTy9eCBGXkLXLbJFNweIOq1yT9U/o1osd0my+zZtJR1OtzRXnHI9IJxVTu+R+SqmY1e4PH6FWSu6RHRVfMqndaPE+gQbOWkgtXBBhnusJMKPGuv4I+hThqWYnc+K2vplPLmY31a/KVaCqJ7oW6LBJINvkhWYn+mY3CAZjSHEgxMytnazCHtXG6WG8NPLeZkQFJQxj6lNwfQdpP63BwAAIO2mN+vHinHYmnqEkS0lses/RWjtK5rcLWc4gNDbk+IXntS4wtnxls3NPOUoQWcJf5PNMywld1NmmmSyPeHHcc4PDZD0K7oLXfpgGdwZ2+CtWHxbqtKmAIY1o9eJ6qq458VH9Xlx/4tA+Xqo0eLrU/hE6m111yhnt/3ORiiW9QY+crrshmBbiTTO2w6A8PCQISXC4kw/wAQ4eoUuWVdNcH8sZWzat0WjJr9ssnpeIrgDqg6E3J2CIGHJvwXGKNoCzIJJbUaEvkU42vZyr9Yym+NO/VLKtOy0I4QpLkjwbrnz+S6q4wkRxCjoC/x9VuoyxCxtfJK1f0NDSr2AdfFx8YQ+uTZS1MNe+yynTAS0fd0HeEe5NxEiQb9Uh7SYl06T7sA+JnmspY8tdzECQpc2qB7B+bKtb8ForbJMTM90RwH+1216habBbBkgbfl1djhI6rAJ5hIsQNT+g/Pqm2MxAa0kxJsBwEcY6CEmqYyDABJPJOabR+ricuhDU670cwj2EPd5BK8W8TYox4c4XYP/Y/ZRezA3jwaI9dytuqCgsRRg22Sse6TFzMO9/ug/RY/CspjvkF/BgPHgCi6uLe7uUR4u/SOd+JROEwDKI1O7z9y93Dwnb5q8pS8ERwuy75XiaNOiwlzRb3bzPXzUeYZ3h6n/de57bHQ1ndsZ/VuqHi89N/ZiR/cR8ggG5k55u8NPWwWd/AQbzJtjS1M8cJF0zPtNT06KVOGjmbnxj7qnZjULqjnWOqJZPIRLTwMBR1Mue6+ou8HWS/EZNF+809ZKNXRCr8CBuxzfuZkBrxGxt8eB6yFmHfFVviotRPddaoBb/IDYjqFNhhqqNI6n4fujvo5Lk9My/FzRZz0gHyt9FHiHQCVrLMLppNB5fnzQ+a14Efn5ss2ON2EPNYiLMRUBJ6IKo5EEWQdUJmIuzWEbL/ifT/SIrUl1ltKznHw+/0UlRY+sip2jtHtiLKlMoV74KZ12WSz2clDrq/8COZ6Y+iQd5QuPxMQOn58kf7S99kHm9IaWkcTHx2VYQaeQsJpvDAGvUuHZaSN9vD8+S7pZeTzd/4gn1TzLsmmHPECLM5cp+yrKaTGnJJCHFZUa2kNkuvYcfsgq+TVWW0hsc916LRaG2a0AdFmKc3QS4Ajqj1a+cY7YmZdp4TluZ47mDiwy7UfQLVBrn8dLDv/AHHz4DqrB2mY2WwIDjMG8RH1+SreZZj7MQPePFbektssgpSMu+MYy2xD340MhoF+DQoP4ZzzqqGb2aNvE8ykOCxZD9Zv9VYqeIkxxTgu1g7dQbEaR8FXs1ow8x5fZWB7wElx1UOceIC46PDAsBmDqZjds3H16J5hcwY/YweR/LquOZ3o6wn+AoMA2BPOFQLPHZHmOUBzbHvAyDyK12VwmrFMbUgGTvsT4cyQPNTY6qWixHgfvwS3LMc+piKbGCH62wS7aDPLohWr2vBats9UqZe6LQfRV/McsravcMcxBV1BWp8152OslF9Gy6kzzmq0jcERzQTzcr0LN8tFRhAaNUW8ecqgY2kaLtNQFp8LfHZadGoViE7K3Fh+VPa5pYdwSd95hTOwgSKnWghzTcFPWYgOaHDj+FKaqtKW9eQ1M+NrB6mGCFfhwiK9VBurXQIyCtHoIaJujsM+nOk6S4Xg8ICDzfENp2aO96KvOJLtWogzPVWcUkWqrk+S/ArYKquHzqo2JM/NTVM8eLj1SM68dl5ZjwWJ5PBDY7CueNx4cEh/+TPnZvqsqdqniO6Bz/OCErF0RtYs7UYQs0EjifoqH2g95vh9Vfc0zT+IGkgCLiOapWdYUkA8v9/Qr0/0y1Tq2rwZOqg42bn5FmCdeTs0E/D8CnwONLqoJP6vmg2mGHqQPqfoo8LWh3WQtPIvtzljX+ZEvN7XH2/OqDqkyVF7SH+ZXeKdseYXZISwzis4z5fJMsLW7oPRKajpb4f7W6OJIbfZVJayiXG44vdHBcZZXNPE0njg4fb5FBU33UmHqRUaeX+kC7/jk/sw9ccSSPT39vYju+PRRDtzVe7RRp6nHYRP4PFUIvkzuPE3+ytOQdtqVDuOohsn3mxPnO/xXksSj0bHDLSKuOc24pNJ4SbfD7pFnGGxNjX0ubsC3YE8DKudHEte0OaQQ4SD0PFcVqQcCHAEHgr1XyhJNlJ1prCPM62DAILbXmOB5po10MbAtBnx4qwYvs9SItLT4z6FcDAsY2InxTl18bI4WQUIOL5KpiMSULTxJJM2VlxWFYf0hJK+FANkCARnsVXCMeIcAUE/s7R5HyJQBzBwNip6WbkETccUZoFG1rolPZyj/l/yRAyWlpiD8TP2QFfMr90lc080cN7obLOzPYrzfJvZv3sRI9fgQqhiM4Oq02MTtPVXvMcb7UXEEbfY9FTc+wrPZlwbBaRMciQD48EvKCTzgmNmeARmLBJdqvN+SCzSpDSfAhLn1y38/JXdHEmoDTdcAEzx/JWjoJOq37PgDqoKcM/Avr1tRsI3t4oanU7ylxdLQ5C8V6BtiMVwF1XXUtQyPJD1DsVtz+6uyRtNzYhDVKx0qUnUOo38EJU5KkmXiiWlss1wQfzw9VscAiqOGmD0+f7QldXYoVNfIamOZ5ORWmVJQwxcdvO6OoZde6aU2NbA4eq85K1LhGlGtyOcJSr6WhpcANjqtb6K1YPNajGAOOogXJSyniG+Xn9l0MSEeME+RSdnhDJ+bOO8ITE5ib226qD2ghC4hxItHBEcfgrCfPJ2c0HEwlmMzET3bldvpWNkLTpiVZQL+pzwei1K11gr8eSXnF81GcYokAyMnYoBabjBzSt2IWNrjiQhNJErL6GZxASHOapAcALn0upK+OtDbc+aWYrEiCOP5dC5Y3CnyxNXwx3gwPtKkwtOGSd3X8uA+vmpRX4fm0brTnLa+n05bmxPXTwtiFuaAQOaVOsmeYbjwQL2LUkL1fhOmiV2xghQUjClc8qIteS7RhZBtZR4miPeHmpPaSuC5c2jkjnB09ZA/LKwUcH3dkkwWJ9m/byVh/jgWAi35xWJ9R3trHQ1ThGGpFlx7UT9fJC1KtytVPBZUYJPLNBybjiI3BnYqf25GyV0HGPmiRVT8cPoy2mnhk7a9jz5eq4dXnjHkhnOuFs1By9FLRUIeRFpPkhG+9dSDHBoMDfggWV5cuLLsub3iOqge6fz85+ixYqSkQjTfqjMFkNSsZ91nMz8QFtYhMLT2M29jacd57z4QPuknafs22iwPp6i2YdJFuR2WLFfTv8AmxT+Q1rarbTKs5y0VixeoXwYLfkHrUQ7f4oGrQIPPyWLFzQWE2iP2U9CuCCFpYhtcZGUyWjSLiABJJAAG5J2A6yisdlFWk6H03gna0ieUtm6xYszVamVU1FIaqqU45YsqDluPyFYuy+W1X1mtdQqOpvIklr2hoN9eqwFlixTqJ+zDXZFceS5V+wVCbF7Tz1T80tx3YVw/wC1UDujxHqPPgsWLzrlKL7Hl0K6mSV6Jl7O7xgyOXBdTA/OKxYm9NY5xyxW/tED6h5fnNcvrmLQfzksWJxdgAV4nZDkQ7itLFDRZH//2Q=="/>
          <p:cNvSpPr>
            <a:spLocks noChangeAspect="1" noChangeArrowheads="1"/>
          </p:cNvSpPr>
          <p:nvPr/>
        </p:nvSpPr>
        <p:spPr bwMode="auto">
          <a:xfrm>
            <a:off x="76200" y="-1239838"/>
            <a:ext cx="181927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data:image/jpg;base64,/9j/4AAQSkZJRgABAQAAAQABAAD/2wCEAAkGBhQSERUUExQWFRQWGBgXGBcYFxccFxodFRcXFxcXGhcYHCYeFxojGhcYHy8gIycpLCwsFR8xNTAqNSYrLCkBCQoKDgwOGg8PGiwkHyQsKSksLCwsLCwsLCwsLCwsLCwsLCwsLCwsLCwsLCwsLCwsLCwsLCwsLCwsLCksKSwsLP/AABEIAQgAvwMBIgACEQEDEQH/xAAcAAACAgMBAQAAAAAAAAAAAAAEBQMGAAECBwj/xAA8EAABAwIEAwUHAgYBBAMAAAABAAIRAyEEBRIxQVFhBiJxgaETMpGxwdHwQuEUFSNSYvGSBzNyghaywv/EABoBAAIDAQEAAAAAAAAAAAAAAAMEAQIFAAb/xAAvEQACAgEEAQMCBAYDAAAAAAAAAQIDEQQSITFBEyJRBWEyobHwFCNxwdHxM0KR/9oADAMBAAIRAxEAPwC2t7Snmo6/awtbPHgFXKriGz68B4oAPc82FuHVZnqyXYxtTLTR7UvLonxTejn54/BVTB4OILt0fRpF7ob8eAQJ6mWeC2xFipZ455gf6R/8ygJXhcK2m23mea1WqT4KrvsXZRpPoOdnJXDs8KVVHwoCi1avnkpKA6/n5W255JhK6TGkXsfO6FxDnMcC1siYINifAzY+S0oQnZHMWgDmo8MstPMSVx/NDEi6U4Wv7QaQdLoMkbt4A/lkHic3p0A1j3XNm296ImOqF6d7jnHOfyLepDP2Hjs7iyjGedUjLy50uETsINvhv+yJ0ADrwt95hGdVkVltEKyL6Q2/my5OapMFp5WfO+SfAdRGxzNcnMgUnc9QvqKFqpHOIZjc0LUnq9oSHRb4reJqyCCqlm1Am4NwiLUM5RLJU7RN5oLEdoGzEqj4rGO3nxQ9CqXGSboytkTtRdKudtPFC1M3HNVSvWI2ULcUZRVZkq4np1YF8Se6LkcPNFYchqWuJJAB7o9T9Uww9IndZ17zILXHCGGF7zgL3MWVjwuHDRAEfnNL8my+Ic4eA4pjXq8kvFJcs6by8I1VqcEO4rZKjKWsm5MhYNFRuYpBfZTU6cb7qsE5Ms2kiKjhuLtuSDx+E1S5pLXDYzx5X4JndQV2rRr1DqfseALgp9i7DYvENmWsZt3okG9xAcIn8CCqsrPraqbWvaHSS6O53REczummKaXCAJshsDTLBewMHzWx/Ev0XPK3fAr6eJ7fB1TwTruc7UfBTNeEbTuELiKEXCzbNTOX4mMRrS6OZWnOXLXLoj4JNvcHInod4RL0PUCtFJFGCVUgzZulpKf1glmYYT2jCOatlZOR55jW780HRxOk7J1j8K5pIcIcJ8DO5SWthiE3BolhFauI8UFxsoS+CpWVgi7Wjkz2XA4CeHgrDgcrAu74fm6lw+HawW3UrqpWa/lkufwTPqRYKIlchy6lVXPRRsjJXBuunpVmfavD4QxVf3gJ0NGp3SeDekkLoadzZXfgdMZp3H5C7BVap/8AUXC1gI9oLxenYdTpJgdU/o1w4BzSCCLEbFM2wVa4RWOW+SVzkO9SucoBuk+3kYS4NOUTONuJUrhZR09z+cVK7OZJRqRZSbqAbqXUrz5fJXJCaF7JgMMIjcIR+Np0u89wHKUK7PKjqeulSLrkXIhMU055wUlIlxOEi4uPkg4Qj+09RrgKopsHEgmR5SRHWUdVqscA9jgQfrsrTo2vKOU8rAFiGIB4TR6Be26FjkkSZplwqN5HgVVsVlZFnBXisEtxTJRkjkzz3H4Ig2QDd1Zs2wh1FJ3YaExGWFyW7Po/WNgQSuC1LOzuFLiahOxTkiN1lyIccPBwGrRpzZdOWU6kKK5c4IkuBN20zV2Ew4FOPb1naKc7Dm63KQPFwVTyfLaTwNcvq1SbucbniT7pIEKzdusY1misQXGmx0DqT6bC/wDik3/T7BF1WrWrFvtCAKcXaxh71p2kuG60eo8f7IjEtGF7IYWiA5tMl0e8SfkIA+CQYXEOwuP9iHF1HEantab+zewDVB5OkE9fV5/CVm+1e6q0nQ4Uw01C2Wtc4Oc1ziJmNhsOqquRNrfx9E1yKgbSe6dRJ74gEk7SWzpG3kqbeHlln0XZ6ja1duM9FopCQSJHVFlpn3+akdcDguJA+vxUx7KPowBaAm3VQ1cTLS7bgBIBJNrA7xPyWsM+GgnePz86K0lyQuERx7SpUoyGj2Y1ARJBJbJ5G2+9wu3YAUqZAJLReOJ3tZVvGsrsxU0H6fatgufGnUJcBOkwI5gzKIzU4sksZXpgBjdUgt7xaNTgQDLd+6fitCEsYwym3INmuLolkgt0/wCWsC97cdW5jiEnyPNqbawGpsA7gu59ZJUWaZfVDP6Jc4AgapDWuIBJ7p3aOg5qLJsN/UBqOhwggta0Cb30xBvF+oTilFw5YJxafB6DXg3HFLq+6OmwkyY38kDXKzHgOBVkvrI6qga5UqWUdgWYyhKQ4vBQU/xmIDRJSLEYnWURZOR9A5fg202QFxU3RXs0NWGkrPfRcic2yiIU5K4FInYIST3cHPoQdpcJ7VsE9zSQ60j9Uz5H0VT7G1XYWi6oQXUPbOa63ujS0tfe+kz5W5q1YrsxjKz4e/2VNxJOkgmCY0i1rXkFNMPgHUtVIs7gaAHWIdYNgjnAFlqqTitskQsdoTZ1mZdQc6kDpG1Rru83m6TbTuCLk3VSyDEVRmBaILRDXEWaNDb6QdhqJt1TvPsiDGONEOiQ5tJs6Q6w23LYm21yqh2ezAsrMMaSXP1wCA50lx8gCABwRZYdb2kLlnrsLmoVzhMQHMDmxcTvPlIXL3rI2vsu3g299kK9267qOU+Ey3U0vcYbw6/srxWSj+BdmhcKDHNJHegiBe5In4BB0MxEBpMQBJPE8hx5nyC77QZq1u2zbAcJPEIXJ+ztSt/UqOLGG9vedPADZo6n4cU7p9N6q3S4X76K22bUorsZ03te1zg32mn9Inc7bj7+aXVcBiGvfUr0A5hiSx7nPYBMaQ73mi02HEwSrdh8OyhS002gASeJvuSTuTbdI6Xayk6sWGoJDRIkQdW0c7fMJyNCXCXAJSaBsbh2PpRGkCdJaIgxNvEE2/yKrNHtDTwbzSq0nVI2qgtLodBAIMHpc8IVzq95rodLXEwACIgbfPZef55lk1zfcSTaRPD0KZr08ZpxYKVjjyXDBZxTxDNdMyNoiCDyI4LmqFR6WbOww00dv7Se7PnxTvIO1bcTLHNLKo3bMg9QUhfpJ1PPgPXapr7jCsEvrhM6yX4hqDswi+StZySSB5pSRBT7Mad56JJUZdXLxPdf58Z4RygrjGdpqTWy8kcdj89vVK8lqtJLgQWgbgg8Ry2sCUY3KXVqjWwNJ7rpEgBgAJ8xsltmXyNyhAYdnapxYNQAtogwD+p55DkBxO6sj2NYw2EclzleEp0qTWUxDGiB8TJ+MofMMWHCG3WhTXGC4M+2WXwE0aPdBHETHBbqUQQbKXCmWNPRR1X8EdxXkHliJ+Vd4uBsZty4FeTZ3lvssVWDfdGIBH/uwF3/AN48l7WRb4ryjPnirWe7+5+q3QjT5wAqzjGMcJdh9MnKTbO8hzJ1N8E9x1iORNgQrQ6rKplBkEdIPwuru3FMYxrpkOE9b9IKVWm9WeEE1L24kdYLCa3gOsNyOMD1ROY15YQNoty3suMBDgXNaRwktjxiN9lx/Ly1rxuC5xG9gYdG3MlGenhWsCe5vlCqjhabqB9qyQagH+QsWmDuCC5PKjw2h/T/AEQIN9o+l/NV7HYJ4p1wZAdWpvpnwYzUPDUw2/yKbU3END9xGh48Jg+I+R6JmqvbBJHb8ybZ3iMS9zQBAAVEznsQ33muhxJkm4J4co+H73YPltthwQ1UuJB/QZnnbb6orajFyZTnOCn5RnFeiBRr0zoHdD5tyEHjaE1xeAYXEjZw3B6D4bJpiMLLrOETJEHpET7t55yocDhTLi7g50bbTbZDruy8EygUTM8EWVNJ2nj1/dIqhLHhzCQ5uxHS8dV6N2two0B36tQA85P0VNz/AAWh9rahP3T+5WQ5ARWyXBZez2cDFUg7Zws9vI/YqevSLnHkqHkeYHD1tQnSbPHMfcL0H24c2WmWm4PisS+r0n9h6L3CfG0xBCreLp3VnxJkpRjaCUhLloL0elZDgGUyW06QAN3QP7eJ8JTwNcwnvSalqYAvJGkjqIg32uic1ezCUmtpiC+e9xMRcnzQ2QAg+1cZ0/HvfKwK6UXvUfIxKacXLwMMVW0tFJnutAE84UdNsNlcYwgPcBzXNXuho4kj7rTUV0ZmW22O2WaB0WtKiwlWQV1Uq8Auw8lkC5jV00nHjpcR4wSPVeWU6QLnTtt9JXovaCtFF3hpHnuvOMadLNI9550+R3PwQbXlpD2lWIuRHSqDfgR85Kddn6XtHBpuGmY6Wt8T6pG8gFo2EgeW31TLKcSKVXvHukEO+/kYKqp7ZZQa2vfDaehUcPaDaPKP2UD8ZR29qyZ21j4TKq9bMX4lz3vcW4amQIbPeuGiB+t73WaDtI6op+UYo03PZRwjbDRSewudxnVVJHeiPXZMWVxhh2S5fheDIhOUs7Vx9xpjmkH+5p+AB4g/3eCW4LEaappzLSYI494WJ9FXcJm7sP3od7OQ2tQLpNJzpgsJ/SYMHjBBuATDSx7n4guAjUT5fkJhQxDdnKx2Rv5w1yWagYL+UwhO0WP0sFNl38On+R68h58FjsQ53ui525GNzHPjyQtDC/1CXgzz+6D6q28BGssU5Ph6jQ4PB0t0ho8zPXkrgxogRsoX4UOAA2IgfNS0IaTT5CR4E7eSHu3LKOSwIe1YkUxzePkkHaqjIZzkx4fnyT3Pa4OIpNNmsMk+O3y9UTjcubUIcdgE5CeyCyC25bPN62UkAGIkb7KfLsyfh2w7v0/G7eccwpc+zI1axp0gXBvdECbg38kI/La+mDTN99gqXJS9swsPlFgNcPaHN2KW42mXWFlFldOpS7jxDTtcGD+6MebrIlXslwM54PX8/wD6jWGLNd6EfcKPLqhlzeBaPQ2+qJxR1sgCCDJHNDUKBbJ4n9/um3X/ADNwvvbjtJSYdJ4JZXzIPxFOJgahM2kjgPIX6ofOM3plwY0l55NPd83cfJQZbl2qrre+AIMAXkf5GwHqjqUcEuqUVlouWEdDPX4rp9WB1S6vm7WbAuMfpGr12Vbz/tu9lP8Ap0KjXGQXPabeHAeKG7YrgtGmbGXajHta0MnYSR1JsqGyoalRzzsO60fP7fFCNfWrmXuhpvY9432lHsYGDaAPziguXOTSrrxFIgx15jgPkJ+aLZV1QeYB9JQbnE2H55I/B5bUDCSIABN99l1ai5RT+V+p1zahJx+GMsmdUfiKVLSCxtL+J6GrUcWsn/xpiB1JPG1uOPqim5xbfUAwOAaTJAuA47TzEwqPjcwOGrYCvc06jGUKltp7zHW46ifIK45i9z9GkSzUC52qANJDrjSeIGx5qddn1W2ZlGNiSKZ2houdiWamub7WniKZBbpJNNntmO06jA1M58FrIMDOhwuXtEDkTv8AJdZljTXzfCU/0NDqpPEjvMjwkeqn7N0Rp0OdGl1Rk9WuMK7nKOl4+f1LQjGV3u+P0HeHoae67SYJgg3aeMgwY8kYMDrFhIPL7hC1MnJZBd3rSbjUfmJ5iY8ETg2YedIFSk+1g51+sgkEdUtW01y+TprD4OKuHLALG0cEtzslpZVabsMEcw5WYugEEl/V0T6bqr59gi43EDgQbDo7+3x2TNPD5By6FXacgmm8Czgb+EEfMrpz3tw4Yy9WpZg5Tu48gBeeo5qTDUw9nsXzqaQWjifD1HgUwOXxN7kAGOQ2aOQ+ZTTs2xUX4/aKKGXlCXK8qZh2aadz+t/En7LjEsBKbV6MCAlGKqhhDRd59BzKDzNhOIiHGUBULmQREQYI3E/dAgvYdL/I805rzrcdg4CPFur7pVXxYmHm3AnqJj0I8kNrnEkXS4yj0jE9tQGwylLucyPQSk2KzmtW950N/tEgem62/DBsRdF4TKpMvH/r91E7E0P10KDyCZZl79bXiNImZ6jh1Vhb3RcxzlYGxsoa+HG9R0ecBKt+PAw0m8kdTGyYa3V5LVU1NNmX6Oj6rX81osEAk+AJW6Wcsdt6kA+qqmvCJf8AQX1KtWYI0no2/wAeKBxNBxOxVhfjD/YT5goHEVXE2aR4hHjhLhFci/LtTDAbJPMbefBN8TiAKZLiBIiOc8kKcaWDql1eq53eJn6dOie02idzU3wl+Zm63XRqTguX+hY8opsqYanIDvZHSZvpcx2ppv8A4lpCY47ANfe45gEw7xAVPyLNjh6ziZdSeAHt5gfqb/k3eOIkK05U99VxBqsqUxIpkAS4CCLiNgbtMEFV+pUOMt/gU0c98cZK77Bzc4Y8s/puw7WMdwlrtTh49ORChydhq4urSaRDi6o2Zi5BMRzkfBaz/FOa+qHO11LtbtFNrhvw7xadwLeYhTlebmhiG1gNTQNJ4SNIBjkbSPAJumiU6HldrgFbOMblh9dl/p9mKvGtwjj+yZ0cAKY3LnEQXOufDoOikyjNGV6YqMMg/EcwRwKJe0LFUEpYa5Hc8cAj4HFCVKrefojKtBpQ7qDQEdJFXkR5jgywmrR98NiDsR0HAoNmLqVAGmx4x63TXE5pSbbUD0b3vlZVTP8AtVWAIo0tA/vdBd5N2HqmIwk/BTcl5CO0vaBmEpwO9VI7rf8A9O6fNUzL81cXFzjLjck9UofVfVeS4lx94kmT+8IvD4CrEim4jnBhaFMIRjyKXOTkPcXnA0qp5niC919uXx+6IxTy2zgQeRSys4koqpjHkrGcpHvLMrIMuqH880U+qwbkfEIPFdjqzTMh45CZ+BSgAk6AI4QN/BefWPB6VNT8jGrmD3u0URB/uPr0ClpdnQb1HF58TH3P5ZTZTRZTt+o3KbBqFJfYhzxwhccpaBa3gAkWPy0M9+IO1QCL8nAfNWyobJJnVdum+xsfOfkrJpLLJg23gqpqvpuI5cvzbw5prQq+0EtdIHvA7ieo3HUoVmCe8AECRsZ4crbhF16DMPSI1B1V9pGzRxj8+CLWvVkoLyVvmqoOT8AlapInrZRPvZbaO6FjmzYbleqhFQjtXg8bNuctzAcMHRaDH6SY/wCJ4FW7BOdh8D7Roa3US57XtkkPIZAExNm/DhNl+TZJTu551Q4ATZsxO3G/yRfajOJpOYKcNp6J5SXNgN2kAQZ24LF+oXK1+jHw+TW0VDilY/PRrtF2afWvrAfoBhtqZ0lwgk3sIAJ2A8xU6gABYRBFiOII39QrsM5a+m0vlp0SCLi4E2PySPG4NpeXa5LryGgfc/BX0N+F6U+/BXV6eXNkVwJ+z+cOpVXN1Fs2FzwVpOfVxtUDvHSf3VZzDLmv70w9t9Xnx5jqmmS4Y1CWyAWwZPVMX1R/G0Apsb9qDqvaHEGwLW9dMn4XXdDLalXvV3ucODSbeJAt6JjSwYbfc8ysOKvCUaWPYhrn/szkUgwQ0ADohcTSDmnUAR1RGIq+irmZ5gXGxgDgiU1ZKTngmyjs1QpOfUAlxJgm+kH9IHxuj8Q4DwS7J8xF2O8QUVi6wSGpTjNpjFcsxyhXmmXU6o7zQevH4pBR7PU2OJ97kDwT3E4kRZKn4yChq6aWEy2xN5we+vuqn2pwIY9tYCJ7rvE7HxVnYbJZ2jAOHqTy9eCBGXkLXLbJFNweIOq1yT9U/o1osd0my+zZtJR1OtzRXnHI9IJxVTu+R+SqmY1e4PH6FWSu6RHRVfMqndaPE+gQbOWkgtXBBhnusJMKPGuv4I+hThqWYnc+K2vplPLmY31a/KVaCqJ7oW6LBJINvkhWYn+mY3CAZjSHEgxMytnazCHtXG6WG8NPLeZkQFJQxj6lNwfQdpP63BwAAIO2mN+vHinHYmnqEkS0lses/RWjtK5rcLWc4gNDbk+IXntS4wtnxls3NPOUoQWcJf5PNMywld1NmmmSyPeHHcc4PDZD0K7oLXfpgGdwZ2+CtWHxbqtKmAIY1o9eJ6qq458VH9Xlx/4tA+Xqo0eLrU/hE6m111yhnt/3ORiiW9QY+crrshmBbiTTO2w6A8PCQISXC4kw/wAQ4eoUuWVdNcH8sZWzat0WjJr9ssnpeIrgDqg6E3J2CIGHJvwXGKNoCzIJJbUaEvkU42vZyr9Yym+NO/VLKtOy0I4QpLkjwbrnz+S6q4wkRxCjoC/x9VuoyxCxtfJK1f0NDSr2AdfFx8YQ+uTZS1MNe+yynTAS0fd0HeEe5NxEiQb9Uh7SYl06T7sA+JnmspY8tdzECQpc2qB7B+bKtb8ForbJMTM90RwH+1216habBbBkgbfl1djhI6rAJ5hIsQNT+g/Pqm2MxAa0kxJsBwEcY6CEmqYyDABJPJOabR+ricuhDU670cwj2EPd5BK8W8TYox4c4XYP/Y/ZRezA3jwaI9dytuqCgsRRg22Sse6TFzMO9/ug/RY/CspjvkF/BgPHgCi6uLe7uUR4u/SOd+JROEwDKI1O7z9y93Dwnb5q8pS8ERwuy75XiaNOiwlzRb3bzPXzUeYZ3h6n/de57bHQ1ndsZ/VuqHi89N/ZiR/cR8ggG5k55u8NPWwWd/AQbzJtjS1M8cJF0zPtNT06KVOGjmbnxj7qnZjULqjnWOqJZPIRLTwMBR1Mue6+ou8HWS/EZNF+809ZKNXRCr8CBuxzfuZkBrxGxt8eB6yFmHfFVviotRPddaoBb/IDYjqFNhhqqNI6n4fujvo5Lk9My/FzRZz0gHyt9FHiHQCVrLMLppNB5fnzQ+a14Efn5ss2ON2EPNYiLMRUBJ6IKo5EEWQdUJmIuzWEbL/ifT/SIrUl1ltKznHw+/0UlRY+sip2jtHtiLKlMoV74KZ12WSz2clDrq/8COZ6Y+iQd5QuPxMQOn58kf7S99kHm9IaWkcTHx2VYQaeQsJpvDAGvUuHZaSN9vD8+S7pZeTzd/4gn1TzLsmmHPECLM5cp+yrKaTGnJJCHFZUa2kNkuvYcfsgq+TVWW0hsc916LRaG2a0AdFmKc3QS4Ajqj1a+cY7YmZdp4TluZ47mDiwy7UfQLVBrn8dLDv/AHHz4DqrB2mY2WwIDjMG8RH1+SreZZj7MQPePFbektssgpSMu+MYy2xD340MhoF+DQoP4ZzzqqGb2aNvE8ykOCxZD9Zv9VYqeIkxxTgu1g7dQbEaR8FXs1ow8x5fZWB7wElx1UOceIC46PDAsBmDqZjds3H16J5hcwY/YweR/LquOZ3o6wn+AoMA2BPOFQLPHZHmOUBzbHvAyDyK12VwmrFMbUgGTvsT4cyQPNTY6qWixHgfvwS3LMc+piKbGCH62wS7aDPLohWr2vBats9UqZe6LQfRV/McsravcMcxBV1BWp8152OslF9Gy6kzzmq0jcERzQTzcr0LN8tFRhAaNUW8ecqgY2kaLtNQFp8LfHZadGoViE7K3Fh+VPa5pYdwSd95hTOwgSKnWghzTcFPWYgOaHDj+FKaqtKW9eQ1M+NrB6mGCFfhwiK9VBurXQIyCtHoIaJujsM+nOk6S4Xg8ICDzfENp2aO96KvOJLtWogzPVWcUkWqrk+S/ArYKquHzqo2JM/NTVM8eLj1SM68dl5ZjwWJ5PBDY7CueNx4cEh/+TPnZvqsqdqniO6Bz/OCErF0RtYs7UYQs0EjifoqH2g95vh9Vfc0zT+IGkgCLiOapWdYUkA8v9/Qr0/0y1Tq2rwZOqg42bn5FmCdeTs0E/D8CnwONLqoJP6vmg2mGHqQPqfoo8LWh3WQtPIvtzljX+ZEvN7XH2/OqDqkyVF7SH+ZXeKdseYXZISwzis4z5fJMsLW7oPRKajpb4f7W6OJIbfZVJayiXG44vdHBcZZXNPE0njg4fb5FBU33UmHqRUaeX+kC7/jk/sw9ccSSPT39vYju+PRRDtzVe7RRp6nHYRP4PFUIvkzuPE3+ytOQdtqVDuOohsn3mxPnO/xXksSj0bHDLSKuOc24pNJ4SbfD7pFnGGxNjX0ubsC3YE8DKudHEte0OaQQ4SD0PFcVqQcCHAEHgr1XyhJNlJ1prCPM62DAILbXmOB5po10MbAtBnx4qwYvs9SItLT4z6FcDAsY2InxTl18bI4WQUIOL5KpiMSULTxJJM2VlxWFYf0hJK+FANkCARnsVXCMeIcAUE/s7R5HyJQBzBwNip6WbkETccUZoFG1rolPZyj/l/yRAyWlpiD8TP2QFfMr90lc080cN7obLOzPYrzfJvZv3sRI9fgQqhiM4Oq02MTtPVXvMcb7UXEEbfY9FTc+wrPZlwbBaRMciQD48EvKCTzgmNmeARmLBJdqvN+SCzSpDSfAhLn1y38/JXdHEmoDTdcAEzx/JWjoJOq37PgDqoKcM/Avr1tRsI3t4oanU7ylxdLQ5C8V6BtiMVwF1XXUtQyPJD1DsVtz+6uyRtNzYhDVKx0qUnUOo38EJU5KkmXiiWlss1wQfzw9VscAiqOGmD0+f7QldXYoVNfIamOZ5ORWmVJQwxcdvO6OoZde6aU2NbA4eq85K1LhGlGtyOcJSr6WhpcANjqtb6K1YPNajGAOOogXJSyniG+Xn9l0MSEeME+RSdnhDJ+bOO8ITE5ib226qD2ghC4hxItHBEcfgrCfPJ2c0HEwlmMzET3bldvpWNkLTpiVZQL+pzwei1K11gr8eSXnF81GcYokAyMnYoBabjBzSt2IWNrjiQhNJErL6GZxASHOapAcALn0upK+OtDbc+aWYrEiCOP5dC5Y3CnyxNXwx3gwPtKkwtOGSd3X8uA+vmpRX4fm0brTnLa+n05bmxPXTwtiFuaAQOaVOsmeYbjwQL2LUkL1fhOmiV2xghQUjClc8qIteS7RhZBtZR4miPeHmpPaSuC5c2jkjnB09ZA/LKwUcH3dkkwWJ9m/byVh/jgWAi35xWJ9R3trHQ1ThGGpFlx7UT9fJC1KtytVPBZUYJPLNBybjiI3BnYqf25GyV0HGPmiRVT8cPoy2mnhk7a9jz5eq4dXnjHkhnOuFs1By9FLRUIeRFpPkhG+9dSDHBoMDfggWV5cuLLsub3iOqge6fz85+ixYqSkQjTfqjMFkNSsZ91nMz8QFtYhMLT2M29jacd57z4QPuknafs22iwPp6i2YdJFuR2WLFfTv8AmxT+Q1rarbTKs5y0VixeoXwYLfkHrUQ7f4oGrQIPPyWLFzQWE2iP2U9CuCCFpYhtcZGUyWjSLiABJJAAG5J2A6yisdlFWk6H03gna0ieUtm6xYszVamVU1FIaqqU45YsqDluPyFYuy+W1X1mtdQqOpvIklr2hoN9eqwFlixTqJ+zDXZFceS5V+wVCbF7Tz1T80tx3YVw/wC1UDujxHqPPgsWLzrlKL7Hl0K6mSV6Jl7O7xgyOXBdTA/OKxYm9NY5xyxW/tED6h5fnNcvrmLQfzksWJxdgAV4nZDkQ7itLFDRZH//2Q=="/>
          <p:cNvSpPr>
            <a:spLocks noChangeAspect="1" noChangeArrowheads="1"/>
          </p:cNvSpPr>
          <p:nvPr/>
        </p:nvSpPr>
        <p:spPr bwMode="auto">
          <a:xfrm>
            <a:off x="228600" y="-1087438"/>
            <a:ext cx="181927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47875" y="6237312"/>
            <a:ext cx="4752528" cy="584775"/>
          </a:xfrm>
          <a:prstGeom prst="rect">
            <a:avLst/>
          </a:prstGeom>
          <a:solidFill>
            <a:srgbClr val="57371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Paúl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www.hijasdelacaridadperu.org             www.cm.peru.com.pe</a:t>
            </a:r>
            <a:endParaRPr lang="es-PE" sz="10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ideas de Partir el Pan | ultima cena de jesus, imágenes religiosas,  eucarist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3" y="596330"/>
            <a:ext cx="7930189" cy="57291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715547" y="1023329"/>
            <a:ext cx="3731000" cy="9307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anose="04040A07060A02020202" pitchFamily="82" charset="0"/>
              </a:rPr>
              <a:t>AMBIENTACIÓN:  </a:t>
            </a:r>
            <a:endParaRPr lang="es-PE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357686" y="642918"/>
            <a:ext cx="41434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61004" y="1340020"/>
            <a:ext cx="7840086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</a:pPr>
            <a:r>
              <a:rPr lang="es-PE" sz="2800" b="1" i="1" dirty="0">
                <a:ln w="11430"/>
                <a:solidFill>
                  <a:srgbClr val="C00000"/>
                </a:solidFill>
                <a:effectLst>
                  <a:glow rad="1397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</a:rPr>
              <a:t>El Señor alimenta a su pueblo y le da de beber para que  viva y no muera. Jesús es el verdadero pan bajado del cielo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5953" y="5278163"/>
            <a:ext cx="7930188" cy="104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spc="50" dirty="0">
                <a:ln w="11430"/>
                <a:solidFill>
                  <a:srgbClr val="C00000"/>
                </a:solidFill>
                <a:effectLst>
                  <a:glow rad="139700">
                    <a:srgbClr val="FFFFCC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</a:rPr>
              <a:t>Su carne y su sangre son el auténtico alimento que procura la vida verdadera.</a:t>
            </a:r>
            <a:endParaRPr lang="es-ES_tradnl" sz="2800" b="1" i="1" spc="50" dirty="0">
              <a:ln w="11430"/>
              <a:solidFill>
                <a:srgbClr val="C00000"/>
              </a:solidFill>
              <a:effectLst>
                <a:glow rad="139700">
                  <a:srgbClr val="FFFFCC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7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l cuerpo y la sangre de Cristo Jesús | Urgente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3" y="528424"/>
            <a:ext cx="8031494" cy="57235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098" y="1113199"/>
            <a:ext cx="41293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Señor Dios vivo y       verdadero, que te             has quedado en el                       Pan y en el Vino,              donde  nos  has                  dejado tu Cuerpo y </a:t>
            </a:r>
            <a:r>
              <a:rPr lang="es-PE" sz="2400" b="1" i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tu </a:t>
            </a:r>
            <a:r>
              <a:rPr lang="es-PE" sz="2400" b="1" i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Sangre, para alimentarnos y fortalecernos, te                     pedimos, que nos                         ayudes a valorar y                  ser conscientes de que                       eres Tú el que está ahí, </a:t>
            </a:r>
            <a:endParaRPr lang="es-PE" sz="2400" b="1" i="1" dirty="0">
              <a:ln w="11430"/>
              <a:solidFill>
                <a:schemeClr val="accent3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80021" y="528424"/>
            <a:ext cx="3063083" cy="584775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Oración inicial</a:t>
            </a:r>
            <a:endParaRPr lang="es-PE" sz="3200" b="1" dirty="0"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844635" y="1482530"/>
            <a:ext cx="372139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2400" b="1" i="1" dirty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eres Tú el </a:t>
            </a:r>
            <a:r>
              <a:rPr lang="es-PE" sz="2400" b="1" i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Dios vivo  que </a:t>
            </a:r>
            <a:r>
              <a:rPr lang="es-PE" sz="2400" b="1" i="1" dirty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 </a:t>
            </a:r>
            <a:r>
              <a:rPr lang="es-PE" sz="2400" b="1" i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quedado para estar con </a:t>
            </a:r>
            <a:r>
              <a:rPr lang="es-PE" sz="2400" b="1" i="1" dirty="0" err="1" smtClean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</a:t>
            </a:r>
            <a:r>
              <a:rPr lang="es-PE" sz="2400" b="1" i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2400" b="1" i="1" dirty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nosotros</a:t>
            </a:r>
            <a:r>
              <a:rPr lang="es-PE" sz="2400" b="1" i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                    para </a:t>
            </a:r>
            <a:r>
              <a:rPr lang="es-PE" sz="2400" b="1" i="1" dirty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llenarnos </a:t>
            </a:r>
            <a:r>
              <a:rPr lang="es-PE" sz="2400" b="1" i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                 gracias y bendiciones, para </a:t>
            </a:r>
            <a:r>
              <a:rPr lang="es-PE" sz="2400" b="1" i="1" dirty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</a:t>
            </a:r>
            <a:r>
              <a:rPr lang="es-PE" sz="2400" b="1" i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                       podamos unir </a:t>
            </a:r>
            <a:r>
              <a:rPr lang="es-PE" sz="2400" b="1" i="1" dirty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ti</a:t>
            </a:r>
            <a:r>
              <a:rPr lang="es-PE" sz="2400" b="1" i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                y así en </a:t>
            </a:r>
            <a:r>
              <a:rPr lang="es-PE" sz="2400" b="1" i="1" dirty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</a:t>
            </a:r>
            <a:r>
              <a:rPr lang="es-PE" sz="2400" b="1" i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                             tener vida </a:t>
            </a:r>
            <a:r>
              <a:rPr lang="es-PE" sz="2400" b="1" i="1" dirty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PE" sz="2400" b="1" i="1" dirty="0" smtClean="0">
                <a:ln w="11430"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salvación</a:t>
            </a:r>
            <a:r>
              <a:rPr lang="es-PE" sz="2400" b="1" i="1" dirty="0">
                <a:ln w="11430"/>
                <a:solidFill>
                  <a:schemeClr val="accent3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5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9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"/>
          <a:stretch/>
        </p:blipFill>
        <p:spPr>
          <a:xfrm>
            <a:off x="490132" y="505326"/>
            <a:ext cx="8029399" cy="586202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40649" y="996303"/>
            <a:ext cx="41044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Abre nuestro corazón,                  nuestro entendimiento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ser sensibles a tu presencia y así  encontrar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ti, la vida que buscamos,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PE" sz="2400" b="1" i="1" dirty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fuerza y vitalidad que necesitamos, la fortaleza               que la vida nos exige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vivir  como Tú  dando testimonio de ti.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Que </a:t>
            </a:r>
            <a:r>
              <a:rPr lang="es-PE" sz="2400" b="1" i="1" dirty="0">
                <a:solidFill>
                  <a:schemeClr val="bg1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así sea.</a:t>
            </a:r>
          </a:p>
        </p:txBody>
      </p:sp>
    </p:spTree>
    <p:extLst>
      <p:ext uri="{BB962C8B-B14F-4D97-AF65-F5344CB8AC3E}">
        <p14:creationId xmlns:p14="http://schemas.microsoft.com/office/powerpoint/2010/main" val="3975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 cuerpo y la sangre de Cristo Jesús | Urgente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2" y="551071"/>
            <a:ext cx="8057888" cy="57327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474552" y="2448104"/>
            <a:ext cx="3640248" cy="345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Aft>
                <a:spcPct val="0"/>
              </a:spcAft>
              <a:defRPr/>
            </a:pPr>
            <a:r>
              <a:rPr lang="es-PE" sz="2800" i="1" kern="0" dirty="0" smtClean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s-PE" sz="2800" i="1" kern="0" dirty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Jesús se identifica con el alimento que Dios ha dado a la humanidad y que </a:t>
            </a:r>
            <a:r>
              <a:rPr lang="es-PE" sz="2800" i="1" kern="0" dirty="0" smtClean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     es </a:t>
            </a:r>
            <a:r>
              <a:rPr lang="es-PE" sz="2800" i="1" kern="0" dirty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preciso </a:t>
            </a:r>
            <a:r>
              <a:rPr lang="es-PE" sz="2800" i="1" kern="0" dirty="0" smtClean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            asimilar </a:t>
            </a:r>
            <a:r>
              <a:rPr lang="es-PE" sz="2800" i="1" kern="0" dirty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mediante </a:t>
            </a:r>
            <a:r>
              <a:rPr lang="es-PE" sz="2800" i="1" kern="0" dirty="0" smtClean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la </a:t>
            </a:r>
            <a:r>
              <a:rPr lang="es-PE" sz="2800" i="1" kern="0" dirty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fe </a:t>
            </a:r>
            <a:r>
              <a:rPr lang="es-PE" sz="2800" b="1" i="1" kern="0" dirty="0" smtClean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para </a:t>
            </a:r>
            <a:r>
              <a:rPr lang="es-PE" sz="2800" b="1" i="1" kern="0" dirty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tener vida eterna. </a:t>
            </a:r>
            <a:endParaRPr lang="es-ES_tradnl" sz="2800" i="1" kern="0" dirty="0">
              <a:solidFill>
                <a:srgbClr val="FFFFFF"/>
              </a:solidFill>
              <a:effectLst>
                <a:glow rad="101600">
                  <a:srgbClr val="2A0000">
                    <a:alpha val="60000"/>
                  </a:srgbClr>
                </a:glow>
                <a:outerShdw blurRad="50800" dist="38100" dir="10800000" algn="r" rotWithShape="0">
                  <a:srgbClr val="FF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16577" y="1795977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i="1" kern="0" dirty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s-PE" sz="2400" i="1" kern="0" dirty="0" smtClean="0"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Motivación:</a:t>
            </a:r>
            <a:endParaRPr lang="en-US" sz="2400" dirty="0"/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5305646" y="604236"/>
            <a:ext cx="3216161" cy="378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spcAft>
                <a:spcPct val="0"/>
              </a:spcAft>
              <a:defRPr/>
            </a:pPr>
            <a:r>
              <a:rPr lang="es-PE" sz="2800" i="1" kern="0" dirty="0" smtClean="0">
                <a:solidFill>
                  <a:srgbClr val="FFFFFF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La  </a:t>
            </a:r>
            <a:r>
              <a:rPr lang="es-PE" sz="2800" i="1" kern="0" dirty="0">
                <a:solidFill>
                  <a:srgbClr val="FFFFFF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eucaristía nos lleva a unirnos siempre más al Señor y </a:t>
            </a:r>
            <a:r>
              <a:rPr lang="es-PE" sz="2800" i="1" kern="0" dirty="0" smtClean="0">
                <a:solidFill>
                  <a:srgbClr val="FFFFFF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encontrar </a:t>
            </a:r>
            <a:r>
              <a:rPr lang="es-PE" sz="2800" i="1" kern="0" dirty="0">
                <a:solidFill>
                  <a:srgbClr val="FFFFFF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en </a:t>
            </a:r>
            <a:r>
              <a:rPr lang="es-PE" sz="2800" i="1" kern="0" dirty="0" smtClean="0">
                <a:solidFill>
                  <a:srgbClr val="FFFFFF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 Él la fuente </a:t>
            </a:r>
            <a:r>
              <a:rPr lang="es-PE" sz="2800" i="1" kern="0" dirty="0">
                <a:solidFill>
                  <a:srgbClr val="FFFFFF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donde encontramos la fortaleza para seguirlo e imitarlo, </a:t>
            </a:r>
            <a:r>
              <a:rPr lang="es-PE" sz="2800" i="1" kern="0" dirty="0" smtClean="0">
                <a:solidFill>
                  <a:srgbClr val="FFFFFF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haciendo </a:t>
            </a:r>
            <a:r>
              <a:rPr lang="es-PE" sz="2800" i="1" kern="0" dirty="0">
                <a:solidFill>
                  <a:srgbClr val="FFFFFF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vida </a:t>
            </a:r>
            <a:r>
              <a:rPr lang="es-PE" sz="2800" i="1" kern="0" dirty="0" smtClean="0">
                <a:solidFill>
                  <a:srgbClr val="FFFFFF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      sus </a:t>
            </a:r>
            <a:r>
              <a:rPr lang="es-PE" sz="2800" i="1" kern="0" dirty="0">
                <a:solidFill>
                  <a:srgbClr val="FFFFFF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enseñanzas. Escuchemos: </a:t>
            </a:r>
          </a:p>
          <a:p>
            <a:pPr algn="r" fontAlgn="base">
              <a:spcAft>
                <a:spcPct val="0"/>
              </a:spcAft>
              <a:defRPr/>
            </a:pPr>
            <a:r>
              <a:rPr lang="es-PE" sz="2800" i="1" kern="0" dirty="0">
                <a:solidFill>
                  <a:srgbClr val="FFFFFF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</a:t>
            </a:r>
            <a:endParaRPr lang="es-ES_tradnl" sz="2800" i="1" kern="0" dirty="0">
              <a:solidFill>
                <a:srgbClr val="FFFFFF"/>
              </a:solidFill>
              <a:effectLst>
                <a:glow rad="101600">
                  <a:srgbClr val="1A0000">
                    <a:alpha val="60000"/>
                  </a:srgbClr>
                </a:glow>
                <a:outerShdw blurRad="50800" dist="38100" dir="10800000" algn="r" rotWithShape="0">
                  <a:srgbClr val="FF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i="1" kern="0" dirty="0">
              <a:solidFill>
                <a:srgbClr val="FFFFFF"/>
              </a:solidFill>
              <a:effectLst>
                <a:glow rad="101600">
                  <a:srgbClr val="2A0000">
                    <a:alpha val="60000"/>
                  </a:srgbClr>
                </a:glow>
                <a:outerShdw blurRad="50800" dist="38100" dir="10800000" algn="r" rotWithShape="0">
                  <a:srgbClr val="FF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1"/>
          <a:stretch/>
        </p:blipFill>
        <p:spPr>
          <a:xfrm>
            <a:off x="474552" y="546990"/>
            <a:ext cx="3066288" cy="120392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esucristo nos invita a todos a venir a É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4" y="529258"/>
            <a:ext cx="8094253" cy="57711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81035" y="529258"/>
            <a:ext cx="4207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Juan 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51-59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15410" y="3257993"/>
            <a:ext cx="255987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baseline="300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es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Georgia" pitchFamily="18" charset="0"/>
                <a:cs typeface="Times New Roman" pitchFamily="18" charset="0"/>
              </a:rPr>
              <a:t>En aquel tiempo,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Georgia" pitchFamily="18" charset="0"/>
                <a:cs typeface="Times New Roman" pitchFamily="18" charset="0"/>
              </a:rPr>
              <a:t>          dijo </a:t>
            </a:r>
            <a:r>
              <a:rPr lang="es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Georgia" pitchFamily="18" charset="0"/>
                <a:cs typeface="Times New Roman" pitchFamily="18" charset="0"/>
              </a:rPr>
              <a:t>Jesús a los judíos:</a:t>
            </a:r>
            <a:endParaRPr lang="es-ES" sz="32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C00000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8 VERSÍCULOS SOBRE EL PAN DE VI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1" b="31326"/>
          <a:stretch/>
        </p:blipFill>
        <p:spPr bwMode="auto">
          <a:xfrm>
            <a:off x="588139" y="591014"/>
            <a:ext cx="7917062" cy="57094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88140" y="494673"/>
            <a:ext cx="791706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393700">
                    <a:srgbClr val="6F0706">
                      <a:alpha val="40000"/>
                    </a:srgbClr>
                  </a:glow>
                  <a:outerShdw blurRad="50800" dist="63500" algn="l" rotWithShape="0">
                    <a:srgbClr val="6F0706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– “Yo </a:t>
            </a:r>
            <a:r>
              <a:rPr lang="es-ES" sz="3200" b="1" dirty="0">
                <a:solidFill>
                  <a:schemeClr val="bg1"/>
                </a:solidFill>
                <a:effectLst>
                  <a:glow rad="393700">
                    <a:srgbClr val="6F0706">
                      <a:alpha val="40000"/>
                    </a:srgbClr>
                  </a:glow>
                  <a:outerShdw blurRad="50800" dist="63500" algn="l" rotWithShape="0">
                    <a:srgbClr val="6F0706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soy</a:t>
            </a:r>
            <a:r>
              <a:rPr lang="es-ES" sz="2800" b="1" dirty="0">
                <a:solidFill>
                  <a:schemeClr val="bg1"/>
                </a:solidFill>
                <a:effectLst>
                  <a:glow rad="393700">
                    <a:srgbClr val="6F0706">
                      <a:alpha val="40000"/>
                    </a:srgbClr>
                  </a:glow>
                  <a:outerShdw blurRad="50800" dist="63500" algn="l" rotWithShape="0">
                    <a:srgbClr val="6F0706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el pan vivo que ha bajado del cielo;  el que coma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393700">
                    <a:srgbClr val="6F0706">
                      <a:alpha val="40000"/>
                    </a:srgbClr>
                  </a:glow>
                  <a:outerShdw blurRad="50800" dist="63500" algn="l" rotWithShape="0">
                    <a:srgbClr val="6F0706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de </a:t>
            </a:r>
            <a:r>
              <a:rPr lang="es-ES" sz="2800" b="1" dirty="0">
                <a:solidFill>
                  <a:schemeClr val="bg1"/>
                </a:solidFill>
                <a:effectLst>
                  <a:glow rad="393700">
                    <a:srgbClr val="6F0706">
                      <a:alpha val="40000"/>
                    </a:srgbClr>
                  </a:glow>
                  <a:outerShdw blurRad="50800" dist="63500" algn="l" rotWithShape="0">
                    <a:srgbClr val="6F0706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este pan vivirá para siempre. Y el pan que yo daré es mi carne para la vida del mundo”. </a:t>
            </a:r>
            <a:endParaRPr lang="es-ES" sz="2800" b="1" dirty="0">
              <a:solidFill>
                <a:schemeClr val="bg1"/>
              </a:solidFill>
              <a:effectLst>
                <a:glow rad="393700">
                  <a:srgbClr val="6F0706">
                    <a:alpha val="40000"/>
                  </a:srgbClr>
                </a:glow>
                <a:outerShdw blurRad="50800" dist="63500" algn="l" rotWithShape="0">
                  <a:srgbClr val="6F0706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9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</TotalTime>
  <Words>1309</Words>
  <Application>Microsoft Office PowerPoint</Application>
  <PresentationFormat>Presentación en pantalla (4:3)</PresentationFormat>
  <Paragraphs>96</Paragraphs>
  <Slides>35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22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35</vt:i4>
      </vt:variant>
    </vt:vector>
  </HeadingPairs>
  <TitlesOfParts>
    <vt:vector size="69" baseType="lpstr">
      <vt:lpstr>Adobe Gothic Std B</vt:lpstr>
      <vt:lpstr>Aparajita</vt:lpstr>
      <vt:lpstr>AR CENA</vt:lpstr>
      <vt:lpstr>Arial</vt:lpstr>
      <vt:lpstr>Arial Black</vt:lpstr>
      <vt:lpstr>Arial Narrow</vt:lpstr>
      <vt:lpstr>Arial Rounded MT Bold</vt:lpstr>
      <vt:lpstr>Arial Unicode MS</vt:lpstr>
      <vt:lpstr>Berlin Sans FB</vt:lpstr>
      <vt:lpstr>Calibri</vt:lpstr>
      <vt:lpstr>Century Gothic</vt:lpstr>
      <vt:lpstr>Comic Sans MS</vt:lpstr>
      <vt:lpstr>Georgia</vt:lpstr>
      <vt:lpstr>Papyrus</vt:lpstr>
      <vt:lpstr>Poor Richard</vt:lpstr>
      <vt:lpstr>Segoe UI Semibold</vt:lpstr>
      <vt:lpstr>Sitka Small</vt:lpstr>
      <vt:lpstr>Snap ITC</vt:lpstr>
      <vt:lpstr>Tahoma</vt:lpstr>
      <vt:lpstr>Tekton Pro</vt:lpstr>
      <vt:lpstr>Times New Roman</vt:lpstr>
      <vt:lpstr>Wingdings</vt:lpstr>
      <vt:lpstr>9_Diseño predeterminado</vt:lpstr>
      <vt:lpstr>Modèle par défaut</vt:lpstr>
      <vt:lpstr>2_Default Design</vt:lpstr>
      <vt:lpstr>2_Diseño predeterminado</vt:lpstr>
      <vt:lpstr>5_Diseño predeterminado</vt:lpstr>
      <vt:lpstr>3_Diseño predeterminado</vt:lpstr>
      <vt:lpstr>1_Diseño predeterminado</vt:lpstr>
      <vt:lpstr>7_Diseño predeterminado</vt:lpstr>
      <vt:lpstr>8_Diseño predeterminado</vt:lpstr>
      <vt:lpstr>12_Diseño predeterminado</vt:lpstr>
      <vt:lpstr>4_Diseño predeterminado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82</cp:revision>
  <dcterms:created xsi:type="dcterms:W3CDTF">2017-06-12T17:49:35Z</dcterms:created>
  <dcterms:modified xsi:type="dcterms:W3CDTF">2023-06-05T21:47:40Z</dcterms:modified>
</cp:coreProperties>
</file>