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65" r:id="rId2"/>
    <p:sldId id="326" r:id="rId3"/>
    <p:sldId id="266" r:id="rId4"/>
    <p:sldId id="267" r:id="rId5"/>
    <p:sldId id="268" r:id="rId6"/>
    <p:sldId id="269" r:id="rId7"/>
    <p:sldId id="271" r:id="rId8"/>
    <p:sldId id="272" r:id="rId9"/>
    <p:sldId id="273" r:id="rId10"/>
    <p:sldId id="274" r:id="rId11"/>
    <p:sldId id="327" r:id="rId12"/>
    <p:sldId id="328" r:id="rId13"/>
    <p:sldId id="313" r:id="rId14"/>
    <p:sldId id="329" r:id="rId15"/>
    <p:sldId id="276" r:id="rId16"/>
    <p:sldId id="287" r:id="rId17"/>
    <p:sldId id="288" r:id="rId18"/>
    <p:sldId id="289" r:id="rId19"/>
    <p:sldId id="290" r:id="rId20"/>
    <p:sldId id="291" r:id="rId21"/>
    <p:sldId id="292" r:id="rId22"/>
    <p:sldId id="293" r:id="rId23"/>
    <p:sldId id="294" r:id="rId24"/>
    <p:sldId id="295" r:id="rId25"/>
    <p:sldId id="323" r:id="rId26"/>
    <p:sldId id="324" r:id="rId27"/>
    <p:sldId id="298" r:id="rId28"/>
    <p:sldId id="297" r:id="rId29"/>
    <p:sldId id="300" r:id="rId30"/>
    <p:sldId id="301" r:id="rId31"/>
    <p:sldId id="302" r:id="rId32"/>
    <p:sldId id="304" r:id="rId33"/>
    <p:sldId id="305" r:id="rId34"/>
    <p:sldId id="318" r:id="rId35"/>
    <p:sldId id="325" r:id="rId36"/>
    <p:sldId id="330" r:id="rId37"/>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968"/>
    <a:srgbClr val="000000"/>
    <a:srgbClr val="FFFFFF"/>
    <a:srgbClr val="2A1500"/>
    <a:srgbClr val="FFFF89"/>
    <a:srgbClr val="0F0701"/>
    <a:srgbClr val="180C00"/>
    <a:srgbClr val="0C0600"/>
    <a:srgbClr val="000022"/>
    <a:srgbClr val="1E0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79" autoAdjust="0"/>
    <p:restoredTop sz="94660"/>
  </p:normalViewPr>
  <p:slideViewPr>
    <p:cSldViewPr snapToGrid="0">
      <p:cViewPr varScale="1">
        <p:scale>
          <a:sx n="61" d="100"/>
          <a:sy n="61" d="100"/>
        </p:scale>
        <p:origin x="720" y="52"/>
      </p:cViewPr>
      <p:guideLst/>
    </p:cSldViewPr>
  </p:slideViewPr>
  <p:notesTextViewPr>
    <p:cViewPr>
      <p:scale>
        <a:sx n="1" d="1"/>
        <a:sy n="1" d="1"/>
      </p:scale>
      <p:origin x="0" y="0"/>
    </p:cViewPr>
  </p:notesTextViewPr>
  <p:sorterViewPr>
    <p:cViewPr>
      <p:scale>
        <a:sx n="100" d="100"/>
        <a:sy n="100" d="100"/>
      </p:scale>
      <p:origin x="0" y="-177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45E31-0B76-4E69-A33D-144B444BB1DE}" type="datetimeFigureOut">
              <a:rPr lang="es-PE" smtClean="0"/>
              <a:t>12/06/2023</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BD4E2-C4C6-4C34-8C63-EF0B8FE02EB2}" type="slidenum">
              <a:rPr lang="es-PE" smtClean="0"/>
              <a:t>‹Nº›</a:t>
            </a:fld>
            <a:endParaRPr lang="es-PE"/>
          </a:p>
        </p:txBody>
      </p:sp>
    </p:spTree>
    <p:extLst>
      <p:ext uri="{BB962C8B-B14F-4D97-AF65-F5344CB8AC3E}">
        <p14:creationId xmlns:p14="http://schemas.microsoft.com/office/powerpoint/2010/main" val="286142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E827F-0AC9-4E57-ABE0-2906DF9353D1}" type="slidenum">
              <a:rPr lang="es-ES" altLang="es-PE"/>
              <a:pPr/>
              <a:t>1</a:t>
            </a:fld>
            <a:endParaRPr lang="es-ES" altLang="es-PE"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s-ES_tradnl" altLang="es-PE" dirty="0"/>
              <a:t>ACARÍCIAME</a:t>
            </a:r>
            <a:endParaRPr lang="es-ES" altLang="es-PE" dirty="0"/>
          </a:p>
        </p:txBody>
      </p:sp>
    </p:spTree>
    <p:extLst>
      <p:ext uri="{BB962C8B-B14F-4D97-AF65-F5344CB8AC3E}">
        <p14:creationId xmlns:p14="http://schemas.microsoft.com/office/powerpoint/2010/main" val="300862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5A8845EA-A218-4BB3-899A-D3E98955B459}" type="slidenum">
              <a:rPr lang="ca-ES" smtClean="0">
                <a:solidFill>
                  <a:prstClr val="black"/>
                </a:solidFill>
              </a:rPr>
              <a:pPr>
                <a:defRPr/>
              </a:pPr>
              <a:t>3</a:t>
            </a:fld>
            <a:endParaRPr lang="ca-ES" dirty="0">
              <a:solidFill>
                <a:prstClr val="black"/>
              </a:solidFill>
            </a:endParaRPr>
          </a:p>
        </p:txBody>
      </p:sp>
    </p:spTree>
    <p:extLst>
      <p:ext uri="{BB962C8B-B14F-4D97-AF65-F5344CB8AC3E}">
        <p14:creationId xmlns:p14="http://schemas.microsoft.com/office/powerpoint/2010/main" val="161134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0812418-201C-437A-91FD-019636A208A0}" type="datetimeFigureOut">
              <a:rPr lang="es-PE" smtClean="0"/>
              <a:t>12/06/2023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7B8DDA3D-76DD-439B-A02C-A951B99678A3}" type="slidenum">
              <a:rPr lang="es-PE" smtClean="0"/>
              <a:t>‹Nº›</a:t>
            </a:fld>
            <a:endParaRPr lang="es-PE"/>
          </a:p>
        </p:txBody>
      </p:sp>
    </p:spTree>
    <p:extLst>
      <p:ext uri="{BB962C8B-B14F-4D97-AF65-F5344CB8AC3E}">
        <p14:creationId xmlns:p14="http://schemas.microsoft.com/office/powerpoint/2010/main" val="118543777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812418-201C-437A-91FD-019636A208A0}" type="datetimeFigureOut">
              <a:rPr lang="es-PE" smtClean="0"/>
              <a:t>12/06/2023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7B8DDA3D-76DD-439B-A02C-A951B99678A3}" type="slidenum">
              <a:rPr lang="es-PE" smtClean="0"/>
              <a:t>‹Nº›</a:t>
            </a:fld>
            <a:endParaRPr lang="es-PE"/>
          </a:p>
        </p:txBody>
      </p:sp>
    </p:spTree>
    <p:extLst>
      <p:ext uri="{BB962C8B-B14F-4D97-AF65-F5344CB8AC3E}">
        <p14:creationId xmlns:p14="http://schemas.microsoft.com/office/powerpoint/2010/main" val="76426396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812418-201C-437A-91FD-019636A208A0}" type="datetimeFigureOut">
              <a:rPr lang="es-PE" smtClean="0"/>
              <a:t>12/06/2023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7B8DDA3D-76DD-439B-A02C-A951B99678A3}" type="slidenum">
              <a:rPr lang="es-PE" smtClean="0"/>
              <a:t>‹Nº›</a:t>
            </a:fld>
            <a:endParaRPr lang="es-PE"/>
          </a:p>
        </p:txBody>
      </p:sp>
    </p:spTree>
    <p:extLst>
      <p:ext uri="{BB962C8B-B14F-4D97-AF65-F5344CB8AC3E}">
        <p14:creationId xmlns:p14="http://schemas.microsoft.com/office/powerpoint/2010/main" val="299210105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812418-201C-437A-91FD-019636A208A0}" type="datetimeFigureOut">
              <a:rPr lang="es-PE" smtClean="0"/>
              <a:t>12/06/2023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7B8DDA3D-76DD-439B-A02C-A951B99678A3}" type="slidenum">
              <a:rPr lang="es-PE" smtClean="0"/>
              <a:t>‹Nº›</a:t>
            </a:fld>
            <a:endParaRPr lang="es-PE"/>
          </a:p>
        </p:txBody>
      </p:sp>
    </p:spTree>
    <p:extLst>
      <p:ext uri="{BB962C8B-B14F-4D97-AF65-F5344CB8AC3E}">
        <p14:creationId xmlns:p14="http://schemas.microsoft.com/office/powerpoint/2010/main" val="410884194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812418-201C-437A-91FD-019636A208A0}" type="datetimeFigureOut">
              <a:rPr lang="es-PE" smtClean="0"/>
              <a:t>12/06/2023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7B8DDA3D-76DD-439B-A02C-A951B99678A3}" type="slidenum">
              <a:rPr lang="es-PE" smtClean="0"/>
              <a:t>‹Nº›</a:t>
            </a:fld>
            <a:endParaRPr lang="es-PE"/>
          </a:p>
        </p:txBody>
      </p:sp>
    </p:spTree>
    <p:extLst>
      <p:ext uri="{BB962C8B-B14F-4D97-AF65-F5344CB8AC3E}">
        <p14:creationId xmlns:p14="http://schemas.microsoft.com/office/powerpoint/2010/main" val="247122847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0812418-201C-437A-91FD-019636A208A0}" type="datetimeFigureOut">
              <a:rPr lang="es-PE" smtClean="0"/>
              <a:t>12/06/2023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7B8DDA3D-76DD-439B-A02C-A951B99678A3}" type="slidenum">
              <a:rPr lang="es-PE" smtClean="0"/>
              <a:t>‹Nº›</a:t>
            </a:fld>
            <a:endParaRPr lang="es-PE"/>
          </a:p>
        </p:txBody>
      </p:sp>
    </p:spTree>
    <p:extLst>
      <p:ext uri="{BB962C8B-B14F-4D97-AF65-F5344CB8AC3E}">
        <p14:creationId xmlns:p14="http://schemas.microsoft.com/office/powerpoint/2010/main" val="168871663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0812418-201C-437A-91FD-019636A208A0}" type="datetimeFigureOut">
              <a:rPr lang="es-PE" smtClean="0"/>
              <a:t>12/06/2023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7B8DDA3D-76DD-439B-A02C-A951B99678A3}" type="slidenum">
              <a:rPr lang="es-PE" smtClean="0"/>
              <a:t>‹Nº›</a:t>
            </a:fld>
            <a:endParaRPr lang="es-PE"/>
          </a:p>
        </p:txBody>
      </p:sp>
    </p:spTree>
    <p:extLst>
      <p:ext uri="{BB962C8B-B14F-4D97-AF65-F5344CB8AC3E}">
        <p14:creationId xmlns:p14="http://schemas.microsoft.com/office/powerpoint/2010/main" val="287192670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0812418-201C-437A-91FD-019636A208A0}" type="datetimeFigureOut">
              <a:rPr lang="es-PE" smtClean="0"/>
              <a:t>12/06/2023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7B8DDA3D-76DD-439B-A02C-A951B99678A3}" type="slidenum">
              <a:rPr lang="es-PE" smtClean="0"/>
              <a:t>‹Nº›</a:t>
            </a:fld>
            <a:endParaRPr lang="es-PE"/>
          </a:p>
        </p:txBody>
      </p:sp>
    </p:spTree>
    <p:extLst>
      <p:ext uri="{BB962C8B-B14F-4D97-AF65-F5344CB8AC3E}">
        <p14:creationId xmlns:p14="http://schemas.microsoft.com/office/powerpoint/2010/main" val="193714168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12418-201C-437A-91FD-019636A208A0}" type="datetimeFigureOut">
              <a:rPr lang="es-PE" smtClean="0"/>
              <a:t>12/06/2023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7B8DDA3D-76DD-439B-A02C-A951B99678A3}" type="slidenum">
              <a:rPr lang="es-PE" smtClean="0"/>
              <a:t>‹Nº›</a:t>
            </a:fld>
            <a:endParaRPr lang="es-PE"/>
          </a:p>
        </p:txBody>
      </p:sp>
    </p:spTree>
    <p:extLst>
      <p:ext uri="{BB962C8B-B14F-4D97-AF65-F5344CB8AC3E}">
        <p14:creationId xmlns:p14="http://schemas.microsoft.com/office/powerpoint/2010/main" val="166823762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0812418-201C-437A-91FD-019636A208A0}" type="datetimeFigureOut">
              <a:rPr lang="es-PE" smtClean="0"/>
              <a:t>12/06/2023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7B8DDA3D-76DD-439B-A02C-A951B99678A3}" type="slidenum">
              <a:rPr lang="es-PE" smtClean="0"/>
              <a:t>‹Nº›</a:t>
            </a:fld>
            <a:endParaRPr lang="es-PE"/>
          </a:p>
        </p:txBody>
      </p:sp>
    </p:spTree>
    <p:extLst>
      <p:ext uri="{BB962C8B-B14F-4D97-AF65-F5344CB8AC3E}">
        <p14:creationId xmlns:p14="http://schemas.microsoft.com/office/powerpoint/2010/main" val="124088580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0812418-201C-437A-91FD-019636A208A0}" type="datetimeFigureOut">
              <a:rPr lang="es-PE" smtClean="0"/>
              <a:t>12/06/2023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7B8DDA3D-76DD-439B-A02C-A951B99678A3}" type="slidenum">
              <a:rPr lang="es-PE" smtClean="0"/>
              <a:t>‹Nº›</a:t>
            </a:fld>
            <a:endParaRPr lang="es-PE"/>
          </a:p>
        </p:txBody>
      </p:sp>
    </p:spTree>
    <p:extLst>
      <p:ext uri="{BB962C8B-B14F-4D97-AF65-F5344CB8AC3E}">
        <p14:creationId xmlns:p14="http://schemas.microsoft.com/office/powerpoint/2010/main" val="235556806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2418-201C-437A-91FD-019636A208A0}" type="datetimeFigureOut">
              <a:rPr lang="es-PE" smtClean="0"/>
              <a:t>12/06/2023</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DDA3D-76DD-439B-A02C-A951B99678A3}" type="slidenum">
              <a:rPr lang="es-PE" smtClean="0"/>
              <a:t>‹Nº›</a:t>
            </a:fld>
            <a:endParaRPr lang="es-PE"/>
          </a:p>
        </p:txBody>
      </p:sp>
    </p:spTree>
    <p:extLst>
      <p:ext uri="{BB962C8B-B14F-4D97-AF65-F5344CB8AC3E}">
        <p14:creationId xmlns:p14="http://schemas.microsoft.com/office/powerpoint/2010/main" val="2605154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b="1976"/>
          <a:stretch/>
        </p:blipFill>
        <p:spPr>
          <a:xfrm>
            <a:off x="624840" y="673291"/>
            <a:ext cx="7894320" cy="5485769"/>
          </a:xfrm>
          <a:prstGeom prst="rect">
            <a:avLst/>
          </a:prstGeom>
        </p:spPr>
      </p:pic>
      <p:sp>
        <p:nvSpPr>
          <p:cNvPr id="7" name="Text Box 6"/>
          <p:cNvSpPr txBox="1">
            <a:spLocks noChangeArrowheads="1"/>
          </p:cNvSpPr>
          <p:nvPr/>
        </p:nvSpPr>
        <p:spPr bwMode="auto">
          <a:xfrm>
            <a:off x="624840" y="666972"/>
            <a:ext cx="3330927" cy="400110"/>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s-ES" sz="2000" dirty="0" smtClean="0">
                <a:solidFill>
                  <a:srgbClr val="FFFF00"/>
                </a:solidFill>
                <a:effectLst>
                  <a:outerShdw blurRad="38100" dist="38100" dir="2700000" algn="tl">
                    <a:srgbClr val="000000">
                      <a:alpha val="43137"/>
                    </a:srgbClr>
                  </a:outerShdw>
                </a:effectLst>
                <a:latin typeface="Comic Sans MS" pitchFamily="66" charset="0"/>
              </a:rPr>
              <a:t>XI  </a:t>
            </a:r>
            <a:r>
              <a:rPr lang="es-ES" sz="2000" dirty="0">
                <a:solidFill>
                  <a:srgbClr val="FFFF00"/>
                </a:solidFill>
                <a:effectLst>
                  <a:outerShdw blurRad="38100" dist="38100" dir="2700000" algn="tl">
                    <a:srgbClr val="000000">
                      <a:alpha val="43137"/>
                    </a:srgbClr>
                  </a:outerShdw>
                </a:effectLst>
                <a:latin typeface="Comic Sans MS" pitchFamily="66" charset="0"/>
              </a:rPr>
              <a:t>Tiempo Ordinario –</a:t>
            </a:r>
            <a:r>
              <a:rPr lang="es-ES" sz="2000" dirty="0" smtClean="0">
                <a:solidFill>
                  <a:srgbClr val="FFFF00"/>
                </a:solidFill>
                <a:effectLst>
                  <a:outerShdw blurRad="38100" dist="38100" dir="2700000" algn="tl">
                    <a:srgbClr val="000000">
                      <a:alpha val="43137"/>
                    </a:srgbClr>
                  </a:outerShdw>
                </a:effectLst>
                <a:latin typeface="Comic Sans MS" pitchFamily="66" charset="0"/>
              </a:rPr>
              <a:t>A-</a:t>
            </a:r>
            <a:endParaRPr lang="es-ES" sz="2000" dirty="0">
              <a:solidFill>
                <a:srgbClr val="FFFF00"/>
              </a:solidFill>
              <a:effectLst>
                <a:outerShdw blurRad="38100" dist="38100" dir="2700000" algn="tl">
                  <a:srgbClr val="000000">
                    <a:alpha val="43137"/>
                  </a:srgbClr>
                </a:outerShdw>
              </a:effectLst>
              <a:latin typeface="Comic Sans MS" pitchFamily="66" charset="0"/>
            </a:endParaRPr>
          </a:p>
        </p:txBody>
      </p:sp>
      <p:sp>
        <p:nvSpPr>
          <p:cNvPr id="8" name="Text Box 6"/>
          <p:cNvSpPr txBox="1">
            <a:spLocks noChangeArrowheads="1"/>
          </p:cNvSpPr>
          <p:nvPr/>
        </p:nvSpPr>
        <p:spPr bwMode="auto">
          <a:xfrm>
            <a:off x="3955767" y="781956"/>
            <a:ext cx="4648200" cy="400110"/>
          </a:xfrm>
          <a:prstGeom prst="rect">
            <a:avLst/>
          </a:prstGeom>
          <a:noFill/>
          <a:ln>
            <a:noFill/>
          </a:ln>
          <a:effectLs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r>
              <a:rPr lang="es-ES" sz="2000" b="1" dirty="0" smtClean="0">
                <a:effectLst>
                  <a:outerShdw blurRad="38100" dist="38100" dir="2700000" algn="tl">
                    <a:srgbClr val="000000">
                      <a:alpha val="43137"/>
                    </a:srgbClr>
                  </a:outerShdw>
                </a:effectLst>
                <a:latin typeface="Comic Sans MS" pitchFamily="66" charset="0"/>
              </a:rPr>
              <a:t>18 de Junio 2023</a:t>
            </a:r>
            <a:endParaRPr lang="es-ES" sz="2000" b="1" dirty="0">
              <a:effectLst>
                <a:outerShdw blurRad="38100" dist="38100" dir="2700000" algn="tl">
                  <a:srgbClr val="000000">
                    <a:alpha val="43137"/>
                  </a:srgbClr>
                </a:outerShdw>
              </a:effectLst>
              <a:latin typeface="Comic Sans MS" pitchFamily="66" charset="0"/>
            </a:endParaRPr>
          </a:p>
        </p:txBody>
      </p:sp>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 y="5945574"/>
            <a:ext cx="4590686" cy="249958"/>
          </a:xfrm>
          <a:prstGeom prst="rect">
            <a:avLst/>
          </a:prstGeom>
        </p:spPr>
      </p:pic>
      <p:pic>
        <p:nvPicPr>
          <p:cNvPr id="6" name="012. Examina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235708279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 presetClass="entr" presetSubtype="0" fill="hold" grpId="0" nodeType="afterEffect">
                                  <p:stCondLst>
                                    <p:cond delay="750"/>
                                  </p:stCondLst>
                                  <p:childTnLst>
                                    <p:set>
                                      <p:cBhvr>
                                        <p:cTn id="9" dur="1" fill="hold">
                                          <p:stCondLst>
                                            <p:cond delay="499"/>
                                          </p:stCondLst>
                                        </p:cTn>
                                        <p:tgtEl>
                                          <p:spTgt spid="7"/>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grpId="0" nodeType="afterEffect">
                                  <p:stCondLst>
                                    <p:cond delay="75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remove" display="0">
                  <p:stCondLst>
                    <p:cond delay="indefinite"/>
                  </p:stCondLst>
                  <p:endCondLst>
                    <p:cond evt="onStopAudio" delay="0">
                      <p:tgtEl>
                        <p:sldTgt/>
                      </p:tgtEl>
                    </p:cond>
                  </p:endCondLst>
                </p:cTn>
                <p:tgtEl>
                  <p:spTgt spid="6"/>
                </p:tgtEl>
              </p:cMediaNode>
            </p:audio>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09" y="659166"/>
            <a:ext cx="8101781" cy="5539666"/>
          </a:xfrm>
          <a:prstGeom prst="rect">
            <a:avLst/>
          </a:prstGeom>
        </p:spPr>
      </p:pic>
      <p:sp>
        <p:nvSpPr>
          <p:cNvPr id="5" name="Rectangle 6"/>
          <p:cNvSpPr>
            <a:spLocks noChangeArrowheads="1"/>
          </p:cNvSpPr>
          <p:nvPr/>
        </p:nvSpPr>
        <p:spPr bwMode="auto">
          <a:xfrm>
            <a:off x="4594299" y="1116885"/>
            <a:ext cx="3100038" cy="4401205"/>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ctr"/>
            <a:r>
              <a:rPr lang="es-ES" sz="2800" b="1" i="1" dirty="0">
                <a:latin typeface="Georgia" panose="02040502050405020303" pitchFamily="18" charset="0"/>
              </a:rPr>
              <a:t>Y llamando a sus doce discípulos, les dio autoridad para expulsar espíritus inmundos y curar toda enfermedad y dolencia</a:t>
            </a:r>
            <a:r>
              <a:rPr lang="es-ES" sz="2800" b="1" i="1" dirty="0" smtClean="0">
                <a:latin typeface="Georgia" panose="02040502050405020303" pitchFamily="18" charset="0"/>
              </a:rPr>
              <a:t>.</a:t>
            </a:r>
            <a:endParaRPr lang="es-ES" sz="2800" b="1" i="1" dirty="0">
              <a:latin typeface="Georgia" panose="02040502050405020303" pitchFamily="18" charset="0"/>
            </a:endParaRPr>
          </a:p>
        </p:txBody>
      </p:sp>
      <p:pic>
        <p:nvPicPr>
          <p:cNvPr id="9218" name="Picture 2" descr="Perfil de los doce apóstoles I – Explorando la fe"/>
          <p:cNvPicPr>
            <a:picLocks noChangeAspect="1" noChangeArrowheads="1"/>
          </p:cNvPicPr>
          <p:nvPr/>
        </p:nvPicPr>
        <p:blipFill rotWithShape="1">
          <a:blip r:embed="rId3">
            <a:extLst>
              <a:ext uri="{28A0092B-C50C-407E-A947-70E740481C1C}">
                <a14:useLocalDpi xmlns:a14="http://schemas.microsoft.com/office/drawing/2010/main" val="0"/>
              </a:ext>
            </a:extLst>
          </a:blip>
          <a:srcRect r="29766"/>
          <a:stretch/>
        </p:blipFill>
        <p:spPr bwMode="auto">
          <a:xfrm>
            <a:off x="1260083" y="864218"/>
            <a:ext cx="3334216" cy="4967869"/>
          </a:xfrm>
          <a:prstGeom prst="roundRect">
            <a:avLst>
              <a:gd name="adj" fmla="val 18674"/>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33286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11" y="659167"/>
            <a:ext cx="8101781" cy="5539666"/>
          </a:xfrm>
          <a:prstGeom prst="rect">
            <a:avLst/>
          </a:prstGeom>
        </p:spPr>
      </p:pic>
      <p:sp>
        <p:nvSpPr>
          <p:cNvPr id="5" name="Rectangle 6"/>
          <p:cNvSpPr>
            <a:spLocks noChangeArrowheads="1"/>
          </p:cNvSpPr>
          <p:nvPr/>
        </p:nvSpPr>
        <p:spPr bwMode="auto">
          <a:xfrm>
            <a:off x="1329811" y="755885"/>
            <a:ext cx="3401120" cy="5093702"/>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ctr"/>
            <a:r>
              <a:rPr lang="es-ES" sz="2500" b="1" i="1" dirty="0">
                <a:latin typeface="Georgia" panose="02040502050405020303" pitchFamily="18" charset="0"/>
              </a:rPr>
              <a:t>Estos son los nombres de los         doce apóstoles:</a:t>
            </a:r>
          </a:p>
          <a:p>
            <a:pPr algn="ctr"/>
            <a:r>
              <a:rPr lang="es-ES" sz="2500" b="1" i="1" dirty="0" smtClean="0">
                <a:latin typeface="Georgia" panose="02040502050405020303" pitchFamily="18" charset="0"/>
              </a:rPr>
              <a:t>el </a:t>
            </a:r>
            <a:r>
              <a:rPr lang="es-ES" sz="2500" b="1" i="1" dirty="0">
                <a:latin typeface="Georgia" panose="02040502050405020303" pitchFamily="18" charset="0"/>
              </a:rPr>
              <a:t>primero, Simón, llamado Pedro, y su hermano Andrés; Santiago el Zebedeo, y su hermano Juan; Felipe y Bartolomé, Tomás y Mateo, el publicano; </a:t>
            </a:r>
          </a:p>
        </p:txBody>
      </p:sp>
      <p:pic>
        <p:nvPicPr>
          <p:cNvPr id="4" name="Picture 2" descr="Perfil de los doce apóstoles I – Explorando la 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301" y="945065"/>
            <a:ext cx="3334217" cy="4967869"/>
          </a:xfrm>
          <a:prstGeom prst="roundRect">
            <a:avLst>
              <a:gd name="adj" fmla="val 18674"/>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83142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11" y="659167"/>
            <a:ext cx="8101781" cy="5539666"/>
          </a:xfrm>
          <a:prstGeom prst="rect">
            <a:avLst/>
          </a:prstGeom>
        </p:spPr>
      </p:pic>
      <p:sp>
        <p:nvSpPr>
          <p:cNvPr id="5" name="Rectangle 6"/>
          <p:cNvSpPr>
            <a:spLocks noChangeArrowheads="1"/>
          </p:cNvSpPr>
          <p:nvPr/>
        </p:nvSpPr>
        <p:spPr bwMode="auto">
          <a:xfrm>
            <a:off x="1755868" y="1360207"/>
            <a:ext cx="2631689" cy="3970318"/>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ctr"/>
            <a:r>
              <a:rPr lang="es-ES" sz="2800" b="1" i="1" dirty="0" smtClean="0">
                <a:latin typeface="Georgia" panose="02040502050405020303" pitchFamily="18" charset="0"/>
              </a:rPr>
              <a:t>Santiago </a:t>
            </a:r>
            <a:r>
              <a:rPr lang="es-ES" sz="2800" b="1" i="1" dirty="0">
                <a:latin typeface="Georgia" panose="02040502050405020303" pitchFamily="18" charset="0"/>
              </a:rPr>
              <a:t>el Alfeo, y Tadeo, Simón el </a:t>
            </a:r>
            <a:r>
              <a:rPr lang="es-ES" sz="2800" b="1" i="1" dirty="0" err="1">
                <a:latin typeface="Georgia" panose="02040502050405020303" pitchFamily="18" charset="0"/>
              </a:rPr>
              <a:t>Celote</a:t>
            </a:r>
            <a:r>
              <a:rPr lang="es-ES" sz="2800" b="1" i="1" dirty="0">
                <a:latin typeface="Georgia" panose="02040502050405020303" pitchFamily="18" charset="0"/>
              </a:rPr>
              <a:t>, y Judas Iscariote, el que lo entregó</a:t>
            </a:r>
            <a:r>
              <a:rPr lang="es-ES" sz="2800" b="1" i="1" dirty="0" smtClean="0">
                <a:latin typeface="Georgia" panose="02040502050405020303" pitchFamily="18" charset="0"/>
              </a:rPr>
              <a:t>.</a:t>
            </a:r>
            <a:endParaRPr lang="es-ES" sz="2800" b="1" i="1" dirty="0">
              <a:latin typeface="Georgia" panose="02040502050405020303" pitchFamily="18" charset="0"/>
            </a:endParaRPr>
          </a:p>
        </p:txBody>
      </p:sp>
      <p:pic>
        <p:nvPicPr>
          <p:cNvPr id="11266" name="Picture 2" descr="Jesús y sus discípulos de camino a Jerusalén"/>
          <p:cNvPicPr>
            <a:picLocks noChangeAspect="1" noChangeArrowheads="1"/>
          </p:cNvPicPr>
          <p:nvPr/>
        </p:nvPicPr>
        <p:blipFill rotWithShape="1">
          <a:blip r:embed="rId3">
            <a:extLst>
              <a:ext uri="{28A0092B-C50C-407E-A947-70E740481C1C}">
                <a14:useLocalDpi xmlns:a14="http://schemas.microsoft.com/office/drawing/2010/main" val="0"/>
              </a:ext>
            </a:extLst>
          </a:blip>
          <a:srcRect l="24657" r="39148"/>
          <a:stretch/>
        </p:blipFill>
        <p:spPr bwMode="auto">
          <a:xfrm>
            <a:off x="4728117" y="903249"/>
            <a:ext cx="3192247" cy="488423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39722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21" y="703771"/>
            <a:ext cx="8101781" cy="5539666"/>
          </a:xfrm>
          <a:prstGeom prst="rect">
            <a:avLst/>
          </a:prstGeom>
        </p:spPr>
      </p:pic>
      <p:sp>
        <p:nvSpPr>
          <p:cNvPr id="5" name="Text Box 5"/>
          <p:cNvSpPr txBox="1">
            <a:spLocks noChangeArrowheads="1"/>
          </p:cNvSpPr>
          <p:nvPr/>
        </p:nvSpPr>
        <p:spPr bwMode="auto">
          <a:xfrm>
            <a:off x="1450302" y="1183034"/>
            <a:ext cx="3367025" cy="4413516"/>
          </a:xfrm>
          <a:prstGeom prst="rect">
            <a:avLst/>
          </a:prstGeom>
          <a:noFill/>
          <a:ln>
            <a:noFill/>
          </a:ln>
          <a:effectLst/>
          <a:scene3d>
            <a:camera prst="orthographicFront"/>
            <a:lightRig rig="threePt" dir="t"/>
          </a:scene3d>
          <a:sp3d>
            <a:bevelT prst="angle"/>
          </a:sp3d>
          <a:extLst/>
        </p:spPr>
        <p:txBody>
          <a:bodyPr wrap="square">
            <a:spAutoFit/>
          </a:bodyPr>
          <a:lstStyle/>
          <a:p>
            <a:pPr algn="ctr">
              <a:lnSpc>
                <a:spcPct val="90000"/>
              </a:lnSpc>
              <a:spcBef>
                <a:spcPct val="50000"/>
              </a:spcBef>
            </a:pPr>
            <a:r>
              <a:rPr lang="es-ES" sz="2600" b="1" i="1" dirty="0" smtClean="0">
                <a:latin typeface="Georgia" panose="02040502050405020303" pitchFamily="18" charset="0"/>
              </a:rPr>
              <a:t>A </a:t>
            </a:r>
            <a:r>
              <a:rPr lang="es-ES" sz="2600" b="1" i="1" dirty="0">
                <a:latin typeface="Georgia" panose="02040502050405020303" pitchFamily="18" charset="0"/>
              </a:rPr>
              <a:t>estos doce los envió Jesús con estas instrucciones</a:t>
            </a:r>
            <a:r>
              <a:rPr lang="es-ES" sz="2600" b="1" i="1" dirty="0" smtClean="0">
                <a:latin typeface="Georgia" panose="02040502050405020303" pitchFamily="18" charset="0"/>
              </a:rPr>
              <a:t>:                  - </a:t>
            </a:r>
            <a:r>
              <a:rPr lang="es-ES" sz="2600" b="1" i="1" dirty="0">
                <a:latin typeface="Georgia" panose="02040502050405020303" pitchFamily="18" charset="0"/>
              </a:rPr>
              <a:t>No vayan a tierra de paganos, ni entren en las ciudades de Samaria, sino vayan a las ovejas descarriadas </a:t>
            </a:r>
            <a:r>
              <a:rPr lang="es-ES" sz="2600" b="1" i="1" dirty="0" smtClean="0">
                <a:latin typeface="Georgia" panose="02040502050405020303" pitchFamily="18" charset="0"/>
              </a:rPr>
              <a:t>        de </a:t>
            </a:r>
            <a:r>
              <a:rPr lang="es-ES" sz="2600" b="1" i="1" dirty="0">
                <a:latin typeface="Georgia" panose="02040502050405020303" pitchFamily="18" charset="0"/>
              </a:rPr>
              <a:t>Israel. </a:t>
            </a:r>
          </a:p>
        </p:txBody>
      </p:sp>
      <p:pic>
        <p:nvPicPr>
          <p:cNvPr id="13314" name="Picture 2" descr="Jesús y sus discípulos de camino a Jerusalén"/>
          <p:cNvPicPr>
            <a:picLocks noChangeAspect="1" noChangeArrowheads="1"/>
          </p:cNvPicPr>
          <p:nvPr/>
        </p:nvPicPr>
        <p:blipFill rotWithShape="1">
          <a:blip r:embed="rId3">
            <a:extLst>
              <a:ext uri="{28A0092B-C50C-407E-A947-70E740481C1C}">
                <a14:useLocalDpi xmlns:a14="http://schemas.microsoft.com/office/drawing/2010/main" val="0"/>
              </a:ext>
            </a:extLst>
          </a:blip>
          <a:srcRect l="24195" t="-1951" r="8190" b="1951"/>
          <a:stretch/>
        </p:blipFill>
        <p:spPr bwMode="auto">
          <a:xfrm>
            <a:off x="4817327" y="858643"/>
            <a:ext cx="3513176" cy="509610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8934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109" y="659167"/>
            <a:ext cx="8101781" cy="5539666"/>
          </a:xfrm>
          <a:prstGeom prst="rect">
            <a:avLst/>
          </a:prstGeom>
        </p:spPr>
      </p:pic>
      <p:sp>
        <p:nvSpPr>
          <p:cNvPr id="5" name="Text Box 5"/>
          <p:cNvSpPr txBox="1">
            <a:spLocks noChangeArrowheads="1"/>
          </p:cNvSpPr>
          <p:nvPr/>
        </p:nvSpPr>
        <p:spPr bwMode="auto">
          <a:xfrm>
            <a:off x="1517201" y="1134570"/>
            <a:ext cx="3054798" cy="4413516"/>
          </a:xfrm>
          <a:prstGeom prst="rect">
            <a:avLst/>
          </a:prstGeom>
          <a:noFill/>
          <a:ln>
            <a:noFill/>
          </a:ln>
          <a:effectLst/>
          <a:scene3d>
            <a:camera prst="orthographicFront"/>
            <a:lightRig rig="threePt" dir="t"/>
          </a:scene3d>
          <a:sp3d>
            <a:bevelT prst="angle"/>
          </a:sp3d>
          <a:extLst/>
        </p:spPr>
        <p:txBody>
          <a:bodyPr wrap="square">
            <a:spAutoFit/>
          </a:bodyPr>
          <a:lstStyle/>
          <a:p>
            <a:pPr algn="ctr">
              <a:lnSpc>
                <a:spcPct val="90000"/>
              </a:lnSpc>
              <a:spcBef>
                <a:spcPct val="50000"/>
              </a:spcBef>
            </a:pPr>
            <a:r>
              <a:rPr lang="es-ES" sz="2600" b="1" i="1" dirty="0" smtClean="0">
                <a:latin typeface="Georgia" panose="02040502050405020303" pitchFamily="18" charset="0"/>
              </a:rPr>
              <a:t>-Vayan </a:t>
            </a:r>
            <a:r>
              <a:rPr lang="es-ES" sz="2600" b="1" i="1" dirty="0">
                <a:latin typeface="Georgia" panose="02040502050405020303" pitchFamily="18" charset="0"/>
              </a:rPr>
              <a:t>y proclamen que el reino de los cielos está cerca. Curen enfermos, resuciten muertos, limpien leprosos, expulsen demonios</a:t>
            </a:r>
            <a:r>
              <a:rPr lang="es-ES" sz="2600" b="1" i="1" dirty="0" smtClean="0">
                <a:latin typeface="Georgia" panose="02040502050405020303" pitchFamily="18" charset="0"/>
              </a:rPr>
              <a:t>.</a:t>
            </a:r>
            <a:endParaRPr lang="es-ES" sz="2600" b="1" i="1" dirty="0">
              <a:latin typeface="Georgia" panose="02040502050405020303" pitchFamily="18" charset="0"/>
            </a:endParaRPr>
          </a:p>
        </p:txBody>
      </p:sp>
      <p:pic>
        <p:nvPicPr>
          <p:cNvPr id="3" name="Imagen 2"/>
          <p:cNvPicPr>
            <a:picLocks noChangeAspect="1"/>
          </p:cNvPicPr>
          <p:nvPr/>
        </p:nvPicPr>
        <p:blipFill>
          <a:blip r:embed="rId3"/>
          <a:stretch>
            <a:fillRect/>
          </a:stretch>
        </p:blipFill>
        <p:spPr>
          <a:xfrm>
            <a:off x="4705814" y="929152"/>
            <a:ext cx="3178097" cy="4999696"/>
          </a:xfrm>
          <a:prstGeom prst="roundRect">
            <a:avLst/>
          </a:prstGeom>
        </p:spPr>
      </p:pic>
    </p:spTree>
    <p:extLst>
      <p:ext uri="{BB962C8B-B14F-4D97-AF65-F5344CB8AC3E}">
        <p14:creationId xmlns:p14="http://schemas.microsoft.com/office/powerpoint/2010/main" val="411520910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109" y="659167"/>
            <a:ext cx="8101781" cy="5539666"/>
          </a:xfrm>
          <a:prstGeom prst="rect">
            <a:avLst/>
          </a:prstGeom>
        </p:spPr>
      </p:pic>
      <p:sp>
        <p:nvSpPr>
          <p:cNvPr id="4" name="Rectangle 6"/>
          <p:cNvSpPr>
            <a:spLocks noChangeArrowheads="1"/>
          </p:cNvSpPr>
          <p:nvPr/>
        </p:nvSpPr>
        <p:spPr bwMode="auto">
          <a:xfrm>
            <a:off x="1817553" y="1828880"/>
            <a:ext cx="2288403" cy="2631554"/>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ctr">
              <a:lnSpc>
                <a:spcPct val="120000"/>
              </a:lnSpc>
            </a:pPr>
            <a:r>
              <a:rPr lang="es-ES" sz="2800" b="1" i="1" dirty="0">
                <a:latin typeface="Georgia" pitchFamily="18" charset="0"/>
                <a:cs typeface="Times New Roman" pitchFamily="18" charset="0"/>
              </a:rPr>
              <a:t>Lo que han recibido gratis, denlo gratis.</a:t>
            </a:r>
          </a:p>
        </p:txBody>
      </p:sp>
      <p:pic>
        <p:nvPicPr>
          <p:cNvPr id="15362" name="Picture 2" descr="Lo que habéis recibido gratis, dadlo gratis&quot;. - InfoVatic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437" y="914400"/>
            <a:ext cx="3212321" cy="4939349"/>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10022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sto contiene una imagen de: Gold ornament on a burgundy background card vector image on Vecto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44999"/>
          <a:stretch/>
        </p:blipFill>
        <p:spPr bwMode="auto">
          <a:xfrm>
            <a:off x="639051" y="682021"/>
            <a:ext cx="7890586" cy="547704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23063" y="3880843"/>
            <a:ext cx="8006574" cy="2123658"/>
          </a:xfrm>
          <a:prstGeom prst="rect">
            <a:avLst/>
          </a:prstGeom>
        </p:spPr>
        <p:txBody>
          <a:bodyPr wrap="square">
            <a:spAutoFit/>
          </a:bodyPr>
          <a:lstStyle/>
          <a:p>
            <a:pPr lvl="0" algn="ctr"/>
            <a:r>
              <a:rPr lang="es-ES" sz="4400" b="1" i="1"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rPr>
              <a:t>•	¿En qué situación encuentra Jesús al pueblo? ¿Cómo reacciona ante esta situación?</a:t>
            </a:r>
            <a:endParaRPr lang="es-PE" sz="4400" b="1" i="1"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endParaRPr>
          </a:p>
        </p:txBody>
      </p:sp>
      <p:pic>
        <p:nvPicPr>
          <p:cNvPr id="1032" name="Picture 8" descr="multiplicacion-panes-pe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51" y="692531"/>
            <a:ext cx="7901094" cy="319882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549565" y="607482"/>
            <a:ext cx="6659014" cy="646331"/>
          </a:xfrm>
          <a:prstGeom prst="rect">
            <a:avLst/>
          </a:prstGeom>
        </p:spPr>
        <p:txBody>
          <a:bodyPr wrap="square">
            <a:spAutoFit/>
          </a:bodyPr>
          <a:lstStyle/>
          <a:p>
            <a:pPr>
              <a:spcAft>
                <a:spcPts val="0"/>
              </a:spcAft>
            </a:pPr>
            <a:r>
              <a:rPr lang="es-ES_tradnl" sz="3600" b="1" dirty="0">
                <a:solidFill>
                  <a:srgbClr val="FFFF00"/>
                </a:solidFill>
                <a:effectLst>
                  <a:glow rad="101600">
                    <a:srgbClr val="2A1500">
                      <a:alpha val="60000"/>
                    </a:srgbClr>
                  </a:glow>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s-ES_tradnl" sz="3600" b="1" dirty="0" smtClean="0">
                <a:solidFill>
                  <a:srgbClr val="FFFF00"/>
                </a:solidFill>
                <a:effectLst>
                  <a:glow rad="101600">
                    <a:srgbClr val="2A1500">
                      <a:alpha val="60000"/>
                    </a:srgbClr>
                  </a:glow>
                  <a:outerShdw blurRad="38100" dist="38100" dir="2700000" algn="tl">
                    <a:srgbClr val="000000">
                      <a:alpha val="43137"/>
                    </a:srgbClr>
                  </a:outerShdw>
                </a:effectLst>
                <a:latin typeface="Arial" panose="020B0604020202020204" pitchFamily="34" charset="0"/>
                <a:ea typeface="Times New Roman" panose="02020603050405020304" pitchFamily="18" charset="0"/>
              </a:rPr>
              <a:t>Preguntas </a:t>
            </a:r>
            <a:r>
              <a:rPr lang="es-ES_tradnl" sz="3600" b="1" dirty="0">
                <a:solidFill>
                  <a:srgbClr val="FFFF00"/>
                </a:solidFill>
                <a:effectLst>
                  <a:glow rad="101600">
                    <a:srgbClr val="2A1500">
                      <a:alpha val="60000"/>
                    </a:srgbClr>
                  </a:glow>
                  <a:outerShdw blurRad="38100" dist="38100" dir="2700000" algn="tl">
                    <a:srgbClr val="000000">
                      <a:alpha val="43137"/>
                    </a:srgbClr>
                  </a:outerShdw>
                </a:effectLst>
                <a:latin typeface="Arial" panose="020B0604020202020204" pitchFamily="34" charset="0"/>
                <a:ea typeface="Times New Roman" panose="02020603050405020304" pitchFamily="18" charset="0"/>
              </a:rPr>
              <a:t>para la lectura:</a:t>
            </a:r>
            <a:endParaRPr lang="es-PE" sz="3600" dirty="0">
              <a:solidFill>
                <a:srgbClr val="FFFF00"/>
              </a:solidFill>
              <a:effectLst>
                <a:glow rad="101600">
                  <a:srgbClr val="2A15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998752197"/>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72494" y="625936"/>
            <a:ext cx="7956500" cy="5559530"/>
          </a:xfrm>
          <a:prstGeom prst="rect">
            <a:avLst/>
          </a:prstGeom>
          <a:scene3d>
            <a:camera prst="orthographicFront"/>
            <a:lightRig rig="threePt" dir="t"/>
          </a:scene3d>
          <a:sp3d>
            <a:bevelT w="139700" prst="cross"/>
          </a:sp3d>
        </p:spPr>
      </p:pic>
      <p:sp>
        <p:nvSpPr>
          <p:cNvPr id="9" name="Rectangle 7"/>
          <p:cNvSpPr>
            <a:spLocks noChangeArrowheads="1"/>
          </p:cNvSpPr>
          <p:nvPr/>
        </p:nvSpPr>
        <p:spPr bwMode="auto">
          <a:xfrm>
            <a:off x="346672" y="1038410"/>
            <a:ext cx="5753045" cy="4013092"/>
          </a:xfrm>
          <a:prstGeom prst="rect">
            <a:avLst/>
          </a:prstGeom>
          <a:noFill/>
          <a:ln w="9525">
            <a:noFill/>
            <a:miter lim="800000"/>
            <a:headEnd/>
            <a:tailEnd/>
          </a:ln>
          <a:effectLst/>
          <a:scene3d>
            <a:camera prst="orthographicFront"/>
            <a:lightRig rig="threePt" dir="t"/>
          </a:scene3d>
          <a:sp3d>
            <a:bevelT prst="slope"/>
          </a:sp3d>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lvl="0" indent="-342900" algn="ctr">
              <a:spcBef>
                <a:spcPct val="20000"/>
              </a:spcBef>
            </a:pPr>
            <a:r>
              <a:rPr lang="es-ES" sz="3600" b="1" spc="50" dirty="0">
                <a:ln w="11430"/>
                <a:solidFill>
                  <a:schemeClr val="bg1"/>
                </a:solidFill>
                <a:effectLst>
                  <a:outerShdw blurRad="76200" dist="50800" dir="5400000" algn="tl" rotWithShape="0">
                    <a:srgbClr val="000000">
                      <a:alpha val="65000"/>
                    </a:srgbClr>
                  </a:outerShdw>
                </a:effectLst>
              </a:rPr>
              <a:t>•	</a:t>
            </a:r>
            <a:r>
              <a:rPr lang="es-ES" sz="3600" b="1" spc="50" dirty="0">
                <a:ln w="11430"/>
                <a:solidFill>
                  <a:schemeClr val="bg1"/>
                </a:solidFill>
                <a:effectLst>
                  <a:glow rad="139700">
                    <a:schemeClr val="accent5">
                      <a:satMod val="175000"/>
                      <a:alpha val="40000"/>
                    </a:schemeClr>
                  </a:glow>
                  <a:outerShdw blurRad="76200" dist="50800" dir="5400000" algn="tl" rotWithShape="0">
                    <a:srgbClr val="000000">
                      <a:alpha val="65000"/>
                    </a:srgbClr>
                  </a:outerShdw>
                </a:effectLst>
              </a:rPr>
              <a:t>Ante esta realidad</a:t>
            </a:r>
            <a:r>
              <a:rPr lang="es-ES" sz="3600" b="1" spc="50" dirty="0" smtClean="0">
                <a:ln w="11430"/>
                <a:solidFill>
                  <a:schemeClr val="bg1"/>
                </a:solidFill>
                <a:effectLst>
                  <a:glow rad="139700">
                    <a:schemeClr val="accent5">
                      <a:satMod val="175000"/>
                      <a:alpha val="40000"/>
                    </a:schemeClr>
                  </a:glow>
                  <a:outerShdw blurRad="76200" dist="50800" dir="5400000" algn="tl" rotWithShape="0">
                    <a:srgbClr val="000000">
                      <a:alpha val="65000"/>
                    </a:srgbClr>
                  </a:outerShdw>
                </a:effectLst>
              </a:rPr>
              <a:t>,</a:t>
            </a:r>
          </a:p>
          <a:p>
            <a:pPr marL="342900" lvl="0" indent="-342900" algn="ctr">
              <a:spcBef>
                <a:spcPct val="20000"/>
              </a:spcBef>
            </a:pPr>
            <a:r>
              <a:rPr lang="es-ES" sz="3600" b="1" spc="50" dirty="0" smtClean="0">
                <a:ln w="11430"/>
                <a:solidFill>
                  <a:schemeClr val="bg1"/>
                </a:solidFill>
                <a:effectLst>
                  <a:glow rad="139700">
                    <a:schemeClr val="accent5">
                      <a:satMod val="175000"/>
                      <a:alpha val="40000"/>
                    </a:schemeClr>
                  </a:glow>
                  <a:outerShdw blurRad="76200" dist="50800" dir="5400000" algn="tl" rotWithShape="0">
                    <a:srgbClr val="000000">
                      <a:alpha val="65000"/>
                    </a:srgbClr>
                  </a:outerShdw>
                </a:effectLst>
              </a:rPr>
              <a:t> </a:t>
            </a:r>
            <a:r>
              <a:rPr lang="es-ES" sz="3600" b="1" spc="50" dirty="0">
                <a:ln w="11430"/>
                <a:solidFill>
                  <a:schemeClr val="bg1"/>
                </a:solidFill>
                <a:effectLst>
                  <a:glow rad="139700">
                    <a:schemeClr val="accent5">
                      <a:satMod val="175000"/>
                      <a:alpha val="40000"/>
                    </a:schemeClr>
                  </a:glow>
                  <a:outerShdw blurRad="76200" dist="50800" dir="5400000" algn="tl" rotWithShape="0">
                    <a:srgbClr val="000000">
                      <a:alpha val="65000"/>
                    </a:srgbClr>
                  </a:outerShdw>
                </a:effectLst>
              </a:rPr>
              <a:t>¿qué es lo primero </a:t>
            </a:r>
            <a:r>
              <a:rPr lang="es-ES" sz="3600" b="1" spc="50" dirty="0" smtClean="0">
                <a:ln w="11430"/>
                <a:solidFill>
                  <a:schemeClr val="bg1"/>
                </a:solidFill>
                <a:effectLst>
                  <a:glow rad="139700">
                    <a:schemeClr val="accent5">
                      <a:satMod val="175000"/>
                      <a:alpha val="40000"/>
                    </a:schemeClr>
                  </a:glow>
                  <a:outerShdw blurRad="76200" dist="50800" dir="5400000" algn="tl" rotWithShape="0">
                    <a:srgbClr val="000000">
                      <a:alpha val="65000"/>
                    </a:srgbClr>
                  </a:outerShdw>
                </a:effectLst>
              </a:rPr>
              <a:t> que </a:t>
            </a:r>
            <a:r>
              <a:rPr lang="es-ES" sz="3600" b="1" spc="50" dirty="0">
                <a:ln w="11430"/>
                <a:solidFill>
                  <a:schemeClr val="bg1"/>
                </a:solidFill>
                <a:effectLst>
                  <a:glow rad="139700">
                    <a:schemeClr val="accent5">
                      <a:satMod val="175000"/>
                      <a:alpha val="40000"/>
                    </a:schemeClr>
                  </a:glow>
                  <a:outerShdw blurRad="76200" dist="50800" dir="5400000" algn="tl" rotWithShape="0">
                    <a:srgbClr val="000000">
                      <a:alpha val="65000"/>
                    </a:srgbClr>
                  </a:outerShdw>
                </a:effectLst>
              </a:rPr>
              <a:t>tienen que hacer los discípulos misioneros de Jesús? </a:t>
            </a:r>
            <a:r>
              <a:rPr lang="es-ES" sz="3600" b="1" spc="50" dirty="0" smtClean="0">
                <a:ln w="11430"/>
                <a:solidFill>
                  <a:schemeClr val="bg1"/>
                </a:solidFill>
                <a:effectLst>
                  <a:glow rad="139700">
                    <a:schemeClr val="accent5">
                      <a:satMod val="175000"/>
                      <a:alpha val="40000"/>
                    </a:schemeClr>
                  </a:glow>
                  <a:outerShdw blurRad="76200" dist="50800" dir="5400000" algn="tl" rotWithShape="0">
                    <a:srgbClr val="000000">
                      <a:alpha val="65000"/>
                    </a:srgbClr>
                  </a:outerShdw>
                </a:effectLst>
              </a:rPr>
              <a:t>                              </a:t>
            </a:r>
          </a:p>
          <a:p>
            <a:pPr marL="342900" lvl="0" indent="-342900" algn="ctr">
              <a:spcBef>
                <a:spcPct val="20000"/>
              </a:spcBef>
            </a:pPr>
            <a:r>
              <a:rPr lang="es-ES" sz="3600" b="1" spc="50" dirty="0" smtClean="0">
                <a:ln w="11430"/>
                <a:solidFill>
                  <a:schemeClr val="bg1"/>
                </a:solidFill>
                <a:effectLst>
                  <a:glow rad="139700">
                    <a:schemeClr val="accent5">
                      <a:satMod val="175000"/>
                      <a:alpha val="40000"/>
                    </a:schemeClr>
                  </a:glow>
                  <a:outerShdw blurRad="76200" dist="50800" dir="5400000" algn="tl" rotWithShape="0">
                    <a:srgbClr val="000000">
                      <a:alpha val="65000"/>
                    </a:srgbClr>
                  </a:outerShdw>
                </a:effectLst>
              </a:rPr>
              <a:t>¿Quién </a:t>
            </a:r>
            <a:r>
              <a:rPr lang="es-ES" sz="3600" b="1" spc="50" dirty="0">
                <a:ln w="11430"/>
                <a:solidFill>
                  <a:schemeClr val="bg1"/>
                </a:solidFill>
                <a:effectLst>
                  <a:glow rad="139700">
                    <a:schemeClr val="accent5">
                      <a:satMod val="175000"/>
                      <a:alpha val="40000"/>
                    </a:schemeClr>
                  </a:glow>
                  <a:outerShdw blurRad="76200" dist="50800" dir="5400000" algn="tl" rotWithShape="0">
                    <a:srgbClr val="000000">
                      <a:alpha val="65000"/>
                    </a:srgbClr>
                  </a:outerShdw>
                </a:effectLst>
              </a:rPr>
              <a:t>es el dueño </a:t>
            </a:r>
            <a:r>
              <a:rPr lang="es-ES" sz="3600" b="1" spc="50" dirty="0" smtClean="0">
                <a:ln w="11430"/>
                <a:solidFill>
                  <a:schemeClr val="bg1"/>
                </a:solidFill>
                <a:effectLst>
                  <a:glow rad="139700">
                    <a:schemeClr val="accent5">
                      <a:satMod val="175000"/>
                      <a:alpha val="40000"/>
                    </a:schemeClr>
                  </a:glow>
                  <a:outerShdw blurRad="76200" dist="50800" dir="5400000" algn="tl" rotWithShape="0">
                    <a:srgbClr val="000000">
                      <a:alpha val="65000"/>
                    </a:srgbClr>
                  </a:outerShdw>
                </a:effectLst>
              </a:rPr>
              <a:t>                           de </a:t>
            </a:r>
            <a:r>
              <a:rPr lang="es-ES" sz="3600" b="1" spc="50" dirty="0">
                <a:ln w="11430"/>
                <a:solidFill>
                  <a:schemeClr val="bg1"/>
                </a:solidFill>
                <a:effectLst>
                  <a:glow rad="139700">
                    <a:schemeClr val="accent5">
                      <a:satMod val="175000"/>
                      <a:alpha val="40000"/>
                    </a:schemeClr>
                  </a:glow>
                  <a:outerShdw blurRad="76200" dist="50800" dir="5400000" algn="tl" rotWithShape="0">
                    <a:srgbClr val="000000">
                      <a:alpha val="65000"/>
                    </a:srgbClr>
                  </a:outerShdw>
                </a:effectLst>
              </a:rPr>
              <a:t>la mies?</a:t>
            </a:r>
          </a:p>
        </p:txBody>
      </p:sp>
      <p:pic>
        <p:nvPicPr>
          <p:cNvPr id="5" name="Imagen 4"/>
          <p:cNvPicPr>
            <a:picLocks noChangeAspect="1"/>
          </p:cNvPicPr>
          <p:nvPr/>
        </p:nvPicPr>
        <p:blipFill>
          <a:blip r:embed="rId3">
            <a:extLst>
              <a:ext uri="{BEBA8EAE-BF5A-486C-A8C5-ECC9F3942E4B}">
                <a14:imgProps xmlns:a14="http://schemas.microsoft.com/office/drawing/2010/main">
                  <a14:imgLayer r:embed="rId4">
                    <a14:imgEffect>
                      <a14:backgroundRemoval t="889" b="96444" l="9778" r="89778"/>
                    </a14:imgEffect>
                  </a14:imgLayer>
                </a14:imgProps>
              </a:ext>
            </a:extLst>
          </a:blip>
          <a:stretch>
            <a:fillRect/>
          </a:stretch>
        </p:blipFill>
        <p:spPr>
          <a:xfrm>
            <a:off x="5336308" y="1038410"/>
            <a:ext cx="3628760" cy="5273180"/>
          </a:xfrm>
          <a:prstGeom prst="rect">
            <a:avLst/>
          </a:prstGeom>
        </p:spPr>
      </p:pic>
    </p:spTree>
    <p:extLst>
      <p:ext uri="{BB962C8B-B14F-4D97-AF65-F5344CB8AC3E}">
        <p14:creationId xmlns:p14="http://schemas.microsoft.com/office/powerpoint/2010/main" val="3946475385"/>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strVal val="4/3*#ppt_w"/>
                                          </p:val>
                                        </p:tav>
                                        <p:tav tm="100000">
                                          <p:val>
                                            <p:strVal val="#ppt_w"/>
                                          </p:val>
                                        </p:tav>
                                      </p:tavLst>
                                    </p:anim>
                                    <p:anim calcmode="lin" valueType="num">
                                      <p:cBhvr>
                                        <p:cTn id="8" dur="250" fill="hold"/>
                                        <p:tgtEl>
                                          <p:spTgt spid="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tos En Fondos De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154" y="677356"/>
            <a:ext cx="7811098" cy="5478408"/>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pic>
        <p:nvPicPr>
          <p:cNvPr id="17410" name="Picture 2" descr="Jesús | Biblia y Comunicación"/>
          <p:cNvPicPr>
            <a:picLocks noChangeAspect="1" noChangeArrowheads="1"/>
          </p:cNvPicPr>
          <p:nvPr/>
        </p:nvPicPr>
        <p:blipFill rotWithShape="1">
          <a:blip r:embed="rId3">
            <a:extLst>
              <a:ext uri="{28A0092B-C50C-407E-A947-70E740481C1C}">
                <a14:useLocalDpi xmlns:a14="http://schemas.microsoft.com/office/drawing/2010/main" val="0"/>
              </a:ext>
            </a:extLst>
          </a:blip>
          <a:srcRect l="30325" b="42164"/>
          <a:stretch/>
        </p:blipFill>
        <p:spPr bwMode="auto">
          <a:xfrm>
            <a:off x="2009625" y="1464743"/>
            <a:ext cx="5687122" cy="354353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337187" y="1442630"/>
            <a:ext cx="8218065" cy="3464568"/>
          </a:xfrm>
          <a:prstGeom prst="rect">
            <a:avLst/>
          </a:prstGeom>
          <a:noFill/>
          <a:ln w="9525">
            <a:noFill/>
            <a:miter lim="800000"/>
            <a:headEnd/>
            <a:tailEnd/>
          </a:ln>
          <a:effectLst/>
          <a:scene3d>
            <a:camera prst="orthographicFront"/>
            <a:lightRig rig="threePt" dir="t"/>
          </a:scene3d>
          <a:sp3d>
            <a:bevelT prst="slope"/>
          </a:sp3d>
        </p:spPr>
        <p:txBody>
          <a:bodyPr/>
          <a:lstStyle/>
          <a:p>
            <a:pPr marL="342900" indent="-342900" algn="ctr">
              <a:spcBef>
                <a:spcPct val="20000"/>
              </a:spcBef>
            </a:pPr>
            <a:r>
              <a:rPr lang="es-PE" sz="4000" b="1" dirty="0" smtClean="0">
                <a:solidFill>
                  <a:srgbClr val="C00000"/>
                </a:solidFill>
                <a:effectLst>
                  <a:glow rad="101600">
                    <a:srgbClr val="FFFFFF"/>
                  </a:glow>
                  <a:outerShdw blurRad="38100" dist="38100" dir="2700000" algn="tl">
                    <a:srgbClr val="000000">
                      <a:alpha val="43137"/>
                    </a:srgbClr>
                  </a:outerShdw>
                </a:effectLst>
                <a:latin typeface="Tekton Pro" pitchFamily="34" charset="0"/>
              </a:rPr>
              <a:t> 	</a:t>
            </a:r>
            <a:r>
              <a:rPr lang="es-ES" sz="4000" b="1" dirty="0">
                <a:solidFill>
                  <a:srgbClr val="C00000"/>
                </a:solidFill>
                <a:effectLst>
                  <a:glow rad="101600">
                    <a:srgbClr val="FFFFFF"/>
                  </a:glow>
                  <a:outerShdw blurRad="38100" dist="38100" dir="2700000" algn="tl">
                    <a:srgbClr val="000000">
                      <a:alpha val="43137"/>
                    </a:srgbClr>
                  </a:outerShdw>
                </a:effectLst>
                <a:latin typeface="Tekton Pro" pitchFamily="34" charset="0"/>
              </a:rPr>
              <a:t>•	¿Cuántos son los </a:t>
            </a:r>
            <a:r>
              <a:rPr lang="es-ES" sz="4000" b="1" dirty="0" smtClean="0">
                <a:solidFill>
                  <a:srgbClr val="C00000"/>
                </a:solidFill>
                <a:effectLst>
                  <a:glow rad="101600">
                    <a:srgbClr val="FFFFFF"/>
                  </a:glow>
                  <a:outerShdw blurRad="38100" dist="38100" dir="2700000" algn="tl">
                    <a:srgbClr val="000000">
                      <a:alpha val="43137"/>
                    </a:srgbClr>
                  </a:outerShdw>
                </a:effectLst>
                <a:latin typeface="Tekton Pro" pitchFamily="34" charset="0"/>
              </a:rPr>
              <a:t>                   llamados?</a:t>
            </a:r>
            <a:endParaRPr lang="es-ES" sz="4000" b="1" dirty="0">
              <a:solidFill>
                <a:srgbClr val="C00000"/>
              </a:solidFill>
              <a:effectLst>
                <a:glow rad="101600">
                  <a:srgbClr val="FFFFFF"/>
                </a:glow>
                <a:outerShdw blurRad="38100" dist="38100" dir="2700000" algn="tl">
                  <a:srgbClr val="000000">
                    <a:alpha val="43137"/>
                  </a:srgbClr>
                </a:outerShdw>
              </a:effectLst>
              <a:latin typeface="Tekton Pro" pitchFamily="34" charset="0"/>
            </a:endParaRPr>
          </a:p>
          <a:p>
            <a:pPr marL="342900" indent="-342900" algn="ctr">
              <a:spcBef>
                <a:spcPct val="20000"/>
              </a:spcBef>
            </a:pPr>
            <a:endParaRPr lang="es-ES" sz="4000" b="1" dirty="0" smtClean="0">
              <a:solidFill>
                <a:srgbClr val="C00000"/>
              </a:solidFill>
              <a:effectLst>
                <a:glow rad="101600">
                  <a:srgbClr val="FFFFFF"/>
                </a:glow>
                <a:outerShdw blurRad="38100" dist="38100" dir="2700000" algn="tl">
                  <a:srgbClr val="000000">
                    <a:alpha val="43137"/>
                  </a:srgbClr>
                </a:outerShdw>
              </a:effectLst>
              <a:latin typeface="Tekton Pro" pitchFamily="34" charset="0"/>
            </a:endParaRPr>
          </a:p>
          <a:p>
            <a:pPr marL="342900" indent="-342900" algn="ctr">
              <a:spcBef>
                <a:spcPct val="20000"/>
              </a:spcBef>
            </a:pPr>
            <a:r>
              <a:rPr lang="es-ES" sz="4000" b="1" dirty="0" smtClean="0">
                <a:solidFill>
                  <a:srgbClr val="C00000"/>
                </a:solidFill>
                <a:effectLst>
                  <a:glow rad="101600">
                    <a:srgbClr val="FFFFFF"/>
                  </a:glow>
                  <a:outerShdw blurRad="38100" dist="38100" dir="2700000" algn="tl">
                    <a:srgbClr val="000000">
                      <a:alpha val="43137"/>
                    </a:srgbClr>
                  </a:outerShdw>
                </a:effectLst>
                <a:latin typeface="Tekton Pro" pitchFamily="34" charset="0"/>
              </a:rPr>
              <a:t> </a:t>
            </a:r>
          </a:p>
          <a:p>
            <a:pPr marL="342900" indent="-342900" algn="ctr">
              <a:spcBef>
                <a:spcPct val="20000"/>
              </a:spcBef>
            </a:pPr>
            <a:r>
              <a:rPr lang="es-ES" sz="4000" b="1" dirty="0" smtClean="0">
                <a:solidFill>
                  <a:srgbClr val="C00000"/>
                </a:solidFill>
                <a:effectLst>
                  <a:glow rad="101600">
                    <a:srgbClr val="FFFFFF"/>
                  </a:glow>
                  <a:outerShdw blurRad="38100" dist="38100" dir="2700000" algn="tl">
                    <a:srgbClr val="000000">
                      <a:alpha val="43137"/>
                    </a:srgbClr>
                  </a:outerShdw>
                </a:effectLst>
                <a:latin typeface="Tekton Pro" pitchFamily="34" charset="0"/>
              </a:rPr>
              <a:t>¿</a:t>
            </a:r>
            <a:r>
              <a:rPr lang="es-ES" sz="4000" b="1" dirty="0">
                <a:solidFill>
                  <a:srgbClr val="C00000"/>
                </a:solidFill>
                <a:effectLst>
                  <a:glow rad="101600">
                    <a:srgbClr val="FFFFFF"/>
                  </a:glow>
                  <a:outerShdw blurRad="38100" dist="38100" dir="2700000" algn="tl">
                    <a:srgbClr val="000000">
                      <a:alpha val="43137"/>
                    </a:srgbClr>
                  </a:outerShdw>
                </a:effectLst>
                <a:latin typeface="Tekton Pro" pitchFamily="34" charset="0"/>
              </a:rPr>
              <a:t>Qué tareas concretas les encomienda Jesús?</a:t>
            </a:r>
          </a:p>
        </p:txBody>
      </p:sp>
    </p:spTree>
    <p:extLst>
      <p:ext uri="{BB962C8B-B14F-4D97-AF65-F5344CB8AC3E}">
        <p14:creationId xmlns:p14="http://schemas.microsoft.com/office/powerpoint/2010/main" val="2576313957"/>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6*min(max(#ppt_w*#ppt_h,.3),1)-7.4)/-.7*#ppt_w"/>
                                          </p:val>
                                        </p:tav>
                                        <p:tav tm="100000">
                                          <p:val>
                                            <p:strVal val="#ppt_w"/>
                                          </p:val>
                                        </p:tav>
                                      </p:tavLst>
                                    </p:anim>
                                    <p:anim calcmode="lin" valueType="num">
                                      <p:cBhvr>
                                        <p:cTn id="8" dur="250" fill="hold"/>
                                        <p:tgtEl>
                                          <p:spTgt spid="3"/>
                                        </p:tgtEl>
                                        <p:attrNameLst>
                                          <p:attrName>ppt_h</p:attrName>
                                        </p:attrNameLst>
                                      </p:cBhvr>
                                      <p:tavLst>
                                        <p:tav tm="0">
                                          <p:val>
                                            <p:strVal val="(6*min(max(#ppt_w*#ppt_h,.3),1)-7.4)/-.7*#ppt_h"/>
                                          </p:val>
                                        </p:tav>
                                        <p:tav tm="100000">
                                          <p:val>
                                            <p:strVal val="#ppt_h"/>
                                          </p:val>
                                        </p:tav>
                                      </p:tavLst>
                                    </p:anim>
                                    <p:anim calcmode="lin" valueType="num">
                                      <p:cBhvr>
                                        <p:cTn id="9" dur="250" fill="hold"/>
                                        <p:tgtEl>
                                          <p:spTgt spid="3"/>
                                        </p:tgtEl>
                                        <p:attrNameLst>
                                          <p:attrName>ppt_x</p:attrName>
                                        </p:attrNameLst>
                                      </p:cBhvr>
                                      <p:tavLst>
                                        <p:tav tm="0">
                                          <p:val>
                                            <p:fltVal val="0.5"/>
                                          </p:val>
                                        </p:tav>
                                        <p:tav tm="100000">
                                          <p:val>
                                            <p:strVal val="#ppt_x"/>
                                          </p:val>
                                        </p:tav>
                                      </p:tavLst>
                                    </p:anim>
                                    <p:anim calcmode="lin" valueType="num">
                                      <p:cBhvr>
                                        <p:cTn id="10" dur="25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884" y="1502979"/>
            <a:ext cx="8261130" cy="5113701"/>
          </a:xfrm>
          <a:prstGeom prst="rect">
            <a:avLst/>
          </a:prstGeom>
          <a:effectLst>
            <a:softEdge rad="635000"/>
          </a:effectLst>
        </p:spPr>
      </p:pic>
      <p:sp>
        <p:nvSpPr>
          <p:cNvPr id="8" name="7 Rectángulo"/>
          <p:cNvSpPr/>
          <p:nvPr/>
        </p:nvSpPr>
        <p:spPr>
          <a:xfrm>
            <a:off x="488570" y="616010"/>
            <a:ext cx="8546001" cy="144655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s-ES" sz="4400" b="1" spc="50" dirty="0" smtClean="0">
                <a:ln w="11430"/>
                <a:solidFill>
                  <a:srgbClr val="FFFF00"/>
                </a:solidFill>
                <a:effectLst>
                  <a:glow rad="101600">
                    <a:srgbClr val="2A1500">
                      <a:alpha val="60000"/>
                    </a:srgbClr>
                  </a:glow>
                </a:effectLst>
                <a:latin typeface="Arial Narrow" panose="020B0606020202030204" pitchFamily="34" charset="0"/>
              </a:rPr>
              <a:t>•¿</a:t>
            </a:r>
            <a:r>
              <a:rPr lang="es-ES" sz="4400" b="1" spc="50" dirty="0">
                <a:ln w="11430"/>
                <a:solidFill>
                  <a:srgbClr val="FFFF00"/>
                </a:solidFill>
                <a:effectLst>
                  <a:glow rad="101600">
                    <a:srgbClr val="2A1500">
                      <a:alpha val="60000"/>
                    </a:srgbClr>
                  </a:glow>
                </a:effectLst>
                <a:latin typeface="Arial Narrow" panose="020B0606020202030204" pitchFamily="34" charset="0"/>
              </a:rPr>
              <a:t>Quiénes son los destinatarios </a:t>
            </a:r>
            <a:r>
              <a:rPr lang="es-ES" sz="4400" b="1" spc="50" dirty="0" smtClean="0">
                <a:ln w="11430"/>
                <a:solidFill>
                  <a:srgbClr val="FFFF00"/>
                </a:solidFill>
                <a:effectLst>
                  <a:glow rad="101600">
                    <a:srgbClr val="2A1500">
                      <a:alpha val="60000"/>
                    </a:srgbClr>
                  </a:glow>
                </a:effectLst>
                <a:latin typeface="Arial Narrow" panose="020B0606020202030204" pitchFamily="34" charset="0"/>
              </a:rPr>
              <a:t>            de </a:t>
            </a:r>
            <a:r>
              <a:rPr lang="es-ES" sz="4400" b="1" spc="50" dirty="0">
                <a:ln w="11430"/>
                <a:solidFill>
                  <a:srgbClr val="FFFF00"/>
                </a:solidFill>
                <a:effectLst>
                  <a:glow rad="101600">
                    <a:srgbClr val="2A1500">
                      <a:alpha val="60000"/>
                    </a:srgbClr>
                  </a:glow>
                </a:effectLst>
                <a:latin typeface="Arial Narrow" panose="020B0606020202030204" pitchFamily="34" charset="0"/>
              </a:rPr>
              <a:t>la misión de los Apóstoles?</a:t>
            </a:r>
            <a:endParaRPr lang="es-PE" sz="4400" b="1" spc="50" dirty="0">
              <a:ln w="11430"/>
              <a:solidFill>
                <a:srgbClr val="FFFF00"/>
              </a:solidFill>
              <a:effectLst>
                <a:glow rad="101600">
                  <a:srgbClr val="2A1500">
                    <a:alpha val="60000"/>
                  </a:srgbClr>
                </a:glow>
              </a:effectLst>
              <a:latin typeface="Arial Narrow" panose="020B0606020202030204" pitchFamily="34" charset="0"/>
            </a:endParaRPr>
          </a:p>
        </p:txBody>
      </p:sp>
    </p:spTree>
    <p:extLst>
      <p:ext uri="{BB962C8B-B14F-4D97-AF65-F5344CB8AC3E}">
        <p14:creationId xmlns:p14="http://schemas.microsoft.com/office/powerpoint/2010/main" val="33423224"/>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2000" fill="hold"/>
                                        <p:tgtEl>
                                          <p:spTgt spid="8">
                                            <p:txEl>
                                              <p:pRg st="0" end="0"/>
                                            </p:txEl>
                                          </p:spTgt>
                                        </p:tgtEl>
                                        <p:attrNameLst>
                                          <p:attrName>ppt_w</p:attrName>
                                        </p:attrNameLst>
                                      </p:cBhvr>
                                      <p:tavLst>
                                        <p:tav tm="0">
                                          <p:val>
                                            <p:strVal val="4*#ppt_w"/>
                                          </p:val>
                                        </p:tav>
                                        <p:tav tm="100000">
                                          <p:val>
                                            <p:strVal val="#ppt_w"/>
                                          </p:val>
                                        </p:tav>
                                      </p:tavLst>
                                    </p:anim>
                                    <p:anim calcmode="lin" valueType="num">
                                      <p:cBhvr>
                                        <p:cTn id="8" dur="2000" fill="hold"/>
                                        <p:tgtEl>
                                          <p:spTgt spid="8">
                                            <p:txEl>
                                              <p:pRg st="0" end="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411" y="5988205"/>
            <a:ext cx="2932769" cy="284837"/>
          </a:xfrm>
          <a:prstGeom prst="rect">
            <a:avLst/>
          </a:prstGeom>
        </p:spPr>
      </p:pic>
      <p:pic>
        <p:nvPicPr>
          <p:cNvPr id="5" name="Picture 2" descr="La mies es abundante y los obreros pocos; rogad, pues, al dueño de la mies  que mande obreros a su mies&quot; - Evangelio - 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67" y="652218"/>
            <a:ext cx="7906755" cy="5496334"/>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602867" y="648695"/>
            <a:ext cx="4648200" cy="584775"/>
          </a:xfrm>
          <a:prstGeom prst="rect">
            <a:avLst/>
          </a:prstGeom>
          <a:noFill/>
          <a:ln>
            <a:noFill/>
          </a:ln>
          <a:effectLs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s-ES" sz="3200" dirty="0" smtClean="0">
                <a:effectLst>
                  <a:outerShdw blurRad="38100" dist="38100" dir="2700000" algn="tl">
                    <a:srgbClr val="000000">
                      <a:alpha val="43137"/>
                    </a:srgbClr>
                  </a:outerShdw>
                </a:effectLst>
                <a:latin typeface="Comic Sans MS" pitchFamily="66" charset="0"/>
              </a:rPr>
              <a:t>Mateo 9,36-10,8</a:t>
            </a:r>
            <a:endParaRPr lang="es-ES" sz="3200" dirty="0">
              <a:effectLst>
                <a:outerShdw blurRad="38100" dist="38100" dir="2700000" algn="tl">
                  <a:srgbClr val="000000">
                    <a:alpha val="43137"/>
                  </a:srgbClr>
                </a:outerShdw>
              </a:effectLst>
              <a:latin typeface="Comic Sans MS" pitchFamily="66" charset="0"/>
            </a:endParaRPr>
          </a:p>
        </p:txBody>
      </p:sp>
      <p:sp>
        <p:nvSpPr>
          <p:cNvPr id="7" name="WordArt 7" descr="b24"/>
          <p:cNvSpPr>
            <a:spLocks noChangeArrowheads="1" noChangeShapeType="1" noTextEdit="1"/>
          </p:cNvSpPr>
          <p:nvPr/>
        </p:nvSpPr>
        <p:spPr bwMode="auto">
          <a:xfrm rot="216921">
            <a:off x="1342226" y="3821440"/>
            <a:ext cx="6145918" cy="1719803"/>
          </a:xfrm>
          <a:prstGeom prst="rect">
            <a:avLst/>
          </a:prstGeom>
        </p:spPr>
        <p:txBody>
          <a:bodyPr wrap="none" fromWordArt="1">
            <a:prstTxWarp prst="textPlain">
              <a:avLst/>
            </a:prstTxWarp>
            <a:scene3d>
              <a:camera prst="legacyPerspectiveFront">
                <a:rot lat="20099998" lon="1500000" rev="0"/>
              </a:camera>
              <a:lightRig rig="legacyFlat4" dir="b"/>
            </a:scene3d>
            <a:sp3d extrusionH="430200" prstMaterial="legacyMatte">
              <a:extrusionClr>
                <a:srgbClr val="FF3300"/>
              </a:extrusionClr>
              <a:contourClr>
                <a:srgbClr val="FFFFFF"/>
              </a:contourClr>
            </a:sp3d>
          </a:bodyPr>
          <a:lstStyle/>
          <a:p>
            <a:r>
              <a:rPr lang="es-ES_tradnl" sz="2000" b="1" i="1" dirty="0" smtClean="0">
                <a:solidFill>
                  <a:schemeClr val="bg1"/>
                </a:solidFill>
              </a:rPr>
              <a:t>RUEGUEN AL </a:t>
            </a:r>
          </a:p>
          <a:p>
            <a:r>
              <a:rPr lang="es-ES_tradnl" sz="2000" b="1" i="1" dirty="0" smtClean="0">
                <a:solidFill>
                  <a:schemeClr val="bg1"/>
                </a:solidFill>
              </a:rPr>
              <a:t>DUEÑO </a:t>
            </a:r>
            <a:r>
              <a:rPr lang="es-ES_tradnl" sz="2000" b="1" i="1" dirty="0">
                <a:solidFill>
                  <a:schemeClr val="bg1"/>
                </a:solidFill>
              </a:rPr>
              <a:t>DE LA MIES</a:t>
            </a:r>
            <a:endParaRPr lang="en-US" sz="2000" i="1" dirty="0">
              <a:solidFill>
                <a:schemeClr val="bg1"/>
              </a:solidFill>
            </a:endParaRPr>
          </a:p>
        </p:txBody>
      </p:sp>
    </p:spTree>
    <p:extLst>
      <p:ext uri="{BB962C8B-B14F-4D97-AF65-F5344CB8AC3E}">
        <p14:creationId xmlns:p14="http://schemas.microsoft.com/office/powerpoint/2010/main" val="250055596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1695" r="6629"/>
          <a:stretch/>
        </p:blipFill>
        <p:spPr>
          <a:xfrm>
            <a:off x="641131" y="636940"/>
            <a:ext cx="7861738" cy="5583950"/>
          </a:xfrm>
          <a:prstGeom prst="rect">
            <a:avLst/>
          </a:prstGeom>
          <a:effectLst>
            <a:softEdge rad="317500"/>
          </a:effectLst>
          <a:scene3d>
            <a:camera prst="orthographicFront"/>
            <a:lightRig rig="threePt" dir="t"/>
          </a:scene3d>
          <a:sp3d>
            <a:bevelT w="139700" prst="cross"/>
          </a:sp3d>
        </p:spPr>
      </p:pic>
      <p:sp>
        <p:nvSpPr>
          <p:cNvPr id="8" name="7 Rectángulo"/>
          <p:cNvSpPr/>
          <p:nvPr/>
        </p:nvSpPr>
        <p:spPr>
          <a:xfrm>
            <a:off x="910872" y="636939"/>
            <a:ext cx="7352182"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s-ES" sz="4000" b="1" spc="50" dirty="0">
                <a:ln w="11430"/>
                <a:solidFill>
                  <a:srgbClr val="FFFF00"/>
                </a:solidFill>
                <a:effectLst>
                  <a:glow rad="101600">
                    <a:srgbClr val="2A1500">
                      <a:alpha val="60000"/>
                    </a:srgbClr>
                  </a:glow>
                  <a:outerShdw blurRad="38100" dist="38100" dir="2700000" algn="tl">
                    <a:srgbClr val="000000">
                      <a:alpha val="43137"/>
                    </a:srgbClr>
                  </a:outerShdw>
                </a:effectLst>
              </a:rPr>
              <a:t>•	¿De qué manera deben </a:t>
            </a:r>
            <a:r>
              <a:rPr lang="es-ES" sz="4000" b="1" spc="50" dirty="0" smtClean="0">
                <a:ln w="11430"/>
                <a:solidFill>
                  <a:srgbClr val="FFFF00"/>
                </a:solidFill>
                <a:effectLst>
                  <a:glow rad="101600">
                    <a:srgbClr val="2A1500">
                      <a:alpha val="60000"/>
                    </a:srgbClr>
                  </a:glow>
                  <a:outerShdw blurRad="38100" dist="38100" dir="2700000" algn="tl">
                    <a:srgbClr val="000000">
                      <a:alpha val="43137"/>
                    </a:srgbClr>
                  </a:outerShdw>
                </a:effectLst>
              </a:rPr>
              <a:t>de</a:t>
            </a:r>
            <a:endParaRPr lang="es-PE" sz="4000" b="1" spc="50" dirty="0">
              <a:ln w="11430"/>
              <a:solidFill>
                <a:srgbClr val="FFFF00"/>
              </a:solidFill>
              <a:effectLst>
                <a:glow rad="101600">
                  <a:srgbClr val="2A1500">
                    <a:alpha val="60000"/>
                  </a:srgbClr>
                </a:glow>
                <a:outerShdw blurRad="38100" dist="38100" dir="2700000" algn="tl">
                  <a:srgbClr val="000000">
                    <a:alpha val="43137"/>
                  </a:srgbClr>
                </a:outerShdw>
              </a:effectLst>
            </a:endParaRPr>
          </a:p>
        </p:txBody>
      </p:sp>
      <p:sp>
        <p:nvSpPr>
          <p:cNvPr id="5" name="4 Rectángulo"/>
          <p:cNvSpPr/>
          <p:nvPr/>
        </p:nvSpPr>
        <p:spPr>
          <a:xfrm>
            <a:off x="3131840" y="4198054"/>
            <a:ext cx="4572000" cy="461665"/>
          </a:xfrm>
          <a:prstGeom prst="rect">
            <a:avLst/>
          </a:prstGeom>
        </p:spPr>
        <p:txBody>
          <a:bodyPr>
            <a:spAutoFit/>
          </a:bodyPr>
          <a:lstStyle/>
          <a:p>
            <a:r>
              <a:rPr lang="es-ES_tradnl" b="1" dirty="0">
                <a:solidFill>
                  <a:schemeClr val="accent1">
                    <a:lumMod val="25000"/>
                  </a:schemeClr>
                </a:solidFill>
              </a:rPr>
              <a:t> </a:t>
            </a:r>
            <a:endParaRPr lang="es-PE" dirty="0">
              <a:solidFill>
                <a:schemeClr val="accent1">
                  <a:lumMod val="25000"/>
                </a:schemeClr>
              </a:solidFill>
            </a:endParaRPr>
          </a:p>
        </p:txBody>
      </p:sp>
      <p:sp>
        <p:nvSpPr>
          <p:cNvPr id="7" name="7 Rectángulo"/>
          <p:cNvSpPr/>
          <p:nvPr/>
        </p:nvSpPr>
        <p:spPr>
          <a:xfrm>
            <a:off x="1007518" y="5513003"/>
            <a:ext cx="7352182"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s-ES" sz="4000" b="1" spc="50" dirty="0" smtClean="0">
                <a:ln w="11430"/>
                <a:solidFill>
                  <a:srgbClr val="FFFF00"/>
                </a:solidFill>
                <a:effectLst>
                  <a:glow rad="101600">
                    <a:srgbClr val="2A1500">
                      <a:alpha val="60000"/>
                    </a:srgbClr>
                  </a:glow>
                  <a:outerShdw blurRad="38100" dist="38100" dir="2700000" algn="tl">
                    <a:srgbClr val="000000">
                      <a:alpha val="43137"/>
                    </a:srgbClr>
                  </a:outerShdw>
                </a:effectLst>
              </a:rPr>
              <a:t>realizar </a:t>
            </a:r>
            <a:r>
              <a:rPr lang="es-ES" sz="4000" b="1" spc="50" dirty="0">
                <a:ln w="11430"/>
                <a:solidFill>
                  <a:srgbClr val="FFFF00"/>
                </a:solidFill>
                <a:effectLst>
                  <a:glow rad="101600">
                    <a:srgbClr val="2A1500">
                      <a:alpha val="60000"/>
                    </a:srgbClr>
                  </a:glow>
                  <a:outerShdw blurRad="38100" dist="38100" dir="2700000" algn="tl">
                    <a:srgbClr val="000000">
                      <a:alpha val="43137"/>
                    </a:srgbClr>
                  </a:outerShdw>
                </a:effectLst>
              </a:rPr>
              <a:t>los apóstoles su misión?</a:t>
            </a:r>
            <a:endParaRPr lang="es-PE" sz="4000" b="1" spc="50" dirty="0">
              <a:ln w="11430"/>
              <a:solidFill>
                <a:srgbClr val="FFFF00"/>
              </a:solidFill>
              <a:effectLst>
                <a:glow rad="101600">
                  <a:srgbClr val="2A15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617643330"/>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2175"/>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0-#ppt_w/2"/>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aa/84/53/aa8453833c4c55106da71050680dee6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192" t="18449" r="19157" b="18656"/>
          <a:stretch/>
        </p:blipFill>
        <p:spPr bwMode="auto">
          <a:xfrm>
            <a:off x="507827" y="608231"/>
            <a:ext cx="8128211" cy="57276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6"/>
          <p:cNvSpPr>
            <a:spLocks noChangeArrowheads="1"/>
          </p:cNvSpPr>
          <p:nvPr/>
        </p:nvSpPr>
        <p:spPr bwMode="auto">
          <a:xfrm>
            <a:off x="825188" y="1388220"/>
            <a:ext cx="7370956" cy="4524315"/>
          </a:xfrm>
          <a:prstGeom prst="rect">
            <a:avLst/>
          </a:prstGeom>
          <a:noFill/>
          <a:ln>
            <a:noFill/>
          </a:ln>
          <a:effectLst/>
          <a:extLst/>
        </p:spPr>
        <p:txBody>
          <a:bodyPr wrap="square"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PE" sz="3200" b="1" i="1" dirty="0" smtClean="0">
                <a:ln w="11430"/>
                <a:solidFill>
                  <a:schemeClr val="bg1"/>
                </a:solidFill>
                <a:effectLst>
                  <a:outerShdw blurRad="50800" dist="39000" dir="5460000" algn="tl">
                    <a:srgbClr val="000000">
                      <a:alpha val="38000"/>
                    </a:srgbClr>
                  </a:outerShdw>
                </a:effectLst>
                <a:cs typeface="Times New Roman"/>
              </a:rPr>
              <a:t>Motivación:</a:t>
            </a:r>
          </a:p>
          <a:p>
            <a:pPr algn="ctr"/>
            <a:r>
              <a:rPr lang="es-PE" sz="3200" b="1" i="1" dirty="0" smtClean="0">
                <a:ln w="11430"/>
                <a:solidFill>
                  <a:schemeClr val="bg1"/>
                </a:solidFill>
                <a:effectLst>
                  <a:outerShdw blurRad="50800" dist="39000" dir="5460000" algn="tl">
                    <a:srgbClr val="000000">
                      <a:alpha val="38000"/>
                    </a:srgbClr>
                  </a:outerShdw>
                </a:effectLst>
                <a:cs typeface="Times New Roman"/>
              </a:rPr>
              <a:t> </a:t>
            </a:r>
            <a:r>
              <a:rPr lang="es-ES" sz="3200" b="1" i="1" dirty="0">
                <a:ln w="11430"/>
                <a:solidFill>
                  <a:schemeClr val="bg1"/>
                </a:solidFill>
                <a:effectLst>
                  <a:outerShdw blurRad="50800" dist="39000" dir="5460000" algn="tl">
                    <a:srgbClr val="000000">
                      <a:alpha val="38000"/>
                    </a:srgbClr>
                  </a:outerShdw>
                </a:effectLst>
                <a:cs typeface="Times New Roman"/>
              </a:rPr>
              <a:t>El Evangelio de hoy ha señalado algunas pautas para nuestra labor evangelizadora: la oración confiada, la conciencia de que somos llamados y enviados personalmente, el anuncio con palabras y acciones, la gratuidad… Reflexionemos sobre las consecuencias que todo ello tiene para nuestras vidas.</a:t>
            </a:r>
            <a:endParaRPr lang="es-ES_tradnl" sz="3200" b="1" i="1" dirty="0" smtClean="0">
              <a:ln w="11430"/>
              <a:solidFill>
                <a:schemeClr val="bg1"/>
              </a:solidFill>
              <a:effectLst>
                <a:outerShdw blurRad="50800" dist="39000" dir="5460000" algn="tl">
                  <a:srgbClr val="000000">
                    <a:alpha val="38000"/>
                  </a:srgbClr>
                </a:outerShdw>
              </a:effectLst>
              <a:cs typeface="Times New Roman"/>
            </a:endParaRP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b="11946"/>
          <a:stretch/>
        </p:blipFill>
        <p:spPr>
          <a:xfrm>
            <a:off x="825188" y="652835"/>
            <a:ext cx="4742688" cy="735385"/>
          </a:xfrm>
          <a:prstGeom prst="rect">
            <a:avLst/>
          </a:prstGeom>
          <a:scene3d>
            <a:camera prst="orthographicFront"/>
            <a:lightRig rig="threePt" dir="t"/>
          </a:scene3d>
          <a:sp3d>
            <a:bevelT/>
          </a:sp3d>
        </p:spPr>
      </p:pic>
    </p:spTree>
    <p:extLst>
      <p:ext uri="{BB962C8B-B14F-4D97-AF65-F5344CB8AC3E}">
        <p14:creationId xmlns:p14="http://schemas.microsoft.com/office/powerpoint/2010/main" val="37245937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43/96/3b/43963b0e2d883aa81dbfebe35b6000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24" y="724471"/>
            <a:ext cx="8092557" cy="551911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0490" y="2057501"/>
            <a:ext cx="4441800" cy="2901311"/>
          </a:xfrm>
          <a:prstGeom prst="rect">
            <a:avLst/>
          </a:prstGeom>
          <a:scene3d>
            <a:camera prst="orthographicFront"/>
            <a:lightRig rig="threePt" dir="t"/>
          </a:scene3d>
          <a:sp3d>
            <a:bevelT/>
          </a:sp3d>
        </p:spPr>
      </p:pic>
      <p:sp>
        <p:nvSpPr>
          <p:cNvPr id="385027" name="Rectangle 3"/>
          <p:cNvSpPr>
            <a:spLocks noChangeArrowheads="1"/>
          </p:cNvSpPr>
          <p:nvPr/>
        </p:nvSpPr>
        <p:spPr bwMode="auto">
          <a:xfrm>
            <a:off x="952725" y="980283"/>
            <a:ext cx="699181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indent="-457200" algn="ctr">
              <a:buFont typeface="Wingdings" panose="05000000000000000000" pitchFamily="2" charset="2"/>
              <a:buChar char="Ø"/>
            </a:pPr>
            <a:r>
              <a:rPr lang="es-ES" sz="3200" b="1" dirty="0" smtClean="0">
                <a:solidFill>
                  <a:srgbClr val="FFFF00"/>
                </a:solidFill>
                <a:effectLst>
                  <a:glow rad="101600">
                    <a:srgbClr val="3D1C05">
                      <a:alpha val="60000"/>
                    </a:srgbClr>
                  </a:glow>
                </a:effectLst>
                <a:latin typeface="Arial" pitchFamily="34" charset="0"/>
              </a:rPr>
              <a:t>Sintió </a:t>
            </a:r>
            <a:r>
              <a:rPr lang="es-ES" sz="3200" b="1" dirty="0">
                <a:solidFill>
                  <a:srgbClr val="FFFF00"/>
                </a:solidFill>
                <a:effectLst>
                  <a:glow rad="101600">
                    <a:srgbClr val="3D1C05">
                      <a:alpha val="60000"/>
                    </a:srgbClr>
                  </a:glow>
                </a:effectLst>
                <a:latin typeface="Arial" pitchFamily="34" charset="0"/>
              </a:rPr>
              <a:t>compasión de ellos. </a:t>
            </a:r>
            <a:r>
              <a:rPr lang="es-ES" sz="3200" b="1" dirty="0" smtClean="0">
                <a:solidFill>
                  <a:srgbClr val="FFFF00"/>
                </a:solidFill>
                <a:effectLst>
                  <a:glow rad="101600">
                    <a:srgbClr val="3D1C05">
                      <a:alpha val="60000"/>
                    </a:srgbClr>
                  </a:glow>
                </a:effectLst>
                <a:latin typeface="Arial" pitchFamily="34" charset="0"/>
              </a:rPr>
              <a:t>                  Esta </a:t>
            </a:r>
            <a:r>
              <a:rPr lang="es-ES" sz="3200" b="1" dirty="0">
                <a:solidFill>
                  <a:srgbClr val="FFFF00"/>
                </a:solidFill>
                <a:effectLst>
                  <a:glow rad="101600">
                    <a:srgbClr val="3D1C05">
                      <a:alpha val="60000"/>
                    </a:srgbClr>
                  </a:glow>
                </a:effectLst>
                <a:latin typeface="Arial" pitchFamily="34" charset="0"/>
              </a:rPr>
              <a:t>actitud de Jesús, </a:t>
            </a:r>
            <a:endParaRPr lang="es-ES" sz="3200" b="1" dirty="0" smtClean="0">
              <a:solidFill>
                <a:srgbClr val="FFFF00"/>
              </a:solidFill>
              <a:effectLst>
                <a:glow rad="101600">
                  <a:srgbClr val="3D1C05">
                    <a:alpha val="60000"/>
                  </a:srgbClr>
                </a:glow>
              </a:effectLst>
              <a:latin typeface="Arial" pitchFamily="34" charset="0"/>
              <a:cs typeface="+mn-cs"/>
            </a:endParaRPr>
          </a:p>
        </p:txBody>
      </p:sp>
      <p:sp>
        <p:nvSpPr>
          <p:cNvPr id="5" name="Rectangle 3"/>
          <p:cNvSpPr>
            <a:spLocks noChangeArrowheads="1"/>
          </p:cNvSpPr>
          <p:nvPr/>
        </p:nvSpPr>
        <p:spPr bwMode="auto">
          <a:xfrm>
            <a:off x="2237678" y="4834597"/>
            <a:ext cx="515558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s-ES" sz="3200" b="1" dirty="0" smtClean="0">
                <a:solidFill>
                  <a:srgbClr val="FFFF00"/>
                </a:solidFill>
                <a:effectLst>
                  <a:glow rad="101600">
                    <a:srgbClr val="3D1C05">
                      <a:alpha val="60000"/>
                    </a:srgbClr>
                  </a:glow>
                </a:effectLst>
                <a:latin typeface="Arial" pitchFamily="34" charset="0"/>
              </a:rPr>
              <a:t>¿</a:t>
            </a:r>
            <a:r>
              <a:rPr lang="es-ES" sz="3200" b="1" dirty="0">
                <a:solidFill>
                  <a:srgbClr val="FFFF00"/>
                </a:solidFill>
                <a:effectLst>
                  <a:glow rad="101600">
                    <a:srgbClr val="3D1C05">
                      <a:alpha val="60000"/>
                    </a:srgbClr>
                  </a:glow>
                </a:effectLst>
                <a:latin typeface="Arial" pitchFamily="34" charset="0"/>
              </a:rPr>
              <a:t>me deja indiferente, </a:t>
            </a:r>
            <a:r>
              <a:rPr lang="es-ES" sz="3200" b="1" dirty="0" smtClean="0">
                <a:solidFill>
                  <a:srgbClr val="FFFF00"/>
                </a:solidFill>
                <a:effectLst>
                  <a:glow rad="101600">
                    <a:srgbClr val="3D1C05">
                      <a:alpha val="60000"/>
                    </a:srgbClr>
                  </a:glow>
                </a:effectLst>
                <a:latin typeface="Arial" pitchFamily="34" charset="0"/>
              </a:rPr>
              <a:t>            me </a:t>
            </a:r>
            <a:r>
              <a:rPr lang="es-ES" sz="3200" b="1" dirty="0">
                <a:solidFill>
                  <a:srgbClr val="FFFF00"/>
                </a:solidFill>
                <a:effectLst>
                  <a:glow rad="101600">
                    <a:srgbClr val="3D1C05">
                      <a:alpha val="60000"/>
                    </a:srgbClr>
                  </a:glow>
                </a:effectLst>
                <a:latin typeface="Arial" pitchFamily="34" charset="0"/>
              </a:rPr>
              <a:t>invita…?</a:t>
            </a:r>
            <a:endParaRPr lang="es-ES" sz="3200" b="1" dirty="0" smtClean="0">
              <a:solidFill>
                <a:srgbClr val="FFFF00"/>
              </a:solidFill>
              <a:effectLst>
                <a:glow rad="101600">
                  <a:srgbClr val="3D1C05">
                    <a:alpha val="60000"/>
                  </a:srgbClr>
                </a:glow>
              </a:effectLst>
              <a:latin typeface="Arial" pitchFamily="34" charset="0"/>
              <a:cs typeface="+mn-cs"/>
            </a:endParaRPr>
          </a:p>
        </p:txBody>
      </p:sp>
    </p:spTree>
    <p:extLst>
      <p:ext uri="{BB962C8B-B14F-4D97-AF65-F5344CB8AC3E}">
        <p14:creationId xmlns:p14="http://schemas.microsoft.com/office/powerpoint/2010/main" val="8568453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85027"/>
                                        </p:tgtEl>
                                        <p:attrNameLst>
                                          <p:attrName>style.visibility</p:attrName>
                                        </p:attrNameLst>
                                      </p:cBhvr>
                                      <p:to>
                                        <p:strVal val="visible"/>
                                      </p:to>
                                    </p:set>
                                    <p:animEffect transition="in" filter="fade">
                                      <p:cBhvr>
                                        <p:cTn id="7" dur="500"/>
                                        <p:tgtEl>
                                          <p:spTgt spid="385027"/>
                                        </p:tgtEl>
                                      </p:cBhvr>
                                    </p:animEffect>
                                    <p:anim calcmode="lin" valueType="num">
                                      <p:cBhvr>
                                        <p:cTn id="8" dur="500" fill="hold"/>
                                        <p:tgtEl>
                                          <p:spTgt spid="385027"/>
                                        </p:tgtEl>
                                        <p:attrNameLst>
                                          <p:attrName>ppt_x</p:attrName>
                                        </p:attrNameLst>
                                      </p:cBhvr>
                                      <p:tavLst>
                                        <p:tav tm="0">
                                          <p:val>
                                            <p:strVal val="#ppt_x-.1"/>
                                          </p:val>
                                        </p:tav>
                                        <p:tav tm="100000">
                                          <p:val>
                                            <p:strVal val="#ppt_x"/>
                                          </p:val>
                                        </p:tav>
                                      </p:tavLst>
                                    </p:anim>
                                    <p:anim calcmode="lin" valueType="num">
                                      <p:cBhvr>
                                        <p:cTn id="9" dur="500" fill="hold"/>
                                        <p:tgtEl>
                                          <p:spTgt spid="385027"/>
                                        </p:tgtEl>
                                        <p:attrNameLst>
                                          <p:attrName>ppt_y</p:attrName>
                                        </p:attrNameLst>
                                      </p:cBhvr>
                                      <p:tavLst>
                                        <p:tav tm="0">
                                          <p:val>
                                            <p:strVal val="#ppt_y"/>
                                          </p:val>
                                        </p:tav>
                                        <p:tav tm="100000">
                                          <p:val>
                                            <p:strVal val="#ppt_y"/>
                                          </p:val>
                                        </p:tav>
                                      </p:tavLst>
                                    </p:anim>
                                  </p:childTnLst>
                                </p:cTn>
                              </p:par>
                            </p:childTnLst>
                          </p:cTn>
                        </p:par>
                        <p:par>
                          <p:cTn id="10" fill="hold">
                            <p:stCondLst>
                              <p:cond delay="255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sto contiene una imagen de: MoragBates's I Love You Frames - 2011 March - The Queen of Hearts This Kimi consists of a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46" y="735725"/>
            <a:ext cx="7827929" cy="543384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206" y="1559767"/>
            <a:ext cx="4469844" cy="4147350"/>
          </a:xfrm>
          <a:prstGeom prst="flowChartConnector">
            <a:avLst/>
          </a:prstGeom>
          <a:scene3d>
            <a:camera prst="orthographicFront"/>
            <a:lightRig rig="threePt" dir="t"/>
          </a:scene3d>
          <a:sp3d>
            <a:bevelT prst="relaxedInset"/>
          </a:sp3d>
        </p:spPr>
      </p:pic>
      <p:sp>
        <p:nvSpPr>
          <p:cNvPr id="2" name="Rectangle 3"/>
          <p:cNvSpPr>
            <a:spLocks noChangeArrowheads="1"/>
          </p:cNvSpPr>
          <p:nvPr/>
        </p:nvSpPr>
        <p:spPr bwMode="auto">
          <a:xfrm>
            <a:off x="635846" y="478058"/>
            <a:ext cx="7730565" cy="1569660"/>
          </a:xfrm>
          <a:prstGeom prst="rect">
            <a:avLst/>
          </a:prstGeom>
          <a:noFill/>
          <a:ln>
            <a:noFill/>
          </a:ln>
          <a:effectLst/>
          <a:extLst/>
        </p:spPr>
        <p:txBody>
          <a:bodyPr wrap="square" anchor="ctr">
            <a:spAutoFit/>
          </a:bodyPr>
          <a:lstStyle/>
          <a:p>
            <a:pPr algn="ctr"/>
            <a:r>
              <a:rPr lang="es-ES" sz="3200" b="1" dirty="0">
                <a:solidFill>
                  <a:schemeClr val="bg1"/>
                </a:solidFill>
                <a:effectLst>
                  <a:glow rad="228600">
                    <a:schemeClr val="accent5">
                      <a:satMod val="175000"/>
                      <a:alpha val="40000"/>
                    </a:schemeClr>
                  </a:glow>
                  <a:outerShdw blurRad="38100" dist="38100" dir="2700000" algn="tl">
                    <a:srgbClr val="808080"/>
                  </a:outerShdw>
                </a:effectLst>
                <a:latin typeface="Arial Rounded MT Bold" panose="020F0704030504030204" pitchFamily="34" charset="0"/>
              </a:rPr>
              <a:t>•	</a:t>
            </a:r>
            <a:r>
              <a:rPr lang="es-ES" sz="3200" b="1" dirty="0">
                <a:ln>
                  <a:solidFill>
                    <a:sysClr val="windowText" lastClr="000000"/>
                  </a:solidFill>
                </a:ln>
                <a:solidFill>
                  <a:schemeClr val="bg1"/>
                </a:solidFill>
                <a:effectLst>
                  <a:glow rad="101600">
                    <a:schemeClr val="accent3">
                      <a:satMod val="175000"/>
                      <a:alpha val="40000"/>
                    </a:schemeClr>
                  </a:glow>
                  <a:outerShdw blurRad="38100" dist="38100" dir="2700000" algn="tl">
                    <a:srgbClr val="808080"/>
                  </a:outerShdw>
                </a:effectLst>
                <a:latin typeface="Arial Rounded MT Bold" panose="020F0704030504030204" pitchFamily="34" charset="0"/>
              </a:rPr>
              <a:t>Rueguen al dueño de la mies. </a:t>
            </a:r>
            <a:r>
              <a:rPr lang="es-ES" sz="3200" b="1" dirty="0" smtClean="0">
                <a:ln>
                  <a:solidFill>
                    <a:sysClr val="windowText" lastClr="000000"/>
                  </a:solidFill>
                </a:ln>
                <a:solidFill>
                  <a:schemeClr val="bg1"/>
                </a:solidFill>
                <a:effectLst>
                  <a:glow rad="101600">
                    <a:schemeClr val="accent3">
                      <a:satMod val="175000"/>
                      <a:alpha val="40000"/>
                    </a:schemeClr>
                  </a:glow>
                  <a:outerShdw blurRad="38100" dist="38100" dir="2700000" algn="tl">
                    <a:srgbClr val="808080"/>
                  </a:outerShdw>
                </a:effectLst>
                <a:latin typeface="Arial Rounded MT Bold" panose="020F0704030504030204" pitchFamily="34" charset="0"/>
              </a:rPr>
              <a:t>          ¿</a:t>
            </a:r>
            <a:r>
              <a:rPr lang="es-ES" sz="3200" b="1" dirty="0">
                <a:ln>
                  <a:solidFill>
                    <a:sysClr val="windowText" lastClr="000000"/>
                  </a:solidFill>
                </a:ln>
                <a:solidFill>
                  <a:schemeClr val="bg1"/>
                </a:solidFill>
                <a:effectLst>
                  <a:glow rad="101600">
                    <a:schemeClr val="accent3">
                      <a:satMod val="175000"/>
                      <a:alpha val="40000"/>
                    </a:schemeClr>
                  </a:glow>
                  <a:outerShdw blurRad="38100" dist="38100" dir="2700000" algn="tl">
                    <a:srgbClr val="808080"/>
                  </a:outerShdw>
                </a:effectLst>
                <a:latin typeface="Arial Rounded MT Bold" panose="020F0704030504030204" pitchFamily="34" charset="0"/>
              </a:rPr>
              <a:t>Mi vida cristiana está impregnada de la oración? </a:t>
            </a:r>
            <a:endParaRPr lang="es-ES" sz="3200" b="1" dirty="0" smtClean="0">
              <a:ln>
                <a:solidFill>
                  <a:sysClr val="windowText" lastClr="000000"/>
                </a:solidFill>
              </a:ln>
              <a:solidFill>
                <a:schemeClr val="bg1"/>
              </a:solidFill>
              <a:effectLst>
                <a:glow rad="101600">
                  <a:schemeClr val="accent3">
                    <a:satMod val="175000"/>
                    <a:alpha val="40000"/>
                  </a:schemeClr>
                </a:glow>
                <a:outerShdw blurRad="38100" dist="38100" dir="2700000" algn="tl">
                  <a:srgbClr val="808080"/>
                </a:outerShdw>
              </a:effectLst>
              <a:latin typeface="Arial Rounded MT Bold" panose="020F0704030504030204" pitchFamily="34" charset="0"/>
            </a:endParaRPr>
          </a:p>
        </p:txBody>
      </p:sp>
      <p:sp>
        <p:nvSpPr>
          <p:cNvPr id="5" name="Rectangle 3"/>
          <p:cNvSpPr>
            <a:spLocks noChangeArrowheads="1"/>
          </p:cNvSpPr>
          <p:nvPr/>
        </p:nvSpPr>
        <p:spPr bwMode="auto">
          <a:xfrm>
            <a:off x="733210" y="5197459"/>
            <a:ext cx="7730565" cy="1077218"/>
          </a:xfrm>
          <a:prstGeom prst="rect">
            <a:avLst/>
          </a:prstGeom>
          <a:noFill/>
          <a:ln>
            <a:noFill/>
          </a:ln>
          <a:effectLst/>
          <a:extLst/>
        </p:spPr>
        <p:txBody>
          <a:bodyPr wrap="square" anchor="ctr">
            <a:spAutoFit/>
          </a:bodyPr>
          <a:lstStyle/>
          <a:p>
            <a:pPr algn="ctr"/>
            <a:r>
              <a:rPr lang="es-ES" sz="3200" b="1" dirty="0" smtClean="0">
                <a:solidFill>
                  <a:schemeClr val="bg1"/>
                </a:solidFill>
                <a:effectLst>
                  <a:glow rad="63500">
                    <a:schemeClr val="tx1">
                      <a:lumMod val="95000"/>
                      <a:lumOff val="5000"/>
                    </a:schemeClr>
                  </a:glow>
                  <a:outerShdw blurRad="38100" dist="38100" dir="2700000" algn="tl">
                    <a:srgbClr val="808080"/>
                  </a:outerShdw>
                </a:effectLst>
              </a:rPr>
              <a:t>¿</a:t>
            </a:r>
            <a:r>
              <a:rPr lang="es-ES" sz="3200" b="1" dirty="0">
                <a:solidFill>
                  <a:schemeClr val="bg1"/>
                </a:solidFill>
                <a:effectLst>
                  <a:glow rad="63500">
                    <a:schemeClr val="tx1">
                      <a:lumMod val="95000"/>
                      <a:lumOff val="5000"/>
                    </a:schemeClr>
                  </a:glow>
                  <a:outerShdw blurRad="38100" dist="38100" dir="2700000" algn="tl">
                    <a:srgbClr val="808080"/>
                  </a:outerShdw>
                </a:effectLst>
              </a:rPr>
              <a:t>Presento al Señor mis proyectos, rezo para que el Evangelio ilumine a toda la sociedad?</a:t>
            </a:r>
            <a:endParaRPr lang="es-ES" sz="3200" b="1" dirty="0" smtClean="0">
              <a:solidFill>
                <a:schemeClr val="bg1"/>
              </a:solidFill>
              <a:effectLst>
                <a:glow rad="63500">
                  <a:schemeClr val="tx1">
                    <a:lumMod val="95000"/>
                    <a:lumOff val="5000"/>
                  </a:schemeClr>
                </a:glow>
                <a:outerShdw blurRad="38100" dist="38100" dir="2700000" algn="tl">
                  <a:srgbClr val="808080"/>
                </a:outerShdw>
              </a:effectLst>
            </a:endParaRPr>
          </a:p>
        </p:txBody>
      </p:sp>
    </p:spTree>
    <p:extLst>
      <p:ext uri="{BB962C8B-B14F-4D97-AF65-F5344CB8AC3E}">
        <p14:creationId xmlns:p14="http://schemas.microsoft.com/office/powerpoint/2010/main" val="33169955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3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2d/39/ab/2d39ab7134f800414d29b0a8075d07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76" y="383625"/>
            <a:ext cx="8036448" cy="581645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313" y="1854974"/>
            <a:ext cx="2577067" cy="2683572"/>
          </a:xfrm>
          <a:prstGeom prst="rect">
            <a:avLst/>
          </a:prstGeom>
        </p:spPr>
      </p:pic>
      <p:sp>
        <p:nvSpPr>
          <p:cNvPr id="3" name="2 Marcador de contenido"/>
          <p:cNvSpPr txBox="1">
            <a:spLocks/>
          </p:cNvSpPr>
          <p:nvPr/>
        </p:nvSpPr>
        <p:spPr bwMode="auto">
          <a:xfrm>
            <a:off x="540076" y="383625"/>
            <a:ext cx="8208912" cy="61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s-ES" b="1" spc="50" dirty="0">
                <a:ln w="11430"/>
                <a:solidFill>
                  <a:schemeClr val="bg1"/>
                </a:solidFill>
                <a:effectLst>
                  <a:outerShdw blurRad="76200" dist="50800" dir="5400000" algn="tl" rotWithShape="0">
                    <a:srgbClr val="000000">
                      <a:alpha val="65000"/>
                    </a:srgbClr>
                  </a:outerShdw>
                </a:effectLst>
              </a:rPr>
              <a:t>•	Vayan anunciando, curen… ¿Con qué acciones y palabras anunciamos hoy </a:t>
            </a:r>
            <a:r>
              <a:rPr lang="es-ES" b="1" spc="50" dirty="0" smtClean="0">
                <a:ln w="11430"/>
                <a:solidFill>
                  <a:schemeClr val="bg1"/>
                </a:solidFill>
                <a:effectLst>
                  <a:outerShdw blurRad="76200" dist="50800" dir="5400000" algn="tl" rotWithShape="0">
                    <a:srgbClr val="000000">
                      <a:alpha val="65000"/>
                    </a:srgbClr>
                  </a:outerShdw>
                </a:effectLst>
              </a:rPr>
              <a:t>la</a:t>
            </a:r>
            <a:endParaRPr lang="es-PE" b="1" spc="50" dirty="0">
              <a:ln w="11430"/>
              <a:solidFill>
                <a:schemeClr val="bg1"/>
              </a:solidFill>
              <a:effectLst>
                <a:outerShdw blurRad="76200" dist="50800" dir="5400000" algn="tl" rotWithShape="0">
                  <a:srgbClr val="000000">
                    <a:alpha val="65000"/>
                  </a:srgbClr>
                </a:outerShdw>
              </a:effectLst>
            </a:endParaRPr>
          </a:p>
        </p:txBody>
      </p:sp>
      <p:sp>
        <p:nvSpPr>
          <p:cNvPr id="5" name="2 Marcador de contenido"/>
          <p:cNvSpPr txBox="1">
            <a:spLocks/>
          </p:cNvSpPr>
          <p:nvPr/>
        </p:nvSpPr>
        <p:spPr bwMode="auto">
          <a:xfrm>
            <a:off x="134915" y="5544029"/>
            <a:ext cx="8208912" cy="61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s-ES" b="1" spc="50" dirty="0">
                <a:ln w="11430"/>
                <a:solidFill>
                  <a:schemeClr val="bg1"/>
                </a:solidFill>
                <a:effectLst>
                  <a:outerShdw blurRad="76200" dist="50800" dir="5400000" algn="tl" rotWithShape="0">
                    <a:srgbClr val="000000">
                      <a:alpha val="65000"/>
                    </a:srgbClr>
                  </a:outerShdw>
                </a:effectLst>
              </a:rPr>
              <a:t>	</a:t>
            </a:r>
            <a:r>
              <a:rPr lang="es-ES" b="1" spc="50" dirty="0" smtClean="0">
                <a:ln w="11430"/>
                <a:solidFill>
                  <a:schemeClr val="bg1"/>
                </a:solidFill>
                <a:effectLst>
                  <a:outerShdw blurRad="76200" dist="50800" dir="5400000" algn="tl" rotWithShape="0">
                    <a:srgbClr val="000000">
                      <a:alpha val="65000"/>
                    </a:srgbClr>
                  </a:outerShdw>
                </a:effectLst>
              </a:rPr>
              <a:t>llegada </a:t>
            </a:r>
            <a:r>
              <a:rPr lang="es-ES" b="1" spc="50" dirty="0">
                <a:ln w="11430"/>
                <a:solidFill>
                  <a:schemeClr val="bg1"/>
                </a:solidFill>
                <a:effectLst>
                  <a:outerShdw blurRad="76200" dist="50800" dir="5400000" algn="tl" rotWithShape="0">
                    <a:srgbClr val="000000">
                      <a:alpha val="65000"/>
                    </a:srgbClr>
                  </a:outerShdw>
                </a:effectLst>
              </a:rPr>
              <a:t>del Reinado de Dios?</a:t>
            </a:r>
            <a:endParaRPr lang="es-PE" b="1" spc="50" dirty="0">
              <a:ln w="11430"/>
              <a:solidFill>
                <a:schemeClr val="bg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222265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355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zo.imikimi.com/post/1AN2l-1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925" y="643273"/>
            <a:ext cx="7919275" cy="557910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16934"/>
          <a:stretch/>
        </p:blipFill>
        <p:spPr>
          <a:xfrm>
            <a:off x="2230243" y="1973766"/>
            <a:ext cx="4895385" cy="2598234"/>
          </a:xfrm>
          <a:prstGeom prst="rect">
            <a:avLst/>
          </a:prstGeom>
          <a:scene3d>
            <a:camera prst="orthographicFront"/>
            <a:lightRig rig="threePt" dir="t"/>
          </a:scene3d>
          <a:sp3d>
            <a:bevelT prst="convex"/>
          </a:sp3d>
        </p:spPr>
      </p:pic>
      <p:sp>
        <p:nvSpPr>
          <p:cNvPr id="8" name="2 Marcador de contenido"/>
          <p:cNvSpPr txBox="1">
            <a:spLocks/>
          </p:cNvSpPr>
          <p:nvPr/>
        </p:nvSpPr>
        <p:spPr bwMode="auto">
          <a:xfrm>
            <a:off x="623926" y="485077"/>
            <a:ext cx="7919274" cy="182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s-ES" b="1" spc="50" dirty="0" smtClean="0">
                <a:ln w="11430"/>
                <a:solidFill>
                  <a:srgbClr val="FF0000"/>
                </a:solidFill>
                <a:effectLst>
                  <a:glow rad="101600">
                    <a:srgbClr val="FFFFFF"/>
                  </a:glow>
                  <a:outerShdw blurRad="76200" dist="50800" dir="5400000" algn="tl" rotWithShape="0">
                    <a:srgbClr val="000000">
                      <a:alpha val="65000"/>
                    </a:srgbClr>
                  </a:outerShdw>
                </a:effectLst>
              </a:rPr>
              <a:t>•</a:t>
            </a:r>
            <a:r>
              <a:rPr lang="es-ES" b="1" spc="50" dirty="0">
                <a:ln w="11430"/>
                <a:solidFill>
                  <a:srgbClr val="FF0000"/>
                </a:solidFill>
                <a:effectLst>
                  <a:glow rad="101600">
                    <a:srgbClr val="FFFFFF"/>
                  </a:glow>
                  <a:outerShdw blurRad="76200" dist="50800" dir="5400000" algn="tl" rotWithShape="0">
                    <a:srgbClr val="000000">
                      <a:alpha val="65000"/>
                    </a:srgbClr>
                  </a:outerShdw>
                </a:effectLst>
              </a:rPr>
              <a:t>	Estaban cansados y abatidos</a:t>
            </a:r>
            <a:r>
              <a:rPr lang="es-ES" b="1" spc="50" dirty="0" smtClean="0">
                <a:ln w="11430"/>
                <a:solidFill>
                  <a:srgbClr val="FF0000"/>
                </a:solidFill>
                <a:effectLst>
                  <a:glow rad="101600">
                    <a:srgbClr val="FFFFFF"/>
                  </a:glow>
                  <a:outerShdw blurRad="76200" dist="50800" dir="5400000" algn="tl" rotWithShape="0">
                    <a:srgbClr val="000000">
                      <a:alpha val="65000"/>
                    </a:srgbClr>
                  </a:outerShdw>
                </a:effectLst>
              </a:rPr>
              <a:t>…              ¿</a:t>
            </a:r>
            <a:r>
              <a:rPr lang="es-ES" b="1" spc="50" dirty="0">
                <a:ln w="11430"/>
                <a:solidFill>
                  <a:srgbClr val="FF0000"/>
                </a:solidFill>
                <a:effectLst>
                  <a:glow rad="101600">
                    <a:srgbClr val="FFFFFF"/>
                  </a:glow>
                  <a:outerShdw blurRad="76200" dist="50800" dir="5400000" algn="tl" rotWithShape="0">
                    <a:srgbClr val="000000">
                      <a:alpha val="65000"/>
                    </a:srgbClr>
                  </a:outerShdw>
                </a:effectLst>
              </a:rPr>
              <a:t>Me dejo tocar, como Jesús, por el dolor </a:t>
            </a:r>
            <a:r>
              <a:rPr lang="es-ES" b="1" spc="50" dirty="0" smtClean="0">
                <a:ln w="11430"/>
                <a:solidFill>
                  <a:srgbClr val="FF0000"/>
                </a:solidFill>
                <a:effectLst>
                  <a:glow rad="101600">
                    <a:srgbClr val="FFFFFF"/>
                  </a:glow>
                  <a:outerShdw blurRad="76200" dist="50800" dir="5400000" algn="tl" rotWithShape="0">
                    <a:srgbClr val="000000">
                      <a:alpha val="65000"/>
                    </a:srgbClr>
                  </a:outerShdw>
                </a:effectLst>
              </a:rPr>
              <a:t>           de </a:t>
            </a:r>
            <a:r>
              <a:rPr lang="es-ES" b="1" spc="50" dirty="0">
                <a:ln w="11430"/>
                <a:solidFill>
                  <a:srgbClr val="FF0000"/>
                </a:solidFill>
                <a:effectLst>
                  <a:glow rad="101600">
                    <a:srgbClr val="FFFFFF"/>
                  </a:glow>
                  <a:outerShdw blurRad="76200" dist="50800" dir="5400000" algn="tl" rotWithShape="0">
                    <a:srgbClr val="000000">
                      <a:alpha val="65000"/>
                    </a:srgbClr>
                  </a:outerShdw>
                </a:effectLst>
              </a:rPr>
              <a:t>los que sufren, por el </a:t>
            </a:r>
            <a:endParaRPr lang="es-PE" b="1" spc="50" dirty="0">
              <a:ln w="11430"/>
              <a:solidFill>
                <a:srgbClr val="FF0000"/>
              </a:solidFill>
              <a:effectLst>
                <a:glow rad="101600">
                  <a:srgbClr val="FFFFFF"/>
                </a:glow>
                <a:outerShdw blurRad="76200" dist="50800" dir="5400000" algn="tl" rotWithShape="0">
                  <a:srgbClr val="000000">
                    <a:alpha val="65000"/>
                  </a:srgbClr>
                </a:outerShdw>
              </a:effectLst>
            </a:endParaRPr>
          </a:p>
        </p:txBody>
      </p:sp>
      <p:sp>
        <p:nvSpPr>
          <p:cNvPr id="5" name="2 Marcador de contenido"/>
          <p:cNvSpPr txBox="1">
            <a:spLocks/>
          </p:cNvSpPr>
          <p:nvPr/>
        </p:nvSpPr>
        <p:spPr bwMode="auto">
          <a:xfrm>
            <a:off x="623926" y="4861933"/>
            <a:ext cx="7919274" cy="329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s-ES" sz="3600" b="1" spc="50" dirty="0" smtClean="0">
                <a:ln w="11430"/>
                <a:solidFill>
                  <a:srgbClr val="FF0000"/>
                </a:solidFill>
                <a:effectLst>
                  <a:glow rad="101600">
                    <a:srgbClr val="FFFFFF"/>
                  </a:glow>
                  <a:outerShdw blurRad="76200" dist="50800" dir="5400000" algn="tl" rotWithShape="0">
                    <a:srgbClr val="000000">
                      <a:alpha val="65000"/>
                    </a:srgbClr>
                  </a:outerShdw>
                </a:effectLst>
              </a:rPr>
              <a:t>desánimo </a:t>
            </a:r>
            <a:r>
              <a:rPr lang="es-ES" sz="3600" b="1" spc="50" dirty="0">
                <a:ln w="11430"/>
                <a:solidFill>
                  <a:srgbClr val="FF0000"/>
                </a:solidFill>
                <a:effectLst>
                  <a:glow rad="101600">
                    <a:srgbClr val="FFFFFF"/>
                  </a:glow>
                  <a:outerShdw blurRad="76200" dist="50800" dir="5400000" algn="tl" rotWithShape="0">
                    <a:srgbClr val="000000">
                      <a:alpha val="65000"/>
                    </a:srgbClr>
                  </a:outerShdw>
                </a:effectLst>
              </a:rPr>
              <a:t>de los que han perdido toda ilusión y esperanza?</a:t>
            </a:r>
            <a:endParaRPr lang="es-PE" sz="3600" b="1" spc="50" dirty="0" smtClean="0">
              <a:ln w="11430"/>
              <a:solidFill>
                <a:srgbClr val="FF0000"/>
              </a:solidFill>
              <a:effectLst>
                <a:glow rad="101600">
                  <a:srgbClr val="FFFFFF"/>
                </a:glow>
                <a:outerShdw blurRad="76200" dist="50800" dir="5400000" algn="tl" rotWithShape="0">
                  <a:srgbClr val="000000">
                    <a:alpha val="65000"/>
                  </a:srgbClr>
                </a:outerShdw>
              </a:effectLst>
            </a:endParaRPr>
          </a:p>
          <a:p>
            <a:endParaRPr lang="es-PE" sz="3600" b="1" spc="50" dirty="0">
              <a:ln w="11430"/>
              <a:solidFill>
                <a:srgbClr val="FF0000"/>
              </a:solidFill>
              <a:effectLst>
                <a:glow rad="101600">
                  <a:srgbClr val="FFFFFF"/>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658171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22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fltVal val="0"/>
                                          </p:val>
                                        </p:tav>
                                        <p:tav tm="100000">
                                          <p:val>
                                            <p:strVal val="#ppt_w"/>
                                          </p:val>
                                        </p:tav>
                                      </p:tavLst>
                                    </p:anim>
                                    <p:anim calcmode="lin" valueType="num">
                                      <p:cBhvr>
                                        <p:cTn id="13" dur="2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sto contiene una imagen de: briggie's Facebook Profile Cover Frames - 2013 September - Beautiful 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111" y="692202"/>
            <a:ext cx="7788166" cy="544096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102" y="1650380"/>
            <a:ext cx="4049800" cy="3133493"/>
          </a:xfrm>
          <a:prstGeom prst="rect">
            <a:avLst/>
          </a:prstGeom>
          <a:scene3d>
            <a:camera prst="orthographicFront"/>
            <a:lightRig rig="threePt" dir="t"/>
          </a:scene3d>
          <a:sp3d>
            <a:bevelT prst="convex"/>
          </a:sp3d>
        </p:spPr>
      </p:pic>
      <p:sp>
        <p:nvSpPr>
          <p:cNvPr id="8" name="2 Marcador de contenido"/>
          <p:cNvSpPr txBox="1">
            <a:spLocks/>
          </p:cNvSpPr>
          <p:nvPr/>
        </p:nvSpPr>
        <p:spPr bwMode="auto">
          <a:xfrm>
            <a:off x="501262" y="643273"/>
            <a:ext cx="7993481" cy="227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s-ES" sz="3600" b="1" spc="50" dirty="0" smtClean="0">
                <a:ln w="11430"/>
                <a:solidFill>
                  <a:srgbClr val="FF0000"/>
                </a:solidFill>
                <a:effectLst>
                  <a:glow rad="101600">
                    <a:srgbClr val="FFFFFF"/>
                  </a:glow>
                  <a:outerShdw blurRad="76200" dist="50800" dir="5400000" algn="tl" rotWithShape="0">
                    <a:srgbClr val="000000">
                      <a:alpha val="65000"/>
                    </a:srgbClr>
                  </a:outerShdw>
                </a:effectLst>
              </a:rPr>
              <a:t>•</a:t>
            </a:r>
            <a:r>
              <a:rPr lang="es-ES" sz="3600" b="1" spc="50" dirty="0">
                <a:ln w="11430"/>
                <a:solidFill>
                  <a:srgbClr val="FF0000"/>
                </a:solidFill>
                <a:effectLst>
                  <a:glow rad="101600">
                    <a:srgbClr val="FFFFFF"/>
                  </a:glow>
                  <a:outerShdw blurRad="76200" dist="50800" dir="5400000" algn="tl" rotWithShape="0">
                    <a:srgbClr val="000000">
                      <a:alpha val="65000"/>
                    </a:srgbClr>
                  </a:outerShdw>
                </a:effectLst>
              </a:rPr>
              <a:t>	Jesús llamó…les dio poder… los envió. ¿Cómo anima tu vida misionera el saber que la tarea que se te </a:t>
            </a:r>
            <a:r>
              <a:rPr lang="es-ES" sz="3600" b="1" spc="50" dirty="0" smtClean="0">
                <a:ln w="11430"/>
                <a:solidFill>
                  <a:srgbClr val="FF0000"/>
                </a:solidFill>
                <a:effectLst>
                  <a:glow rad="101600">
                    <a:srgbClr val="FFFFFF"/>
                  </a:glow>
                  <a:outerShdw blurRad="76200" dist="50800" dir="5400000" algn="tl" rotWithShape="0">
                    <a:srgbClr val="000000">
                      <a:alpha val="65000"/>
                    </a:srgbClr>
                  </a:outerShdw>
                </a:effectLst>
              </a:rPr>
              <a:t>ha</a:t>
            </a:r>
            <a:endParaRPr lang="es-ES" sz="3600" b="1" spc="50" dirty="0">
              <a:ln w="11430"/>
              <a:solidFill>
                <a:srgbClr val="FF0000"/>
              </a:solidFill>
              <a:effectLst>
                <a:glow rad="101600">
                  <a:srgbClr val="FFFFFF"/>
                </a:glow>
                <a:outerShdw blurRad="76200" dist="50800" dir="5400000" algn="tl" rotWithShape="0">
                  <a:srgbClr val="000000">
                    <a:alpha val="65000"/>
                  </a:srgbClr>
                </a:outerShdw>
              </a:effectLst>
            </a:endParaRPr>
          </a:p>
          <a:p>
            <a:endParaRPr lang="es-PE" sz="3600" b="1" spc="50" dirty="0">
              <a:ln w="11430"/>
              <a:solidFill>
                <a:srgbClr val="FF0000"/>
              </a:solidFill>
              <a:effectLst>
                <a:glow rad="101600">
                  <a:srgbClr val="FFFFFF"/>
                </a:glow>
                <a:outerShdw blurRad="76200" dist="50800" dir="5400000" algn="tl" rotWithShape="0">
                  <a:srgbClr val="000000">
                    <a:alpha val="65000"/>
                  </a:srgbClr>
                </a:outerShdw>
              </a:effectLst>
            </a:endParaRPr>
          </a:p>
        </p:txBody>
      </p:sp>
      <p:sp>
        <p:nvSpPr>
          <p:cNvPr id="5" name="2 Marcador de contenido"/>
          <p:cNvSpPr txBox="1">
            <a:spLocks/>
          </p:cNvSpPr>
          <p:nvPr/>
        </p:nvSpPr>
        <p:spPr bwMode="auto">
          <a:xfrm>
            <a:off x="417182" y="4487615"/>
            <a:ext cx="8308202" cy="118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s-ES" sz="3600" b="1" spc="50" dirty="0" smtClean="0">
                <a:ln w="11430"/>
                <a:solidFill>
                  <a:srgbClr val="FF0000"/>
                </a:solidFill>
                <a:effectLst>
                  <a:glow rad="101600">
                    <a:srgbClr val="FFFFFF"/>
                  </a:glow>
                  <a:outerShdw blurRad="76200" dist="50800" dir="5400000" algn="tl" rotWithShape="0">
                    <a:srgbClr val="000000">
                      <a:alpha val="65000"/>
                    </a:srgbClr>
                  </a:outerShdw>
                </a:effectLst>
              </a:rPr>
              <a:t>encomendado es</a:t>
            </a:r>
            <a:r>
              <a:rPr lang="es-ES" sz="3600" b="1" spc="50" dirty="0">
                <a:ln w="11430"/>
                <a:solidFill>
                  <a:srgbClr val="FF0000"/>
                </a:solidFill>
                <a:effectLst>
                  <a:glow rad="101600">
                    <a:srgbClr val="FFFFFF"/>
                  </a:glow>
                  <a:outerShdw blurRad="76200" dist="50800" dir="5400000" algn="tl" rotWithShape="0">
                    <a:srgbClr val="000000">
                      <a:alpha val="65000"/>
                    </a:srgbClr>
                  </a:outerShdw>
                </a:effectLst>
              </a:rPr>
              <a:t>, sobre todo, </a:t>
            </a:r>
            <a:r>
              <a:rPr lang="es-ES" sz="3600" b="1" spc="50" dirty="0" smtClean="0">
                <a:ln w="11430"/>
                <a:solidFill>
                  <a:srgbClr val="FF0000"/>
                </a:solidFill>
                <a:effectLst>
                  <a:glow rad="101600">
                    <a:srgbClr val="FFFFFF"/>
                  </a:glow>
                  <a:outerShdw blurRad="76200" dist="50800" dir="5400000" algn="tl" rotWithShape="0">
                    <a:srgbClr val="000000">
                      <a:alpha val="65000"/>
                    </a:srgbClr>
                  </a:outerShdw>
                </a:effectLst>
              </a:rPr>
              <a:t>                      obra </a:t>
            </a:r>
            <a:r>
              <a:rPr lang="es-ES" sz="3600" b="1" spc="50" dirty="0">
                <a:ln w="11430"/>
                <a:solidFill>
                  <a:srgbClr val="FF0000"/>
                </a:solidFill>
                <a:effectLst>
                  <a:glow rad="101600">
                    <a:srgbClr val="FFFFFF"/>
                  </a:glow>
                  <a:outerShdw blurRad="76200" dist="50800" dir="5400000" algn="tl" rotWithShape="0">
                    <a:srgbClr val="000000">
                      <a:alpha val="65000"/>
                    </a:srgbClr>
                  </a:outerShdw>
                </a:effectLst>
              </a:rPr>
              <a:t>de Dios </a:t>
            </a:r>
            <a:r>
              <a:rPr lang="es-ES" sz="3600" b="1" spc="50" dirty="0" smtClean="0">
                <a:ln w="11430"/>
                <a:solidFill>
                  <a:srgbClr val="FF0000"/>
                </a:solidFill>
                <a:effectLst>
                  <a:glow rad="101600">
                    <a:srgbClr val="FFFFFF"/>
                  </a:glow>
                  <a:outerShdw blurRad="76200" dist="50800" dir="5400000" algn="tl" rotWithShape="0">
                    <a:srgbClr val="000000">
                      <a:alpha val="65000"/>
                    </a:srgbClr>
                  </a:outerShdw>
                </a:effectLst>
              </a:rPr>
              <a:t>y </a:t>
            </a:r>
            <a:r>
              <a:rPr lang="es-ES" sz="3600" b="1" spc="50" dirty="0">
                <a:ln w="11430"/>
                <a:solidFill>
                  <a:srgbClr val="FF0000"/>
                </a:solidFill>
                <a:effectLst>
                  <a:glow rad="101600">
                    <a:srgbClr val="FFFFFF"/>
                  </a:glow>
                  <a:outerShdw blurRad="76200" dist="50800" dir="5400000" algn="tl" rotWithShape="0">
                    <a:srgbClr val="000000">
                      <a:alpha val="65000"/>
                    </a:srgbClr>
                  </a:outerShdw>
                </a:effectLst>
              </a:rPr>
              <a:t>que </a:t>
            </a:r>
            <a:r>
              <a:rPr lang="es-ES" sz="3600" b="1" spc="50" dirty="0" smtClean="0">
                <a:ln w="11430"/>
                <a:solidFill>
                  <a:srgbClr val="FF0000"/>
                </a:solidFill>
                <a:effectLst>
                  <a:glow rad="101600">
                    <a:srgbClr val="FFFFFF"/>
                  </a:glow>
                  <a:outerShdw blurRad="76200" dist="50800" dir="5400000" algn="tl" rotWithShape="0">
                    <a:srgbClr val="000000">
                      <a:alpha val="65000"/>
                    </a:srgbClr>
                  </a:outerShdw>
                </a:effectLst>
              </a:rPr>
              <a:t>tú eres </a:t>
            </a:r>
            <a:r>
              <a:rPr lang="es-ES" sz="3600" b="1" spc="50" dirty="0">
                <a:ln w="11430"/>
                <a:solidFill>
                  <a:srgbClr val="FF0000"/>
                </a:solidFill>
                <a:effectLst>
                  <a:glow rad="101600">
                    <a:srgbClr val="FFFFFF"/>
                  </a:glow>
                  <a:outerShdw blurRad="76200" dist="50800" dir="5400000" algn="tl" rotWithShape="0">
                    <a:srgbClr val="000000">
                      <a:alpha val="65000"/>
                    </a:srgbClr>
                  </a:outerShdw>
                </a:effectLst>
              </a:rPr>
              <a:t>colaborador, </a:t>
            </a:r>
            <a:r>
              <a:rPr lang="es-ES" sz="3600" b="1" spc="50" dirty="0" smtClean="0">
                <a:ln w="11430"/>
                <a:solidFill>
                  <a:srgbClr val="FF0000"/>
                </a:solidFill>
                <a:effectLst>
                  <a:glow rad="101600">
                    <a:srgbClr val="FFFFFF"/>
                  </a:glow>
                  <a:outerShdw blurRad="76200" dist="50800" dir="5400000" algn="tl" rotWithShape="0">
                    <a:srgbClr val="000000">
                      <a:alpha val="65000"/>
                    </a:srgbClr>
                  </a:outerShdw>
                </a:effectLst>
              </a:rPr>
              <a:t>                enviado</a:t>
            </a:r>
            <a:r>
              <a:rPr lang="es-ES" sz="3600" b="1" spc="50" dirty="0">
                <a:ln w="11430"/>
                <a:solidFill>
                  <a:srgbClr val="FF0000"/>
                </a:solidFill>
                <a:effectLst>
                  <a:glow rad="101600">
                    <a:srgbClr val="FFFFFF"/>
                  </a:glow>
                  <a:outerShdw blurRad="76200" dist="50800" dir="5400000" algn="tl" rotWithShape="0">
                    <a:srgbClr val="000000">
                      <a:alpha val="65000"/>
                    </a:srgbClr>
                  </a:outerShdw>
                </a:effectLst>
              </a:rPr>
              <a:t>?</a:t>
            </a:r>
          </a:p>
          <a:p>
            <a:endParaRPr lang="es-ES" sz="3600" b="1" spc="50" dirty="0">
              <a:ln w="11430"/>
              <a:solidFill>
                <a:srgbClr val="FF0000"/>
              </a:solidFill>
              <a:effectLst>
                <a:glow rad="101600">
                  <a:srgbClr val="FFFFFF"/>
                </a:glow>
                <a:outerShdw blurRad="76200" dist="50800" dir="5400000" algn="tl" rotWithShape="0">
                  <a:srgbClr val="000000">
                    <a:alpha val="65000"/>
                  </a:srgbClr>
                </a:outerShdw>
              </a:effectLst>
            </a:endParaRPr>
          </a:p>
          <a:p>
            <a:endParaRPr lang="es-PE" sz="3600" b="1" spc="50" dirty="0">
              <a:ln w="11430"/>
              <a:solidFill>
                <a:srgbClr val="FF0000"/>
              </a:solidFill>
              <a:effectLst>
                <a:glow rad="101600">
                  <a:srgbClr val="FFFFFF"/>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498056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232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fltVal val="0"/>
                                          </p:val>
                                        </p:tav>
                                        <p:tav tm="100000">
                                          <p:val>
                                            <p:strVal val="#ppt_w"/>
                                          </p:val>
                                        </p:tav>
                                      </p:tavLst>
                                    </p:anim>
                                    <p:anim calcmode="lin" valueType="num">
                                      <p:cBhvr>
                                        <p:cTn id="13" dur="2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otomontagem Frame89 - Pixiz"/>
          <p:cNvPicPr>
            <a:picLocks noChangeAspect="1" noChangeArrowheads="1"/>
          </p:cNvPicPr>
          <p:nvPr/>
        </p:nvPicPr>
        <p:blipFill rotWithShape="1">
          <a:blip r:embed="rId2">
            <a:extLst>
              <a:ext uri="{28A0092B-C50C-407E-A947-70E740481C1C}">
                <a14:useLocalDpi xmlns:a14="http://schemas.microsoft.com/office/drawing/2010/main" val="0"/>
              </a:ext>
            </a:extLst>
          </a:blip>
          <a:srcRect b="2605"/>
          <a:stretch/>
        </p:blipFill>
        <p:spPr bwMode="auto">
          <a:xfrm>
            <a:off x="621245" y="787561"/>
            <a:ext cx="7827873" cy="541354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16" y="1678151"/>
            <a:ext cx="4093508" cy="4522951"/>
          </a:xfrm>
          <a:prstGeom prst="ellipse">
            <a:avLst/>
          </a:prstGeom>
          <a:scene3d>
            <a:camera prst="orthographicFront"/>
            <a:lightRig rig="threePt" dir="t"/>
          </a:scene3d>
          <a:sp3d>
            <a:bevelT prst="convex"/>
          </a:sp3d>
        </p:spPr>
      </p:pic>
      <p:sp>
        <p:nvSpPr>
          <p:cNvPr id="13" name="Text Box 4"/>
          <p:cNvSpPr txBox="1">
            <a:spLocks noChangeArrowheads="1"/>
          </p:cNvSpPr>
          <p:nvPr/>
        </p:nvSpPr>
        <p:spPr bwMode="auto">
          <a:xfrm>
            <a:off x="4714753" y="1122789"/>
            <a:ext cx="3512634"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PE" sz="2400" dirty="0" smtClean="0">
                <a:solidFill>
                  <a:srgbClr val="FFFF00"/>
                </a:solidFill>
                <a:effectLst>
                  <a:glow rad="101600">
                    <a:srgbClr val="000022"/>
                  </a:glow>
                  <a:outerShdw blurRad="50800" dist="50800" dir="18900000" algn="bl" rotWithShape="0">
                    <a:prstClr val="black"/>
                  </a:outerShdw>
                </a:effectLst>
                <a:latin typeface="Arial" pitchFamily="34" charset="0"/>
                <a:ea typeface="Times New Roman" pitchFamily="18" charset="0"/>
                <a:cs typeface="Arial" pitchFamily="34" charset="0"/>
              </a:rPr>
              <a:t>Motivación:                     </a:t>
            </a:r>
            <a:r>
              <a:rPr lang="es-ES" sz="2400" dirty="0" smtClean="0">
                <a:solidFill>
                  <a:srgbClr val="FFFF00"/>
                </a:solidFill>
                <a:effectLst>
                  <a:glow rad="101600">
                    <a:srgbClr val="000022"/>
                  </a:glow>
                  <a:outerShdw blurRad="50800" dist="50800" dir="18900000" algn="bl" rotWithShape="0">
                    <a:prstClr val="black"/>
                  </a:outerShdw>
                </a:effectLst>
                <a:latin typeface="Arial" pitchFamily="34" charset="0"/>
                <a:ea typeface="Times New Roman" pitchFamily="18" charset="0"/>
                <a:cs typeface="Arial" pitchFamily="34" charset="0"/>
              </a:rPr>
              <a:t>El </a:t>
            </a:r>
            <a:r>
              <a:rPr lang="es-ES" sz="2400" dirty="0">
                <a:solidFill>
                  <a:srgbClr val="FFFF00"/>
                </a:solidFill>
                <a:effectLst>
                  <a:glow rad="101600">
                    <a:srgbClr val="000022"/>
                  </a:glow>
                  <a:outerShdw blurRad="50800" dist="50800" dir="18900000" algn="bl" rotWithShape="0">
                    <a:prstClr val="black"/>
                  </a:outerShdw>
                </a:effectLst>
                <a:latin typeface="Arial" pitchFamily="34" charset="0"/>
                <a:ea typeface="Times New Roman" pitchFamily="18" charset="0"/>
                <a:cs typeface="Arial" pitchFamily="34" charset="0"/>
              </a:rPr>
              <a:t>Evangelio ha situado la oración en el centro y al inicio de toda labor evangelizadora: Rueguen al dueño de la mies. Hagamos oración todo lo que hemos compartido, todo lo que se ha despertado en nosotros a partir de la lectura creyente de </a:t>
            </a:r>
            <a:r>
              <a:rPr lang="es-ES" sz="2400" dirty="0" smtClean="0">
                <a:solidFill>
                  <a:srgbClr val="FFFF00"/>
                </a:solidFill>
                <a:effectLst>
                  <a:glow rad="101600">
                    <a:srgbClr val="000022"/>
                  </a:glow>
                  <a:outerShdw blurRad="50800" dist="50800" dir="18900000" algn="bl" rotWithShape="0">
                    <a:prstClr val="black"/>
                  </a:outerShdw>
                </a:effectLst>
                <a:latin typeface="Arial" pitchFamily="34" charset="0"/>
                <a:ea typeface="Times New Roman" pitchFamily="18" charset="0"/>
                <a:cs typeface="Arial" pitchFamily="34" charset="0"/>
              </a:rPr>
              <a:t>   este </a:t>
            </a:r>
            <a:r>
              <a:rPr lang="es-ES" sz="2400" dirty="0">
                <a:solidFill>
                  <a:srgbClr val="FFFF00"/>
                </a:solidFill>
                <a:effectLst>
                  <a:glow rad="101600">
                    <a:srgbClr val="000022"/>
                  </a:glow>
                  <a:outerShdw blurRad="50800" dist="50800" dir="18900000" algn="bl" rotWithShape="0">
                    <a:prstClr val="black"/>
                  </a:outerShdw>
                </a:effectLst>
                <a:latin typeface="Arial" pitchFamily="34" charset="0"/>
                <a:ea typeface="Times New Roman" pitchFamily="18" charset="0"/>
                <a:cs typeface="Arial" pitchFamily="34" charset="0"/>
              </a:rPr>
              <a:t>texto</a:t>
            </a:r>
            <a:endParaRPr lang="es-ES" sz="2400" dirty="0" smtClean="0">
              <a:solidFill>
                <a:srgbClr val="FFFF00"/>
              </a:solidFill>
              <a:effectLst>
                <a:glow rad="101600">
                  <a:srgbClr val="000022"/>
                </a:glow>
                <a:outerShdw blurRad="50800" dist="50800" dir="18900000" algn="bl" rotWithShape="0">
                  <a:prstClr val="black"/>
                </a:outerShdw>
              </a:effectLst>
              <a:latin typeface="Arial" pitchFamily="34" charset="0"/>
              <a:ea typeface="Times New Roman" pitchFamily="18" charset="0"/>
              <a:cs typeface="Arial" pitchFamily="34" charset="0"/>
            </a:endParaRPr>
          </a:p>
        </p:txBody>
      </p:sp>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t="1" b="3384"/>
          <a:stretch/>
        </p:blipFill>
        <p:spPr>
          <a:xfrm>
            <a:off x="589715" y="629194"/>
            <a:ext cx="3855447" cy="1048800"/>
          </a:xfrm>
          <a:prstGeom prst="roundRect">
            <a:avLst/>
          </a:prstGeom>
        </p:spPr>
      </p:pic>
    </p:spTree>
    <p:extLst>
      <p:ext uri="{BB962C8B-B14F-4D97-AF65-F5344CB8AC3E}">
        <p14:creationId xmlns:p14="http://schemas.microsoft.com/office/powerpoint/2010/main" val="11999584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004" y="767255"/>
            <a:ext cx="7800519" cy="5433848"/>
          </a:xfrm>
          <a:prstGeom prst="rect">
            <a:avLst/>
          </a:prstGeom>
          <a:scene3d>
            <a:camera prst="orthographicFront"/>
            <a:lightRig rig="threePt" dir="t"/>
          </a:scene3d>
          <a:sp3d>
            <a:bevelT w="152400" h="50800" prst="softRound"/>
          </a:sp3d>
        </p:spPr>
      </p:pic>
      <p:sp>
        <p:nvSpPr>
          <p:cNvPr id="8" name="Text Box 3"/>
          <p:cNvSpPr txBox="1">
            <a:spLocks noChangeArrowheads="1"/>
          </p:cNvSpPr>
          <p:nvPr/>
        </p:nvSpPr>
        <p:spPr bwMode="auto">
          <a:xfrm>
            <a:off x="714004" y="592429"/>
            <a:ext cx="8051287" cy="830997"/>
          </a:xfrm>
          <a:prstGeom prst="rect">
            <a:avLst/>
          </a:prstGeom>
          <a:noFill/>
          <a:ln w="9525">
            <a:noFill/>
            <a:miter lim="800000"/>
            <a:headEnd/>
            <a:tailEnd/>
          </a:ln>
        </p:spPr>
        <p:txBody>
          <a:bodyPr wrap="square">
            <a:spAutoFit/>
          </a:bodyPr>
          <a:lstStyle/>
          <a:p>
            <a:r>
              <a:rPr lang="es-ES" sz="2400" dirty="0" smtClean="0">
                <a:ln w="18415" cmpd="sng">
                  <a:solidFill>
                    <a:srgbClr val="FFFFFF"/>
                  </a:solidFill>
                  <a:prstDash val="solid"/>
                </a:ln>
                <a:solidFill>
                  <a:srgbClr val="FFC000"/>
                </a:solidFill>
                <a:effectLst>
                  <a:glow rad="101600">
                    <a:srgbClr val="000000"/>
                  </a:glow>
                  <a:outerShdw blurRad="63500" dir="3600000" algn="tl" rotWithShape="0">
                    <a:srgbClr val="000000">
                      <a:alpha val="70000"/>
                    </a:srgbClr>
                  </a:outerShdw>
                </a:effectLst>
              </a:rPr>
              <a:t>•</a:t>
            </a:r>
            <a:r>
              <a:rPr lang="es-ES" sz="2400" dirty="0">
                <a:ln w="18415" cmpd="sng">
                  <a:solidFill>
                    <a:srgbClr val="FFFFFF"/>
                  </a:solidFill>
                  <a:prstDash val="solid"/>
                </a:ln>
                <a:solidFill>
                  <a:srgbClr val="FFC000"/>
                </a:solidFill>
                <a:effectLst>
                  <a:glow rad="101600">
                    <a:srgbClr val="000000"/>
                  </a:glow>
                  <a:outerShdw blurRad="63500" dir="3600000" algn="tl" rotWithShape="0">
                    <a:srgbClr val="000000">
                      <a:alpha val="70000"/>
                    </a:srgbClr>
                  </a:outerShdw>
                </a:effectLst>
              </a:rPr>
              <a:t>	Luego de un tiempo de oración personal, compartimos nuestra oración. Se puede, también, recitar el Salmo 99</a:t>
            </a:r>
            <a:endParaRPr lang="es-PE" sz="2400" dirty="0" smtClean="0">
              <a:ln w="18415" cmpd="sng">
                <a:solidFill>
                  <a:srgbClr val="FFFFFF"/>
                </a:solidFill>
                <a:prstDash val="solid"/>
              </a:ln>
              <a:solidFill>
                <a:srgbClr val="FFC000"/>
              </a:solidFill>
              <a:effectLst>
                <a:glow rad="101600">
                  <a:srgbClr val="000000"/>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1093082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rroquia San José - Original - OREMOS JUNTOS CON EL SALMO DE HOY: Jueves  de la 3ª semana de Pascua (Sal 65,8-9.16-17.20) R/. ACLAMAD AL SEÑOR,  TIERRA ENTERA Bendecid, pueblos, a nuestro"/>
          <p:cNvPicPr>
            <a:picLocks noChangeAspect="1" noChangeArrowheads="1"/>
          </p:cNvPicPr>
          <p:nvPr/>
        </p:nvPicPr>
        <p:blipFill rotWithShape="1">
          <a:blip r:embed="rId2">
            <a:extLst>
              <a:ext uri="{28A0092B-C50C-407E-A947-70E740481C1C}">
                <a14:useLocalDpi xmlns:a14="http://schemas.microsoft.com/office/drawing/2010/main" val="0"/>
              </a:ext>
            </a:extLst>
          </a:blip>
          <a:srcRect b="30741"/>
          <a:stretch/>
        </p:blipFill>
        <p:spPr bwMode="auto">
          <a:xfrm>
            <a:off x="657916" y="731175"/>
            <a:ext cx="7855020" cy="5480439"/>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91171" name="Text Box 3"/>
          <p:cNvSpPr txBox="1">
            <a:spLocks noChangeArrowheads="1"/>
          </p:cNvSpPr>
          <p:nvPr/>
        </p:nvSpPr>
        <p:spPr bwMode="auto">
          <a:xfrm>
            <a:off x="3817859" y="328569"/>
            <a:ext cx="310694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a-ES" sz="4000" b="1" i="1" dirty="0" smtClean="0">
                <a:solidFill>
                  <a:schemeClr val="bg1"/>
                </a:solidFill>
                <a:effectLst>
                  <a:glow rad="139700">
                    <a:schemeClr val="accent5">
                      <a:satMod val="175000"/>
                      <a:alpha val="40000"/>
                    </a:schemeClr>
                  </a:glow>
                  <a:outerShdw blurRad="38100" dist="38100" dir="2700000" algn="tl">
                    <a:srgbClr val="000000">
                      <a:alpha val="43137"/>
                    </a:srgbClr>
                  </a:outerShdw>
                </a:effectLst>
                <a:latin typeface="Comic Sans MS" pitchFamily="66" charset="0"/>
              </a:rPr>
              <a:t> </a:t>
            </a:r>
            <a:r>
              <a:rPr lang="ca-ES" sz="4000" b="1" i="1" dirty="0" err="1" smtClean="0">
                <a:solidFill>
                  <a:schemeClr val="bg1"/>
                </a:solidFill>
                <a:effectLst>
                  <a:glow rad="139700">
                    <a:schemeClr val="accent5">
                      <a:satMod val="175000"/>
                      <a:alpha val="40000"/>
                    </a:schemeClr>
                  </a:glow>
                  <a:outerShdw blurRad="38100" dist="38100" dir="2700000" algn="tl">
                    <a:srgbClr val="000000">
                      <a:alpha val="43137"/>
                    </a:srgbClr>
                  </a:outerShdw>
                </a:effectLst>
                <a:latin typeface="Comic Sans MS" pitchFamily="66" charset="0"/>
              </a:rPr>
              <a:t>Salmo</a:t>
            </a:r>
            <a:r>
              <a:rPr lang="ca-ES" sz="4000" b="1" i="1" dirty="0" smtClean="0">
                <a:solidFill>
                  <a:schemeClr val="bg1"/>
                </a:solidFill>
                <a:effectLst>
                  <a:glow rad="139700">
                    <a:schemeClr val="accent5">
                      <a:satMod val="175000"/>
                      <a:alpha val="40000"/>
                    </a:schemeClr>
                  </a:glow>
                  <a:outerShdw blurRad="38100" dist="38100" dir="2700000" algn="tl">
                    <a:srgbClr val="000000">
                      <a:alpha val="43137"/>
                    </a:srgbClr>
                  </a:outerShdw>
                </a:effectLst>
                <a:latin typeface="Comic Sans MS" pitchFamily="66" charset="0"/>
              </a:rPr>
              <a:t> 79</a:t>
            </a:r>
            <a:r>
              <a:rPr lang="ca-ES" sz="7200" b="1" i="1" dirty="0" smtClean="0">
                <a:solidFill>
                  <a:schemeClr val="bg1"/>
                </a:solidFill>
                <a:effectLst>
                  <a:glow rad="139700">
                    <a:schemeClr val="accent5">
                      <a:satMod val="175000"/>
                      <a:alpha val="40000"/>
                    </a:schemeClr>
                  </a:glow>
                  <a:outerShdw blurRad="38100" dist="38100" dir="2700000" algn="tl">
                    <a:srgbClr val="000000">
                      <a:alpha val="43137"/>
                    </a:srgbClr>
                  </a:outerShdw>
                </a:effectLst>
                <a:latin typeface="Comic Sans MS" pitchFamily="66" charset="0"/>
              </a:rPr>
              <a:t> </a:t>
            </a:r>
          </a:p>
        </p:txBody>
      </p:sp>
      <p:sp>
        <p:nvSpPr>
          <p:cNvPr id="391172" name="Text Box 4"/>
          <p:cNvSpPr txBox="1">
            <a:spLocks noChangeArrowheads="1"/>
          </p:cNvSpPr>
          <p:nvPr/>
        </p:nvSpPr>
        <p:spPr bwMode="auto">
          <a:xfrm>
            <a:off x="3510456" y="4466875"/>
            <a:ext cx="4914893" cy="156966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hangingPunct="0"/>
            <a:r>
              <a:rPr lang="ca-ES" sz="3200" i="1" dirty="0" smtClean="0">
                <a:solidFill>
                  <a:srgbClr val="FFFFFF"/>
                </a:solidFill>
                <a:latin typeface="Comic Sans MS" pitchFamily="66" charset="0"/>
              </a:rPr>
              <a:t> </a:t>
            </a:r>
            <a:r>
              <a:rPr lang="ca-ES" sz="3200" i="1" dirty="0" err="1" smtClean="0">
                <a:solidFill>
                  <a:srgbClr val="FFFFFF"/>
                </a:solidFill>
                <a:latin typeface="Comic Sans MS" pitchFamily="66" charset="0"/>
              </a:rPr>
              <a:t>Nosotros</a:t>
            </a:r>
            <a:r>
              <a:rPr lang="ca-ES" sz="3200" i="1" dirty="0" smtClean="0">
                <a:solidFill>
                  <a:srgbClr val="FFFFFF"/>
                </a:solidFill>
                <a:latin typeface="Comic Sans MS" pitchFamily="66" charset="0"/>
              </a:rPr>
              <a:t> </a:t>
            </a:r>
            <a:r>
              <a:rPr lang="ca-ES" sz="3200" i="1" dirty="0" err="1" smtClean="0">
                <a:solidFill>
                  <a:srgbClr val="FFFFFF"/>
                </a:solidFill>
                <a:latin typeface="Comic Sans MS" pitchFamily="66" charset="0"/>
              </a:rPr>
              <a:t>somos</a:t>
            </a:r>
            <a:r>
              <a:rPr lang="ca-ES" sz="3200" i="1" dirty="0" smtClean="0">
                <a:solidFill>
                  <a:srgbClr val="FFFFFF"/>
                </a:solidFill>
                <a:latin typeface="Comic Sans MS" pitchFamily="66" charset="0"/>
              </a:rPr>
              <a:t> </a:t>
            </a:r>
            <a:r>
              <a:rPr lang="ca-ES" sz="3200" i="1" dirty="0" err="1" smtClean="0">
                <a:solidFill>
                  <a:srgbClr val="FFFFFF"/>
                </a:solidFill>
                <a:latin typeface="Comic Sans MS" pitchFamily="66" charset="0"/>
              </a:rPr>
              <a:t>su</a:t>
            </a:r>
            <a:r>
              <a:rPr lang="ca-ES" sz="3200" i="1" dirty="0" smtClean="0">
                <a:solidFill>
                  <a:srgbClr val="FFFFFF"/>
                </a:solidFill>
                <a:latin typeface="Comic Sans MS" pitchFamily="66" charset="0"/>
              </a:rPr>
              <a:t> </a:t>
            </a:r>
            <a:r>
              <a:rPr lang="ca-ES" sz="3200" i="1" dirty="0" err="1" smtClean="0">
                <a:solidFill>
                  <a:srgbClr val="FFFFFF"/>
                </a:solidFill>
                <a:latin typeface="Comic Sans MS" pitchFamily="66" charset="0"/>
              </a:rPr>
              <a:t>pueblo</a:t>
            </a:r>
            <a:r>
              <a:rPr lang="ca-ES" sz="3200" i="1" dirty="0" smtClean="0">
                <a:solidFill>
                  <a:srgbClr val="FFFFFF"/>
                </a:solidFill>
                <a:latin typeface="Comic Sans MS" pitchFamily="66" charset="0"/>
              </a:rPr>
              <a:t> y </a:t>
            </a:r>
            <a:r>
              <a:rPr lang="ca-ES" sz="3200" i="1" dirty="0" err="1" smtClean="0">
                <a:solidFill>
                  <a:srgbClr val="FFFFFF"/>
                </a:solidFill>
                <a:latin typeface="Comic Sans MS" pitchFamily="66" charset="0"/>
              </a:rPr>
              <a:t>ovejas</a:t>
            </a:r>
            <a:r>
              <a:rPr lang="ca-ES" sz="3200" i="1" dirty="0" smtClean="0">
                <a:solidFill>
                  <a:srgbClr val="FFFFFF"/>
                </a:solidFill>
                <a:latin typeface="Comic Sans MS" pitchFamily="66" charset="0"/>
              </a:rPr>
              <a:t> de </a:t>
            </a:r>
            <a:r>
              <a:rPr lang="ca-ES" sz="3200" i="1" dirty="0" err="1" smtClean="0">
                <a:solidFill>
                  <a:srgbClr val="FFFFFF"/>
                </a:solidFill>
                <a:latin typeface="Comic Sans MS" pitchFamily="66" charset="0"/>
              </a:rPr>
              <a:t>su</a:t>
            </a:r>
            <a:r>
              <a:rPr lang="ca-ES" sz="3200" i="1" dirty="0" smtClean="0">
                <a:solidFill>
                  <a:srgbClr val="FFFFFF"/>
                </a:solidFill>
                <a:latin typeface="Comic Sans MS" pitchFamily="66" charset="0"/>
              </a:rPr>
              <a:t> </a:t>
            </a:r>
            <a:r>
              <a:rPr lang="ca-ES" sz="3200" i="1" dirty="0" err="1" smtClean="0">
                <a:solidFill>
                  <a:srgbClr val="FFFFFF"/>
                </a:solidFill>
                <a:latin typeface="Comic Sans MS" pitchFamily="66" charset="0"/>
              </a:rPr>
              <a:t>rebañorebaño</a:t>
            </a:r>
            <a:endParaRPr lang="ca-ES" sz="3200" b="1" i="1" dirty="0" smtClean="0">
              <a:solidFill>
                <a:srgbClr val="FFFFFF"/>
              </a:solidFill>
              <a:latin typeface="Comic Sans MS" pitchFamily="66" charset="0"/>
            </a:endParaRPr>
          </a:p>
        </p:txBody>
      </p:sp>
      <p:sp>
        <p:nvSpPr>
          <p:cNvPr id="391173" name="Text Box 5"/>
          <p:cNvSpPr txBox="1">
            <a:spLocks noChangeArrowheads="1"/>
          </p:cNvSpPr>
          <p:nvPr/>
        </p:nvSpPr>
        <p:spPr bwMode="auto">
          <a:xfrm>
            <a:off x="814164" y="1509724"/>
            <a:ext cx="5050609" cy="2554545"/>
          </a:xfrm>
          <a:prstGeom prst="rect">
            <a:avLst/>
          </a:prstGeom>
          <a:noFill/>
          <a:ln>
            <a:noFill/>
          </a:ln>
          <a:effectLst>
            <a:outerShdw dist="35921" dir="2700000" algn="ctr" rotWithShape="0">
              <a:srgbClr val="090CE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0" hangingPunct="0"/>
            <a:r>
              <a:rPr lang="ca-ES" sz="3200" b="1" dirty="0" smtClean="0">
                <a:solidFill>
                  <a:schemeClr val="bg1"/>
                </a:solidFill>
                <a:effectLst>
                  <a:glow rad="101600">
                    <a:schemeClr val="tx1">
                      <a:lumMod val="95000"/>
                      <a:lumOff val="5000"/>
                      <a:alpha val="60000"/>
                    </a:schemeClr>
                  </a:glow>
                </a:effectLst>
                <a:latin typeface="Comic Sans MS" pitchFamily="66" charset="0"/>
              </a:rPr>
              <a:t> </a:t>
            </a:r>
            <a:r>
              <a:rPr lang="ca-ES" sz="3200" b="1" dirty="0" smtClean="0">
                <a:solidFill>
                  <a:schemeClr val="bg1"/>
                </a:solidFill>
                <a:effectLst>
                  <a:glow rad="101600">
                    <a:schemeClr val="tx1">
                      <a:lumMod val="95000"/>
                      <a:lumOff val="5000"/>
                      <a:alpha val="60000"/>
                    </a:schemeClr>
                  </a:glow>
                </a:effectLst>
                <a:latin typeface="Comic Sans MS" pitchFamily="66" charset="0"/>
              </a:rPr>
              <a:t>Aclama </a:t>
            </a:r>
            <a:r>
              <a:rPr lang="ca-ES" sz="3200" b="1" dirty="0" smtClean="0">
                <a:solidFill>
                  <a:schemeClr val="bg1"/>
                </a:solidFill>
                <a:effectLst>
                  <a:glow rad="101600">
                    <a:schemeClr val="tx1">
                      <a:lumMod val="95000"/>
                      <a:lumOff val="5000"/>
                      <a:alpha val="60000"/>
                    </a:schemeClr>
                  </a:glow>
                </a:effectLst>
                <a:latin typeface="Comic Sans MS" pitchFamily="66" charset="0"/>
              </a:rPr>
              <a:t>al </a:t>
            </a:r>
            <a:r>
              <a:rPr lang="ca-ES" sz="3200" b="1" dirty="0" err="1" smtClean="0">
                <a:solidFill>
                  <a:schemeClr val="bg1"/>
                </a:solidFill>
                <a:effectLst>
                  <a:glow rad="101600">
                    <a:schemeClr val="tx1">
                      <a:lumMod val="95000"/>
                      <a:lumOff val="5000"/>
                      <a:alpha val="60000"/>
                    </a:schemeClr>
                  </a:glow>
                </a:effectLst>
                <a:latin typeface="Comic Sans MS" pitchFamily="66" charset="0"/>
              </a:rPr>
              <a:t>Señor</a:t>
            </a:r>
            <a:r>
              <a:rPr lang="ca-ES" sz="3200" b="1" dirty="0" smtClean="0">
                <a:solidFill>
                  <a:schemeClr val="bg1"/>
                </a:solidFill>
                <a:effectLst>
                  <a:glow rad="101600">
                    <a:schemeClr val="tx1">
                      <a:lumMod val="95000"/>
                      <a:lumOff val="5000"/>
                      <a:alpha val="60000"/>
                    </a:schemeClr>
                  </a:glow>
                </a:effectLst>
                <a:latin typeface="Comic Sans MS" pitchFamily="66" charset="0"/>
              </a:rPr>
              <a:t>, </a:t>
            </a:r>
            <a:r>
              <a:rPr lang="ca-ES" sz="3200" b="1" dirty="0" err="1" smtClean="0">
                <a:solidFill>
                  <a:schemeClr val="bg1"/>
                </a:solidFill>
                <a:effectLst>
                  <a:glow rad="101600">
                    <a:schemeClr val="tx1">
                      <a:lumMod val="95000"/>
                      <a:lumOff val="5000"/>
                      <a:alpha val="60000"/>
                    </a:schemeClr>
                  </a:glow>
                </a:effectLst>
                <a:latin typeface="Comic Sans MS" pitchFamily="66" charset="0"/>
              </a:rPr>
              <a:t>tierra</a:t>
            </a:r>
            <a:r>
              <a:rPr lang="ca-ES" sz="3200" b="1" dirty="0" smtClean="0">
                <a:solidFill>
                  <a:schemeClr val="bg1"/>
                </a:solidFill>
                <a:effectLst>
                  <a:glow rad="101600">
                    <a:schemeClr val="tx1">
                      <a:lumMod val="95000"/>
                      <a:lumOff val="5000"/>
                      <a:alpha val="60000"/>
                    </a:schemeClr>
                  </a:glow>
                </a:effectLst>
                <a:latin typeface="Comic Sans MS" pitchFamily="66" charset="0"/>
              </a:rPr>
              <a:t> entera, </a:t>
            </a:r>
            <a:r>
              <a:rPr lang="ca-ES" sz="3200" b="1" dirty="0" err="1" smtClean="0">
                <a:solidFill>
                  <a:schemeClr val="bg1"/>
                </a:solidFill>
                <a:effectLst>
                  <a:glow rad="101600">
                    <a:schemeClr val="tx1">
                      <a:lumMod val="95000"/>
                      <a:lumOff val="5000"/>
                      <a:alpha val="60000"/>
                    </a:schemeClr>
                  </a:glow>
                </a:effectLst>
                <a:latin typeface="Comic Sans MS" pitchFamily="66" charset="0"/>
              </a:rPr>
              <a:t>sirvan</a:t>
            </a:r>
            <a:r>
              <a:rPr lang="ca-ES" sz="3200" b="1" dirty="0" smtClean="0">
                <a:solidFill>
                  <a:schemeClr val="bg1"/>
                </a:solidFill>
                <a:effectLst>
                  <a:glow rad="101600">
                    <a:schemeClr val="tx1">
                      <a:lumMod val="95000"/>
                      <a:lumOff val="5000"/>
                      <a:alpha val="60000"/>
                    </a:schemeClr>
                  </a:glow>
                </a:effectLst>
                <a:latin typeface="Comic Sans MS" pitchFamily="66" charset="0"/>
              </a:rPr>
              <a:t> al </a:t>
            </a:r>
            <a:r>
              <a:rPr lang="ca-ES" sz="3200" b="1" dirty="0" err="1" smtClean="0">
                <a:solidFill>
                  <a:schemeClr val="bg1"/>
                </a:solidFill>
                <a:effectLst>
                  <a:glow rad="101600">
                    <a:schemeClr val="tx1">
                      <a:lumMod val="95000"/>
                      <a:lumOff val="5000"/>
                      <a:alpha val="60000"/>
                    </a:schemeClr>
                  </a:glow>
                </a:effectLst>
                <a:latin typeface="Comic Sans MS" pitchFamily="66" charset="0"/>
              </a:rPr>
              <a:t>Señor</a:t>
            </a:r>
            <a:r>
              <a:rPr lang="ca-ES" sz="3200" b="1" dirty="0" smtClean="0">
                <a:solidFill>
                  <a:schemeClr val="bg1"/>
                </a:solidFill>
                <a:effectLst>
                  <a:glow rad="101600">
                    <a:schemeClr val="tx1">
                      <a:lumMod val="95000"/>
                      <a:lumOff val="5000"/>
                      <a:alpha val="60000"/>
                    </a:schemeClr>
                  </a:glow>
                </a:effectLst>
                <a:latin typeface="Comic Sans MS" pitchFamily="66" charset="0"/>
              </a:rPr>
              <a:t> con alegria, entren en </a:t>
            </a:r>
            <a:r>
              <a:rPr lang="ca-ES" sz="3200" b="1" dirty="0" err="1" smtClean="0">
                <a:solidFill>
                  <a:schemeClr val="bg1"/>
                </a:solidFill>
                <a:effectLst>
                  <a:glow rad="101600">
                    <a:schemeClr val="tx1">
                      <a:lumMod val="95000"/>
                      <a:lumOff val="5000"/>
                      <a:alpha val="60000"/>
                    </a:schemeClr>
                  </a:glow>
                </a:effectLst>
                <a:latin typeface="Comic Sans MS" pitchFamily="66" charset="0"/>
              </a:rPr>
              <a:t>su</a:t>
            </a:r>
            <a:r>
              <a:rPr lang="ca-ES" sz="3200" b="1" dirty="0" smtClean="0">
                <a:solidFill>
                  <a:schemeClr val="bg1"/>
                </a:solidFill>
                <a:effectLst>
                  <a:glow rad="101600">
                    <a:schemeClr val="tx1">
                      <a:lumMod val="95000"/>
                      <a:lumOff val="5000"/>
                      <a:alpha val="60000"/>
                    </a:schemeClr>
                  </a:glow>
                </a:effectLst>
                <a:latin typeface="Comic Sans MS" pitchFamily="66" charset="0"/>
              </a:rPr>
              <a:t> presencia con </a:t>
            </a:r>
            <a:r>
              <a:rPr lang="ca-ES" sz="3200" b="1" dirty="0" err="1" smtClean="0">
                <a:solidFill>
                  <a:schemeClr val="bg1"/>
                </a:solidFill>
                <a:effectLst>
                  <a:glow rad="101600">
                    <a:schemeClr val="tx1">
                      <a:lumMod val="95000"/>
                      <a:lumOff val="5000"/>
                      <a:alpha val="60000"/>
                    </a:schemeClr>
                  </a:glow>
                </a:effectLst>
                <a:latin typeface="Comic Sans MS" pitchFamily="66" charset="0"/>
              </a:rPr>
              <a:t>vitores</a:t>
            </a:r>
            <a:r>
              <a:rPr lang="ca-ES" sz="3200" b="1" dirty="0" smtClean="0">
                <a:solidFill>
                  <a:schemeClr val="bg1"/>
                </a:solidFill>
                <a:effectLst>
                  <a:glow rad="101600">
                    <a:schemeClr val="tx1">
                      <a:lumMod val="95000"/>
                      <a:lumOff val="5000"/>
                      <a:alpha val="60000"/>
                    </a:schemeClr>
                  </a:glow>
                </a:effectLst>
                <a:latin typeface="Comic Sans MS" pitchFamily="66" charset="0"/>
              </a:rPr>
              <a:t>.</a:t>
            </a:r>
            <a:endParaRPr lang="ca-ES" sz="3200" b="1" i="1" dirty="0" smtClean="0">
              <a:solidFill>
                <a:schemeClr val="bg1"/>
              </a:solidFill>
              <a:effectLst>
                <a:glow rad="101600">
                  <a:schemeClr val="tx1">
                    <a:lumMod val="95000"/>
                    <a:lumOff val="5000"/>
                    <a:alpha val="60000"/>
                  </a:schemeClr>
                </a:glow>
              </a:effectLst>
              <a:latin typeface="Verdana" pitchFamily="34" charset="0"/>
            </a:endParaRPr>
          </a:p>
        </p:txBody>
      </p:sp>
    </p:spTree>
    <p:extLst>
      <p:ext uri="{BB962C8B-B14F-4D97-AF65-F5344CB8AC3E}">
        <p14:creationId xmlns:p14="http://schemas.microsoft.com/office/powerpoint/2010/main" val="323378618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91173"/>
                                        </p:tgtEl>
                                        <p:attrNameLst>
                                          <p:attrName>style.visibility</p:attrName>
                                        </p:attrNameLst>
                                      </p:cBhvr>
                                      <p:to>
                                        <p:strVal val="visible"/>
                                      </p:to>
                                    </p:set>
                                    <p:anim calcmode="lin" valueType="num">
                                      <p:cBhvr>
                                        <p:cTn id="7" dur="250" fill="hold"/>
                                        <p:tgtEl>
                                          <p:spTgt spid="391173"/>
                                        </p:tgtEl>
                                        <p:attrNameLst>
                                          <p:attrName>ppt_w</p:attrName>
                                        </p:attrNameLst>
                                      </p:cBhvr>
                                      <p:tavLst>
                                        <p:tav tm="0">
                                          <p:val>
                                            <p:strVal val="4/3*#ppt_w"/>
                                          </p:val>
                                        </p:tav>
                                        <p:tav tm="100000">
                                          <p:val>
                                            <p:strVal val="#ppt_w"/>
                                          </p:val>
                                        </p:tav>
                                      </p:tavLst>
                                    </p:anim>
                                    <p:anim calcmode="lin" valueType="num">
                                      <p:cBhvr>
                                        <p:cTn id="8" dur="250" fill="hold"/>
                                        <p:tgtEl>
                                          <p:spTgt spid="391173"/>
                                        </p:tgtEl>
                                        <p:attrNameLst>
                                          <p:attrName>ppt_h</p:attrName>
                                        </p:attrNameLst>
                                      </p:cBhvr>
                                      <p:tavLst>
                                        <p:tav tm="0">
                                          <p:val>
                                            <p:strVal val="4/3*#ppt_h"/>
                                          </p:val>
                                        </p:tav>
                                        <p:tav tm="100000">
                                          <p:val>
                                            <p:strVal val="#ppt_h"/>
                                          </p:val>
                                        </p:tav>
                                      </p:tavLst>
                                    </p:anim>
                                  </p:childTnLst>
                                </p:cTn>
                              </p:par>
                            </p:childTnLst>
                          </p:cTn>
                        </p:par>
                        <p:par>
                          <p:cTn id="9" fill="hold">
                            <p:stCondLst>
                              <p:cond delay="5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391172"/>
                                        </p:tgtEl>
                                        <p:attrNameLst>
                                          <p:attrName>style.visibility</p:attrName>
                                        </p:attrNameLst>
                                      </p:cBhvr>
                                      <p:to>
                                        <p:strVal val="visible"/>
                                      </p:to>
                                    </p:set>
                                    <p:anim calcmode="lin" valueType="num">
                                      <p:cBhvr>
                                        <p:cTn id="12" dur="250" fill="hold"/>
                                        <p:tgtEl>
                                          <p:spTgt spid="391172"/>
                                        </p:tgtEl>
                                        <p:attrNameLst>
                                          <p:attrName>ppt_w</p:attrName>
                                        </p:attrNameLst>
                                      </p:cBhvr>
                                      <p:tavLst>
                                        <p:tav tm="0">
                                          <p:val>
                                            <p:strVal val="4/3*#ppt_w"/>
                                          </p:val>
                                        </p:tav>
                                        <p:tav tm="100000">
                                          <p:val>
                                            <p:strVal val="#ppt_w"/>
                                          </p:val>
                                        </p:tav>
                                      </p:tavLst>
                                    </p:anim>
                                    <p:anim calcmode="lin" valueType="num">
                                      <p:cBhvr>
                                        <p:cTn id="13" dur="250" fill="hold"/>
                                        <p:tgtEl>
                                          <p:spTgt spid="39117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p:bldP spid="3911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storal Vocacional 05 - Página Jimdo de pastoralvocacional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19" y="703955"/>
            <a:ext cx="7821256" cy="5450866"/>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3139807" y="568579"/>
            <a:ext cx="2799764" cy="43341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algn="just">
              <a:spcAft>
                <a:spcPts val="0"/>
              </a:spcAft>
            </a:pPr>
            <a:r>
              <a:rPr lang="es-ES_tradnl" sz="3200" b="1" kern="0" dirty="0" smtClean="0">
                <a:solidFill>
                  <a:schemeClr val="bg1"/>
                </a:solidFill>
                <a:effectLst>
                  <a:glow rad="101600">
                    <a:srgbClr val="000000">
                      <a:alpha val="60000"/>
                    </a:srgbClr>
                  </a:glow>
                  <a:outerShdw blurRad="38100" dist="38100" dir="2700000" algn="tl">
                    <a:srgbClr val="000000">
                      <a:alpha val="43137"/>
                    </a:srgbClr>
                  </a:outerShdw>
                </a:effectLst>
                <a:latin typeface="Times New Roman"/>
              </a:rPr>
              <a:t> </a:t>
            </a:r>
            <a:r>
              <a:rPr lang="es-ES_tradnl" sz="2800" b="1" kern="0" dirty="0" smtClean="0">
                <a:solidFill>
                  <a:schemeClr val="bg1"/>
                </a:solidFill>
                <a:effectLst>
                  <a:glow rad="101600">
                    <a:srgbClr val="000000">
                      <a:alpha val="60000"/>
                    </a:srgbClr>
                  </a:glow>
                  <a:outerShdw blurRad="38100" dist="38100" dir="2700000" algn="tl">
                    <a:srgbClr val="000000">
                      <a:alpha val="43137"/>
                    </a:srgbClr>
                  </a:outerShdw>
                </a:effectLst>
                <a:latin typeface="Times New Roman"/>
              </a:rPr>
              <a:t>Ambientación</a:t>
            </a:r>
            <a:r>
              <a:rPr lang="es-ES_tradnl" sz="2000" b="1" kern="0" dirty="0" smtClean="0">
                <a:solidFill>
                  <a:schemeClr val="bg1"/>
                </a:solidFill>
                <a:effectLst>
                  <a:glow rad="101600">
                    <a:srgbClr val="000000">
                      <a:alpha val="60000"/>
                    </a:srgbClr>
                  </a:glow>
                  <a:outerShdw blurRad="38100" dist="38100" dir="2700000" algn="tl">
                    <a:srgbClr val="000000">
                      <a:alpha val="43137"/>
                    </a:srgbClr>
                  </a:outerShdw>
                </a:effectLst>
                <a:latin typeface="Times New Roman"/>
              </a:rPr>
              <a:t>:</a:t>
            </a:r>
            <a:endParaRPr lang="es-ES_tradnl" sz="3200" b="1" kern="0" dirty="0" smtClean="0">
              <a:solidFill>
                <a:schemeClr val="bg1"/>
              </a:solidFill>
              <a:effectLst>
                <a:glow rad="101600">
                  <a:srgbClr val="000000">
                    <a:alpha val="60000"/>
                  </a:srgbClr>
                </a:glow>
                <a:outerShdw blurRad="38100" dist="38100" dir="2700000" algn="tl">
                  <a:srgbClr val="000000">
                    <a:alpha val="43137"/>
                  </a:srgbClr>
                </a:outerShdw>
              </a:effectLst>
              <a:latin typeface="Times New Roman"/>
            </a:endParaRPr>
          </a:p>
        </p:txBody>
      </p:sp>
      <p:sp>
        <p:nvSpPr>
          <p:cNvPr id="19" name="18 Rectángulo"/>
          <p:cNvSpPr/>
          <p:nvPr/>
        </p:nvSpPr>
        <p:spPr>
          <a:xfrm>
            <a:off x="6645434" y="2636912"/>
            <a:ext cx="26802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smtClean="0">
                <a:ln w="11430"/>
                <a:gradFill>
                  <a:gsLst>
                    <a:gs pos="25000">
                      <a:srgbClr val="00B000">
                        <a:satMod val="155000"/>
                      </a:srgbClr>
                    </a:gs>
                    <a:gs pos="100000">
                      <a:srgbClr val="00B000">
                        <a:shade val="45000"/>
                        <a:satMod val="165000"/>
                      </a:srgbClr>
                    </a:gs>
                  </a:gsLst>
                  <a:lin ang="5400000"/>
                </a:gradFill>
                <a:effectLst>
                  <a:outerShdw blurRad="76200" dist="50800" dir="5400000" algn="tl" rotWithShape="0">
                    <a:srgbClr val="000000">
                      <a:alpha val="65000"/>
                    </a:srgbClr>
                  </a:outerShdw>
                </a:effectLst>
                <a:cs typeface="+mn-cs"/>
              </a:rPr>
              <a:t> </a:t>
            </a:r>
            <a:endParaRPr lang="es-ES" b="1" spc="50" dirty="0">
              <a:ln w="11430"/>
              <a:gradFill>
                <a:gsLst>
                  <a:gs pos="25000">
                    <a:srgbClr val="00B000">
                      <a:satMod val="155000"/>
                    </a:srgbClr>
                  </a:gs>
                  <a:gs pos="100000">
                    <a:srgbClr val="00B000">
                      <a:shade val="45000"/>
                      <a:satMod val="165000"/>
                    </a:srgbClr>
                  </a:gs>
                </a:gsLst>
                <a:lin ang="5400000"/>
              </a:gradFill>
              <a:effectLst>
                <a:outerShdw blurRad="76200" dist="50800" dir="5400000" algn="tl" rotWithShape="0">
                  <a:srgbClr val="000000">
                    <a:alpha val="65000"/>
                  </a:srgbClr>
                </a:outerShdw>
              </a:effectLst>
              <a:cs typeface="+mn-cs"/>
            </a:endParaRPr>
          </a:p>
        </p:txBody>
      </p:sp>
      <p:sp>
        <p:nvSpPr>
          <p:cNvPr id="20" name="19 Rectángulo"/>
          <p:cNvSpPr/>
          <p:nvPr/>
        </p:nvSpPr>
        <p:spPr>
          <a:xfrm>
            <a:off x="1903740" y="5325924"/>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b="1" spc="50" dirty="0">
              <a:ln w="11430"/>
              <a:gradFill>
                <a:gsLst>
                  <a:gs pos="25000">
                    <a:srgbClr val="00B000">
                      <a:satMod val="155000"/>
                    </a:srgbClr>
                  </a:gs>
                  <a:gs pos="100000">
                    <a:srgbClr val="00B000">
                      <a:shade val="45000"/>
                      <a:satMod val="165000"/>
                    </a:srgbClr>
                  </a:gs>
                </a:gsLst>
                <a:lin ang="5400000"/>
              </a:gradFill>
              <a:effectLst>
                <a:outerShdw blurRad="76200" dist="50800" dir="5400000" algn="tl" rotWithShape="0">
                  <a:srgbClr val="000000">
                    <a:alpha val="65000"/>
                  </a:srgbClr>
                </a:outerShdw>
              </a:effectLst>
              <a:cs typeface="+mn-cs"/>
            </a:endParaRPr>
          </a:p>
        </p:txBody>
      </p:sp>
      <p:sp>
        <p:nvSpPr>
          <p:cNvPr id="22" name="21 Rectángulo"/>
          <p:cNvSpPr/>
          <p:nvPr/>
        </p:nvSpPr>
        <p:spPr>
          <a:xfrm>
            <a:off x="7110768" y="4633427"/>
            <a:ext cx="18473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b="1" spc="50" dirty="0">
              <a:ln w="11430"/>
              <a:gradFill>
                <a:gsLst>
                  <a:gs pos="25000">
                    <a:srgbClr val="00B000">
                      <a:satMod val="155000"/>
                    </a:srgbClr>
                  </a:gs>
                  <a:gs pos="100000">
                    <a:srgbClr val="00B000">
                      <a:shade val="45000"/>
                      <a:satMod val="165000"/>
                    </a:srgbClr>
                  </a:gs>
                </a:gsLst>
                <a:lin ang="5400000"/>
              </a:gradFill>
              <a:effectLst>
                <a:outerShdw blurRad="76200" dist="50800" dir="5400000" algn="tl" rotWithShape="0">
                  <a:srgbClr val="000000">
                    <a:alpha val="65000"/>
                  </a:srgbClr>
                </a:outerShdw>
              </a:effectLst>
              <a:cs typeface="+mn-cs"/>
            </a:endParaRPr>
          </a:p>
        </p:txBody>
      </p:sp>
      <p:sp>
        <p:nvSpPr>
          <p:cNvPr id="23" name="22 Rectángulo"/>
          <p:cNvSpPr/>
          <p:nvPr/>
        </p:nvSpPr>
        <p:spPr>
          <a:xfrm>
            <a:off x="7549212" y="3615295"/>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b="1" spc="50" dirty="0">
              <a:ln w="11430"/>
              <a:gradFill>
                <a:gsLst>
                  <a:gs pos="25000">
                    <a:srgbClr val="00B000">
                      <a:satMod val="155000"/>
                    </a:srgbClr>
                  </a:gs>
                  <a:gs pos="100000">
                    <a:srgbClr val="00B000">
                      <a:shade val="45000"/>
                      <a:satMod val="165000"/>
                    </a:srgbClr>
                  </a:gs>
                </a:gsLst>
                <a:lin ang="5400000"/>
              </a:gradFill>
              <a:effectLst>
                <a:outerShdw blurRad="76200" dist="50800" dir="5400000" algn="tl" rotWithShape="0">
                  <a:srgbClr val="000000">
                    <a:alpha val="65000"/>
                  </a:srgbClr>
                </a:outerShdw>
              </a:effectLst>
              <a:cs typeface="+mn-cs"/>
            </a:endParaRPr>
          </a:p>
        </p:txBody>
      </p:sp>
      <p:sp>
        <p:nvSpPr>
          <p:cNvPr id="24" name="23 Rectángulo"/>
          <p:cNvSpPr/>
          <p:nvPr/>
        </p:nvSpPr>
        <p:spPr>
          <a:xfrm>
            <a:off x="6397248" y="5415607"/>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b="1" spc="50" dirty="0">
              <a:ln w="11430"/>
              <a:gradFill>
                <a:gsLst>
                  <a:gs pos="25000">
                    <a:srgbClr val="00B000">
                      <a:satMod val="155000"/>
                    </a:srgbClr>
                  </a:gs>
                  <a:gs pos="100000">
                    <a:srgbClr val="00B000">
                      <a:shade val="45000"/>
                      <a:satMod val="165000"/>
                    </a:srgbClr>
                  </a:gs>
                </a:gsLst>
                <a:lin ang="5400000"/>
              </a:gradFill>
              <a:effectLst>
                <a:outerShdw blurRad="76200" dist="50800" dir="5400000" algn="tl" rotWithShape="0">
                  <a:srgbClr val="000000">
                    <a:alpha val="65000"/>
                  </a:srgbClr>
                </a:outerShdw>
              </a:effectLst>
              <a:cs typeface="+mn-cs"/>
            </a:endParaRPr>
          </a:p>
        </p:txBody>
      </p:sp>
      <p:sp>
        <p:nvSpPr>
          <p:cNvPr id="2" name="1 Rectángulo"/>
          <p:cNvSpPr/>
          <p:nvPr/>
        </p:nvSpPr>
        <p:spPr>
          <a:xfrm>
            <a:off x="2285693" y="3385821"/>
            <a:ext cx="4678238" cy="813281"/>
          </a:xfrm>
          <a:prstGeom prst="rect">
            <a:avLst/>
          </a:prstGeom>
          <a:noFill/>
        </p:spPr>
        <p:txBody>
          <a:bodyPr wrap="none">
            <a:prstTxWarp prst="textWave2">
              <a:avLst/>
            </a:prstTxWarp>
            <a:spAutoFit/>
          </a:bodyPr>
          <a:lstStyle/>
          <a:p>
            <a:pPr algn="just">
              <a:spcAft>
                <a:spcPts val="0"/>
              </a:spcAft>
            </a:pPr>
            <a:r>
              <a:rPr lang="es-PE" sz="5400" b="1" kern="0" dirty="0" smtClean="0">
                <a:ln w="12700">
                  <a:solidFill>
                    <a:schemeClr val="accent5"/>
                  </a:solidFill>
                  <a:prstDash val="solid"/>
                </a:ln>
                <a:solidFill>
                  <a:schemeClr val="accent4">
                    <a:lumMod val="20000"/>
                    <a:lumOff val="80000"/>
                  </a:schemeClr>
                </a:solidFill>
                <a:effectLst>
                  <a:outerShdw blurRad="38100" dist="38100" dir="2700000" algn="tl">
                    <a:srgbClr val="000000">
                      <a:alpha val="43137"/>
                    </a:srgbClr>
                  </a:outerShdw>
                </a:effectLst>
                <a:latin typeface="Tw Cen MT Condensed Extra Bold" panose="020B0803020202020204" pitchFamily="34" charset="0"/>
              </a:rPr>
              <a:t>“</a:t>
            </a:r>
            <a:r>
              <a:rPr lang="es-PE" sz="5400" b="1" kern="0" dirty="0">
                <a:ln w="12700">
                  <a:solidFill>
                    <a:schemeClr val="accent5"/>
                  </a:solidFill>
                  <a:prstDash val="solid"/>
                </a:ln>
                <a:solidFill>
                  <a:schemeClr val="accent4">
                    <a:lumMod val="20000"/>
                    <a:lumOff val="80000"/>
                  </a:schemeClr>
                </a:solidFill>
                <a:effectLst>
                  <a:outerShdw blurRad="38100" dist="38100" dir="2700000" algn="tl">
                    <a:srgbClr val="000000">
                      <a:alpha val="43137"/>
                    </a:srgbClr>
                  </a:outerShdw>
                </a:effectLst>
                <a:latin typeface="Tw Cen MT Condensed Extra Bold" panose="020B0803020202020204" pitchFamily="34" charset="0"/>
              </a:rPr>
              <a:t>L</a:t>
            </a:r>
            <a:r>
              <a:rPr lang="es-PE" sz="5400" b="1" kern="0" dirty="0" smtClean="0">
                <a:ln w="12700">
                  <a:solidFill>
                    <a:schemeClr val="accent5"/>
                  </a:solidFill>
                  <a:prstDash val="solid"/>
                </a:ln>
                <a:solidFill>
                  <a:schemeClr val="accent4">
                    <a:lumMod val="20000"/>
                    <a:lumOff val="80000"/>
                  </a:schemeClr>
                </a:solidFill>
                <a:effectLst>
                  <a:outerShdw blurRad="38100" dist="38100" dir="2700000" algn="tl">
                    <a:srgbClr val="000000">
                      <a:alpha val="43137"/>
                    </a:srgbClr>
                  </a:outerShdw>
                </a:effectLst>
                <a:latin typeface="Tw Cen MT Condensed Extra Bold" panose="020B0803020202020204" pitchFamily="34" charset="0"/>
              </a:rPr>
              <a:t>os </a:t>
            </a:r>
            <a:r>
              <a:rPr lang="es-PE" sz="5400" b="1" kern="0" dirty="0" smtClean="0">
                <a:ln w="12700">
                  <a:solidFill>
                    <a:schemeClr val="accent5"/>
                  </a:solidFill>
                  <a:prstDash val="solid"/>
                </a:ln>
                <a:solidFill>
                  <a:schemeClr val="accent4">
                    <a:lumMod val="20000"/>
                    <a:lumOff val="80000"/>
                  </a:schemeClr>
                </a:solidFill>
                <a:effectLst>
                  <a:outerShdw blurRad="38100" dist="38100" dir="2700000" algn="tl">
                    <a:srgbClr val="000000">
                      <a:alpha val="43137"/>
                    </a:srgbClr>
                  </a:outerShdw>
                </a:effectLst>
                <a:latin typeface="Tw Cen MT Condensed Extra Bold" panose="020B0803020202020204" pitchFamily="34" charset="0"/>
              </a:rPr>
              <a:t>obreros </a:t>
            </a:r>
            <a:r>
              <a:rPr lang="es-PE" sz="5400" b="1" kern="0" dirty="0" smtClean="0">
                <a:ln w="12700">
                  <a:solidFill>
                    <a:schemeClr val="accent5"/>
                  </a:solidFill>
                  <a:prstDash val="solid"/>
                </a:ln>
                <a:solidFill>
                  <a:schemeClr val="accent4">
                    <a:lumMod val="20000"/>
                    <a:lumOff val="80000"/>
                  </a:schemeClr>
                </a:solidFill>
                <a:effectLst>
                  <a:outerShdw blurRad="38100" dist="38100" dir="2700000" algn="tl">
                    <a:srgbClr val="000000">
                      <a:alpha val="43137"/>
                    </a:srgbClr>
                  </a:outerShdw>
                </a:effectLst>
                <a:latin typeface="Tw Cen MT Condensed Extra Bold" panose="020B0803020202020204" pitchFamily="34" charset="0"/>
              </a:rPr>
              <a:t>son pocos</a:t>
            </a:r>
            <a:endParaRPr lang="es-PE" sz="5400" b="1" dirty="0">
              <a:ln w="12700">
                <a:solidFill>
                  <a:schemeClr val="accent5"/>
                </a:solidFill>
                <a:prstDash val="solid"/>
              </a:ln>
              <a:solidFill>
                <a:schemeClr val="accent4">
                  <a:lumMod val="20000"/>
                  <a:lumOff val="80000"/>
                </a:schemeClr>
              </a:solidFill>
              <a:effectLst>
                <a:outerShdw blurRad="38100" dist="38100" dir="2700000" algn="tl">
                  <a:srgbClr val="000000">
                    <a:alpha val="43137"/>
                  </a:srgbClr>
                </a:outerShdw>
              </a:effectLst>
              <a:latin typeface="Tw Cen MT Condensed Extra Bold" panose="020B0803020202020204" pitchFamily="34" charset="0"/>
            </a:endParaRPr>
          </a:p>
        </p:txBody>
      </p:sp>
      <p:sp>
        <p:nvSpPr>
          <p:cNvPr id="16" name="2 Marcador de contenido"/>
          <p:cNvSpPr txBox="1">
            <a:spLocks/>
          </p:cNvSpPr>
          <p:nvPr/>
        </p:nvSpPr>
        <p:spPr>
          <a:xfrm>
            <a:off x="629061" y="1071380"/>
            <a:ext cx="3995751" cy="43120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algn="just">
              <a:spcAft>
                <a:spcPts val="0"/>
              </a:spcAft>
            </a:pPr>
            <a:r>
              <a:rPr lang="es-ES" sz="2400" b="1" kern="0" dirty="0" smtClean="0">
                <a:solidFill>
                  <a:schemeClr val="accent4">
                    <a:lumMod val="20000"/>
                    <a:lumOff val="80000"/>
                  </a:schemeClr>
                </a:solidFill>
                <a:effectLst>
                  <a:glow rad="101600">
                    <a:srgbClr val="000000">
                      <a:alpha val="60000"/>
                    </a:srgbClr>
                  </a:glow>
                  <a:outerShdw blurRad="38100" dist="38100" dir="2700000" algn="tl">
                    <a:srgbClr val="000000">
                      <a:alpha val="43137"/>
                    </a:srgbClr>
                  </a:outerShdw>
                </a:effectLst>
                <a:latin typeface="Times New Roman"/>
              </a:rPr>
              <a:t>Imagen </a:t>
            </a:r>
            <a:r>
              <a:rPr lang="es-ES" sz="2400" b="1" kern="0" dirty="0" smtClean="0">
                <a:solidFill>
                  <a:schemeClr val="bg1"/>
                </a:solidFill>
                <a:effectLst>
                  <a:glow rad="101600">
                    <a:srgbClr val="000000">
                      <a:alpha val="60000"/>
                    </a:srgbClr>
                  </a:glow>
                  <a:outerShdw blurRad="38100" dist="38100" dir="2700000" algn="tl">
                    <a:srgbClr val="000000">
                      <a:alpha val="43137"/>
                    </a:srgbClr>
                  </a:outerShdw>
                </a:effectLst>
                <a:latin typeface="Times New Roman"/>
              </a:rPr>
              <a:t>vocacional </a:t>
            </a:r>
            <a:r>
              <a:rPr lang="es-ES" sz="2400" b="1" kern="0" dirty="0">
                <a:solidFill>
                  <a:schemeClr val="bg1"/>
                </a:solidFill>
                <a:effectLst>
                  <a:glow rad="101600">
                    <a:srgbClr val="000000">
                      <a:alpha val="60000"/>
                    </a:srgbClr>
                  </a:glow>
                  <a:outerShdw blurRad="38100" dist="38100" dir="2700000" algn="tl">
                    <a:srgbClr val="000000">
                      <a:alpha val="43137"/>
                    </a:srgbClr>
                  </a:outerShdw>
                </a:effectLst>
                <a:latin typeface="Times New Roman"/>
              </a:rPr>
              <a:t>de Jesús. </a:t>
            </a:r>
            <a:endParaRPr lang="es-ES_tradnl" sz="3200" b="1" kern="0" dirty="0" smtClean="0">
              <a:solidFill>
                <a:schemeClr val="bg1"/>
              </a:solidFill>
              <a:effectLst>
                <a:glow rad="101600">
                  <a:srgbClr val="000000">
                    <a:alpha val="60000"/>
                  </a:srgbClr>
                </a:glow>
                <a:outerShdw blurRad="38100" dist="38100" dir="2700000" algn="tl">
                  <a:srgbClr val="000000">
                    <a:alpha val="43137"/>
                  </a:srgbClr>
                </a:outerShdw>
              </a:effectLst>
              <a:latin typeface="Times New Roman"/>
            </a:endParaRPr>
          </a:p>
        </p:txBody>
      </p:sp>
      <p:sp>
        <p:nvSpPr>
          <p:cNvPr id="17" name="2 Marcador de contenido"/>
          <p:cNvSpPr txBox="1">
            <a:spLocks/>
          </p:cNvSpPr>
          <p:nvPr/>
        </p:nvSpPr>
        <p:spPr>
          <a:xfrm>
            <a:off x="476579" y="4368382"/>
            <a:ext cx="8018535" cy="113593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a:spcAft>
                <a:spcPts val="0"/>
              </a:spcAft>
            </a:pPr>
            <a:r>
              <a:rPr lang="es-ES" sz="2400" b="1" kern="0" dirty="0">
                <a:solidFill>
                  <a:schemeClr val="bg1"/>
                </a:solidFill>
                <a:effectLst>
                  <a:glow rad="101600">
                    <a:srgbClr val="000000">
                      <a:alpha val="60000"/>
                    </a:srgbClr>
                  </a:glow>
                  <a:outerShdw blurRad="38100" dist="38100" dir="2700000" algn="tl">
                    <a:srgbClr val="000000">
                      <a:alpha val="43137"/>
                    </a:srgbClr>
                  </a:outerShdw>
                </a:effectLst>
                <a:latin typeface="Times New Roman"/>
              </a:rPr>
              <a:t>Imagen vocacional de Jesús. Frase: Los obreros son pocos. Alrededor ponemos los nombres de los12 Apóstoles. A cada participante se le da un papelito en blanco donde escribirán su nombre. </a:t>
            </a:r>
            <a:r>
              <a:rPr lang="es-ES" sz="2400" b="1" kern="0" dirty="0" smtClean="0">
                <a:solidFill>
                  <a:schemeClr val="bg1"/>
                </a:solidFill>
                <a:effectLst>
                  <a:glow rad="101600">
                    <a:srgbClr val="000000">
                      <a:alpha val="60000"/>
                    </a:srgbClr>
                  </a:glow>
                  <a:outerShdw blurRad="38100" dist="38100" dir="2700000" algn="tl">
                    <a:srgbClr val="000000">
                      <a:alpha val="43137"/>
                    </a:srgbClr>
                  </a:outerShdw>
                </a:effectLst>
                <a:latin typeface="Times New Roman"/>
              </a:rPr>
              <a:t>    Cantos </a:t>
            </a:r>
            <a:r>
              <a:rPr lang="es-ES" sz="2400" b="1" kern="0" dirty="0">
                <a:solidFill>
                  <a:schemeClr val="bg1"/>
                </a:solidFill>
                <a:effectLst>
                  <a:glow rad="101600">
                    <a:srgbClr val="000000">
                      <a:alpha val="60000"/>
                    </a:srgbClr>
                  </a:glow>
                  <a:outerShdw blurRad="38100" dist="38100" dir="2700000" algn="tl">
                    <a:srgbClr val="000000">
                      <a:alpha val="43137"/>
                    </a:srgbClr>
                  </a:outerShdw>
                </a:effectLst>
                <a:latin typeface="Times New Roman"/>
              </a:rPr>
              <a:t>sugeridos: No me eligieron ustedes; </a:t>
            </a:r>
            <a:r>
              <a:rPr lang="es-ES" sz="2400" b="1" kern="0" dirty="0" smtClean="0">
                <a:solidFill>
                  <a:schemeClr val="bg1"/>
                </a:solidFill>
                <a:effectLst>
                  <a:glow rad="101600">
                    <a:srgbClr val="000000">
                      <a:alpha val="60000"/>
                    </a:srgbClr>
                  </a:glow>
                  <a:outerShdw blurRad="38100" dist="38100" dir="2700000" algn="tl">
                    <a:srgbClr val="000000">
                      <a:alpha val="43137"/>
                    </a:srgbClr>
                  </a:outerShdw>
                </a:effectLst>
                <a:latin typeface="Times New Roman"/>
              </a:rPr>
              <a:t>                ¿</a:t>
            </a:r>
            <a:r>
              <a:rPr lang="es-ES" sz="2400" b="1" kern="0" dirty="0">
                <a:solidFill>
                  <a:schemeClr val="bg1"/>
                </a:solidFill>
                <a:effectLst>
                  <a:glow rad="101600">
                    <a:srgbClr val="000000">
                      <a:alpha val="60000"/>
                    </a:srgbClr>
                  </a:glow>
                  <a:outerShdw blurRad="38100" dist="38100" dir="2700000" algn="tl">
                    <a:srgbClr val="000000">
                      <a:alpha val="43137"/>
                    </a:srgbClr>
                  </a:outerShdw>
                </a:effectLst>
                <a:latin typeface="Times New Roman"/>
              </a:rPr>
              <a:t>A quién enviaré?</a:t>
            </a:r>
            <a:endParaRPr lang="es-ES_tradnl" sz="2400" b="1" kern="0" dirty="0" smtClean="0">
              <a:solidFill>
                <a:schemeClr val="bg1"/>
              </a:solidFill>
              <a:effectLst>
                <a:glow rad="101600">
                  <a:srgbClr val="000000">
                    <a:alpha val="60000"/>
                  </a:srgbClr>
                </a:glow>
                <a:outerShdw blurRad="38100" dist="38100" dir="2700000" algn="tl">
                  <a:srgbClr val="000000">
                    <a:alpha val="43137"/>
                  </a:srgbClr>
                </a:outerShdw>
              </a:effectLst>
              <a:latin typeface="Times New Roman"/>
            </a:endParaRPr>
          </a:p>
        </p:txBody>
      </p:sp>
      <p:sp>
        <p:nvSpPr>
          <p:cNvPr id="9" name="Rectángulo 8"/>
          <p:cNvSpPr/>
          <p:nvPr/>
        </p:nvSpPr>
        <p:spPr>
          <a:xfrm>
            <a:off x="2675187" y="2299234"/>
            <a:ext cx="1450944" cy="523220"/>
          </a:xfrm>
          <a:prstGeom prst="rect">
            <a:avLst/>
          </a:prstGeom>
        </p:spPr>
        <p:txBody>
          <a:bodyPr wrap="square">
            <a:spAutoFit/>
          </a:bodyPr>
          <a:lstStyle/>
          <a:p>
            <a:r>
              <a:rPr lang="es-ES" sz="2800" b="1" kern="0" dirty="0">
                <a:solidFill>
                  <a:schemeClr val="accent4">
                    <a:lumMod val="20000"/>
                    <a:lumOff val="80000"/>
                  </a:schemeClr>
                </a:solidFill>
                <a:effectLst>
                  <a:glow rad="101600">
                    <a:srgbClr val="000000">
                      <a:alpha val="60000"/>
                    </a:srgbClr>
                  </a:glow>
                  <a:outerShdw blurRad="38100" dist="38100" dir="2700000" algn="tl">
                    <a:srgbClr val="000000">
                      <a:alpha val="43137"/>
                    </a:srgbClr>
                  </a:outerShdw>
                </a:effectLst>
                <a:latin typeface="Times New Roman"/>
              </a:rPr>
              <a:t>Frase: </a:t>
            </a:r>
            <a:endParaRPr lang="en-US" sz="2800" dirty="0">
              <a:solidFill>
                <a:schemeClr val="accent4">
                  <a:lumMod val="20000"/>
                  <a:lumOff val="80000"/>
                </a:schemeClr>
              </a:solidFill>
            </a:endParaRPr>
          </a:p>
        </p:txBody>
      </p:sp>
      <p:pic>
        <p:nvPicPr>
          <p:cNvPr id="1028" name="Picture 4" descr="Los 12 apóstoles | Mis primeras lecciones de la Bibli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06" t="16181" r="29142" b="70334"/>
          <a:stretch/>
        </p:blipFill>
        <p:spPr bwMode="auto">
          <a:xfrm>
            <a:off x="870403" y="2463593"/>
            <a:ext cx="1589179" cy="454280"/>
          </a:xfrm>
          <a:prstGeom prst="rect">
            <a:avLst/>
          </a:prstGeom>
          <a:solidFill>
            <a:srgbClr val="FFFFFF">
              <a:shade val="85000"/>
            </a:srgbClr>
          </a:solidFill>
          <a:ln w="88900" cap="sq">
            <a:solidFill>
              <a:srgbClr val="F3A96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8" name="Picture 4" descr="Los 12 apóstoles | Mis primeras lecciones de la Bibli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97" t="33643" r="46879" b="57195"/>
          <a:stretch/>
        </p:blipFill>
        <p:spPr bwMode="auto">
          <a:xfrm>
            <a:off x="911040" y="3949985"/>
            <a:ext cx="1217563" cy="300099"/>
          </a:xfrm>
          <a:prstGeom prst="rect">
            <a:avLst/>
          </a:prstGeom>
          <a:solidFill>
            <a:srgbClr val="FFFFFF">
              <a:shade val="85000"/>
            </a:srgbClr>
          </a:solidFill>
          <a:ln w="88900" cap="sq">
            <a:solidFill>
              <a:srgbClr val="F3A96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1" name="Picture 4" descr="Los 12 apóstoles | Mis primeras lecciones de la Biblia"/>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97" t="48517" r="30451" b="42722"/>
          <a:stretch/>
        </p:blipFill>
        <p:spPr bwMode="auto">
          <a:xfrm>
            <a:off x="6737383" y="2250248"/>
            <a:ext cx="1572928" cy="381565"/>
          </a:xfrm>
          <a:prstGeom prst="rect">
            <a:avLst/>
          </a:prstGeom>
          <a:solidFill>
            <a:srgbClr val="FFFFFF">
              <a:shade val="85000"/>
            </a:srgbClr>
          </a:solidFill>
          <a:ln w="88900" cap="sq">
            <a:solidFill>
              <a:srgbClr val="F3A96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5" name="Picture 4" descr="Los 12 apóstoles | Mis primeras lecciones de la Bibli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897" t="25776" r="30451" b="63105"/>
          <a:stretch/>
        </p:blipFill>
        <p:spPr bwMode="auto">
          <a:xfrm>
            <a:off x="709514" y="3304475"/>
            <a:ext cx="1509600" cy="374591"/>
          </a:xfrm>
          <a:prstGeom prst="rect">
            <a:avLst/>
          </a:prstGeom>
          <a:solidFill>
            <a:srgbClr val="FFFFFF">
              <a:shade val="85000"/>
            </a:srgbClr>
          </a:solidFill>
          <a:ln w="88900" cap="sq">
            <a:solidFill>
              <a:srgbClr val="F3A96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6" name="Picture 4" descr="Los 12 apóstoles | Mis primeras lecciones de la Bibli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897" t="39844" r="30451" b="49822"/>
          <a:stretch/>
        </p:blipFill>
        <p:spPr bwMode="auto">
          <a:xfrm>
            <a:off x="6489613" y="4021196"/>
            <a:ext cx="1697289" cy="348124"/>
          </a:xfrm>
          <a:prstGeom prst="rect">
            <a:avLst/>
          </a:prstGeom>
          <a:solidFill>
            <a:srgbClr val="FFFFFF">
              <a:shade val="85000"/>
            </a:srgbClr>
          </a:solidFill>
          <a:ln w="88900" cap="sq">
            <a:solidFill>
              <a:srgbClr val="F3A96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7" name="Picture 4" descr="Los 12 apóstoles | Mis primeras lecciones de la Biblia"/>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897" t="54661" r="30451" b="36473"/>
          <a:stretch/>
        </p:blipFill>
        <p:spPr bwMode="auto">
          <a:xfrm>
            <a:off x="6800516" y="2913615"/>
            <a:ext cx="1509795" cy="370646"/>
          </a:xfrm>
          <a:prstGeom prst="rect">
            <a:avLst/>
          </a:prstGeom>
          <a:solidFill>
            <a:srgbClr val="FFFFFF">
              <a:shade val="85000"/>
            </a:srgbClr>
          </a:solidFill>
          <a:ln w="88900" cap="sq">
            <a:solidFill>
              <a:srgbClr val="F3A96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42321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in)">
                                      <p:cBhvr>
                                        <p:cTn id="11" dur="2000"/>
                                        <p:tgtEl>
                                          <p:spTgt spid="16"/>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circle(in)">
                                      <p:cBhvr>
                                        <p:cTn id="27" dur="2000"/>
                                        <p:tgtEl>
                                          <p:spTgt spid="1028"/>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circle(in)">
                                      <p:cBhvr>
                                        <p:cTn id="31" dur="2000"/>
                                        <p:tgtEl>
                                          <p:spTgt spid="25"/>
                                        </p:tgtEl>
                                      </p:cBhvr>
                                    </p:animEffect>
                                  </p:childTnLst>
                                </p:cTn>
                              </p:par>
                            </p:childTnLst>
                          </p:cTn>
                        </p:par>
                        <p:par>
                          <p:cTn id="32" fill="hold">
                            <p:stCondLst>
                              <p:cond delay="14000"/>
                            </p:stCondLst>
                            <p:childTnLst>
                              <p:par>
                                <p:cTn id="33" presetID="6"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par>
                          <p:cTn id="36" fill="hold">
                            <p:stCondLst>
                              <p:cond delay="16000"/>
                            </p:stCondLst>
                            <p:childTnLst>
                              <p:par>
                                <p:cTn id="37" presetID="6" presetClass="entr" presetSubtype="16"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in)">
                                      <p:cBhvr>
                                        <p:cTn id="39" dur="2000"/>
                                        <p:tgtEl>
                                          <p:spTgt spid="21"/>
                                        </p:tgtEl>
                                      </p:cBhvr>
                                    </p:animEffect>
                                  </p:childTnLst>
                                </p:cTn>
                              </p:par>
                            </p:childTnLst>
                          </p:cTn>
                        </p:par>
                        <p:par>
                          <p:cTn id="40" fill="hold">
                            <p:stCondLst>
                              <p:cond delay="18000"/>
                            </p:stCondLst>
                            <p:childTnLst>
                              <p:par>
                                <p:cTn id="41" presetID="6" presetClass="entr" presetSubtype="16"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circle(in)">
                                      <p:cBhvr>
                                        <p:cTn id="43" dur="2000"/>
                                        <p:tgtEl>
                                          <p:spTgt spid="27"/>
                                        </p:tgtEl>
                                      </p:cBhvr>
                                    </p:animEffect>
                                  </p:childTnLst>
                                </p:cTn>
                              </p:par>
                            </p:childTnLst>
                          </p:cTn>
                        </p:par>
                        <p:par>
                          <p:cTn id="44" fill="hold">
                            <p:stCondLst>
                              <p:cond delay="20000"/>
                            </p:stCondLst>
                            <p:childTnLst>
                              <p:par>
                                <p:cTn id="45" presetID="6" presetClass="entr" presetSubtype="16"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ircle(in)">
                                      <p:cBhvr>
                                        <p:cTn id="4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6" grpId="0"/>
      <p:bldP spid="1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os Pad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7" y="692150"/>
            <a:ext cx="7944233" cy="5540484"/>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392195" name="Text Box 3"/>
          <p:cNvSpPr txBox="1">
            <a:spLocks noChangeArrowheads="1"/>
          </p:cNvSpPr>
          <p:nvPr/>
        </p:nvSpPr>
        <p:spPr bwMode="auto">
          <a:xfrm>
            <a:off x="539750" y="566030"/>
            <a:ext cx="7931588" cy="206210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0" hangingPunct="0"/>
            <a:r>
              <a:rPr lang="ca-ES" sz="3200" i="1" dirty="0" smtClean="0">
                <a:solidFill>
                  <a:schemeClr val="bg1"/>
                </a:solidFill>
                <a:effectLst>
                  <a:glow rad="101600">
                    <a:srgbClr val="000000">
                      <a:alpha val="60000"/>
                    </a:srgbClr>
                  </a:glow>
                </a:effectLst>
                <a:latin typeface="Comic Sans MS" pitchFamily="66" charset="0"/>
                <a:cs typeface="+mn-cs"/>
              </a:rPr>
              <a:t> </a:t>
            </a:r>
            <a:r>
              <a:rPr lang="ca-ES" sz="3200" i="1" dirty="0" err="1" smtClean="0">
                <a:solidFill>
                  <a:schemeClr val="bg1"/>
                </a:solidFill>
                <a:effectLst>
                  <a:glow rad="101600">
                    <a:srgbClr val="000000">
                      <a:alpha val="60000"/>
                    </a:srgbClr>
                  </a:glow>
                </a:effectLst>
                <a:latin typeface="Comic Sans MS" pitchFamily="66" charset="0"/>
                <a:cs typeface="+mn-cs"/>
              </a:rPr>
              <a:t>Sepan</a:t>
            </a:r>
            <a:r>
              <a:rPr lang="ca-ES" sz="3200" i="1" dirty="0" smtClean="0">
                <a:solidFill>
                  <a:schemeClr val="bg1"/>
                </a:solidFill>
                <a:effectLst>
                  <a:glow rad="101600">
                    <a:srgbClr val="000000">
                      <a:alpha val="60000"/>
                    </a:srgbClr>
                  </a:glow>
                </a:effectLst>
                <a:latin typeface="Comic Sans MS" pitchFamily="66" charset="0"/>
                <a:cs typeface="+mn-cs"/>
              </a:rPr>
              <a:t> que el  es </a:t>
            </a:r>
            <a:r>
              <a:rPr lang="ca-ES" sz="3200" i="1" dirty="0" err="1" smtClean="0">
                <a:solidFill>
                  <a:schemeClr val="bg1"/>
                </a:solidFill>
                <a:effectLst>
                  <a:glow rad="101600">
                    <a:srgbClr val="000000">
                      <a:alpha val="60000"/>
                    </a:srgbClr>
                  </a:glow>
                </a:effectLst>
                <a:latin typeface="Comic Sans MS" pitchFamily="66" charset="0"/>
                <a:cs typeface="+mn-cs"/>
              </a:rPr>
              <a:t>Señor</a:t>
            </a:r>
            <a:r>
              <a:rPr lang="ca-ES" sz="3200" i="1" dirty="0" smtClean="0">
                <a:solidFill>
                  <a:schemeClr val="bg1"/>
                </a:solidFill>
                <a:effectLst>
                  <a:glow rad="101600">
                    <a:srgbClr val="000000">
                      <a:alpha val="60000"/>
                    </a:srgbClr>
                  </a:glow>
                </a:effectLst>
                <a:latin typeface="Comic Sans MS" pitchFamily="66" charset="0"/>
                <a:cs typeface="+mn-cs"/>
              </a:rPr>
              <a:t> es </a:t>
            </a:r>
            <a:r>
              <a:rPr lang="ca-ES" sz="3200" i="1" dirty="0" err="1" smtClean="0">
                <a:solidFill>
                  <a:schemeClr val="bg1"/>
                </a:solidFill>
                <a:effectLst>
                  <a:glow rad="101600">
                    <a:srgbClr val="000000">
                      <a:alpha val="60000"/>
                    </a:srgbClr>
                  </a:glow>
                </a:effectLst>
                <a:latin typeface="Comic Sans MS" pitchFamily="66" charset="0"/>
                <a:cs typeface="+mn-cs"/>
              </a:rPr>
              <a:t>Dios</a:t>
            </a:r>
            <a:r>
              <a:rPr lang="ca-ES" sz="3200" i="1" dirty="0" smtClean="0">
                <a:solidFill>
                  <a:schemeClr val="bg1"/>
                </a:solidFill>
                <a:effectLst>
                  <a:glow rad="101600">
                    <a:srgbClr val="000000">
                      <a:alpha val="60000"/>
                    </a:srgbClr>
                  </a:glow>
                </a:effectLst>
                <a:latin typeface="Comic Sans MS" pitchFamily="66" charset="0"/>
                <a:cs typeface="+mn-cs"/>
              </a:rPr>
              <a:t>: que </a:t>
            </a:r>
            <a:r>
              <a:rPr lang="ca-ES" sz="3200" i="1" dirty="0" err="1" smtClean="0">
                <a:solidFill>
                  <a:schemeClr val="bg1"/>
                </a:solidFill>
                <a:effectLst>
                  <a:glow rad="101600">
                    <a:srgbClr val="000000">
                      <a:alpha val="60000"/>
                    </a:srgbClr>
                  </a:glow>
                </a:effectLst>
                <a:latin typeface="Comic Sans MS" pitchFamily="66" charset="0"/>
                <a:cs typeface="+mn-cs"/>
              </a:rPr>
              <a:t>él</a:t>
            </a:r>
            <a:r>
              <a:rPr lang="ca-ES" sz="3200" i="1" dirty="0" smtClean="0">
                <a:solidFill>
                  <a:schemeClr val="bg1"/>
                </a:solidFill>
                <a:effectLst>
                  <a:glow rad="101600">
                    <a:srgbClr val="000000">
                      <a:alpha val="60000"/>
                    </a:srgbClr>
                  </a:glow>
                </a:effectLst>
                <a:latin typeface="Comic Sans MS" pitchFamily="66" charset="0"/>
                <a:cs typeface="+mn-cs"/>
              </a:rPr>
              <a:t> nos </a:t>
            </a:r>
            <a:r>
              <a:rPr lang="ca-ES" sz="3200" i="1" dirty="0" err="1" smtClean="0">
                <a:solidFill>
                  <a:schemeClr val="bg1"/>
                </a:solidFill>
                <a:effectLst>
                  <a:glow rad="101600">
                    <a:srgbClr val="000000">
                      <a:alpha val="60000"/>
                    </a:srgbClr>
                  </a:glow>
                </a:effectLst>
                <a:latin typeface="Comic Sans MS" pitchFamily="66" charset="0"/>
                <a:cs typeface="+mn-cs"/>
              </a:rPr>
              <a:t>hizo</a:t>
            </a:r>
            <a:r>
              <a:rPr lang="ca-ES" sz="3200" i="1" dirty="0" smtClean="0">
                <a:solidFill>
                  <a:schemeClr val="bg1"/>
                </a:solidFill>
                <a:effectLst>
                  <a:glow rad="101600">
                    <a:srgbClr val="000000">
                      <a:alpha val="60000"/>
                    </a:srgbClr>
                  </a:glow>
                </a:effectLst>
                <a:latin typeface="Comic Sans MS" pitchFamily="66" charset="0"/>
                <a:cs typeface="+mn-cs"/>
              </a:rPr>
              <a:t> y </a:t>
            </a:r>
            <a:r>
              <a:rPr lang="ca-ES" sz="3200" i="1" dirty="0" err="1" smtClean="0">
                <a:solidFill>
                  <a:schemeClr val="bg1"/>
                </a:solidFill>
                <a:effectLst>
                  <a:glow rad="101600">
                    <a:srgbClr val="000000">
                      <a:alpha val="60000"/>
                    </a:srgbClr>
                  </a:glow>
                </a:effectLst>
                <a:latin typeface="Comic Sans MS" pitchFamily="66" charset="0"/>
                <a:cs typeface="+mn-cs"/>
              </a:rPr>
              <a:t>somos</a:t>
            </a:r>
            <a:r>
              <a:rPr lang="ca-ES" sz="3200" i="1" dirty="0" smtClean="0">
                <a:solidFill>
                  <a:schemeClr val="bg1"/>
                </a:solidFill>
                <a:effectLst>
                  <a:glow rad="101600">
                    <a:srgbClr val="000000">
                      <a:alpha val="60000"/>
                    </a:srgbClr>
                  </a:glow>
                </a:effectLst>
                <a:latin typeface="Comic Sans MS" pitchFamily="66" charset="0"/>
                <a:cs typeface="+mn-cs"/>
              </a:rPr>
              <a:t> </a:t>
            </a:r>
            <a:r>
              <a:rPr lang="ca-ES" sz="3200" i="1" dirty="0" smtClean="0">
                <a:solidFill>
                  <a:schemeClr val="bg1"/>
                </a:solidFill>
                <a:effectLst>
                  <a:glow rad="101600">
                    <a:srgbClr val="000000">
                      <a:alpha val="60000"/>
                    </a:srgbClr>
                  </a:glow>
                </a:effectLst>
                <a:latin typeface="Comic Sans MS" pitchFamily="66" charset="0"/>
                <a:cs typeface="+mn-cs"/>
              </a:rPr>
              <a:t>        </a:t>
            </a:r>
            <a:r>
              <a:rPr lang="ca-ES" sz="3200" i="1" dirty="0" err="1" smtClean="0">
                <a:solidFill>
                  <a:schemeClr val="bg1"/>
                </a:solidFill>
                <a:effectLst>
                  <a:glow rad="101600">
                    <a:srgbClr val="000000">
                      <a:alpha val="60000"/>
                    </a:srgbClr>
                  </a:glow>
                </a:effectLst>
                <a:latin typeface="Comic Sans MS" pitchFamily="66" charset="0"/>
                <a:cs typeface="+mn-cs"/>
              </a:rPr>
              <a:t>suyos</a:t>
            </a:r>
            <a:r>
              <a:rPr lang="ca-ES" sz="3200" i="1" dirty="0" smtClean="0">
                <a:solidFill>
                  <a:schemeClr val="bg1"/>
                </a:solidFill>
                <a:effectLst>
                  <a:glow rad="101600">
                    <a:srgbClr val="000000">
                      <a:alpha val="60000"/>
                    </a:srgbClr>
                  </a:glow>
                </a:effectLst>
                <a:latin typeface="Comic Sans MS" pitchFamily="66" charset="0"/>
                <a:cs typeface="+mn-cs"/>
              </a:rPr>
              <a:t>, </a:t>
            </a:r>
            <a:r>
              <a:rPr lang="ca-ES" sz="3200" i="1" dirty="0" err="1" smtClean="0">
                <a:solidFill>
                  <a:schemeClr val="bg1"/>
                </a:solidFill>
                <a:effectLst>
                  <a:glow rad="101600">
                    <a:srgbClr val="000000">
                      <a:alpha val="60000"/>
                    </a:srgbClr>
                  </a:glow>
                </a:effectLst>
                <a:latin typeface="Comic Sans MS" pitchFamily="66" charset="0"/>
                <a:cs typeface="+mn-cs"/>
              </a:rPr>
              <a:t>su</a:t>
            </a:r>
            <a:r>
              <a:rPr lang="ca-ES" sz="3200" i="1" dirty="0" smtClean="0">
                <a:solidFill>
                  <a:schemeClr val="bg1"/>
                </a:solidFill>
                <a:effectLst>
                  <a:glow rad="101600">
                    <a:srgbClr val="000000">
                      <a:alpha val="60000"/>
                    </a:srgbClr>
                  </a:glow>
                </a:effectLst>
                <a:latin typeface="Comic Sans MS" pitchFamily="66" charset="0"/>
                <a:cs typeface="+mn-cs"/>
              </a:rPr>
              <a:t> </a:t>
            </a:r>
            <a:r>
              <a:rPr lang="ca-ES" sz="3200" i="1" dirty="0" err="1" smtClean="0">
                <a:solidFill>
                  <a:schemeClr val="bg1"/>
                </a:solidFill>
                <a:effectLst>
                  <a:glow rad="101600">
                    <a:srgbClr val="000000">
                      <a:alpha val="60000"/>
                    </a:srgbClr>
                  </a:glow>
                </a:effectLst>
                <a:latin typeface="Comic Sans MS" pitchFamily="66" charset="0"/>
                <a:cs typeface="+mn-cs"/>
              </a:rPr>
              <a:t>pueblo</a:t>
            </a:r>
            <a:r>
              <a:rPr lang="ca-ES" sz="3200" i="1" dirty="0" smtClean="0">
                <a:solidFill>
                  <a:schemeClr val="bg1"/>
                </a:solidFill>
                <a:effectLst>
                  <a:glow rad="101600">
                    <a:srgbClr val="000000">
                      <a:alpha val="60000"/>
                    </a:srgbClr>
                  </a:glow>
                </a:effectLst>
                <a:latin typeface="Comic Sans MS" pitchFamily="66" charset="0"/>
                <a:cs typeface="+mn-cs"/>
              </a:rPr>
              <a:t> y </a:t>
            </a:r>
            <a:r>
              <a:rPr lang="ca-ES" sz="3200" i="1" dirty="0" err="1" smtClean="0">
                <a:solidFill>
                  <a:schemeClr val="bg1"/>
                </a:solidFill>
                <a:effectLst>
                  <a:glow rad="101600">
                    <a:srgbClr val="000000">
                      <a:alpha val="60000"/>
                    </a:srgbClr>
                  </a:glow>
                </a:effectLst>
                <a:latin typeface="Comic Sans MS" pitchFamily="66" charset="0"/>
              </a:rPr>
              <a:t>o</a:t>
            </a:r>
            <a:r>
              <a:rPr lang="ca-ES" sz="3200" i="1" dirty="0" err="1" smtClean="0">
                <a:solidFill>
                  <a:schemeClr val="bg1"/>
                </a:solidFill>
                <a:effectLst>
                  <a:glow rad="101600">
                    <a:srgbClr val="000000">
                      <a:alpha val="60000"/>
                    </a:srgbClr>
                  </a:glow>
                </a:effectLst>
                <a:latin typeface="Comic Sans MS" pitchFamily="66" charset="0"/>
                <a:cs typeface="+mn-cs"/>
              </a:rPr>
              <a:t>vejas</a:t>
            </a:r>
            <a:r>
              <a:rPr lang="ca-ES" sz="3200" i="1" dirty="0" smtClean="0">
                <a:solidFill>
                  <a:schemeClr val="bg1"/>
                </a:solidFill>
                <a:effectLst>
                  <a:glow rad="101600">
                    <a:srgbClr val="000000">
                      <a:alpha val="60000"/>
                    </a:srgbClr>
                  </a:glow>
                </a:effectLst>
                <a:latin typeface="Comic Sans MS" pitchFamily="66" charset="0"/>
                <a:cs typeface="+mn-cs"/>
              </a:rPr>
              <a:t> de </a:t>
            </a:r>
            <a:r>
              <a:rPr lang="ca-ES" sz="3200" i="1" dirty="0" err="1" smtClean="0">
                <a:solidFill>
                  <a:schemeClr val="bg1"/>
                </a:solidFill>
                <a:effectLst>
                  <a:glow rad="101600">
                    <a:srgbClr val="000000">
                      <a:alpha val="60000"/>
                    </a:srgbClr>
                  </a:glow>
                </a:effectLst>
                <a:latin typeface="Comic Sans MS" pitchFamily="66" charset="0"/>
                <a:cs typeface="+mn-cs"/>
              </a:rPr>
              <a:t>su</a:t>
            </a:r>
            <a:r>
              <a:rPr lang="ca-ES" sz="3200" i="1" dirty="0" smtClean="0">
                <a:solidFill>
                  <a:schemeClr val="bg1"/>
                </a:solidFill>
                <a:effectLst>
                  <a:glow rad="101600">
                    <a:srgbClr val="000000">
                      <a:alpha val="60000"/>
                    </a:srgbClr>
                  </a:glow>
                </a:effectLst>
                <a:latin typeface="Comic Sans MS" pitchFamily="66" charset="0"/>
                <a:cs typeface="+mn-cs"/>
              </a:rPr>
              <a:t> </a:t>
            </a:r>
            <a:endParaRPr lang="ca-ES" sz="3200" i="1" dirty="0" smtClean="0">
              <a:solidFill>
                <a:schemeClr val="bg1"/>
              </a:solidFill>
              <a:effectLst>
                <a:glow rad="101600">
                  <a:srgbClr val="000000">
                    <a:alpha val="60000"/>
                  </a:srgbClr>
                </a:glow>
              </a:effectLst>
              <a:latin typeface="Comic Sans MS" pitchFamily="66" charset="0"/>
              <a:cs typeface="+mn-cs"/>
            </a:endParaRPr>
          </a:p>
          <a:p>
            <a:pPr eaLnBrk="0" hangingPunct="0"/>
            <a:r>
              <a:rPr lang="ca-ES" sz="3200" i="1" dirty="0" err="1" smtClean="0">
                <a:solidFill>
                  <a:schemeClr val="bg1"/>
                </a:solidFill>
                <a:effectLst>
                  <a:glow rad="101600">
                    <a:srgbClr val="000000">
                      <a:alpha val="60000"/>
                    </a:srgbClr>
                  </a:glow>
                </a:effectLst>
                <a:latin typeface="Comic Sans MS" pitchFamily="66" charset="0"/>
                <a:cs typeface="+mn-cs"/>
              </a:rPr>
              <a:t>rebaño</a:t>
            </a:r>
            <a:r>
              <a:rPr lang="ca-ES" sz="3200" i="1" dirty="0" smtClean="0">
                <a:solidFill>
                  <a:schemeClr val="bg1"/>
                </a:solidFill>
                <a:effectLst>
                  <a:glow rad="101600">
                    <a:srgbClr val="000000">
                      <a:alpha val="60000"/>
                    </a:srgbClr>
                  </a:glow>
                </a:effectLst>
                <a:latin typeface="Comic Sans MS" pitchFamily="66" charset="0"/>
                <a:cs typeface="+mn-cs"/>
              </a:rPr>
              <a:t>.  </a:t>
            </a:r>
            <a:endParaRPr lang="ca-ES" sz="2800" i="1" dirty="0" smtClean="0">
              <a:solidFill>
                <a:schemeClr val="bg1"/>
              </a:solidFill>
              <a:effectLst>
                <a:glow rad="101600">
                  <a:srgbClr val="000000">
                    <a:alpha val="60000"/>
                  </a:srgbClr>
                </a:glow>
              </a:effectLst>
              <a:latin typeface="Comic Sans MS" pitchFamily="66" charset="0"/>
            </a:endParaRPr>
          </a:p>
        </p:txBody>
      </p:sp>
      <p:sp>
        <p:nvSpPr>
          <p:cNvPr id="392196" name="Text Box 4"/>
          <p:cNvSpPr txBox="1">
            <a:spLocks noChangeArrowheads="1"/>
          </p:cNvSpPr>
          <p:nvPr/>
        </p:nvSpPr>
        <p:spPr bwMode="auto">
          <a:xfrm>
            <a:off x="1893450" y="5155416"/>
            <a:ext cx="5873695" cy="1077218"/>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0" hangingPunct="0"/>
            <a:r>
              <a:rPr lang="ca-ES" sz="3200" i="1" dirty="0" err="1" smtClean="0">
                <a:solidFill>
                  <a:srgbClr val="FFFFFF"/>
                </a:solidFill>
                <a:effectLst>
                  <a:glow rad="101600">
                    <a:schemeClr val="bg2">
                      <a:lumMod val="10000"/>
                      <a:alpha val="60000"/>
                    </a:schemeClr>
                  </a:glow>
                </a:effectLst>
                <a:latin typeface="Comic Sans MS" pitchFamily="66" charset="0"/>
              </a:rPr>
              <a:t>Nosotros</a:t>
            </a:r>
            <a:r>
              <a:rPr lang="ca-ES" sz="3200" i="1" dirty="0" smtClean="0">
                <a:solidFill>
                  <a:srgbClr val="FFFFFF"/>
                </a:solidFill>
                <a:effectLst>
                  <a:glow rad="101600">
                    <a:schemeClr val="bg2">
                      <a:lumMod val="10000"/>
                      <a:alpha val="60000"/>
                    </a:schemeClr>
                  </a:glow>
                </a:effectLst>
                <a:latin typeface="Comic Sans MS" pitchFamily="66" charset="0"/>
              </a:rPr>
              <a:t> </a:t>
            </a:r>
            <a:r>
              <a:rPr lang="ca-ES" sz="3200" i="1" dirty="0" err="1" smtClean="0">
                <a:solidFill>
                  <a:srgbClr val="FFFFFF"/>
                </a:solidFill>
                <a:effectLst>
                  <a:glow rad="101600">
                    <a:schemeClr val="bg2">
                      <a:lumMod val="10000"/>
                      <a:alpha val="60000"/>
                    </a:schemeClr>
                  </a:glow>
                </a:effectLst>
                <a:latin typeface="Comic Sans MS" pitchFamily="66" charset="0"/>
              </a:rPr>
              <a:t>somos</a:t>
            </a:r>
            <a:r>
              <a:rPr lang="ca-ES" sz="3200" i="1" dirty="0" smtClean="0">
                <a:solidFill>
                  <a:srgbClr val="FFFFFF"/>
                </a:solidFill>
                <a:effectLst>
                  <a:glow rad="101600">
                    <a:schemeClr val="bg2">
                      <a:lumMod val="10000"/>
                      <a:alpha val="60000"/>
                    </a:schemeClr>
                  </a:glow>
                </a:effectLst>
                <a:latin typeface="Comic Sans MS" pitchFamily="66" charset="0"/>
              </a:rPr>
              <a:t> </a:t>
            </a:r>
            <a:r>
              <a:rPr lang="ca-ES" sz="3200" i="1" dirty="0" err="1" smtClean="0">
                <a:solidFill>
                  <a:srgbClr val="FFFFFF"/>
                </a:solidFill>
                <a:effectLst>
                  <a:glow rad="101600">
                    <a:schemeClr val="bg2">
                      <a:lumMod val="10000"/>
                      <a:alpha val="60000"/>
                    </a:schemeClr>
                  </a:glow>
                </a:effectLst>
                <a:latin typeface="Comic Sans MS" pitchFamily="66" charset="0"/>
              </a:rPr>
              <a:t>su</a:t>
            </a:r>
            <a:r>
              <a:rPr lang="ca-ES" sz="3200" i="1" dirty="0" smtClean="0">
                <a:solidFill>
                  <a:srgbClr val="FFFFFF"/>
                </a:solidFill>
                <a:effectLst>
                  <a:glow rad="101600">
                    <a:schemeClr val="bg2">
                      <a:lumMod val="10000"/>
                      <a:alpha val="60000"/>
                    </a:schemeClr>
                  </a:glow>
                </a:effectLst>
                <a:latin typeface="Comic Sans MS" pitchFamily="66" charset="0"/>
              </a:rPr>
              <a:t> </a:t>
            </a:r>
            <a:r>
              <a:rPr lang="ca-ES" sz="3200" i="1" dirty="0" err="1" smtClean="0">
                <a:solidFill>
                  <a:srgbClr val="FFFFFF"/>
                </a:solidFill>
                <a:effectLst>
                  <a:glow rad="101600">
                    <a:schemeClr val="bg2">
                      <a:lumMod val="10000"/>
                      <a:alpha val="60000"/>
                    </a:schemeClr>
                  </a:glow>
                </a:effectLst>
                <a:latin typeface="Comic Sans MS" pitchFamily="66" charset="0"/>
              </a:rPr>
              <a:t>pueblo</a:t>
            </a:r>
            <a:r>
              <a:rPr lang="ca-ES" sz="3200" i="1" dirty="0" smtClean="0">
                <a:solidFill>
                  <a:srgbClr val="FFFFFF"/>
                </a:solidFill>
                <a:effectLst>
                  <a:glow rad="101600">
                    <a:schemeClr val="bg2">
                      <a:lumMod val="10000"/>
                      <a:alpha val="60000"/>
                    </a:schemeClr>
                  </a:glow>
                </a:effectLst>
                <a:latin typeface="Comic Sans MS" pitchFamily="66" charset="0"/>
              </a:rPr>
              <a:t> y </a:t>
            </a:r>
            <a:r>
              <a:rPr lang="ca-ES" sz="3200" i="1" dirty="0" err="1" smtClean="0">
                <a:solidFill>
                  <a:srgbClr val="FFFFFF"/>
                </a:solidFill>
                <a:effectLst>
                  <a:glow rad="101600">
                    <a:schemeClr val="bg2">
                      <a:lumMod val="10000"/>
                      <a:alpha val="60000"/>
                    </a:schemeClr>
                  </a:glow>
                </a:effectLst>
                <a:latin typeface="Comic Sans MS" pitchFamily="66" charset="0"/>
              </a:rPr>
              <a:t>ovejas</a:t>
            </a:r>
            <a:r>
              <a:rPr lang="ca-ES" sz="3200" i="1" dirty="0" smtClean="0">
                <a:solidFill>
                  <a:srgbClr val="FFFFFF"/>
                </a:solidFill>
                <a:effectLst>
                  <a:glow rad="101600">
                    <a:schemeClr val="bg2">
                      <a:lumMod val="10000"/>
                      <a:alpha val="60000"/>
                    </a:schemeClr>
                  </a:glow>
                </a:effectLst>
                <a:latin typeface="Comic Sans MS" pitchFamily="66" charset="0"/>
              </a:rPr>
              <a:t> de </a:t>
            </a:r>
            <a:r>
              <a:rPr lang="ca-ES" sz="3200" i="1" dirty="0" err="1" smtClean="0">
                <a:solidFill>
                  <a:srgbClr val="FFFFFF"/>
                </a:solidFill>
                <a:effectLst>
                  <a:glow rad="101600">
                    <a:schemeClr val="bg2">
                      <a:lumMod val="10000"/>
                      <a:alpha val="60000"/>
                    </a:schemeClr>
                  </a:glow>
                </a:effectLst>
                <a:latin typeface="Comic Sans MS" pitchFamily="66" charset="0"/>
              </a:rPr>
              <a:t>su</a:t>
            </a:r>
            <a:r>
              <a:rPr lang="ca-ES" sz="3200" i="1" dirty="0" smtClean="0">
                <a:solidFill>
                  <a:srgbClr val="FFFFFF"/>
                </a:solidFill>
                <a:effectLst>
                  <a:glow rad="101600">
                    <a:schemeClr val="bg2">
                      <a:lumMod val="10000"/>
                      <a:alpha val="60000"/>
                    </a:schemeClr>
                  </a:glow>
                </a:effectLst>
                <a:latin typeface="Comic Sans MS" pitchFamily="66" charset="0"/>
              </a:rPr>
              <a:t> </a:t>
            </a:r>
            <a:r>
              <a:rPr lang="ca-ES" sz="3200" i="1" dirty="0" err="1" smtClean="0">
                <a:solidFill>
                  <a:srgbClr val="FFFFFF"/>
                </a:solidFill>
                <a:effectLst>
                  <a:glow rad="101600">
                    <a:schemeClr val="bg2">
                      <a:lumMod val="10000"/>
                      <a:alpha val="60000"/>
                    </a:schemeClr>
                  </a:glow>
                </a:effectLst>
                <a:latin typeface="Comic Sans MS" pitchFamily="66" charset="0"/>
              </a:rPr>
              <a:t>rebaño</a:t>
            </a:r>
            <a:r>
              <a:rPr lang="ca-ES" sz="3200" i="1" dirty="0" smtClean="0">
                <a:solidFill>
                  <a:srgbClr val="FFFFFF"/>
                </a:solidFill>
                <a:effectLst>
                  <a:glow rad="101600">
                    <a:schemeClr val="bg2">
                      <a:lumMod val="10000"/>
                      <a:alpha val="60000"/>
                    </a:schemeClr>
                  </a:glow>
                </a:effectLst>
                <a:latin typeface="Comic Sans MS" pitchFamily="66" charset="0"/>
              </a:rPr>
              <a:t>.</a:t>
            </a:r>
            <a:endParaRPr lang="ca-ES" sz="3200" b="1" i="1" dirty="0" smtClean="0">
              <a:solidFill>
                <a:schemeClr val="bg1"/>
              </a:solidFill>
              <a:effectLst>
                <a:glow rad="101600">
                  <a:schemeClr val="bg2">
                    <a:lumMod val="10000"/>
                    <a:alpha val="60000"/>
                  </a:schemeClr>
                </a:glow>
              </a:effectLst>
              <a:latin typeface="Comic Sans MS" pitchFamily="66" charset="0"/>
            </a:endParaRPr>
          </a:p>
        </p:txBody>
      </p:sp>
    </p:spTree>
    <p:extLst>
      <p:ext uri="{BB962C8B-B14F-4D97-AF65-F5344CB8AC3E}">
        <p14:creationId xmlns:p14="http://schemas.microsoft.com/office/powerpoint/2010/main" val="177208894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92195"/>
                                        </p:tgtEl>
                                        <p:attrNameLst>
                                          <p:attrName>style.visibility</p:attrName>
                                        </p:attrNameLst>
                                      </p:cBhvr>
                                      <p:to>
                                        <p:strVal val="visible"/>
                                      </p:to>
                                    </p:set>
                                    <p:anim calcmode="lin" valueType="num">
                                      <p:cBhvr>
                                        <p:cTn id="7" dur="250" fill="hold"/>
                                        <p:tgtEl>
                                          <p:spTgt spid="392195"/>
                                        </p:tgtEl>
                                        <p:attrNameLst>
                                          <p:attrName>ppt_w</p:attrName>
                                        </p:attrNameLst>
                                      </p:cBhvr>
                                      <p:tavLst>
                                        <p:tav tm="0">
                                          <p:val>
                                            <p:strVal val="4/3*#ppt_w"/>
                                          </p:val>
                                        </p:tav>
                                        <p:tav tm="100000">
                                          <p:val>
                                            <p:strVal val="#ppt_w"/>
                                          </p:val>
                                        </p:tav>
                                      </p:tavLst>
                                    </p:anim>
                                    <p:anim calcmode="lin" valueType="num">
                                      <p:cBhvr>
                                        <p:cTn id="8" dur="250" fill="hold"/>
                                        <p:tgtEl>
                                          <p:spTgt spid="392195"/>
                                        </p:tgtEl>
                                        <p:attrNameLst>
                                          <p:attrName>ppt_h</p:attrName>
                                        </p:attrNameLst>
                                      </p:cBhvr>
                                      <p:tavLst>
                                        <p:tav tm="0">
                                          <p:val>
                                            <p:strVal val="4/3*#ppt_h"/>
                                          </p:val>
                                        </p:tav>
                                        <p:tav tm="100000">
                                          <p:val>
                                            <p:strVal val="#ppt_h"/>
                                          </p:val>
                                        </p:tav>
                                      </p:tavLst>
                                    </p:anim>
                                  </p:childTnLst>
                                </p:cTn>
                              </p:par>
                            </p:childTnLst>
                          </p:cTn>
                        </p:par>
                        <p:par>
                          <p:cTn id="9" fill="hold">
                            <p:stCondLst>
                              <p:cond delay="6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392196"/>
                                        </p:tgtEl>
                                        <p:attrNameLst>
                                          <p:attrName>style.visibility</p:attrName>
                                        </p:attrNameLst>
                                      </p:cBhvr>
                                      <p:to>
                                        <p:strVal val="visible"/>
                                      </p:to>
                                    </p:set>
                                    <p:anim calcmode="lin" valueType="num">
                                      <p:cBhvr>
                                        <p:cTn id="12" dur="250" fill="hold"/>
                                        <p:tgtEl>
                                          <p:spTgt spid="392196"/>
                                        </p:tgtEl>
                                        <p:attrNameLst>
                                          <p:attrName>ppt_w</p:attrName>
                                        </p:attrNameLst>
                                      </p:cBhvr>
                                      <p:tavLst>
                                        <p:tav tm="0">
                                          <p:val>
                                            <p:strVal val="4/3*#ppt_w"/>
                                          </p:val>
                                        </p:tav>
                                        <p:tav tm="100000">
                                          <p:val>
                                            <p:strVal val="#ppt_w"/>
                                          </p:val>
                                        </p:tav>
                                      </p:tavLst>
                                    </p:anim>
                                    <p:anim calcmode="lin" valueType="num">
                                      <p:cBhvr>
                                        <p:cTn id="13" dur="250" fill="hold"/>
                                        <p:tgtEl>
                                          <p:spTgt spid="39219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p:bldP spid="39219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63,900 imágenes de Misericordia - Imágenes, fotos y vectores de stock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9509"/>
          <a:stretch/>
        </p:blipFill>
        <p:spPr bwMode="auto">
          <a:xfrm>
            <a:off x="630621" y="675453"/>
            <a:ext cx="7888608" cy="552565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93219" name="Text Box 3"/>
          <p:cNvSpPr txBox="1">
            <a:spLocks noChangeArrowheads="1"/>
          </p:cNvSpPr>
          <p:nvPr/>
        </p:nvSpPr>
        <p:spPr bwMode="auto">
          <a:xfrm>
            <a:off x="785611" y="675453"/>
            <a:ext cx="5173755" cy="2062103"/>
          </a:xfrm>
          <a:prstGeom prst="rect">
            <a:avLst/>
          </a:prstGeom>
          <a:noFill/>
          <a:ln>
            <a:noFill/>
          </a:ln>
          <a:effectLst>
            <a:outerShdw dist="35921" dir="2700000" algn="ctr" rotWithShape="0">
              <a:srgbClr val="090CE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0" hangingPunct="0"/>
            <a:r>
              <a:rPr lang="ca-ES" sz="3200" i="1" dirty="0" smtClean="0">
                <a:solidFill>
                  <a:schemeClr val="bg1"/>
                </a:solidFill>
                <a:effectLst>
                  <a:glow rad="228600">
                    <a:schemeClr val="tx1">
                      <a:lumMod val="95000"/>
                      <a:lumOff val="5000"/>
                      <a:alpha val="40000"/>
                    </a:schemeClr>
                  </a:glow>
                </a:effectLst>
                <a:latin typeface="Comic Sans MS" pitchFamily="66" charset="0"/>
                <a:cs typeface="+mn-cs"/>
              </a:rPr>
              <a:t> El </a:t>
            </a:r>
            <a:r>
              <a:rPr lang="ca-ES" sz="3200" i="1" dirty="0" err="1" smtClean="0">
                <a:solidFill>
                  <a:schemeClr val="bg1"/>
                </a:solidFill>
                <a:effectLst>
                  <a:glow rad="228600">
                    <a:schemeClr val="tx1">
                      <a:lumMod val="95000"/>
                      <a:lumOff val="5000"/>
                      <a:alpha val="40000"/>
                    </a:schemeClr>
                  </a:glow>
                </a:effectLst>
                <a:latin typeface="Comic Sans MS" pitchFamily="66" charset="0"/>
                <a:cs typeface="+mn-cs"/>
              </a:rPr>
              <a:t>Señor</a:t>
            </a:r>
            <a:r>
              <a:rPr lang="ca-ES" sz="3200" i="1" dirty="0" smtClean="0">
                <a:solidFill>
                  <a:schemeClr val="bg1"/>
                </a:solidFill>
                <a:effectLst>
                  <a:glow rad="228600">
                    <a:schemeClr val="tx1">
                      <a:lumMod val="95000"/>
                      <a:lumOff val="5000"/>
                      <a:alpha val="40000"/>
                    </a:schemeClr>
                  </a:glow>
                </a:effectLst>
                <a:latin typeface="Comic Sans MS" pitchFamily="66" charset="0"/>
                <a:cs typeface="+mn-cs"/>
              </a:rPr>
              <a:t> es Bueno, </a:t>
            </a:r>
            <a:r>
              <a:rPr lang="ca-ES" sz="3200" i="1" dirty="0" err="1" smtClean="0">
                <a:solidFill>
                  <a:schemeClr val="bg1"/>
                </a:solidFill>
                <a:effectLst>
                  <a:glow rad="228600">
                    <a:schemeClr val="tx1">
                      <a:lumMod val="95000"/>
                      <a:lumOff val="5000"/>
                      <a:alpha val="40000"/>
                    </a:schemeClr>
                  </a:glow>
                </a:effectLst>
                <a:latin typeface="Comic Sans MS" pitchFamily="66" charset="0"/>
                <a:cs typeface="+mn-cs"/>
              </a:rPr>
              <a:t>su</a:t>
            </a:r>
            <a:r>
              <a:rPr lang="ca-ES" sz="3200" i="1" dirty="0" smtClean="0">
                <a:solidFill>
                  <a:schemeClr val="bg1"/>
                </a:solidFill>
                <a:effectLst>
                  <a:glow rad="228600">
                    <a:schemeClr val="tx1">
                      <a:lumMod val="95000"/>
                      <a:lumOff val="5000"/>
                      <a:alpha val="40000"/>
                    </a:schemeClr>
                  </a:glow>
                </a:effectLst>
                <a:latin typeface="Comic Sans MS" pitchFamily="66" charset="0"/>
                <a:cs typeface="+mn-cs"/>
              </a:rPr>
              <a:t> misericòrdia es eterna, </a:t>
            </a:r>
            <a:r>
              <a:rPr lang="ca-ES" sz="3200" i="1" dirty="0" err="1" smtClean="0">
                <a:solidFill>
                  <a:schemeClr val="bg1"/>
                </a:solidFill>
                <a:effectLst>
                  <a:glow rad="228600">
                    <a:schemeClr val="tx1">
                      <a:lumMod val="95000"/>
                      <a:lumOff val="5000"/>
                      <a:alpha val="40000"/>
                    </a:schemeClr>
                  </a:glow>
                </a:effectLst>
                <a:latin typeface="Comic Sans MS" pitchFamily="66" charset="0"/>
                <a:cs typeface="+mn-cs"/>
              </a:rPr>
              <a:t>su</a:t>
            </a:r>
            <a:r>
              <a:rPr lang="ca-ES" sz="3200" i="1" dirty="0" smtClean="0">
                <a:solidFill>
                  <a:schemeClr val="bg1"/>
                </a:solidFill>
                <a:effectLst>
                  <a:glow rad="228600">
                    <a:schemeClr val="tx1">
                      <a:lumMod val="95000"/>
                      <a:lumOff val="5000"/>
                      <a:alpha val="40000"/>
                    </a:schemeClr>
                  </a:glow>
                </a:effectLst>
                <a:latin typeface="Comic Sans MS" pitchFamily="66" charset="0"/>
                <a:cs typeface="+mn-cs"/>
              </a:rPr>
              <a:t> </a:t>
            </a:r>
            <a:r>
              <a:rPr lang="ca-ES" sz="3200" i="1" dirty="0" err="1" smtClean="0">
                <a:solidFill>
                  <a:schemeClr val="bg1"/>
                </a:solidFill>
                <a:effectLst>
                  <a:glow rad="228600">
                    <a:schemeClr val="tx1">
                      <a:lumMod val="95000"/>
                      <a:lumOff val="5000"/>
                      <a:alpha val="40000"/>
                    </a:schemeClr>
                  </a:glow>
                </a:effectLst>
                <a:latin typeface="Comic Sans MS" pitchFamily="66" charset="0"/>
                <a:cs typeface="+mn-cs"/>
              </a:rPr>
              <a:t>fidelidad</a:t>
            </a:r>
            <a:r>
              <a:rPr lang="ca-ES" sz="3200" i="1" dirty="0" smtClean="0">
                <a:solidFill>
                  <a:schemeClr val="bg1"/>
                </a:solidFill>
                <a:effectLst>
                  <a:glow rad="228600">
                    <a:schemeClr val="tx1">
                      <a:lumMod val="95000"/>
                      <a:lumOff val="5000"/>
                      <a:alpha val="40000"/>
                    </a:schemeClr>
                  </a:glow>
                </a:effectLst>
                <a:latin typeface="Comic Sans MS" pitchFamily="66" charset="0"/>
                <a:cs typeface="+mn-cs"/>
              </a:rPr>
              <a:t> por </a:t>
            </a:r>
            <a:r>
              <a:rPr lang="ca-ES" sz="3200" i="1" dirty="0" err="1" smtClean="0">
                <a:solidFill>
                  <a:schemeClr val="bg1"/>
                </a:solidFill>
                <a:effectLst>
                  <a:glow rad="228600">
                    <a:schemeClr val="tx1">
                      <a:lumMod val="95000"/>
                      <a:lumOff val="5000"/>
                      <a:alpha val="40000"/>
                    </a:schemeClr>
                  </a:glow>
                </a:effectLst>
                <a:latin typeface="Comic Sans MS" pitchFamily="66" charset="0"/>
                <a:cs typeface="+mn-cs"/>
              </a:rPr>
              <a:t>todas</a:t>
            </a:r>
            <a:r>
              <a:rPr lang="ca-ES" sz="3200" i="1" dirty="0" smtClean="0">
                <a:solidFill>
                  <a:schemeClr val="bg1"/>
                </a:solidFill>
                <a:effectLst>
                  <a:glow rad="228600">
                    <a:schemeClr val="tx1">
                      <a:lumMod val="95000"/>
                      <a:lumOff val="5000"/>
                      <a:alpha val="40000"/>
                    </a:schemeClr>
                  </a:glow>
                </a:effectLst>
                <a:latin typeface="Comic Sans MS" pitchFamily="66" charset="0"/>
                <a:cs typeface="+mn-cs"/>
              </a:rPr>
              <a:t> </a:t>
            </a:r>
            <a:r>
              <a:rPr lang="ca-ES" sz="3200" i="1" dirty="0" smtClean="0">
                <a:solidFill>
                  <a:schemeClr val="bg1"/>
                </a:solidFill>
                <a:effectLst>
                  <a:glow rad="228600">
                    <a:schemeClr val="tx1">
                      <a:lumMod val="95000"/>
                      <a:lumOff val="5000"/>
                      <a:alpha val="40000"/>
                    </a:schemeClr>
                  </a:glow>
                </a:effectLst>
                <a:latin typeface="Comic Sans MS" pitchFamily="66" charset="0"/>
                <a:cs typeface="+mn-cs"/>
              </a:rPr>
              <a:t>                           las </a:t>
            </a:r>
            <a:r>
              <a:rPr lang="ca-ES" sz="3200" i="1" dirty="0" err="1" smtClean="0">
                <a:solidFill>
                  <a:schemeClr val="bg1"/>
                </a:solidFill>
                <a:effectLst>
                  <a:glow rad="228600">
                    <a:schemeClr val="tx1">
                      <a:lumMod val="95000"/>
                      <a:lumOff val="5000"/>
                      <a:alpha val="40000"/>
                    </a:schemeClr>
                  </a:glow>
                </a:effectLst>
                <a:latin typeface="Comic Sans MS" pitchFamily="66" charset="0"/>
                <a:cs typeface="+mn-cs"/>
              </a:rPr>
              <a:t>edades</a:t>
            </a:r>
            <a:r>
              <a:rPr lang="ca-ES" sz="3200" i="1" dirty="0" smtClean="0">
                <a:solidFill>
                  <a:schemeClr val="bg1"/>
                </a:solidFill>
                <a:effectLst>
                  <a:glow rad="228600">
                    <a:schemeClr val="tx1">
                      <a:lumMod val="95000"/>
                      <a:lumOff val="5000"/>
                      <a:alpha val="40000"/>
                    </a:schemeClr>
                  </a:glow>
                </a:effectLst>
                <a:latin typeface="Comic Sans MS" pitchFamily="66" charset="0"/>
              </a:rPr>
              <a:t>.</a:t>
            </a:r>
            <a:endParaRPr lang="ca-ES" i="1" dirty="0" smtClean="0">
              <a:solidFill>
                <a:schemeClr val="bg1"/>
              </a:solidFill>
              <a:effectLst>
                <a:glow rad="228600">
                  <a:schemeClr val="tx1">
                    <a:lumMod val="95000"/>
                    <a:lumOff val="5000"/>
                    <a:alpha val="40000"/>
                  </a:schemeClr>
                </a:glow>
              </a:effectLst>
              <a:latin typeface="Comic Sans MS" pitchFamily="66" charset="0"/>
            </a:endParaRPr>
          </a:p>
        </p:txBody>
      </p:sp>
      <p:sp>
        <p:nvSpPr>
          <p:cNvPr id="393220" name="Text Box 4"/>
          <p:cNvSpPr txBox="1">
            <a:spLocks noChangeArrowheads="1"/>
          </p:cNvSpPr>
          <p:nvPr/>
        </p:nvSpPr>
        <p:spPr bwMode="auto">
          <a:xfrm>
            <a:off x="1594907" y="4828739"/>
            <a:ext cx="6119686" cy="1200329"/>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hangingPunct="0"/>
            <a:r>
              <a:rPr lang="ca-ES" sz="3600" i="1" dirty="0" smtClean="0">
                <a:solidFill>
                  <a:srgbClr val="FFFFFF"/>
                </a:solidFill>
                <a:effectLst>
                  <a:glow rad="101600">
                    <a:schemeClr val="tx1">
                      <a:lumMod val="95000"/>
                      <a:lumOff val="5000"/>
                      <a:alpha val="60000"/>
                    </a:schemeClr>
                  </a:glow>
                </a:effectLst>
                <a:latin typeface="Comic Sans MS" pitchFamily="66" charset="0"/>
              </a:rPr>
              <a:t> </a:t>
            </a:r>
            <a:r>
              <a:rPr lang="ca-ES" sz="3600" i="1" dirty="0">
                <a:solidFill>
                  <a:srgbClr val="FFFFFF"/>
                </a:solidFill>
                <a:effectLst>
                  <a:glow rad="101600">
                    <a:schemeClr val="tx1">
                      <a:lumMod val="95000"/>
                      <a:lumOff val="5000"/>
                      <a:alpha val="60000"/>
                    </a:schemeClr>
                  </a:glow>
                </a:effectLst>
                <a:latin typeface="Comic Sans MS" pitchFamily="66" charset="0"/>
              </a:rPr>
              <a:t>El Señor es mi pastor nada me falta</a:t>
            </a:r>
            <a:r>
              <a:rPr lang="ca-ES" sz="3600" i="1" dirty="0" smtClean="0">
                <a:solidFill>
                  <a:srgbClr val="FFFFFF"/>
                </a:solidFill>
                <a:effectLst>
                  <a:glow rad="101600">
                    <a:schemeClr val="tx1">
                      <a:lumMod val="95000"/>
                      <a:lumOff val="5000"/>
                      <a:alpha val="60000"/>
                    </a:schemeClr>
                  </a:glow>
                </a:effectLst>
                <a:latin typeface="Comic Sans MS" pitchFamily="66" charset="0"/>
              </a:rPr>
              <a:t>.</a:t>
            </a:r>
            <a:endParaRPr lang="ca-ES" sz="3600" b="1" i="1" dirty="0" smtClean="0">
              <a:solidFill>
                <a:srgbClr val="FFFFFF"/>
              </a:solidFill>
              <a:effectLst>
                <a:glow rad="101600">
                  <a:schemeClr val="tx1">
                    <a:lumMod val="95000"/>
                    <a:lumOff val="5000"/>
                    <a:alpha val="60000"/>
                  </a:schemeClr>
                </a:glow>
              </a:effectLst>
              <a:latin typeface="Comic Sans MS" pitchFamily="66" charset="0"/>
            </a:endParaRPr>
          </a:p>
        </p:txBody>
      </p:sp>
    </p:spTree>
    <p:extLst>
      <p:ext uri="{BB962C8B-B14F-4D97-AF65-F5344CB8AC3E}">
        <p14:creationId xmlns:p14="http://schemas.microsoft.com/office/powerpoint/2010/main" val="18553644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93219"/>
                                        </p:tgtEl>
                                        <p:attrNameLst>
                                          <p:attrName>style.visibility</p:attrName>
                                        </p:attrNameLst>
                                      </p:cBhvr>
                                      <p:to>
                                        <p:strVal val="visible"/>
                                      </p:to>
                                    </p:set>
                                    <p:anim calcmode="lin" valueType="num">
                                      <p:cBhvr>
                                        <p:cTn id="7" dur="250" fill="hold"/>
                                        <p:tgtEl>
                                          <p:spTgt spid="393219"/>
                                        </p:tgtEl>
                                        <p:attrNameLst>
                                          <p:attrName>ppt_w</p:attrName>
                                        </p:attrNameLst>
                                      </p:cBhvr>
                                      <p:tavLst>
                                        <p:tav tm="0">
                                          <p:val>
                                            <p:strVal val="4/3*#ppt_w"/>
                                          </p:val>
                                        </p:tav>
                                        <p:tav tm="100000">
                                          <p:val>
                                            <p:strVal val="#ppt_w"/>
                                          </p:val>
                                        </p:tav>
                                      </p:tavLst>
                                    </p:anim>
                                    <p:anim calcmode="lin" valueType="num">
                                      <p:cBhvr>
                                        <p:cTn id="8" dur="250" fill="hold"/>
                                        <p:tgtEl>
                                          <p:spTgt spid="393219"/>
                                        </p:tgtEl>
                                        <p:attrNameLst>
                                          <p:attrName>ppt_h</p:attrName>
                                        </p:attrNameLst>
                                      </p:cBhvr>
                                      <p:tavLst>
                                        <p:tav tm="0">
                                          <p:val>
                                            <p:strVal val="4/3*#ppt_h"/>
                                          </p:val>
                                        </p:tav>
                                        <p:tav tm="100000">
                                          <p:val>
                                            <p:strVal val="#ppt_h"/>
                                          </p:val>
                                        </p:tav>
                                      </p:tavLst>
                                    </p:anim>
                                  </p:childTnLst>
                                </p:cTn>
                              </p:par>
                            </p:childTnLst>
                          </p:cTn>
                        </p:par>
                        <p:par>
                          <p:cTn id="9" fill="hold">
                            <p:stCondLst>
                              <p:cond delay="4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393220"/>
                                        </p:tgtEl>
                                        <p:attrNameLst>
                                          <p:attrName>style.visibility</p:attrName>
                                        </p:attrNameLst>
                                      </p:cBhvr>
                                      <p:to>
                                        <p:strVal val="visible"/>
                                      </p:to>
                                    </p:set>
                                    <p:anim calcmode="lin" valueType="num">
                                      <p:cBhvr>
                                        <p:cTn id="12" dur="250" fill="hold"/>
                                        <p:tgtEl>
                                          <p:spTgt spid="393220"/>
                                        </p:tgtEl>
                                        <p:attrNameLst>
                                          <p:attrName>ppt_w</p:attrName>
                                        </p:attrNameLst>
                                      </p:cBhvr>
                                      <p:tavLst>
                                        <p:tav tm="0">
                                          <p:val>
                                            <p:strVal val="4/3*#ppt_w"/>
                                          </p:val>
                                        </p:tav>
                                        <p:tav tm="100000">
                                          <p:val>
                                            <p:strVal val="#ppt_w"/>
                                          </p:val>
                                        </p:tav>
                                      </p:tavLst>
                                    </p:anim>
                                    <p:anim calcmode="lin" valueType="num">
                                      <p:cBhvr>
                                        <p:cTn id="13" dur="250" fill="hold"/>
                                        <p:tgtEl>
                                          <p:spTgt spid="39322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p:bldP spid="3932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290" y="667955"/>
            <a:ext cx="8041919" cy="5488147"/>
          </a:xfrm>
          <a:prstGeom prst="rect">
            <a:avLst/>
          </a:prstGeom>
        </p:spPr>
      </p:pic>
      <p:sp>
        <p:nvSpPr>
          <p:cNvPr id="437250" name="Rectangle 2"/>
          <p:cNvSpPr>
            <a:spLocks noGrp="1" noChangeArrowheads="1"/>
          </p:cNvSpPr>
          <p:nvPr>
            <p:ph type="body" idx="1"/>
          </p:nvPr>
        </p:nvSpPr>
        <p:spPr>
          <a:xfrm>
            <a:off x="1753688" y="1897614"/>
            <a:ext cx="5734340" cy="3956776"/>
          </a:xfrm>
        </p:spPr>
        <p:txBody>
          <a:bodyPr>
            <a:normAutofit/>
          </a:bodyPr>
          <a:lstStyle/>
          <a:p>
            <a:pPr algn="ctr">
              <a:buFontTx/>
              <a:buNone/>
            </a:pPr>
            <a:r>
              <a:rPr lang="es-ES_tradnl" sz="2400" b="1" i="1" dirty="0" smtClean="0">
                <a:solidFill>
                  <a:schemeClr val="accent5">
                    <a:lumMod val="50000"/>
                  </a:schemeClr>
                </a:solidFill>
              </a:rPr>
              <a:t>    Motivación:</a:t>
            </a:r>
          </a:p>
          <a:p>
            <a:pPr algn="ctr">
              <a:buNone/>
            </a:pPr>
            <a:r>
              <a:rPr lang="es-ES_tradnl" dirty="0"/>
              <a:t>En la repetición de oración de noviembre de 1658, san Vicente habla de la importancia de pedir a Dios buenos apóstoles, buenos misioneros que trabajen útilmente en la viña del Señor: </a:t>
            </a:r>
            <a:endParaRPr lang="en-US" dirty="0"/>
          </a:p>
          <a:p>
            <a:pPr algn="ctr">
              <a:buFontTx/>
              <a:buNone/>
            </a:pPr>
            <a:endParaRPr lang="en-US" sz="2400" i="1" dirty="0">
              <a:solidFill>
                <a:schemeClr val="accent5">
                  <a:lumMod val="50000"/>
                </a:schemeClr>
              </a:solidFill>
              <a:effectLst>
                <a:outerShdw blurRad="38100" dist="38100" dir="2700000" algn="tl">
                  <a:srgbClr val="000000">
                    <a:alpha val="43137"/>
                  </a:srgbClr>
                </a:outerShdw>
              </a:effectLst>
              <a:latin typeface="Adobe Garamond Pro Bold" pitchFamily="18"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0951" y="3348031"/>
            <a:ext cx="1125964" cy="1922981"/>
          </a:xfrm>
          <a:prstGeom prst="flowChartMultidocument">
            <a:avLst/>
          </a:prstGeom>
          <a:ln>
            <a:solidFill>
              <a:srgbClr val="FFFF00"/>
            </a:solidFill>
          </a:ln>
        </p:spPr>
      </p:pic>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b="5523"/>
          <a:stretch/>
        </p:blipFill>
        <p:spPr>
          <a:xfrm>
            <a:off x="760951" y="800285"/>
            <a:ext cx="3654931" cy="944528"/>
          </a:xfrm>
          <a:prstGeom prst="roundRect">
            <a:avLst/>
          </a:prstGeom>
        </p:spPr>
      </p:pic>
    </p:spTree>
    <p:extLst>
      <p:ext uri="{BB962C8B-B14F-4D97-AF65-F5344CB8AC3E}">
        <p14:creationId xmlns:p14="http://schemas.microsoft.com/office/powerpoint/2010/main" val="1230227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37250">
                                            <p:txEl>
                                              <p:pRg st="0" end="0"/>
                                            </p:txEl>
                                          </p:spTgt>
                                        </p:tgtEl>
                                        <p:attrNameLst>
                                          <p:attrName>style.visibility</p:attrName>
                                        </p:attrNameLst>
                                      </p:cBhvr>
                                      <p:to>
                                        <p:strVal val="visible"/>
                                      </p:to>
                                    </p:set>
                                    <p:anim calcmode="lin" valueType="num">
                                      <p:cBhvr>
                                        <p:cTn id="7" dur="500" fill="hold"/>
                                        <p:tgtEl>
                                          <p:spTgt spid="43725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3725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3725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3725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37250">
                                            <p:txEl>
                                              <p:pRg st="0" end="0"/>
                                            </p:txEl>
                                          </p:spTgt>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37250">
                                            <p:txEl>
                                              <p:pRg st="1" end="1"/>
                                            </p:txEl>
                                          </p:spTgt>
                                        </p:tgtEl>
                                        <p:attrNameLst>
                                          <p:attrName>style.visibility</p:attrName>
                                        </p:attrNameLst>
                                      </p:cBhvr>
                                      <p:to>
                                        <p:strVal val="visible"/>
                                      </p:to>
                                    </p:set>
                                    <p:anim calcmode="lin" valueType="num">
                                      <p:cBhvr>
                                        <p:cTn id="15" dur="500" fill="hold"/>
                                        <p:tgtEl>
                                          <p:spTgt spid="43725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37250">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43725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3725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372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71/0f/df/710fdf3a264556239ef22ca8e0aa55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90" y="683601"/>
            <a:ext cx="7864210" cy="549648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72739" name="Rectangle 3"/>
          <p:cNvSpPr>
            <a:spLocks noGrp="1" noChangeArrowheads="1"/>
          </p:cNvSpPr>
          <p:nvPr>
            <p:ph type="subTitle" idx="1"/>
          </p:nvPr>
        </p:nvSpPr>
        <p:spPr>
          <a:xfrm>
            <a:off x="1277018" y="1100152"/>
            <a:ext cx="6650554" cy="5036586"/>
          </a:xfrm>
          <a:noFill/>
        </p:spPr>
        <p:txBody>
          <a:bodyPr>
            <a:noAutofit/>
          </a:bodyPr>
          <a:lstStyle/>
          <a:p>
            <a:pPr>
              <a:lnSpc>
                <a:spcPct val="80000"/>
              </a:lnSpc>
            </a:pPr>
            <a:r>
              <a:rPr lang="es-ES" i="1" dirty="0" smtClean="0">
                <a:solidFill>
                  <a:schemeClr val="bg1"/>
                </a:solidFill>
                <a:effectLst>
                  <a:glow rad="101600">
                    <a:srgbClr val="000000"/>
                  </a:glow>
                  <a:outerShdw blurRad="38100" dist="38100" dir="2700000" algn="tl">
                    <a:srgbClr val="000000"/>
                  </a:outerShdw>
                </a:effectLst>
                <a:latin typeface="Arial Narrow" panose="020B0606020202030204" pitchFamily="34" charset="0"/>
              </a:rPr>
              <a:t>“Hoy se trata de la elección que nuestro Señor hizo de sus apóstoles. Pues bien, ¡había tantas cosas y tan hermosas que meditar en este tema! Doce pobres campesinos, pobres pecadores fueron escogidos para convertir y trastornar a todo el mundo, para derribar toda la idolatría, etcétera. Escogió solamente a doce, y no más. Se podía considerar en esta meditación la mucha necesidad que tiene la Iglesia de buenos sacerdotes, de buenos operarios. Hay muchos, es verdad; pero entre ese número hay bastantes que no son buenos ni tienen las cualidades que deberían tener para trabajar útilmente en la viña de nuestro Señor; entre ellos hay no pocos viciosos. Pídanle, pues, a Dios, hermanos míos, que envíe buenos operarios, buenos sacerdotes, a su Iglesia, buenos misioneros a la compañía; pero que sean buenos de verdad y bien escogidos. (XI, 374)</a:t>
            </a:r>
            <a:endParaRPr lang="es-PE" i="1" dirty="0">
              <a:solidFill>
                <a:schemeClr val="bg1"/>
              </a:solidFill>
              <a:effectLst>
                <a:glow rad="101600">
                  <a:srgbClr val="000000"/>
                </a:glow>
                <a:outerShdw blurRad="38100" dist="38100" dir="2700000" algn="tl">
                  <a:srgbClr val="000000"/>
                </a:outerShdw>
              </a:effectLst>
              <a:latin typeface="Arial Narrow" panose="020B0606020202030204" pitchFamily="34" charset="0"/>
            </a:endParaRPr>
          </a:p>
        </p:txBody>
      </p:sp>
      <p:sp>
        <p:nvSpPr>
          <p:cNvPr id="9" name="Rectangle 3"/>
          <p:cNvSpPr txBox="1">
            <a:spLocks noChangeArrowheads="1"/>
          </p:cNvSpPr>
          <p:nvPr/>
        </p:nvSpPr>
        <p:spPr>
          <a:xfrm>
            <a:off x="2068311" y="3411773"/>
            <a:ext cx="3863662" cy="413344"/>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endParaRPr lang="es-PE" sz="2800" i="1" dirty="0" smtClean="0">
              <a:solidFill>
                <a:schemeClr val="bg1"/>
              </a:solidFill>
              <a:effectLst>
                <a:outerShdw blurRad="38100" dist="38100" dir="2700000" algn="tl">
                  <a:srgbClr val="000000"/>
                </a:outerShdw>
              </a:effectLst>
              <a:latin typeface="Arial Narrow" panose="020B0606020202030204" pitchFamily="34" charset="0"/>
            </a:endParaRPr>
          </a:p>
        </p:txBody>
      </p:sp>
    </p:spTree>
    <p:extLst>
      <p:ext uri="{BB962C8B-B14F-4D97-AF65-F5344CB8AC3E}">
        <p14:creationId xmlns:p14="http://schemas.microsoft.com/office/powerpoint/2010/main" val="38809591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9">
                                            <p:txEl>
                                              <p:pRg st="0" end="0"/>
                                            </p:txEl>
                                          </p:spTgt>
                                        </p:tgtEl>
                                        <p:attrNameLst>
                                          <p:attrName>ppt_x</p:attrName>
                                        </p:attrNameLst>
                                      </p:cBhvr>
                                    </p:anim>
                                    <p:anim from="0" to="-1.0" calcmode="lin" valueType="num">
                                      <p:cBhvr>
                                        <p:cTn id="8" dur="200" decel="50000" autoRev="1" fill="hold">
                                          <p:stCondLst>
                                            <p:cond delay="600"/>
                                          </p:stCondLst>
                                        </p:cTn>
                                        <p:tgtEl>
                                          <p:spTgt spid="9">
                                            <p:txEl>
                                              <p:pRg st="0" end="0"/>
                                            </p:txEl>
                                          </p:spTgt>
                                        </p:tgtEl>
                                        <p:attrNameLst>
                                          <p:attrName>xshear</p:attrName>
                                        </p:attrNameLst>
                                      </p:cBhvr>
                                    </p:anim>
                                    <p:animScale>
                                      <p:cBhvr>
                                        <p:cTn id="9" dur="200" decel="100000" autoRev="1" fill="hold">
                                          <p:stCondLst>
                                            <p:cond delay="600"/>
                                          </p:stCondLst>
                                        </p:cTn>
                                        <p:tgtEl>
                                          <p:spTgt spid="9">
                                            <p:txEl>
                                              <p:pRg st="0" end="0"/>
                                            </p:txEl>
                                          </p:spTgt>
                                        </p:tgtEl>
                                      </p:cBhvr>
                                      <p:from x="100000" y="100000"/>
                                      <p:to x="80000" y="100000"/>
                                    </p:animScale>
                                    <p:anim by="(#ppt_h/3+#ppt_w*0.1)" calcmode="lin" valueType="num">
                                      <p:cBhvr additive="sum">
                                        <p:cTn id="10" dur="200" decel="100000" autoRev="1" fill="hold">
                                          <p:stCondLst>
                                            <p:cond delay="600"/>
                                          </p:stCondLst>
                                        </p:cTn>
                                        <p:tgtEl>
                                          <p:spTgt spid="9">
                                            <p:txEl>
                                              <p:pRg st="0" end="0"/>
                                            </p:txEl>
                                          </p:spTgt>
                                        </p:tgtEl>
                                        <p:attrNameLst>
                                          <p:attrName>ppt_x</p:attrName>
                                        </p:attrNameLst>
                                      </p:cBhvr>
                                    </p:anim>
                                  </p:childTnLst>
                                </p:cTn>
                              </p:par>
                            </p:childTnLst>
                          </p:cTn>
                        </p:par>
                        <p:par>
                          <p:cTn id="11" fill="hold">
                            <p:stCondLst>
                              <p:cond delay="10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372739"/>
                                        </p:tgtEl>
                                        <p:attrNameLst>
                                          <p:attrName>style.visibility</p:attrName>
                                        </p:attrNameLst>
                                      </p:cBhvr>
                                      <p:to>
                                        <p:strVal val="visible"/>
                                      </p:to>
                                    </p:set>
                                    <p:anim calcmode="lin" valueType="num">
                                      <p:cBhvr>
                                        <p:cTn id="14" dur="500" fill="hold"/>
                                        <p:tgtEl>
                                          <p:spTgt spid="372739"/>
                                        </p:tgtEl>
                                        <p:attrNameLst>
                                          <p:attrName>ppt_w</p:attrName>
                                        </p:attrNameLst>
                                      </p:cBhvr>
                                      <p:tavLst>
                                        <p:tav tm="0">
                                          <p:val>
                                            <p:fltVal val="0"/>
                                          </p:val>
                                        </p:tav>
                                        <p:tav tm="100000">
                                          <p:val>
                                            <p:strVal val="#ppt_w"/>
                                          </p:val>
                                        </p:tav>
                                      </p:tavLst>
                                    </p:anim>
                                    <p:anim calcmode="lin" valueType="num">
                                      <p:cBhvr>
                                        <p:cTn id="15" dur="500" fill="hold"/>
                                        <p:tgtEl>
                                          <p:spTgt spid="372739"/>
                                        </p:tgtEl>
                                        <p:attrNameLst>
                                          <p:attrName>ppt_h</p:attrName>
                                        </p:attrNameLst>
                                      </p:cBhvr>
                                      <p:tavLst>
                                        <p:tav tm="0">
                                          <p:val>
                                            <p:fltVal val="0"/>
                                          </p:val>
                                        </p:tav>
                                        <p:tav tm="100000">
                                          <p:val>
                                            <p:strVal val="#ppt_h"/>
                                          </p:val>
                                        </p:tav>
                                      </p:tavLst>
                                    </p:anim>
                                    <p:anim calcmode="lin" valueType="num">
                                      <p:cBhvr>
                                        <p:cTn id="16" dur="500" fill="hold"/>
                                        <p:tgtEl>
                                          <p:spTgt spid="372739"/>
                                        </p:tgtEl>
                                        <p:attrNameLst>
                                          <p:attrName>style.rotation</p:attrName>
                                        </p:attrNameLst>
                                      </p:cBhvr>
                                      <p:tavLst>
                                        <p:tav tm="0">
                                          <p:val>
                                            <p:fltVal val="90"/>
                                          </p:val>
                                        </p:tav>
                                        <p:tav tm="100000">
                                          <p:val>
                                            <p:fltVal val="0"/>
                                          </p:val>
                                        </p:tav>
                                      </p:tavLst>
                                    </p:anim>
                                    <p:animEffect transition="in" filter="fade">
                                      <p:cBhvr>
                                        <p:cTn id="17" dur="500"/>
                                        <p:tgtEl>
                                          <p:spTgt spid="372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Esto contiene una imagen de: Vector Gold Pattern Frame White Graffiti On Red Background Creative Wallpaper Image For Free Download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17" y="631479"/>
            <a:ext cx="8021304" cy="5565398"/>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81954" name="Rectangle 2"/>
          <p:cNvSpPr>
            <a:spLocks noGrp="1" noChangeArrowheads="1"/>
          </p:cNvSpPr>
          <p:nvPr>
            <p:ph type="title"/>
          </p:nvPr>
        </p:nvSpPr>
        <p:spPr>
          <a:xfrm>
            <a:off x="3239107" y="1310272"/>
            <a:ext cx="2976204" cy="778213"/>
          </a:xfrm>
        </p:spPr>
        <p:txBody>
          <a:bodyPr>
            <a:normAutofit fontScale="90000"/>
          </a:bodyPr>
          <a:lstStyle/>
          <a:p>
            <a:r>
              <a:rPr lang="es-ES_tradnl" b="1" dirty="0">
                <a:solidFill>
                  <a:schemeClr val="bg1"/>
                </a:solidFill>
                <a:effectLst>
                  <a:outerShdw blurRad="38100" dist="38100" dir="2700000" algn="tl">
                    <a:srgbClr val="000000">
                      <a:alpha val="43137"/>
                    </a:srgbClr>
                  </a:outerShdw>
                </a:effectLst>
                <a:latin typeface="Arial Narrow" panose="020B0606020202030204" pitchFamily="34" charset="0"/>
              </a:rPr>
              <a:t>Compromiso:</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381955" name="Rectangle 3"/>
          <p:cNvSpPr>
            <a:spLocks noGrp="1" noChangeArrowheads="1"/>
          </p:cNvSpPr>
          <p:nvPr>
            <p:ph type="body" idx="1"/>
          </p:nvPr>
        </p:nvSpPr>
        <p:spPr>
          <a:xfrm>
            <a:off x="1881920" y="1993887"/>
            <a:ext cx="5564458" cy="3345365"/>
          </a:xfrm>
        </p:spPr>
        <p:txBody>
          <a:bodyPr>
            <a:normAutofit/>
          </a:bodyPr>
          <a:lstStyle/>
          <a:p>
            <a:pPr marL="0" indent="0" algn="ctr">
              <a:buNone/>
            </a:pPr>
            <a:r>
              <a:rPr lang="es-ES" b="1" i="1" dirty="0" smtClean="0">
                <a:solidFill>
                  <a:schemeClr val="bg1"/>
                </a:solidFill>
                <a:effectLst>
                  <a:glow rad="101600">
                    <a:schemeClr val="tx1">
                      <a:lumMod val="95000"/>
                      <a:lumOff val="5000"/>
                      <a:alpha val="60000"/>
                    </a:schemeClr>
                  </a:glow>
                </a:effectLst>
                <a:latin typeface="Arial Narrow" panose="020B0606020202030204" pitchFamily="34" charset="0"/>
                <a:ea typeface="Adobe Fan Heiti Std B" pitchFamily="34" charset="-128"/>
              </a:rPr>
              <a:t>•Poner </a:t>
            </a:r>
            <a:r>
              <a:rPr lang="es-ES" b="1" i="1" dirty="0">
                <a:solidFill>
                  <a:schemeClr val="bg1"/>
                </a:solidFill>
                <a:effectLst>
                  <a:glow rad="101600">
                    <a:schemeClr val="tx1">
                      <a:lumMod val="95000"/>
                      <a:lumOff val="5000"/>
                      <a:alpha val="60000"/>
                    </a:schemeClr>
                  </a:glow>
                </a:effectLst>
                <a:latin typeface="Arial Narrow" panose="020B0606020202030204" pitchFamily="34" charset="0"/>
                <a:ea typeface="Adobe Fan Heiti Std B" pitchFamily="34" charset="-128"/>
              </a:rPr>
              <a:t>al servicio del Reino los dones que Dios te ha dado para colaborar en la edificación del mismo. Luego de pensar un compromiso concreto para la semana, escribir el nombre en el papelito y colocarlo junto con los nombres de los Apóstoles que aparecen en la ambientación.</a:t>
            </a:r>
            <a:endParaRPr lang="es-ES_tradnl" b="1" i="1" dirty="0" smtClean="0">
              <a:solidFill>
                <a:schemeClr val="bg1"/>
              </a:solidFill>
              <a:effectLst>
                <a:glow rad="101600">
                  <a:schemeClr val="tx1">
                    <a:lumMod val="95000"/>
                    <a:lumOff val="5000"/>
                    <a:alpha val="60000"/>
                  </a:schemeClr>
                </a:glow>
              </a:effectLst>
              <a:latin typeface="Arial Narrow" panose="020B0606020202030204" pitchFamily="34" charset="0"/>
              <a:ea typeface="Adobe Fan Heiti Std B" pitchFamily="34" charset="-128"/>
            </a:endParaRPr>
          </a:p>
        </p:txBody>
      </p:sp>
    </p:spTree>
    <p:extLst>
      <p:ext uri="{BB962C8B-B14F-4D97-AF65-F5344CB8AC3E}">
        <p14:creationId xmlns:p14="http://schemas.microsoft.com/office/powerpoint/2010/main" val="180956630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81954"/>
                                        </p:tgtEl>
                                        <p:attrNameLst>
                                          <p:attrName>style.visibility</p:attrName>
                                        </p:attrNameLst>
                                      </p:cBhvr>
                                      <p:to>
                                        <p:strVal val="visible"/>
                                      </p:to>
                                    </p:set>
                                    <p:anim calcmode="lin" valueType="num">
                                      <p:cBhvr>
                                        <p:cTn id="7" dur="500" fill="hold"/>
                                        <p:tgtEl>
                                          <p:spTgt spid="38195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81954"/>
                                        </p:tgtEl>
                                        <p:attrNameLst>
                                          <p:attrName>ppt_y</p:attrName>
                                        </p:attrNameLst>
                                      </p:cBhvr>
                                      <p:tavLst>
                                        <p:tav tm="0">
                                          <p:val>
                                            <p:strVal val="#ppt_y"/>
                                          </p:val>
                                        </p:tav>
                                        <p:tav tm="100000">
                                          <p:val>
                                            <p:strVal val="#ppt_y"/>
                                          </p:val>
                                        </p:tav>
                                      </p:tavLst>
                                    </p:anim>
                                    <p:anim calcmode="lin" valueType="num">
                                      <p:cBhvr>
                                        <p:cTn id="9" dur="500" fill="hold"/>
                                        <p:tgtEl>
                                          <p:spTgt spid="38195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8195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81954"/>
                                        </p:tgtEl>
                                      </p:cBhvr>
                                    </p:animEffect>
                                  </p:childTnLst>
                                </p:cTn>
                              </p:par>
                            </p:childTnLst>
                          </p:cTn>
                        </p:par>
                        <p:par>
                          <p:cTn id="12" fill="hold" nodeType="afterGroup">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81955">
                                            <p:txEl>
                                              <p:pRg st="0" end="0"/>
                                            </p:txEl>
                                          </p:spTgt>
                                        </p:tgtEl>
                                        <p:attrNameLst>
                                          <p:attrName>style.visibility</p:attrName>
                                        </p:attrNameLst>
                                      </p:cBhvr>
                                      <p:to>
                                        <p:strVal val="visible"/>
                                      </p:to>
                                    </p:set>
                                    <p:anim calcmode="lin" valueType="num">
                                      <p:cBhvr>
                                        <p:cTn id="15" dur="500" fill="hold"/>
                                        <p:tgtEl>
                                          <p:spTgt spid="38195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81955">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8195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8195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819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p:bldP spid="38195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3037"/>
          <a:stretch/>
        </p:blipFill>
        <p:spPr>
          <a:xfrm>
            <a:off x="693324" y="780542"/>
            <a:ext cx="7869137" cy="5462618"/>
          </a:xfrm>
          <a:prstGeom prst="rect">
            <a:avLst/>
          </a:prstGeom>
          <a:scene3d>
            <a:camera prst="orthographicFront"/>
            <a:lightRig rig="threePt" dir="t"/>
          </a:scene3d>
          <a:sp3d>
            <a:bevelT/>
          </a:sp3d>
        </p:spPr>
      </p:pic>
      <p:sp>
        <p:nvSpPr>
          <p:cNvPr id="6" name="Text Box 9"/>
          <p:cNvSpPr txBox="1">
            <a:spLocks noChangeArrowheads="1"/>
          </p:cNvSpPr>
          <p:nvPr/>
        </p:nvSpPr>
        <p:spPr bwMode="auto">
          <a:xfrm>
            <a:off x="3147842" y="726852"/>
            <a:ext cx="530247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s-ES" sz="2400" b="1" dirty="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Hoy me doy cuenta Señor de la necesidad de que </a:t>
            </a:r>
            <a:r>
              <a:rPr lang="es-ES" sz="2400" b="1" dirty="0" err="1" smtClean="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otrostambién</a:t>
            </a:r>
            <a:r>
              <a:rPr lang="es-ES" sz="2400" b="1" dirty="0" smtClean="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 </a:t>
            </a:r>
            <a:r>
              <a:rPr lang="es-ES" sz="2400" b="1" dirty="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sean guiados, y me siento llamado a ser su guía, </a:t>
            </a:r>
            <a:r>
              <a:rPr lang="es-ES" sz="2400" b="1" dirty="0" smtClean="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para enseñarles </a:t>
            </a:r>
            <a:r>
              <a:rPr lang="es-ES" sz="2400" b="1" dirty="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tus </a:t>
            </a:r>
            <a:r>
              <a:rPr lang="es-ES" sz="2400" b="1" dirty="0" err="1" smtClean="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caminos.Quiero</a:t>
            </a:r>
            <a:r>
              <a:rPr lang="es-ES" sz="2400" b="1" dirty="0" smtClean="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 </a:t>
            </a:r>
            <a:r>
              <a:rPr lang="es-ES" sz="2400" b="1" dirty="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ser parte de la construcción de tu reino aquí en </a:t>
            </a:r>
            <a:r>
              <a:rPr lang="es-ES" sz="2400" b="1" dirty="0" err="1" smtClean="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latierra</a:t>
            </a:r>
            <a:r>
              <a:rPr lang="es-ES" sz="2400" b="1" dirty="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 quiero que mi vida sea una edificación para que los </a:t>
            </a:r>
            <a:r>
              <a:rPr lang="es-ES" sz="2400" b="1" dirty="0" err="1" smtClean="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demásviendo</a:t>
            </a:r>
            <a:r>
              <a:rPr lang="es-ES" sz="2400" b="1" dirty="0" smtClean="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 </a:t>
            </a:r>
            <a:r>
              <a:rPr lang="es-ES" sz="2400" b="1" dirty="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mi testimonio, puedan creer en tu </a:t>
            </a:r>
            <a:r>
              <a:rPr lang="es-ES" sz="2400" b="1" dirty="0" err="1" smtClean="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amor.Hoy</a:t>
            </a:r>
            <a:r>
              <a:rPr lang="es-ES" sz="2400" b="1" dirty="0" smtClean="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 </a:t>
            </a:r>
            <a:r>
              <a:rPr lang="es-ES" sz="2400" b="1" dirty="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me uno Señor a los apóstoles que sin miedo se </a:t>
            </a:r>
            <a:r>
              <a:rPr lang="es-ES" sz="2400" b="1" dirty="0" smtClean="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fueron por </a:t>
            </a:r>
            <a:r>
              <a:rPr lang="es-ES" sz="2400" b="1" dirty="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el mundo a predicar tus maravillas, a enseñar a los pueblos </a:t>
            </a:r>
            <a:r>
              <a:rPr lang="es-ES" sz="2400" b="1" dirty="0" smtClean="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tu palabra</a:t>
            </a:r>
            <a:r>
              <a:rPr lang="es-ES" sz="2400" b="1" dirty="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 Dame la fuerza de tu Espíritu, porque </a:t>
            </a:r>
            <a:r>
              <a:rPr lang="es-ES" sz="2400" b="1" dirty="0" err="1" smtClean="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contigoSeñor</a:t>
            </a:r>
            <a:r>
              <a:rPr lang="es-ES" sz="2400" b="1" dirty="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 podré vencer las adversidades que encuentre por delante</a:t>
            </a:r>
            <a:r>
              <a:rPr lang="es-ES" sz="2400" b="1" dirty="0" smtClean="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rPr>
              <a:t>. Amén.</a:t>
            </a:r>
            <a:endParaRPr lang="es-ES" sz="2400" b="1" dirty="0">
              <a:solidFill>
                <a:schemeClr val="bg1"/>
              </a:solidFill>
              <a:effectLst>
                <a:glow rad="101600">
                  <a:srgbClr val="000000">
                    <a:alpha val="60000"/>
                  </a:srgbClr>
                </a:glow>
                <a:outerShdw blurRad="50800" dist="50800" dir="18900000" algn="bl" rotWithShape="0">
                  <a:prstClr val="black"/>
                </a:outerShdw>
              </a:effectLst>
              <a:latin typeface="Arial Narrow" panose="020B0606020202030204" pitchFamily="34" charset="0"/>
              <a:cs typeface="Times New Roman"/>
            </a:endParaRPr>
          </a:p>
        </p:txBody>
      </p:sp>
      <p:sp>
        <p:nvSpPr>
          <p:cNvPr id="2" name="Rectángulo 1"/>
          <p:cNvSpPr/>
          <p:nvPr/>
        </p:nvSpPr>
        <p:spPr>
          <a:xfrm>
            <a:off x="693324" y="780542"/>
            <a:ext cx="2454518" cy="523220"/>
          </a:xfrm>
          <a:prstGeom prst="rect">
            <a:avLst/>
          </a:prstGeom>
        </p:spPr>
        <p:txBody>
          <a:bodyPr wrap="none">
            <a:spAutoFit/>
          </a:bodyPr>
          <a:lstStyle/>
          <a:p>
            <a:r>
              <a:rPr lang="es-ES_tradnl" sz="2800" dirty="0">
                <a:solidFill>
                  <a:schemeClr val="bg1"/>
                </a:solidFill>
                <a:latin typeface="Franklin Gothic Heavy" panose="020B0903020102020204" pitchFamily="34" charset="0"/>
                <a:ea typeface="Times New Roman" panose="02020603050405020304" pitchFamily="18" charset="0"/>
                <a:cs typeface="Arial" panose="020B0604020202020204" pitchFamily="34" charset="0"/>
              </a:rPr>
              <a:t>Oración final </a:t>
            </a:r>
            <a:endParaRPr lang="es-PE" sz="2800" dirty="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217208039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1"/>
                                          </p:val>
                                        </p:tav>
                                        <p:tav tm="100000">
                                          <p:val>
                                            <p:strVal val="#ppt_x"/>
                                          </p:val>
                                        </p:tav>
                                      </p:tavLst>
                                    </p:anim>
                                    <p:anim calcmode="lin" valueType="num">
                                      <p:cBhvr>
                                        <p:cTn id="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g;base64,/9j/4AAQSkZJRgABAQAAAQABAAD/2wCEAAkGBhQSERUUExQWFRQWGBgXGBcYFxccFxodFRcXFxcXGhcYHCYeFxojGhcYHy8gIycpLCwsFR8xNTAqNSYrLCkBCQoKDgwOGg8PGiwkHyQsKSksLCwsLCwsLCwsLCwsLCwsLCwsLCwsLCwsLCwsLCwsLCwsLCwsLCwsLCksKSwsLP/AABEIAQgAvwMBIgACEQEDEQH/xAAcAAACAgMBAQAAAAAAAAAAAAAEBQMGAAECBwj/xAA8EAABAwIEAwUHAgYBBAMAAAABAAIRAyEEBRIxQVFhBiJxgaETMpGxwdHwQuEUFSNSYvGSBzNyghaywv/EABoBAAIDAQEAAAAAAAAAAAAAAAMEAQIFAAb/xAAvEQACAgEEAQMCBAYDAAAAAAAAAQIDEQQSITFBEyJRBWEyobHwFCNxwdHxM0KR/9oADAMBAAIRAxEAPwC2t7Snmo6/awtbPHgFXKriGz68B4oAPc82FuHVZnqyXYxtTLTR7UvLonxTejn54/BVTB4OILt0fRpF7ob8eAQJ6mWeC2xFipZ455gf6R/8ygJXhcK2m23mea1WqT4KrvsXZRpPoOdnJXDs8KVVHwoCi1avnkpKA6/n5W255JhK6TGkXsfO6FxDnMcC1siYINifAzY+S0oQnZHMWgDmo8MstPMSVx/NDEi6U4Wv7QaQdLoMkbt4A/lkHic3p0A1j3XNm296ImOqF6d7jnHOfyLepDP2Hjs7iyjGedUjLy50uETsINvhv+yJ0ADrwt95hGdVkVltEKyL6Q2/my5OapMFp5WfO+SfAdRGxzNcnMgUnc9QvqKFqpHOIZjc0LUnq9oSHRb4reJqyCCqlm1Am4NwiLUM5RLJU7RN5oLEdoGzEqj4rGO3nxQ9CqXGSboytkTtRdKudtPFC1M3HNVSvWI2ULcUZRVZkq4np1YF8Se6LkcPNFYchqWuJJAB7o9T9Uww9IndZ17zILXHCGGF7zgL3MWVjwuHDRAEfnNL8my+Ic4eA4pjXq8kvFJcs6by8I1VqcEO4rZKjKWsm5MhYNFRuYpBfZTU6cb7qsE5Ms2kiKjhuLtuSDx+E1S5pLXDYzx5X4JndQV2rRr1DqfseALgp9i7DYvENmWsZt3okG9xAcIn8CCqsrPraqbWvaHSS6O53REczummKaXCAJshsDTLBewMHzWx/Ev0XPK3fAr6eJ7fB1TwTruc7UfBTNeEbTuELiKEXCzbNTOX4mMRrS6OZWnOXLXLoj4JNvcHInod4RL0PUCtFJFGCVUgzZulpKf1glmYYT2jCOatlZOR55jW780HRxOk7J1j8K5pIcIcJ8DO5SWthiE3BolhFauI8UFxsoS+CpWVgi7Wjkz2XA4CeHgrDgcrAu74fm6lw+HawW3UrqpWa/lkufwTPqRYKIlchy6lVXPRRsjJXBuunpVmfavD4QxVf3gJ0NGp3SeDekkLoadzZXfgdMZp3H5C7BVap/8AUXC1gI9oLxenYdTpJgdU/o1w4BzSCCLEbFM2wVa4RWOW+SVzkO9SucoBuk+3kYS4NOUTONuJUrhZR09z+cVK7OZJRqRZSbqAbqXUrz5fJXJCaF7JgMMIjcIR+Np0u89wHKUK7PKjqeulSLrkXIhMU055wUlIlxOEi4uPkg4Qj+09RrgKopsHEgmR5SRHWUdVqscA9jgQfrsrTo2vKOU8rAFiGIB4TR6Be26FjkkSZplwqN5HgVVsVlZFnBXisEtxTJRkjkzz3H4Ig2QDd1Zs2wh1FJ3YaExGWFyW7Po/WNgQSuC1LOzuFLiahOxTkiN1lyIccPBwGrRpzZdOWU6kKK5c4IkuBN20zV2Ew4FOPb1naKc7Dm63KQPFwVTyfLaTwNcvq1SbucbniT7pIEKzdusY1misQXGmx0DqT6bC/wDik3/T7BF1WrWrFvtCAKcXaxh71p2kuG60eo8f7IjEtGF7IYWiA5tMl0e8SfkIA+CQYXEOwuP9iHF1HEantab+zewDVB5OkE9fV5/CVm+1e6q0nQ4Uw01C2Wtc4Oc1ziJmNhsOqquRNrfx9E1yKgbSe6dRJ74gEk7SWzpG3kqbeHlln0XZ6ja1duM9FopCQSJHVFlpn3+akdcDguJA+vxUx7KPowBaAm3VQ1cTLS7bgBIBJNrA7xPyWsM+GgnePz86K0lyQuERx7SpUoyGj2Y1ARJBJbJ5G2+9wu3YAUqZAJLReOJ3tZVvGsrsxU0H6fatgufGnUJcBOkwI5gzKIzU4sksZXpgBjdUgt7xaNTgQDLd+6fitCEsYwym3INmuLolkgt0/wCWsC97cdW5jiEnyPNqbawGpsA7gu59ZJUWaZfVDP6Jc4AgapDWuIBJ7p3aOg5qLJsN/UBqOhwggta0Cb30xBvF+oTilFw5YJxafB6DXg3HFLq+6OmwkyY38kDXKzHgOBVkvrI6qga5UqWUdgWYyhKQ4vBQU/xmIDRJSLEYnWURZOR9A5fg202QFxU3RXs0NWGkrPfRcic2yiIU5K4FInYIST3cHPoQdpcJ7VsE9zSQ60j9Uz5H0VT7G1XYWi6oQXUPbOa63ujS0tfe+kz5W5q1YrsxjKz4e/2VNxJOkgmCY0i1rXkFNMPgHUtVIs7gaAHWIdYNgjnAFlqqTitskQsdoTZ1mZdQc6kDpG1Rru83m6TbTuCLk3VSyDEVRmBaILRDXEWaNDb6QdhqJt1TvPsiDGONEOiQ5tJs6Q6w23LYm21yqh2ezAsrMMaSXP1wCA50lx8gCABwRZYdb2kLlnrsLmoVzhMQHMDmxcTvPlIXL3rI2vsu3g299kK9267qOU+Ey3U0vcYbw6/srxWSj+BdmhcKDHNJHegiBe5In4BB0MxEBpMQBJPE8hx5nyC77QZq1u2zbAcJPEIXJ+ztSt/UqOLGG9vedPADZo6n4cU7p9N6q3S4X76K22bUorsZ03te1zg32mn9Inc7bj7+aXVcBiGvfUr0A5hiSx7nPYBMaQ73mi02HEwSrdh8OyhS002gASeJvuSTuTbdI6Xayk6sWGoJDRIkQdW0c7fMJyNCXCXAJSaBsbh2PpRGkCdJaIgxNvEE2/yKrNHtDTwbzSq0nVI2qgtLodBAIMHpc8IVzq95rodLXEwACIgbfPZef55lk1zfcSTaRPD0KZr08ZpxYKVjjyXDBZxTxDNdMyNoiCDyI4LmqFR6WbOww00dv7Se7PnxTvIO1bcTLHNLKo3bMg9QUhfpJ1PPgPXapr7jCsEvrhM6yX4hqDswi+StZySSB5pSRBT7Mad56JJUZdXLxPdf58Z4RygrjGdpqTWy8kcdj89vVK8lqtJLgQWgbgg8Ry2sCUY3KXVqjWwNJ7rpEgBgAJ8xsltmXyNyhAYdnapxYNQAtogwD+p55DkBxO6sj2NYw2EclzleEp0qTWUxDGiB8TJ+MofMMWHCG3WhTXGC4M+2WXwE0aPdBHETHBbqUQQbKXCmWNPRR1X8EdxXkHliJ+Vd4uBsZty4FeTZ3lvssVWDfdGIBH/uwF3/AN48l7WRb4ryjPnirWe7+5+q3QjT5wAqzjGMcJdh9MnKTbO8hzJ1N8E9x1iORNgQrQ6rKplBkEdIPwuru3FMYxrpkOE9b9IKVWm9WeEE1L24kdYLCa3gOsNyOMD1ROY15YQNoty3suMBDgXNaRwktjxiN9lx/Ly1rxuC5xG9gYdG3MlGenhWsCe5vlCqjhabqB9qyQagH+QsWmDuCC5PKjw2h/T/AEQIN9o+l/NV7HYJ4p1wZAdWpvpnwYzUPDUw2/yKbU3END9xGh48Jg+I+R6JmqvbBJHb8ybZ3iMS9zQBAAVEznsQ33muhxJkm4J4co+H73YPltthwQ1UuJB/QZnnbb6orajFyZTnOCn5RnFeiBRr0zoHdD5tyEHjaE1xeAYXEjZw3B6D4bJpiMLLrOETJEHpET7t55yocDhTLi7g50bbTbZDruy8EygUTM8EWVNJ2nj1/dIqhLHhzCQ5uxHS8dV6N2two0B36tQA85P0VNz/AAWh9rahP3T+5WQ5ARWyXBZez2cDFUg7Zws9vI/YqevSLnHkqHkeYHD1tQnSbPHMfcL0H24c2WmWm4PisS+r0n9h6L3CfG0xBCreLp3VnxJkpRjaCUhLloL0elZDgGUyW06QAN3QP7eJ8JTwNcwnvSalqYAvJGkjqIg32uic1ezCUmtpiC+e9xMRcnzQ2QAg+1cZ0/HvfKwK6UXvUfIxKacXLwMMVW0tFJnutAE84UdNsNlcYwgPcBzXNXuho4kj7rTUV0ZmW22O2WaB0WtKiwlWQV1Uq8Auw8lkC5jV00nHjpcR4wSPVeWU6QLnTtt9JXovaCtFF3hpHnuvOMadLNI9550+R3PwQbXlpD2lWIuRHSqDfgR85Kddn6XtHBpuGmY6Wt8T6pG8gFo2EgeW31TLKcSKVXvHukEO+/kYKqp7ZZQa2vfDaehUcPaDaPKP2UD8ZR29qyZ21j4TKq9bMX4lz3vcW4amQIbPeuGiB+t73WaDtI6op+UYo03PZRwjbDRSewudxnVVJHeiPXZMWVxhh2S5fheDIhOUs7Vx9xpjmkH+5p+AB4g/3eCW4LEaappzLSYI494WJ9FXcJm7sP3od7OQ2tQLpNJzpgsJ/SYMHjBBuATDSx7n4guAjUT5fkJhQxDdnKx2Rv5w1yWagYL+UwhO0WP0sFNl38On+R68h58FjsQ53ui525GNzHPjyQtDC/1CXgzz+6D6q28BGssU5Ph6jQ4PB0t0ho8zPXkrgxogRsoX4UOAA2IgfNS0IaTT5CR4E7eSHu3LKOSwIe1YkUxzePkkHaqjIZzkx4fnyT3Pa4OIpNNmsMk+O3y9UTjcubUIcdgE5CeyCyC25bPN62UkAGIkb7KfLsyfh2w7v0/G7eccwpc+zI1axp0gXBvdECbg38kI/La+mDTN99gqXJS9swsPlFgNcPaHN2KW42mXWFlFldOpS7jxDTtcGD+6MebrIlXslwM54PX8/wD6jWGLNd6EfcKPLqhlzeBaPQ2+qJxR1sgCCDJHNDUKBbJ4n9/um3X/ADNwvvbjtJSYdJ4JZXzIPxFOJgahM2kjgPIX6ofOM3plwY0l55NPd83cfJQZbl2qrre+AIMAXkf5GwHqjqUcEuqUVlouWEdDPX4rp9WB1S6vm7WbAuMfpGr12Vbz/tu9lP8Ap0KjXGQXPabeHAeKG7YrgtGmbGXajHta0MnYSR1JsqGyoalRzzsO60fP7fFCNfWrmXuhpvY9432lHsYGDaAPziguXOTSrrxFIgx15jgPkJ+aLZV1QeYB9JQbnE2H55I/B5bUDCSIABN99l1ai5RT+V+p1zahJx+GMsmdUfiKVLSCxtL+J6GrUcWsn/xpiB1JPG1uOPqim5xbfUAwOAaTJAuA47TzEwqPjcwOGrYCvc06jGUKltp7zHW46ifIK45i9z9GkSzUC52qANJDrjSeIGx5qddn1W2ZlGNiSKZ2houdiWamub7WniKZBbpJNNntmO06jA1M58FrIMDOhwuXtEDkTv8AJdZljTXzfCU/0NDqpPEjvMjwkeqn7N0Rp0OdGl1Rk9WuMK7nKOl4+f1LQjGV3u+P0HeHoae67SYJgg3aeMgwY8kYMDrFhIPL7hC1MnJZBd3rSbjUfmJ5iY8ETg2YedIFSk+1g51+sgkEdUtW01y+TprD4OKuHLALG0cEtzslpZVabsMEcw5WYugEEl/V0T6bqr59gi43EDgQbDo7+3x2TNPD5By6FXacgmm8Czgb+EEfMrpz3tw4Yy9WpZg5Tu48gBeeo5qTDUw9nsXzqaQWjifD1HgUwOXxN7kAGOQ2aOQ+ZTTs2xUX4/aKKGXlCXK8qZh2aadz+t/En7LjEsBKbV6MCAlGKqhhDRd59BzKDzNhOIiHGUBULmQREQYI3E/dAgvYdL/I805rzrcdg4CPFur7pVXxYmHm3AnqJj0I8kNrnEkXS4yj0jE9tQGwylLucyPQSk2KzmtW950N/tEgem62/DBsRdF4TKpMvH/r91E7E0P10KDyCZZl79bXiNImZ6jh1Vhb3RcxzlYGxsoa+HG9R0ecBKt+PAw0m8kdTGyYa3V5LVU1NNmX6Oj6rX81osEAk+AJW6Wcsdt6kA+qqmvCJf8AQX1KtWYI0no2/wAeKBxNBxOxVhfjD/YT5goHEVXE2aR4hHjhLhFci/LtTDAbJPMbefBN8TiAKZLiBIiOc8kKcaWDql1eq53eJn6dOie02idzU3wl+Zm63XRqTguX+hY8opsqYanIDvZHSZvpcx2ppv8A4lpCY47ANfe45gEw7xAVPyLNjh6ziZdSeAHt5gfqb/k3eOIkK05U99VxBqsqUxIpkAS4CCLiNgbtMEFV+pUOMt/gU0c98cZK77Bzc4Y8s/puw7WMdwlrtTh49ORChydhq4urSaRDi6o2Zi5BMRzkfBaz/FOa+qHO11LtbtFNrhvw7xadwLeYhTlebmhiG1gNTQNJ4SNIBjkbSPAJumiU6HldrgFbOMblh9dl/p9mKvGtwjj+yZ0cAKY3LnEQXOufDoOikyjNGV6YqMMg/EcwRwKJe0LFUEpYa5Hc8cAj4HFCVKrefojKtBpQ7qDQEdJFXkR5jgywmrR98NiDsR0HAoNmLqVAGmx4x63TXE5pSbbUD0b3vlZVTP8AtVWAIo0tA/vdBd5N2HqmIwk/BTcl5CO0vaBmEpwO9VI7rf8A9O6fNUzL81cXFzjLjck9UofVfVeS4lx94kmT+8IvD4CrEim4jnBhaFMIRjyKXOTkPcXnA0qp5niC919uXx+6IxTy2zgQeRSys4koqpjHkrGcpHvLMrIMuqH880U+qwbkfEIPFdjqzTMh45CZ+BSgAk6AI4QN/BefWPB6VNT8jGrmD3u0URB/uPr0ClpdnQb1HF58TH3P5ZTZTRZTt+o3KbBqFJfYhzxwhccpaBa3gAkWPy0M9+IO1QCL8nAfNWyobJJnVdum+xsfOfkrJpLLJg23gqpqvpuI5cvzbw5prQq+0EtdIHvA7ieo3HUoVmCe8AECRsZ4crbhF16DMPSI1B1V9pGzRxj8+CLWvVkoLyVvmqoOT8AlapInrZRPvZbaO6FjmzYbleqhFQjtXg8bNuctzAcMHRaDH6SY/wCJ4FW7BOdh8D7Roa3US57XtkkPIZAExNm/DhNl+TZJTu551Q4ATZsxO3G/yRfajOJpOYKcNp6J5SXNgN2kAQZ24LF+oXK1+jHw+TW0VDilY/PRrtF2afWvrAfoBhtqZ0lwgk3sIAJ2A8xU6gABYRBFiOII39QrsM5a+m0vlp0SCLi4E2PySPG4NpeXa5LryGgfc/BX0N+F6U+/BXV6eXNkVwJ+z+cOpVXN1Fs2FzwVpOfVxtUDvHSf3VZzDLmv70w9t9Xnx5jqmmS4Y1CWyAWwZPVMX1R/G0Apsb9qDqvaHEGwLW9dMn4XXdDLalXvV3ucODSbeJAt6JjSwYbfc8ysOKvCUaWPYhrn/szkUgwQ0ADohcTSDmnUAR1RGIq+irmZ5gXGxgDgiU1ZKTngmyjs1QpOfUAlxJgm+kH9IHxuj8Q4DwS7J8xF2O8QUVi6wSGpTjNpjFcsxyhXmmXU6o7zQevH4pBR7PU2OJ97kDwT3E4kRZKn4yChq6aWEy2xN5we+vuqn2pwIY9tYCJ7rvE7HxVnYbJZ2jAOHqTy9eCBGXkLXLbJFNweIOq1yT9U/o1osd0my+zZtJR1OtzRXnHI9IJxVTu+R+SqmY1e4PH6FWSu6RHRVfMqndaPE+gQbOWkgtXBBhnusJMKPGuv4I+hThqWYnc+K2vplPLmY31a/KVaCqJ7oW6LBJINvkhWYn+mY3CAZjSHEgxMytnazCHtXG6WG8NPLeZkQFJQxj6lNwfQdpP63BwAAIO2mN+vHinHYmnqEkS0lses/RWjtK5rcLWc4gNDbk+IXntS4wtnxls3NPOUoQWcJf5PNMywld1NmmmSyPeHHcc4PDZD0K7oLXfpgGdwZ2+CtWHxbqtKmAIY1o9eJ6qq458VH9Xlx/4tA+Xqo0eLrU/hE6m111yhnt/3ORiiW9QY+crrshmBbiTTO2w6A8PCQISXC4kw/wAQ4eoUuWVdNcH8sZWzat0WjJr9ssnpeIrgDqg6E3J2CIGHJvwXGKNoCzIJJbUaEvkU42vZyr9Yym+NO/VLKtOy0I4QpLkjwbrnz+S6q4wkRxCjoC/x9VuoyxCxtfJK1f0NDSr2AdfFx8YQ+uTZS1MNe+yynTAS0fd0HeEe5NxEiQb9Uh7SYl06T7sA+JnmspY8tdzECQpc2qB7B+bKtb8ForbJMTM90RwH+1216habBbBkgbfl1djhI6rAJ5hIsQNT+g/Pqm2MxAa0kxJsBwEcY6CEmqYyDABJPJOabR+ricuhDU670cwj2EPd5BK8W8TYox4c4XYP/Y/ZRezA3jwaI9dytuqCgsRRg22Sse6TFzMO9/ug/RY/CspjvkF/BgPHgCi6uLe7uUR4u/SOd+JROEwDKI1O7z9y93Dwnb5q8pS8ERwuy75XiaNOiwlzRb3bzPXzUeYZ3h6n/de57bHQ1ndsZ/VuqHi89N/ZiR/cR8ggG5k55u8NPWwWd/AQbzJtjS1M8cJF0zPtNT06KVOGjmbnxj7qnZjULqjnWOqJZPIRLTwMBR1Mue6+ou8HWS/EZNF+809ZKNXRCr8CBuxzfuZkBrxGxt8eB6yFmHfFVviotRPddaoBb/IDYjqFNhhqqNI6n4fujvo5Lk9My/FzRZz0gHyt9FHiHQCVrLMLppNB5fnzQ+a14Efn5ss2ON2EPNYiLMRUBJ6IKo5EEWQdUJmIuzWEbL/ifT/SIrUl1ltKznHw+/0UlRY+sip2jtHtiLKlMoV74KZ12WSz2clDrq/8COZ6Y+iQd5QuPxMQOn58kf7S99kHm9IaWkcTHx2VYQaeQsJpvDAGvUuHZaSN9vD8+S7pZeTzd/4gn1TzLsmmHPECLM5cp+yrKaTGnJJCHFZUa2kNkuvYcfsgq+TVWW0hsc916LRaG2a0AdFmKc3QS4Ajqj1a+cY7YmZdp4TluZ47mDiwy7UfQLVBrn8dLDv/AHHz4DqrB2mY2WwIDjMG8RH1+SreZZj7MQPePFbektssgpSMu+MYy2xD340MhoF+DQoP4ZzzqqGb2aNvE8ykOCxZD9Zv9VYqeIkxxTgu1g7dQbEaR8FXs1ow8x5fZWB7wElx1UOceIC46PDAsBmDqZjds3H16J5hcwY/YweR/LquOZ3o6wn+AoMA2BPOFQLPHZHmOUBzbHvAyDyK12VwmrFMbUgGTvsT4cyQPNTY6qWixHgfvwS3LMc+piKbGCH62wS7aDPLohWr2vBats9UqZe6LQfRV/McsravcMcxBV1BWp8152OslF9Gy6kzzmq0jcERzQTzcr0LN8tFRhAaNUW8ecqgY2kaLtNQFp8LfHZadGoViE7K3Fh+VPa5pYdwSd95hTOwgSKnWghzTcFPWYgOaHDj+FKaqtKW9eQ1M+NrB6mGCFfhwiK9VBurXQIyCtHoIaJujsM+nOk6S4Xg8ICDzfENp2aO96KvOJLtWogzPVWcUkWqrk+S/ArYKquHzqo2JM/NTVM8eLj1SM68dl5ZjwWJ5PBDY7CueNx4cEh/+TPnZvqsqdqniO6Bz/OCErF0RtYs7UYQs0EjifoqH2g95vh9Vfc0zT+IGkgCLiOapWdYUkA8v9/Qr0/0y1Tq2rwZOqg42bn5FmCdeTs0E/D8CnwONLqoJP6vmg2mGHqQPqfoo8LWh3WQtPIvtzljX+ZEvN7XH2/OqDqkyVF7SH+ZXeKdseYXZISwzis4z5fJMsLW7oPRKajpb4f7W6OJIbfZVJayiXG44vdHBcZZXNPE0njg4fb5FBU33UmHqRUaeX+kC7/jk/sw9ccSSPT39vYju+PRRDtzVe7RRp6nHYRP4PFUIvkzuPE3+ytOQdtqVDuOohsn3mxPnO/xXksSj0bHDLSKuOc24pNJ4SbfD7pFnGGxNjX0ubsC3YE8DKudHEte0OaQQ4SD0PFcVqQcCHAEHgr1XyhJNlJ1prCPM62DAILbXmOB5po10MbAtBnx4qwYvs9SItLT4z6FcDAsY2InxTl18bI4WQUIOL5KpiMSULTxJJM2VlxWFYf0hJK+FANkCARnsVXCMeIcAUE/s7R5HyJQBzBwNip6WbkETccUZoFG1rolPZyj/l/yRAyWlpiD8TP2QFfMr90lc080cN7obLOzPYrzfJvZv3sRI9fgQqhiM4Oq02MTtPVXvMcb7UXEEbfY9FTc+wrPZlwbBaRMciQD48EvKCTzgmNmeARmLBJdqvN+SCzSpDSfAhLn1y38/JXdHEmoDTdcAEzx/JWjoJOq37PgDqoKcM/Avr1tRsI3t4oanU7ylxdLQ5C8V6BtiMVwF1XXUtQyPJD1DsVtz+6uyRtNzYhDVKx0qUnUOo38EJU5KkmXiiWlss1wQfzw9VscAiqOGmD0+f7QldXYoVNfIamOZ5ORWmVJQwxcdvO6OoZde6aU2NbA4eq85K1LhGlGtyOcJSr6WhpcANjqtb6K1YPNajGAOOogXJSyniG+Xn9l0MSEeME+RSdnhDJ+bOO8ITE5ib226qD2ghC4hxItHBEcfgrCfPJ2c0HEwlmMzET3bldvpWNkLTpiVZQL+pzwei1K11gr8eSXnF81GcYokAyMnYoBabjBzSt2IWNrjiQhNJErL6GZxASHOapAcALn0upK+OtDbc+aWYrEiCOP5dC5Y3CnyxNXwx3gwPtKkwtOGSd3X8uA+vmpRX4fm0brTnLa+n05bmxPXTwtiFuaAQOaVOsmeYbjwQL2LUkL1fhOmiV2xghQUjClc8qIteS7RhZBtZR4miPeHmpPaSuC5c2jkjnB09ZA/LKwUcH3dkkwWJ9m/byVh/jgWAi35xWJ9R3trHQ1ThGGpFlx7UT9fJC1KtytVPBZUYJPLNBybjiI3BnYqf25GyV0HGPmiRVT8cPoy2mnhk7a9jz5eq4dXnjHkhnOuFs1By9FLRUIeRFpPkhG+9dSDHBoMDfggWV5cuLLsub3iOqge6fz85+ixYqSkQjTfqjMFkNSsZ91nMz8QFtYhMLT2M29jacd57z4QPuknafs22iwPp6i2YdJFuR2WLFfTv8AmxT+Q1rarbTKs5y0VixeoXwYLfkHrUQ7f4oGrQIPPyWLFzQWE2iP2U9CuCCFpYhtcZGUyWjSLiABJJAAG5J2A6yisdlFWk6H03gna0ieUtm6xYszVamVU1FIaqqU45YsqDluPyFYuy+W1X1mtdQqOpvIklr2hoN9eqwFlixTqJ+zDXZFceS5V+wVCbF7Tz1T80tx3YVw/wC1UDujxHqPPgsWLzrlKL7Hl0K6mSV6Jl7O7xgyOXBdTA/OKxYm9NY5xyxW/tED6h5fnNcvrmLQfzksWJxdgAV4nZDkQ7itLFDRZH//2Q=="/>
          <p:cNvSpPr>
            <a:spLocks noChangeAspect="1" noChangeArrowheads="1"/>
          </p:cNvSpPr>
          <p:nvPr/>
        </p:nvSpPr>
        <p:spPr bwMode="auto">
          <a:xfrm>
            <a:off x="76200" y="-1239838"/>
            <a:ext cx="1819275" cy="2514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ffectLst>
                <a:outerShdw blurRad="38100" dist="38100" dir="2700000" algn="tl">
                  <a:srgbClr val="000000">
                    <a:alpha val="43137"/>
                  </a:srgbClr>
                </a:outerShdw>
              </a:effectLst>
            </a:endParaRPr>
          </a:p>
        </p:txBody>
      </p:sp>
      <p:sp>
        <p:nvSpPr>
          <p:cNvPr id="4" name="AutoShape 4" descr="data:image/jpg;base64,/9j/4AAQSkZJRgABAQAAAQABAAD/2wCEAAkGBhQSERUUExQWFRQWGBgXGBcYFxccFxodFRcXFxcXGhcYHCYeFxojGhcYHy8gIycpLCwsFR8xNTAqNSYrLCkBCQoKDgwOGg8PGiwkHyQsKSksLCwsLCwsLCwsLCwsLCwsLCwsLCwsLCwsLCwsLCwsLCwsLCwsLCwsLCksKSwsLP/AABEIAQgAvwMBIgACEQEDEQH/xAAcAAACAgMBAQAAAAAAAAAAAAAEBQMGAAECBwj/xAA8EAABAwIEAwUHAgYBBAMAAAABAAIRAyEEBRIxQVFhBiJxgaETMpGxwdHwQuEUFSNSYvGSBzNyghaywv/EABoBAAIDAQEAAAAAAAAAAAAAAAMEAQIFAAb/xAAvEQACAgEEAQMCBAYDAAAAAAAAAQIDEQQSITFBEyJRBWEyobHwFCNxwdHxM0KR/9oADAMBAAIRAxEAPwC2t7Snmo6/awtbPHgFXKriGz68B4oAPc82FuHVZnqyXYxtTLTR7UvLonxTejn54/BVTB4OILt0fRpF7ob8eAQJ6mWeC2xFipZ455gf6R/8ygJXhcK2m23mea1WqT4KrvsXZRpPoOdnJXDs8KVVHwoCi1avnkpKA6/n5W255JhK6TGkXsfO6FxDnMcC1siYINifAzY+S0oQnZHMWgDmo8MstPMSVx/NDEi6U4Wv7QaQdLoMkbt4A/lkHic3p0A1j3XNm296ImOqF6d7jnHOfyLepDP2Hjs7iyjGedUjLy50uETsINvhv+yJ0ADrwt95hGdVkVltEKyL6Q2/my5OapMFp5WfO+SfAdRGxzNcnMgUnc9QvqKFqpHOIZjc0LUnq9oSHRb4reJqyCCqlm1Am4NwiLUM5RLJU7RN5oLEdoGzEqj4rGO3nxQ9CqXGSboytkTtRdKudtPFC1M3HNVSvWI2ULcUZRVZkq4np1YF8Se6LkcPNFYchqWuJJAB7o9T9Uww9IndZ17zILXHCGGF7zgL3MWVjwuHDRAEfnNL8my+Ic4eA4pjXq8kvFJcs6by8I1VqcEO4rZKjKWsm5MhYNFRuYpBfZTU6cb7qsE5Ms2kiKjhuLtuSDx+E1S5pLXDYzx5X4JndQV2rRr1DqfseALgp9i7DYvENmWsZt3okG9xAcIn8CCqsrPraqbWvaHSS6O53REczummKaXCAJshsDTLBewMHzWx/Ev0XPK3fAr6eJ7fB1TwTruc7UfBTNeEbTuELiKEXCzbNTOX4mMRrS6OZWnOXLXLoj4JNvcHInod4RL0PUCtFJFGCVUgzZulpKf1glmYYT2jCOatlZOR55jW780HRxOk7J1j8K5pIcIcJ8DO5SWthiE3BolhFauI8UFxsoS+CpWVgi7Wjkz2XA4CeHgrDgcrAu74fm6lw+HawW3UrqpWa/lkufwTPqRYKIlchy6lVXPRRsjJXBuunpVmfavD4QxVf3gJ0NGp3SeDekkLoadzZXfgdMZp3H5C7BVap/8AUXC1gI9oLxenYdTpJgdU/o1w4BzSCCLEbFM2wVa4RWOW+SVzkO9SucoBuk+3kYS4NOUTONuJUrhZR09z+cVK7OZJRqRZSbqAbqXUrz5fJXJCaF7JgMMIjcIR+Np0u89wHKUK7PKjqeulSLrkXIhMU055wUlIlxOEi4uPkg4Qj+09RrgKopsHEgmR5SRHWUdVqscA9jgQfrsrTo2vKOU8rAFiGIB4TR6Be26FjkkSZplwqN5HgVVsVlZFnBXisEtxTJRkjkzz3H4Ig2QDd1Zs2wh1FJ3YaExGWFyW7Po/WNgQSuC1LOzuFLiahOxTkiN1lyIccPBwGrRpzZdOWU6kKK5c4IkuBN20zV2Ew4FOPb1naKc7Dm63KQPFwVTyfLaTwNcvq1SbucbniT7pIEKzdusY1misQXGmx0DqT6bC/wDik3/T7BF1WrWrFvtCAKcXaxh71p2kuG60eo8f7IjEtGF7IYWiA5tMl0e8SfkIA+CQYXEOwuP9iHF1HEantab+zewDVB5OkE9fV5/CVm+1e6q0nQ4Uw01C2Wtc4Oc1ziJmNhsOqquRNrfx9E1yKgbSe6dRJ74gEk7SWzpG3kqbeHlln0XZ6ja1duM9FopCQSJHVFlpn3+akdcDguJA+vxUx7KPowBaAm3VQ1cTLS7bgBIBJNrA7xPyWsM+GgnePz86K0lyQuERx7SpUoyGj2Y1ARJBJbJ5G2+9wu3YAUqZAJLReOJ3tZVvGsrsxU0H6fatgufGnUJcBOkwI5gzKIzU4sksZXpgBjdUgt7xaNTgQDLd+6fitCEsYwym3INmuLolkgt0/wCWsC97cdW5jiEnyPNqbawGpsA7gu59ZJUWaZfVDP6Jc4AgapDWuIBJ7p3aOg5qLJsN/UBqOhwggta0Cb30xBvF+oTilFw5YJxafB6DXg3HFLq+6OmwkyY38kDXKzHgOBVkvrI6qga5UqWUdgWYyhKQ4vBQU/xmIDRJSLEYnWURZOR9A5fg202QFxU3RXs0NWGkrPfRcic2yiIU5K4FInYIST3cHPoQdpcJ7VsE9zSQ60j9Uz5H0VT7G1XYWi6oQXUPbOa63ujS0tfe+kz5W5q1YrsxjKz4e/2VNxJOkgmCY0i1rXkFNMPgHUtVIs7gaAHWIdYNgjnAFlqqTitskQsdoTZ1mZdQc6kDpG1Rru83m6TbTuCLk3VSyDEVRmBaILRDXEWaNDb6QdhqJt1TvPsiDGONEOiQ5tJs6Q6w23LYm21yqh2ezAsrMMaSXP1wCA50lx8gCABwRZYdb2kLlnrsLmoVzhMQHMDmxcTvPlIXL3rI2vsu3g299kK9267qOU+Ey3U0vcYbw6/srxWSj+BdmhcKDHNJHegiBe5In4BB0MxEBpMQBJPE8hx5nyC77QZq1u2zbAcJPEIXJ+ztSt/UqOLGG9vedPADZo6n4cU7p9N6q3S4X76K22bUorsZ03te1zg32mn9Inc7bj7+aXVcBiGvfUr0A5hiSx7nPYBMaQ73mi02HEwSrdh8OyhS002gASeJvuSTuTbdI6Xayk6sWGoJDRIkQdW0c7fMJyNCXCXAJSaBsbh2PpRGkCdJaIgxNvEE2/yKrNHtDTwbzSq0nVI2qgtLodBAIMHpc8IVzq95rodLXEwACIgbfPZef55lk1zfcSTaRPD0KZr08ZpxYKVjjyXDBZxTxDNdMyNoiCDyI4LmqFR6WbOww00dv7Se7PnxTvIO1bcTLHNLKo3bMg9QUhfpJ1PPgPXapr7jCsEvrhM6yX4hqDswi+StZySSB5pSRBT7Mad56JJUZdXLxPdf58Z4RygrjGdpqTWy8kcdj89vVK8lqtJLgQWgbgg8Ry2sCUY3KXVqjWwNJ7rpEgBgAJ8xsltmXyNyhAYdnapxYNQAtogwD+p55DkBxO6sj2NYw2EclzleEp0qTWUxDGiB8TJ+MofMMWHCG3WhTXGC4M+2WXwE0aPdBHETHBbqUQQbKXCmWNPRR1X8EdxXkHliJ+Vd4uBsZty4FeTZ3lvssVWDfdGIBH/uwF3/AN48l7WRb4ryjPnirWe7+5+q3QjT5wAqzjGMcJdh9MnKTbO8hzJ1N8E9x1iORNgQrQ6rKplBkEdIPwuru3FMYxrpkOE9b9IKVWm9WeEE1L24kdYLCa3gOsNyOMD1ROY15YQNoty3suMBDgXNaRwktjxiN9lx/Ly1rxuC5xG9gYdG3MlGenhWsCe5vlCqjhabqB9qyQagH+QsWmDuCC5PKjw2h/T/AEQIN9o+l/NV7HYJ4p1wZAdWpvpnwYzUPDUw2/yKbU3END9xGh48Jg+I+R6JmqvbBJHb8ybZ3iMS9zQBAAVEznsQ33muhxJkm4J4co+H73YPltthwQ1UuJB/QZnnbb6orajFyZTnOCn5RnFeiBRr0zoHdD5tyEHjaE1xeAYXEjZw3B6D4bJpiMLLrOETJEHpET7t55yocDhTLi7g50bbTbZDruy8EygUTM8EWVNJ2nj1/dIqhLHhzCQ5uxHS8dV6N2two0B36tQA85P0VNz/AAWh9rahP3T+5WQ5ARWyXBZez2cDFUg7Zws9vI/YqevSLnHkqHkeYHD1tQnSbPHMfcL0H24c2WmWm4PisS+r0n9h6L3CfG0xBCreLp3VnxJkpRjaCUhLloL0elZDgGUyW06QAN3QP7eJ8JTwNcwnvSalqYAvJGkjqIg32uic1ezCUmtpiC+e9xMRcnzQ2QAg+1cZ0/HvfKwK6UXvUfIxKacXLwMMVW0tFJnutAE84UdNsNlcYwgPcBzXNXuho4kj7rTUV0ZmW22O2WaB0WtKiwlWQV1Uq8Auw8lkC5jV00nHjpcR4wSPVeWU6QLnTtt9JXovaCtFF3hpHnuvOMadLNI9550+R3PwQbXlpD2lWIuRHSqDfgR85Kddn6XtHBpuGmY6Wt8T6pG8gFo2EgeW31TLKcSKVXvHukEO+/kYKqp7ZZQa2vfDaehUcPaDaPKP2UD8ZR29qyZ21j4TKq9bMX4lz3vcW4amQIbPeuGiB+t73WaDtI6op+UYo03PZRwjbDRSewudxnVVJHeiPXZMWVxhh2S5fheDIhOUs7Vx9xpjmkH+5p+AB4g/3eCW4LEaappzLSYI494WJ9FXcJm7sP3od7OQ2tQLpNJzpgsJ/SYMHjBBuATDSx7n4guAjUT5fkJhQxDdnKx2Rv5w1yWagYL+UwhO0WP0sFNl38On+R68h58FjsQ53ui525GNzHPjyQtDC/1CXgzz+6D6q28BGssU5Ph6jQ4PB0t0ho8zPXkrgxogRsoX4UOAA2IgfNS0IaTT5CR4E7eSHu3LKOSwIe1YkUxzePkkHaqjIZzkx4fnyT3Pa4OIpNNmsMk+O3y9UTjcubUIcdgE5CeyCyC25bPN62UkAGIkb7KfLsyfh2w7v0/G7eccwpc+zI1axp0gXBvdECbg38kI/La+mDTN99gqXJS9swsPlFgNcPaHN2KW42mXWFlFldOpS7jxDTtcGD+6MebrIlXslwM54PX8/wD6jWGLNd6EfcKPLqhlzeBaPQ2+qJxR1sgCCDJHNDUKBbJ4n9/um3X/ADNwvvbjtJSYdJ4JZXzIPxFOJgahM2kjgPIX6ofOM3plwY0l55NPd83cfJQZbl2qrre+AIMAXkf5GwHqjqUcEuqUVlouWEdDPX4rp9WB1S6vm7WbAuMfpGr12Vbz/tu9lP8Ap0KjXGQXPabeHAeKG7YrgtGmbGXajHta0MnYSR1JsqGyoalRzzsO60fP7fFCNfWrmXuhpvY9432lHsYGDaAPziguXOTSrrxFIgx15jgPkJ+aLZV1QeYB9JQbnE2H55I/B5bUDCSIABN99l1ai5RT+V+p1zahJx+GMsmdUfiKVLSCxtL+J6GrUcWsn/xpiB1JPG1uOPqim5xbfUAwOAaTJAuA47TzEwqPjcwOGrYCvc06jGUKltp7zHW46ifIK45i9z9GkSzUC52qANJDrjSeIGx5qddn1W2ZlGNiSKZ2houdiWamub7WniKZBbpJNNntmO06jA1M58FrIMDOhwuXtEDkTv8AJdZljTXzfCU/0NDqpPEjvMjwkeqn7N0Rp0OdGl1Rk9WuMK7nKOl4+f1LQjGV3u+P0HeHoae67SYJgg3aeMgwY8kYMDrFhIPL7hC1MnJZBd3rSbjUfmJ5iY8ETg2YedIFSk+1g51+sgkEdUtW01y+TprD4OKuHLALG0cEtzslpZVabsMEcw5WYugEEl/V0T6bqr59gi43EDgQbDo7+3x2TNPD5By6FXacgmm8Czgb+EEfMrpz3tw4Yy9WpZg5Tu48gBeeo5qTDUw9nsXzqaQWjifD1HgUwOXxN7kAGOQ2aOQ+ZTTs2xUX4/aKKGXlCXK8qZh2aadz+t/En7LjEsBKbV6MCAlGKqhhDRd59BzKDzNhOIiHGUBULmQREQYI3E/dAgvYdL/I805rzrcdg4CPFur7pVXxYmHm3AnqJj0I8kNrnEkXS4yj0jE9tQGwylLucyPQSk2KzmtW950N/tEgem62/DBsRdF4TKpMvH/r91E7E0P10KDyCZZl79bXiNImZ6jh1Vhb3RcxzlYGxsoa+HG9R0ecBKt+PAw0m8kdTGyYa3V5LVU1NNmX6Oj6rX81osEAk+AJW6Wcsdt6kA+qqmvCJf8AQX1KtWYI0no2/wAeKBxNBxOxVhfjD/YT5goHEVXE2aR4hHjhLhFci/LtTDAbJPMbefBN8TiAKZLiBIiOc8kKcaWDql1eq53eJn6dOie02idzU3wl+Zm63XRqTguX+hY8opsqYanIDvZHSZvpcx2ppv8A4lpCY47ANfe45gEw7xAVPyLNjh6ziZdSeAHt5gfqb/k3eOIkK05U99VxBqsqUxIpkAS4CCLiNgbtMEFV+pUOMt/gU0c98cZK77Bzc4Y8s/puw7WMdwlrtTh49ORChydhq4urSaRDi6o2Zi5BMRzkfBaz/FOa+qHO11LtbtFNrhvw7xadwLeYhTlebmhiG1gNTQNJ4SNIBjkbSPAJumiU6HldrgFbOMblh9dl/p9mKvGtwjj+yZ0cAKY3LnEQXOufDoOikyjNGV6YqMMg/EcwRwKJe0LFUEpYa5Hc8cAj4HFCVKrefojKtBpQ7qDQEdJFXkR5jgywmrR98NiDsR0HAoNmLqVAGmx4x63TXE5pSbbUD0b3vlZVTP8AtVWAIo0tA/vdBd5N2HqmIwk/BTcl5CO0vaBmEpwO9VI7rf8A9O6fNUzL81cXFzjLjck9UofVfVeS4lx94kmT+8IvD4CrEim4jnBhaFMIRjyKXOTkPcXnA0qp5niC919uXx+6IxTy2zgQeRSys4koqpjHkrGcpHvLMrIMuqH880U+qwbkfEIPFdjqzTMh45CZ+BSgAk6AI4QN/BefWPB6VNT8jGrmD3u0URB/uPr0ClpdnQb1HF58TH3P5ZTZTRZTt+o3KbBqFJfYhzxwhccpaBa3gAkWPy0M9+IO1QCL8nAfNWyobJJnVdum+xsfOfkrJpLLJg23gqpqvpuI5cvzbw5prQq+0EtdIHvA7ieo3HUoVmCe8AECRsZ4crbhF16DMPSI1B1V9pGzRxj8+CLWvVkoLyVvmqoOT8AlapInrZRPvZbaO6FjmzYbleqhFQjtXg8bNuctzAcMHRaDH6SY/wCJ4FW7BOdh8D7Roa3US57XtkkPIZAExNm/DhNl+TZJTu551Q4ATZsxO3G/yRfajOJpOYKcNp6J5SXNgN2kAQZ24LF+oXK1+jHw+TW0VDilY/PRrtF2afWvrAfoBhtqZ0lwgk3sIAJ2A8xU6gABYRBFiOII39QrsM5a+m0vlp0SCLi4E2PySPG4NpeXa5LryGgfc/BX0N+F6U+/BXV6eXNkVwJ+z+cOpVXN1Fs2FzwVpOfVxtUDvHSf3VZzDLmv70w9t9Xnx5jqmmS4Y1CWyAWwZPVMX1R/G0Apsb9qDqvaHEGwLW9dMn4XXdDLalXvV3ucODSbeJAt6JjSwYbfc8ysOKvCUaWPYhrn/szkUgwQ0ADohcTSDmnUAR1RGIq+irmZ5gXGxgDgiU1ZKTngmyjs1QpOfUAlxJgm+kH9IHxuj8Q4DwS7J8xF2O8QUVi6wSGpTjNpjFcsxyhXmmXU6o7zQevH4pBR7PU2OJ97kDwT3E4kRZKn4yChq6aWEy2xN5we+vuqn2pwIY9tYCJ7rvE7HxVnYbJZ2jAOHqTy9eCBGXkLXLbJFNweIOq1yT9U/o1osd0my+zZtJR1OtzRXnHI9IJxVTu+R+SqmY1e4PH6FWSu6RHRVfMqndaPE+gQbOWkgtXBBhnusJMKPGuv4I+hThqWYnc+K2vplPLmY31a/KVaCqJ7oW6LBJINvkhWYn+mY3CAZjSHEgxMytnazCHtXG6WG8NPLeZkQFJQxj6lNwfQdpP63BwAAIO2mN+vHinHYmnqEkS0lses/RWjtK5rcLWc4gNDbk+IXntS4wtnxls3NPOUoQWcJf5PNMywld1NmmmSyPeHHcc4PDZD0K7oLXfpgGdwZ2+CtWHxbqtKmAIY1o9eJ6qq458VH9Xlx/4tA+Xqo0eLrU/hE6m111yhnt/3ORiiW9QY+crrshmBbiTTO2w6A8PCQISXC4kw/wAQ4eoUuWVdNcH8sZWzat0WjJr9ssnpeIrgDqg6E3J2CIGHJvwXGKNoCzIJJbUaEvkU42vZyr9Yym+NO/VLKtOy0I4QpLkjwbrnz+S6q4wkRxCjoC/x9VuoyxCxtfJK1f0NDSr2AdfFx8YQ+uTZS1MNe+yynTAS0fd0HeEe5NxEiQb9Uh7SYl06T7sA+JnmspY8tdzECQpc2qB7B+bKtb8ForbJMTM90RwH+1216habBbBkgbfl1djhI6rAJ5hIsQNT+g/Pqm2MxAa0kxJsBwEcY6CEmqYyDABJPJOabR+ricuhDU670cwj2EPd5BK8W8TYox4c4XYP/Y/ZRezA3jwaI9dytuqCgsRRg22Sse6TFzMO9/ug/RY/CspjvkF/BgPHgCi6uLe7uUR4u/SOd+JROEwDKI1O7z9y93Dwnb5q8pS8ERwuy75XiaNOiwlzRb3bzPXzUeYZ3h6n/de57bHQ1ndsZ/VuqHi89N/ZiR/cR8ggG5k55u8NPWwWd/AQbzJtjS1M8cJF0zPtNT06KVOGjmbnxj7qnZjULqjnWOqJZPIRLTwMBR1Mue6+ou8HWS/EZNF+809ZKNXRCr8CBuxzfuZkBrxGxt8eB6yFmHfFVviotRPddaoBb/IDYjqFNhhqqNI6n4fujvo5Lk9My/FzRZz0gHyt9FHiHQCVrLMLppNB5fnzQ+a14Efn5ss2ON2EPNYiLMRUBJ6IKo5EEWQdUJmIuzWEbL/ifT/SIrUl1ltKznHw+/0UlRY+sip2jtHtiLKlMoV74KZ12WSz2clDrq/8COZ6Y+iQd5QuPxMQOn58kf7S99kHm9IaWkcTHx2VYQaeQsJpvDAGvUuHZaSN9vD8+S7pZeTzd/4gn1TzLsmmHPECLM5cp+yrKaTGnJJCHFZUa2kNkuvYcfsgq+TVWW0hsc916LRaG2a0AdFmKc3QS4Ajqj1a+cY7YmZdp4TluZ47mDiwy7UfQLVBrn8dLDv/AHHz4DqrB2mY2WwIDjMG8RH1+SreZZj7MQPePFbektssgpSMu+MYy2xD340MhoF+DQoP4ZzzqqGb2aNvE8ykOCxZD9Zv9VYqeIkxxTgu1g7dQbEaR8FXs1ow8x5fZWB7wElx1UOceIC46PDAsBmDqZjds3H16J5hcwY/YweR/LquOZ3o6wn+AoMA2BPOFQLPHZHmOUBzbHvAyDyK12VwmrFMbUgGTvsT4cyQPNTY6qWixHgfvwS3LMc+piKbGCH62wS7aDPLohWr2vBats9UqZe6LQfRV/McsravcMcxBV1BWp8152OslF9Gy6kzzmq0jcERzQTzcr0LN8tFRhAaNUW8ecqgY2kaLtNQFp8LfHZadGoViE7K3Fh+VPa5pYdwSd95hTOwgSKnWghzTcFPWYgOaHDj+FKaqtKW9eQ1M+NrB6mGCFfhwiK9VBurXQIyCtHoIaJujsM+nOk6S4Xg8ICDzfENp2aO96KvOJLtWogzPVWcUkWqrk+S/ArYKquHzqo2JM/NTVM8eLj1SM68dl5ZjwWJ5PBDY7CueNx4cEh/+TPnZvqsqdqniO6Bz/OCErF0RtYs7UYQs0EjifoqH2g95vh9Vfc0zT+IGkgCLiOapWdYUkA8v9/Qr0/0y1Tq2rwZOqg42bn5FmCdeTs0E/D8CnwONLqoJP6vmg2mGHqQPqfoo8LWh3WQtPIvtzljX+ZEvN7XH2/OqDqkyVF7SH+ZXeKdseYXZISwzis4z5fJMsLW7oPRKajpb4f7W6OJIbfZVJayiXG44vdHBcZZXNPE0njg4fb5FBU33UmHqRUaeX+kC7/jk/sw9ccSSPT39vYju+PRRDtzVe7RRp6nHYRP4PFUIvkzuPE3+ytOQdtqVDuOohsn3mxPnO/xXksSj0bHDLSKuOc24pNJ4SbfD7pFnGGxNjX0ubsC3YE8DKudHEte0OaQQ4SD0PFcVqQcCHAEHgr1XyhJNlJ1prCPM62DAILbXmOB5po10MbAtBnx4qwYvs9SItLT4z6FcDAsY2InxTl18bI4WQUIOL5KpiMSULTxJJM2VlxWFYf0hJK+FANkCARnsVXCMeIcAUE/s7R5HyJQBzBwNip6WbkETccUZoFG1rolPZyj/l/yRAyWlpiD8TP2QFfMr90lc080cN7obLOzPYrzfJvZv3sRI9fgQqhiM4Oq02MTtPVXvMcb7UXEEbfY9FTc+wrPZlwbBaRMciQD48EvKCTzgmNmeARmLBJdqvN+SCzSpDSfAhLn1y38/JXdHEmoDTdcAEzx/JWjoJOq37PgDqoKcM/Avr1tRsI3t4oanU7ylxdLQ5C8V6BtiMVwF1XXUtQyPJD1DsVtz+6uyRtNzYhDVKx0qUnUOo38EJU5KkmXiiWlss1wQfzw9VscAiqOGmD0+f7QldXYoVNfIamOZ5ORWmVJQwxcdvO6OoZde6aU2NbA4eq85K1LhGlGtyOcJSr6WhpcANjqtb6K1YPNajGAOOogXJSyniG+Xn9l0MSEeME+RSdnhDJ+bOO8ITE5ib226qD2ghC4hxItHBEcfgrCfPJ2c0HEwlmMzET3bldvpWNkLTpiVZQL+pzwei1K11gr8eSXnF81GcYokAyMnYoBabjBzSt2IWNrjiQhNJErL6GZxASHOapAcALn0upK+OtDbc+aWYrEiCOP5dC5Y3CnyxNXwx3gwPtKkwtOGSd3X8uA+vmpRX4fm0brTnLa+n05bmxPXTwtiFuaAQOaVOsmeYbjwQL2LUkL1fhOmiV2xghQUjClc8qIteS7RhZBtZR4miPeHmpPaSuC5c2jkjnB09ZA/LKwUcH3dkkwWJ9m/byVh/jgWAi35xWJ9R3trHQ1ThGGpFlx7UT9fJC1KtytVPBZUYJPLNBybjiI3BnYqf25GyV0HGPmiRVT8cPoy2mnhk7a9jz5eq4dXnjHkhnOuFs1By9FLRUIeRFpPkhG+9dSDHBoMDfggWV5cuLLsub3iOqge6fz85+ixYqSkQjTfqjMFkNSsZ91nMz8QFtYhMLT2M29jacd57z4QPuknafs22iwPp6i2YdJFuR2WLFfTv8AmxT+Q1rarbTKs5y0VixeoXwYLfkHrUQ7f4oGrQIPPyWLFzQWE2iP2U9CuCCFpYhtcZGUyWjSLiABJJAAG5J2A6yisdlFWk6H03gna0ieUtm6xYszVamVU1FIaqqU45YsqDluPyFYuy+W1X1mtdQqOpvIklr2hoN9eqwFlixTqJ+zDXZFceS5V+wVCbF7Tz1T80tx3YVw/wC1UDujxHqPPgsWLzrlKL7Hl0K6mSV6Jl7O7xgyOXBdTA/OKxYm9NY5xyxW/tED6h5fnNcvrmLQfzksWJxdgAV4nZDkQ7itLFDRZH//2Q=="/>
          <p:cNvSpPr>
            <a:spLocks noChangeAspect="1" noChangeArrowheads="1"/>
          </p:cNvSpPr>
          <p:nvPr/>
        </p:nvSpPr>
        <p:spPr bwMode="auto">
          <a:xfrm>
            <a:off x="228600" y="-1087438"/>
            <a:ext cx="1819275" cy="2514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ffectLst>
                <a:outerShdw blurRad="38100" dist="38100" dir="2700000" algn="tl">
                  <a:srgbClr val="000000">
                    <a:alpha val="43137"/>
                  </a:srgbClr>
                </a:outerShdw>
              </a:effectLst>
            </a:endParaRPr>
          </a:p>
        </p:txBody>
      </p:sp>
      <p:sp>
        <p:nvSpPr>
          <p:cNvPr id="6" name="Text Box 7"/>
          <p:cNvSpPr txBox="1">
            <a:spLocks noChangeArrowheads="1"/>
          </p:cNvSpPr>
          <p:nvPr/>
        </p:nvSpPr>
        <p:spPr bwMode="auto">
          <a:xfrm>
            <a:off x="2047875" y="6237312"/>
            <a:ext cx="4752528" cy="584775"/>
          </a:xfrm>
          <a:prstGeom prst="rect">
            <a:avLst/>
          </a:prstGeom>
          <a:solidFill>
            <a:srgbClr val="573711"/>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50" dirty="0">
                <a:solidFill>
                  <a:srgbClr val="FFFFFF"/>
                </a:solidFill>
                <a:effectLst>
                  <a:outerShdw blurRad="38100" dist="38100" dir="2700000" algn="tl">
                    <a:srgbClr val="000000">
                      <a:alpha val="43137"/>
                    </a:srgbClr>
                  </a:outerShdw>
                </a:effectLst>
                <a:latin typeface="Poor Richard" pitchFamily="18" charset="0"/>
              </a:rPr>
              <a:t>Texto de </a:t>
            </a:r>
            <a:r>
              <a:rPr lang="es-PE" sz="1050" dirty="0" err="1">
                <a:solidFill>
                  <a:srgbClr val="FFFFFF"/>
                </a:solidFill>
                <a:effectLst>
                  <a:outerShdw blurRad="38100" dist="38100" dir="2700000" algn="tl">
                    <a:srgbClr val="000000">
                      <a:alpha val="43137"/>
                    </a:srgbClr>
                  </a:outerShdw>
                </a:effectLst>
                <a:latin typeface="Poor Richard" pitchFamily="18" charset="0"/>
              </a:rPr>
              <a:t>Lectio</a:t>
            </a:r>
            <a:r>
              <a:rPr lang="es-PE" sz="1050" dirty="0">
                <a:solidFill>
                  <a:srgbClr val="FFFFFF"/>
                </a:solidFill>
                <a:effectLst>
                  <a:outerShdw blurRad="38100" dist="38100" dir="2700000" algn="tl">
                    <a:srgbClr val="000000">
                      <a:alpha val="43137"/>
                    </a:srgbClr>
                  </a:outerShdw>
                </a:effectLst>
                <a:latin typeface="Poor Richard" pitchFamily="18" charset="0"/>
              </a:rPr>
              <a:t> Divina:  Padre César Chávez  </a:t>
            </a:r>
            <a:r>
              <a:rPr lang="es-PE" sz="1050" dirty="0" err="1">
                <a:solidFill>
                  <a:srgbClr val="FFFFFF"/>
                </a:solidFill>
                <a:effectLst>
                  <a:outerShdw blurRad="38100" dist="38100" dir="2700000" algn="tl">
                    <a:srgbClr val="000000">
                      <a:alpha val="43137"/>
                    </a:srgbClr>
                  </a:outerShdw>
                </a:effectLst>
                <a:latin typeface="Poor Richard" pitchFamily="18" charset="0"/>
              </a:rPr>
              <a:t>Alva</a:t>
            </a:r>
            <a:r>
              <a:rPr lang="es-PE" sz="1050" dirty="0">
                <a:solidFill>
                  <a:srgbClr val="FFFFFF"/>
                </a:solidFill>
                <a:effectLst>
                  <a:outerShdw blurRad="38100" dist="38100" dir="2700000" algn="tl">
                    <a:srgbClr val="000000">
                      <a:alpha val="43137"/>
                    </a:srgbClr>
                  </a:outerShdw>
                </a:effectLst>
                <a:latin typeface="Poor Richard" pitchFamily="18" charset="0"/>
              </a:rPr>
              <a:t> (Chuno) </a:t>
            </a:r>
            <a:r>
              <a:rPr lang="es-PE" sz="105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105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1050" dirty="0">
                <a:solidFill>
                  <a:srgbClr val="FFFFFF"/>
                </a:solidFill>
                <a:effectLst>
                  <a:outerShdw blurRad="38100" dist="38100" dir="2700000" algn="tl">
                    <a:srgbClr val="000000">
                      <a:alpha val="43137"/>
                    </a:srgbClr>
                  </a:outerShdw>
                </a:effectLst>
                <a:latin typeface="Poor Richard" pitchFamily="18" charset="0"/>
              </a:rPr>
              <a:t> </a:t>
            </a:r>
            <a:r>
              <a:rPr lang="es-PE" sz="1050" dirty="0" err="1">
                <a:solidFill>
                  <a:srgbClr val="FFFFFF"/>
                </a:solidFill>
                <a:effectLst>
                  <a:outerShdw blurRad="38100" dist="38100" dir="2700000" algn="tl">
                    <a:srgbClr val="000000">
                      <a:alpha val="43137"/>
                    </a:srgbClr>
                  </a:outerShdw>
                </a:effectLst>
                <a:latin typeface="Poor Richard" pitchFamily="18" charset="0"/>
              </a:rPr>
              <a:t>Power</a:t>
            </a:r>
            <a:r>
              <a:rPr lang="es-PE" sz="1050" dirty="0">
                <a:solidFill>
                  <a:srgbClr val="FFFFFF"/>
                </a:solidFill>
                <a:effectLst>
                  <a:outerShdw blurRad="38100" dist="38100" dir="2700000" algn="tl">
                    <a:srgbClr val="000000">
                      <a:alpha val="43137"/>
                    </a:srgbClr>
                  </a:outerShdw>
                </a:effectLst>
                <a:latin typeface="Poor Richard" pitchFamily="18" charset="0"/>
              </a:rPr>
              <a:t> Point :  Sor Pilar </a:t>
            </a:r>
            <a:r>
              <a:rPr lang="es-PE" sz="1050" dirty="0" err="1">
                <a:solidFill>
                  <a:srgbClr val="FFFFFF"/>
                </a:solidFill>
                <a:effectLst>
                  <a:outerShdw blurRad="38100" dist="38100" dir="2700000" algn="tl">
                    <a:srgbClr val="000000">
                      <a:alpha val="43137"/>
                    </a:srgbClr>
                  </a:outerShdw>
                </a:effectLst>
                <a:latin typeface="Poor Richard" pitchFamily="18" charset="0"/>
              </a:rPr>
              <a:t>Caycho</a:t>
            </a:r>
            <a:r>
              <a:rPr lang="es-PE" sz="1050" dirty="0">
                <a:solidFill>
                  <a:srgbClr val="FFFFFF"/>
                </a:solidFill>
                <a:effectLst>
                  <a:outerShdw blurRad="38100" dist="38100" dir="2700000" algn="tl">
                    <a:srgbClr val="000000">
                      <a:alpha val="43137"/>
                    </a:srgbClr>
                  </a:outerShdw>
                </a:effectLst>
                <a:latin typeface="Poor Richard" pitchFamily="18" charset="0"/>
              </a:rPr>
              <a:t> Vela  - Hija de la Caridad de San Vicente de Paúl</a:t>
            </a:r>
          </a:p>
          <a:p>
            <a:pPr algn="ctr" fontAlgn="base">
              <a:spcAft>
                <a:spcPct val="0"/>
              </a:spcAft>
              <a:defRPr/>
            </a:pPr>
            <a:r>
              <a:rPr lang="es-PE" sz="1100" dirty="0">
                <a:solidFill>
                  <a:srgbClr val="FFFFFF"/>
                </a:solidFill>
                <a:effectLst>
                  <a:outerShdw blurRad="38100" dist="38100" dir="2700000" algn="tl">
                    <a:srgbClr val="000000">
                      <a:alpha val="43137"/>
                    </a:srgbClr>
                  </a:outerShdw>
                </a:effectLst>
                <a:latin typeface="Poor Richard" pitchFamily="18" charset="0"/>
              </a:rPr>
              <a:t>www.hijasdelacaridadperu.org             www.cm.peru.com.pe</a:t>
            </a:r>
            <a:endParaRPr lang="es-PE" sz="1050" dirty="0">
              <a:solidFill>
                <a:srgbClr val="FFFFFF"/>
              </a:solidFill>
              <a:effectLst>
                <a:outerShdw blurRad="38100" dist="38100" dir="2700000" algn="tl">
                  <a:srgbClr val="000000">
                    <a:alpha val="43137"/>
                  </a:srgbClr>
                </a:outerShdw>
              </a:effectLst>
              <a:latin typeface="Poor Richard" pitchFamily="18" charset="0"/>
            </a:endParaRPr>
          </a:p>
        </p:txBody>
      </p:sp>
      <p:pic>
        <p:nvPicPr>
          <p:cNvPr id="7" name="Picture 2" descr="Esto contiene una imagen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21" y="683172"/>
            <a:ext cx="7893269" cy="5554139"/>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11753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tributos de Cristo | veniracri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03" y="668433"/>
            <a:ext cx="7870404" cy="550114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43042" name="Rectangle 2"/>
          <p:cNvSpPr>
            <a:spLocks noGrp="1" noChangeArrowheads="1"/>
          </p:cNvSpPr>
          <p:nvPr>
            <p:ph type="ctrTitle"/>
          </p:nvPr>
        </p:nvSpPr>
        <p:spPr>
          <a:xfrm>
            <a:off x="568241" y="3992137"/>
            <a:ext cx="7973593" cy="2263697"/>
          </a:xfrm>
        </p:spPr>
        <p:txBody>
          <a:bodyPr>
            <a:noAutofit/>
          </a:bodyPr>
          <a:lstStyle/>
          <a:p>
            <a:r>
              <a:rPr lang="es-ES" sz="2600" b="1" i="1" dirty="0" smtClean="0">
                <a:solidFill>
                  <a:schemeClr val="bg1"/>
                </a:solidFill>
                <a:effectLst>
                  <a:glow rad="101600">
                    <a:srgbClr val="2A1500">
                      <a:alpha val="60000"/>
                    </a:srgbClr>
                  </a:glow>
                  <a:outerShdw blurRad="38100" dist="38100" dir="2700000" algn="tl">
                    <a:srgbClr val="000000">
                      <a:alpha val="43137"/>
                    </a:srgbClr>
                  </a:outerShdw>
                </a:effectLst>
                <a:latin typeface="Arial Narrow" pitchFamily="34" charset="0"/>
              </a:rPr>
              <a:t>Dios </a:t>
            </a:r>
            <a:r>
              <a:rPr lang="es-ES" sz="2600" b="1" i="1" dirty="0">
                <a:solidFill>
                  <a:schemeClr val="bg1"/>
                </a:solidFill>
                <a:effectLst>
                  <a:glow rad="101600">
                    <a:srgbClr val="2A1500">
                      <a:alpha val="60000"/>
                    </a:srgbClr>
                  </a:glow>
                  <a:outerShdw blurRad="38100" dist="38100" dir="2700000" algn="tl">
                    <a:srgbClr val="000000">
                      <a:alpha val="43137"/>
                    </a:srgbClr>
                  </a:outerShdw>
                </a:effectLst>
                <a:latin typeface="Arial Narrow" pitchFamily="34" charset="0"/>
              </a:rPr>
              <a:t>Padre nos convoca para que, a través de su Palabra, podamos descubrir la mirada de Jesús a todas las personas, una mirada de cariño, respeto y compasión. </a:t>
            </a:r>
            <a:br>
              <a:rPr lang="es-ES" sz="2600" b="1" i="1" dirty="0">
                <a:solidFill>
                  <a:schemeClr val="bg1"/>
                </a:solidFill>
                <a:effectLst>
                  <a:glow rad="101600">
                    <a:srgbClr val="2A1500">
                      <a:alpha val="60000"/>
                    </a:srgbClr>
                  </a:glow>
                  <a:outerShdw blurRad="38100" dist="38100" dir="2700000" algn="tl">
                    <a:srgbClr val="000000">
                      <a:alpha val="43137"/>
                    </a:srgbClr>
                  </a:outerShdw>
                </a:effectLst>
                <a:latin typeface="Arial Narrow" pitchFamily="34" charset="0"/>
              </a:rPr>
            </a:br>
            <a:r>
              <a:rPr lang="es-ES" sz="2600" b="1" i="1" dirty="0">
                <a:solidFill>
                  <a:schemeClr val="bg1"/>
                </a:solidFill>
                <a:effectLst>
                  <a:glow rad="101600">
                    <a:srgbClr val="2A1500">
                      <a:alpha val="60000"/>
                    </a:srgbClr>
                  </a:glow>
                  <a:outerShdw blurRad="38100" dist="38100" dir="2700000" algn="tl">
                    <a:srgbClr val="000000">
                      <a:alpha val="43137"/>
                    </a:srgbClr>
                  </a:outerShdw>
                </a:effectLst>
                <a:latin typeface="Arial Narrow" pitchFamily="34" charset="0"/>
              </a:rPr>
              <a:t>Descubrir también lo que él quería para sus seguidores: mirar al mundo con ternura, aliviando el sufrimiento e infundiendo esperanza, compadeciéndonos de quienes caminan por la vida sin horizonte</a:t>
            </a:r>
            <a:r>
              <a:rPr lang="es-ES" sz="2600" b="1" i="1" dirty="0" smtClean="0">
                <a:solidFill>
                  <a:schemeClr val="bg1"/>
                </a:solidFill>
                <a:effectLst>
                  <a:glow rad="101600">
                    <a:srgbClr val="2A1500">
                      <a:alpha val="60000"/>
                    </a:srgbClr>
                  </a:glow>
                  <a:outerShdw blurRad="38100" dist="38100" dir="2700000" algn="tl">
                    <a:srgbClr val="000000">
                      <a:alpha val="43137"/>
                    </a:srgbClr>
                  </a:outerShdw>
                </a:effectLst>
                <a:latin typeface="Arial Narrow" pitchFamily="34" charset="0"/>
              </a:rPr>
              <a:t>.</a:t>
            </a:r>
            <a:endParaRPr lang="en-US" sz="2600" b="1" i="1" dirty="0">
              <a:solidFill>
                <a:schemeClr val="bg1"/>
              </a:solidFill>
              <a:effectLst>
                <a:glow rad="101600">
                  <a:srgbClr val="2A1500">
                    <a:alpha val="60000"/>
                  </a:srgbClr>
                </a:glow>
                <a:outerShdw blurRad="38100" dist="38100" dir="2700000" algn="tl">
                  <a:srgbClr val="000000">
                    <a:alpha val="43137"/>
                  </a:srgbClr>
                </a:outerShdw>
              </a:effectLst>
              <a:latin typeface="Arial Narrow" pitchFamily="34" charset="0"/>
            </a:endParaRPr>
          </a:p>
        </p:txBody>
      </p:sp>
      <p:sp>
        <p:nvSpPr>
          <p:cNvPr id="343043" name="Rectangle 3"/>
          <p:cNvSpPr>
            <a:spLocks noGrp="1" noChangeArrowheads="1"/>
          </p:cNvSpPr>
          <p:nvPr>
            <p:ph type="subTitle" idx="1"/>
          </p:nvPr>
        </p:nvSpPr>
        <p:spPr>
          <a:xfrm>
            <a:off x="3116766" y="841662"/>
            <a:ext cx="5257800" cy="719485"/>
          </a:xfrm>
        </p:spPr>
        <p:txBody>
          <a:bodyPr/>
          <a:lstStyle/>
          <a:p>
            <a:pPr algn="r"/>
            <a:r>
              <a:rPr lang="es-ES_tradnl" sz="3200" b="1" dirty="0">
                <a:solidFill>
                  <a:srgbClr val="FFFF00"/>
                </a:solidFill>
                <a:effectLst>
                  <a:outerShdw blurRad="38100" dist="38100" dir="2700000" algn="tl">
                    <a:srgbClr val="000000">
                      <a:alpha val="43137"/>
                    </a:srgbClr>
                  </a:outerShdw>
                </a:effectLst>
                <a:latin typeface="Adobe Fan Heiti Std B" pitchFamily="34" charset="-128"/>
                <a:ea typeface="Adobe Fan Heiti Std B" pitchFamily="34" charset="-128"/>
              </a:rPr>
              <a:t>AMBIENTACIÓN: </a:t>
            </a:r>
            <a:endParaRPr lang="en-US" sz="3200" b="1" dirty="0">
              <a:solidFill>
                <a:srgbClr val="FFFF00"/>
              </a:solidFill>
              <a:effectLst>
                <a:outerShdw blurRad="38100" dist="38100" dir="2700000" algn="tl">
                  <a:srgbClr val="000000">
                    <a:alpha val="43137"/>
                  </a:srgbClr>
                </a:outerShdw>
              </a:effectLst>
              <a:latin typeface="Adobe Fan Heiti Std B" pitchFamily="34" charset="-128"/>
              <a:ea typeface="Adobe Fan Heiti Std B" pitchFamily="34" charset="-128"/>
            </a:endParaRPr>
          </a:p>
        </p:txBody>
      </p:sp>
      <p:sp>
        <p:nvSpPr>
          <p:cNvPr id="2" name="1 Rectángulo"/>
          <p:cNvSpPr/>
          <p:nvPr/>
        </p:nvSpPr>
        <p:spPr>
          <a:xfrm>
            <a:off x="1010206" y="1268760"/>
            <a:ext cx="6941097"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PE" sz="3200" b="1" spc="50" dirty="0">
              <a:ln w="11430"/>
              <a:solidFill>
                <a:schemeClr val="bg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8519737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43042"/>
                                        </p:tgtEl>
                                        <p:attrNameLst>
                                          <p:attrName>style.visibility</p:attrName>
                                        </p:attrNameLst>
                                      </p:cBhvr>
                                      <p:to>
                                        <p:strVal val="visible"/>
                                      </p:to>
                                    </p:set>
                                    <p:animEffect transition="in" filter="fade">
                                      <p:cBhvr>
                                        <p:cTn id="7" dur="500"/>
                                        <p:tgtEl>
                                          <p:spTgt spid="343042"/>
                                        </p:tgtEl>
                                      </p:cBhvr>
                                    </p:animEffect>
                                    <p:anim calcmode="lin" valueType="num">
                                      <p:cBhvr>
                                        <p:cTn id="8" dur="500" fill="hold"/>
                                        <p:tgtEl>
                                          <p:spTgt spid="343042"/>
                                        </p:tgtEl>
                                        <p:attrNameLst>
                                          <p:attrName>ppt_x</p:attrName>
                                        </p:attrNameLst>
                                      </p:cBhvr>
                                      <p:tavLst>
                                        <p:tav tm="0">
                                          <p:val>
                                            <p:strVal val="#ppt_x-.1"/>
                                          </p:val>
                                        </p:tav>
                                        <p:tav tm="100000">
                                          <p:val>
                                            <p:strVal val="#ppt_x"/>
                                          </p:val>
                                        </p:tav>
                                      </p:tavLst>
                                    </p:anim>
                                    <p:anim calcmode="lin" valueType="num">
                                      <p:cBhvr>
                                        <p:cTn id="9" dur="500" fill="hold"/>
                                        <p:tgtEl>
                                          <p:spTgt spid="3430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ETANIAS A DIOS PADRE (CUA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73" y="696966"/>
            <a:ext cx="7962512" cy="546965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 name="WordArt 8"/>
          <p:cNvSpPr>
            <a:spLocks noChangeArrowheads="1" noChangeShapeType="1" noTextEdit="1"/>
          </p:cNvSpPr>
          <p:nvPr/>
        </p:nvSpPr>
        <p:spPr bwMode="auto">
          <a:xfrm>
            <a:off x="793225" y="696967"/>
            <a:ext cx="2761344" cy="18018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PE" sz="3200" kern="1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anose="020B0606020202030204" pitchFamily="34" charset="0"/>
              </a:rPr>
              <a:t>1. Oración inicial</a:t>
            </a:r>
          </a:p>
        </p:txBody>
      </p:sp>
      <p:sp>
        <p:nvSpPr>
          <p:cNvPr id="7" name="Rectangle 6"/>
          <p:cNvSpPr>
            <a:spLocks noChangeArrowheads="1"/>
          </p:cNvSpPr>
          <p:nvPr/>
        </p:nvSpPr>
        <p:spPr bwMode="auto">
          <a:xfrm>
            <a:off x="473717" y="2261595"/>
            <a:ext cx="8079268" cy="2677656"/>
          </a:xfrm>
          <a:prstGeom prst="rect">
            <a:avLst/>
          </a:prstGeom>
          <a:noFill/>
          <a:ln>
            <a:noFill/>
          </a:ln>
          <a:effectLst/>
        </p:spPr>
        <p:txBody>
          <a:bodyPr wrap="square" anchor="ctr">
            <a:spAutoFit/>
          </a:bodyPr>
          <a:lstStyle/>
          <a:p>
            <a:pPr lvl="0" algn="ctr">
              <a:defRPr/>
            </a:pPr>
            <a:r>
              <a:rPr lang="es-ES" sz="2800" kern="0" dirty="0">
                <a:solidFill>
                  <a:schemeClr val="bg1"/>
                </a:solidFill>
                <a:effectLst>
                  <a:glow rad="63500">
                    <a:schemeClr val="bg2">
                      <a:lumMod val="10000"/>
                      <a:alpha val="40000"/>
                    </a:schemeClr>
                  </a:glow>
                  <a:outerShdw blurRad="50800" dist="50800" dir="18900000" algn="bl" rotWithShape="0">
                    <a:srgbClr val="000000"/>
                  </a:outerShdw>
                </a:effectLst>
                <a:latin typeface="Arial" panose="020B0604020202020204" pitchFamily="34" charset="0"/>
                <a:ea typeface="Times New Roman" pitchFamily="18" charset="0"/>
                <a:cs typeface="Arial" panose="020B0604020202020204" pitchFamily="34" charset="0"/>
              </a:rPr>
              <a:t>Te bendecimos, Padre</a:t>
            </a:r>
            <a:r>
              <a:rPr lang="es-ES" sz="2800" kern="0" dirty="0" smtClean="0">
                <a:solidFill>
                  <a:schemeClr val="bg1"/>
                </a:solidFill>
                <a:effectLst>
                  <a:glow rad="63500">
                    <a:schemeClr val="bg2">
                      <a:lumMod val="10000"/>
                      <a:alpha val="40000"/>
                    </a:schemeClr>
                  </a:glow>
                  <a:outerShdw blurRad="50800" dist="50800" dir="18900000" algn="bl" rotWithShape="0">
                    <a:srgbClr val="000000"/>
                  </a:outerShdw>
                </a:effectLst>
                <a:latin typeface="Arial" panose="020B0604020202020204" pitchFamily="34" charset="0"/>
                <a:ea typeface="Times New Roman" pitchFamily="18" charset="0"/>
                <a:cs typeface="Arial" panose="020B0604020202020204" pitchFamily="34" charset="0"/>
              </a:rPr>
              <a:t>, Dios de los                                                                apóstoles y profetas, por Jesucristo, tu </a:t>
            </a:r>
            <a:r>
              <a:rPr lang="es-ES" sz="2800" kern="0" dirty="0">
                <a:solidFill>
                  <a:schemeClr val="bg1"/>
                </a:solidFill>
                <a:effectLst>
                  <a:glow rad="63500">
                    <a:schemeClr val="bg2">
                      <a:lumMod val="10000"/>
                      <a:alpha val="40000"/>
                    </a:schemeClr>
                  </a:glow>
                  <a:outerShdw blurRad="50800" dist="50800" dir="18900000" algn="bl" rotWithShape="0">
                    <a:srgbClr val="000000"/>
                  </a:outerShdw>
                </a:effectLst>
                <a:latin typeface="Arial" panose="020B0604020202020204" pitchFamily="34" charset="0"/>
                <a:ea typeface="Times New Roman" pitchFamily="18" charset="0"/>
                <a:cs typeface="Arial" panose="020B0604020202020204" pitchFamily="34" charset="0"/>
              </a:rPr>
              <a:t>primer enviado en misión de paz y amor, </a:t>
            </a:r>
            <a:r>
              <a:rPr lang="es-ES" sz="2800" kern="0" dirty="0" smtClean="0">
                <a:solidFill>
                  <a:schemeClr val="bg1"/>
                </a:solidFill>
                <a:effectLst>
                  <a:glow rad="63500">
                    <a:schemeClr val="bg2">
                      <a:lumMod val="10000"/>
                      <a:alpha val="40000"/>
                    </a:schemeClr>
                  </a:glow>
                  <a:outerShdw blurRad="50800" dist="50800" dir="18900000" algn="bl" rotWithShape="0">
                    <a:srgbClr val="000000"/>
                  </a:outerShdw>
                </a:effectLst>
                <a:latin typeface="Arial" panose="020B0604020202020204" pitchFamily="34" charset="0"/>
                <a:ea typeface="Times New Roman" pitchFamily="18" charset="0"/>
                <a:cs typeface="Arial" panose="020B0604020202020204" pitchFamily="34" charset="0"/>
              </a:rPr>
              <a:t>para </a:t>
            </a:r>
            <a:r>
              <a:rPr lang="es-ES" sz="2800" kern="0" dirty="0">
                <a:solidFill>
                  <a:schemeClr val="bg1"/>
                </a:solidFill>
                <a:effectLst>
                  <a:glow rad="63500">
                    <a:schemeClr val="bg2">
                      <a:lumMod val="10000"/>
                      <a:alpha val="40000"/>
                    </a:schemeClr>
                  </a:glow>
                  <a:outerShdw blurRad="50800" dist="50800" dir="18900000" algn="bl" rotWithShape="0">
                    <a:srgbClr val="000000"/>
                  </a:outerShdw>
                </a:effectLst>
                <a:latin typeface="Arial" panose="020B0604020202020204" pitchFamily="34" charset="0"/>
                <a:ea typeface="Times New Roman" pitchFamily="18" charset="0"/>
                <a:cs typeface="Arial" panose="020B0604020202020204" pitchFamily="34" charset="0"/>
              </a:rPr>
              <a:t>anunciar a los pobres la buena nueva de la liberación, </a:t>
            </a:r>
            <a:r>
              <a:rPr lang="es-ES" sz="2800" kern="0" dirty="0" smtClean="0">
                <a:solidFill>
                  <a:schemeClr val="bg1"/>
                </a:solidFill>
                <a:effectLst>
                  <a:glow rad="63500">
                    <a:schemeClr val="bg2">
                      <a:lumMod val="10000"/>
                      <a:alpha val="40000"/>
                    </a:schemeClr>
                  </a:glow>
                  <a:outerShdw blurRad="50800" dist="50800" dir="18900000" algn="bl" rotWithShape="0">
                    <a:srgbClr val="000000"/>
                  </a:outerShdw>
                </a:effectLst>
                <a:latin typeface="Arial" panose="020B0604020202020204" pitchFamily="34" charset="0"/>
                <a:ea typeface="Times New Roman" pitchFamily="18" charset="0"/>
                <a:cs typeface="Arial" panose="020B0604020202020204" pitchFamily="34" charset="0"/>
              </a:rPr>
              <a:t>para </a:t>
            </a:r>
            <a:r>
              <a:rPr lang="es-ES" sz="2800" kern="0" dirty="0">
                <a:solidFill>
                  <a:schemeClr val="bg1"/>
                </a:solidFill>
                <a:effectLst>
                  <a:glow rad="63500">
                    <a:schemeClr val="bg2">
                      <a:lumMod val="10000"/>
                      <a:alpha val="40000"/>
                    </a:schemeClr>
                  </a:glow>
                  <a:outerShdw blurRad="50800" dist="50800" dir="18900000" algn="bl" rotWithShape="0">
                    <a:srgbClr val="000000"/>
                  </a:outerShdw>
                </a:effectLst>
                <a:latin typeface="Arial" panose="020B0604020202020204" pitchFamily="34" charset="0"/>
                <a:ea typeface="Times New Roman" pitchFamily="18" charset="0"/>
                <a:cs typeface="Arial" panose="020B0604020202020204" pitchFamily="34" charset="0"/>
              </a:rPr>
              <a:t>curar a los enfermos y cosechar la mies abundante</a:t>
            </a:r>
            <a:r>
              <a:rPr lang="es-ES" sz="2800" kern="0" dirty="0" smtClean="0">
                <a:solidFill>
                  <a:schemeClr val="bg1"/>
                </a:solidFill>
                <a:effectLst>
                  <a:glow rad="63500">
                    <a:schemeClr val="bg2">
                      <a:lumMod val="10000"/>
                      <a:alpha val="40000"/>
                    </a:schemeClr>
                  </a:glow>
                  <a:outerShdw blurRad="50800" dist="50800" dir="18900000" algn="bl" rotWithShape="0">
                    <a:srgbClr val="000000"/>
                  </a:outerShdw>
                </a:effectLst>
                <a:latin typeface="Arial" panose="020B0604020202020204" pitchFamily="34" charset="0"/>
                <a:ea typeface="Times New Roman" pitchFamily="18" charset="0"/>
                <a:cs typeface="Arial" panose="020B0604020202020204" pitchFamily="34" charset="0"/>
              </a:rPr>
              <a:t>.</a:t>
            </a:r>
            <a:endParaRPr kumimoji="0" lang="es-ES_tradnl" sz="2800" b="0" u="none" strike="noStrike" kern="0" cap="none" spc="0" normalizeH="0" baseline="0" noProof="0" dirty="0" smtClean="0">
              <a:ln>
                <a:noFill/>
              </a:ln>
              <a:solidFill>
                <a:schemeClr val="bg1"/>
              </a:solidFill>
              <a:effectLst>
                <a:glow rad="63500">
                  <a:schemeClr val="bg2">
                    <a:lumMod val="10000"/>
                    <a:alpha val="40000"/>
                  </a:schemeClr>
                </a:glow>
                <a:outerShdw blurRad="50800" dist="50800" dir="18900000" algn="bl" rotWithShape="0">
                  <a:srgbClr val="000000"/>
                </a:outerShdw>
              </a:effectLst>
              <a:uLnTx/>
              <a:uFillTx/>
              <a:latin typeface="Arial" panose="020B0604020202020204" pitchFamily="34" charset="0"/>
              <a:ea typeface="Times New Roman" pitchFamily="18" charset="0"/>
              <a:cs typeface="Arial" panose="020B0604020202020204" pitchFamily="34" charset="0"/>
            </a:endParaRPr>
          </a:p>
        </p:txBody>
      </p:sp>
    </p:spTree>
    <p:extLst>
      <p:ext uri="{BB962C8B-B14F-4D97-AF65-F5344CB8AC3E}">
        <p14:creationId xmlns:p14="http://schemas.microsoft.com/office/powerpoint/2010/main" val="159377113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1"/>
                                          </p:val>
                                        </p:tav>
                                        <p:tav tm="100000">
                                          <p:val>
                                            <p:strVal val="#ppt_x"/>
                                          </p:val>
                                        </p:tav>
                                      </p:tavLst>
                                    </p:anim>
                                    <p:anim calcmode="lin" valueType="num">
                                      <p:cBhvr>
                                        <p:cTn id="9"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ndos de pantalla de Jesús - FondosM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66" y="691377"/>
            <a:ext cx="7950819" cy="5447850"/>
          </a:xfrm>
          <a:prstGeom prst="rect">
            <a:avLst/>
          </a:prstGeom>
          <a:noFill/>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3" name="Rectangle 10"/>
          <p:cNvSpPr>
            <a:spLocks noChangeArrowheads="1"/>
          </p:cNvSpPr>
          <p:nvPr/>
        </p:nvSpPr>
        <p:spPr bwMode="auto">
          <a:xfrm>
            <a:off x="602166" y="845470"/>
            <a:ext cx="4883607" cy="5324535"/>
          </a:xfrm>
          <a:prstGeom prst="rect">
            <a:avLst/>
          </a:prstGeom>
          <a:noFill/>
          <a:ln>
            <a:noFill/>
          </a:ln>
          <a:effectLst>
            <a:softEdge rad="635000"/>
          </a:effectLst>
        </p:spPr>
        <p:txBody>
          <a:bodyPr wrap="square" anchor="ctr">
            <a:spAutoFit/>
          </a:bodyPr>
          <a:lstStyle/>
          <a:p>
            <a:pPr lvl="0" algn="ctr">
              <a:defRPr/>
            </a:pPr>
            <a:r>
              <a:rPr lang="es-ES" sz="2400" b="1"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Cristo Jesús delegó su misión a los suyos, a nosotros; </a:t>
            </a:r>
          </a:p>
          <a:p>
            <a:pPr lvl="0" algn="ctr">
              <a:defRPr/>
            </a:pPr>
            <a:r>
              <a:rPr lang="es-ES" sz="2400" b="1"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desde entonces evangelizar es la dicha y vocación de la Iglesia. Jesús nos quiere </a:t>
            </a:r>
            <a:r>
              <a:rPr lang="es-ES" sz="2800" b="1" i="1"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disponibles</a:t>
            </a:r>
            <a:r>
              <a:rPr lang="es-ES" sz="2400" b="1"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 con la libertad de la pobreza, </a:t>
            </a:r>
          </a:p>
          <a:p>
            <a:pPr lvl="0" algn="ctr">
              <a:defRPr/>
            </a:pPr>
            <a:r>
              <a:rPr lang="es-ES" sz="2400" b="1"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para compartir con los demás lo que tú mismo nos regalas.</a:t>
            </a:r>
          </a:p>
          <a:p>
            <a:pPr lvl="0" algn="ctr">
              <a:defRPr/>
            </a:pPr>
            <a:r>
              <a:rPr lang="es-ES" sz="2400" b="1"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Libéranos, Señor, de tanto peso inútil que nos instala y entorpece para el anuncio del reino de Dios, para que no perdamos el ritmo andante de la misión. Amén</a:t>
            </a:r>
            <a:r>
              <a:rPr lang="es-ES" sz="2400" b="1" kern="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a:t>
            </a:r>
            <a:endParaRPr kumimoji="0" lang="es-ES_tradnl" sz="2400" b="1" u="none" strike="noStrike" kern="0" normalizeH="0" baseline="0" noProof="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uLnTx/>
              <a:uFillTx/>
              <a:latin typeface="Arial" panose="020B0604020202020204" pitchFamily="34" charset="0"/>
              <a:ea typeface="Times New Roman" pitchFamily="18" charset="0"/>
              <a:cs typeface="Arial" panose="020B0604020202020204" pitchFamily="34" charset="0"/>
            </a:endParaRPr>
          </a:p>
        </p:txBody>
      </p:sp>
    </p:spTree>
    <p:extLst>
      <p:ext uri="{BB962C8B-B14F-4D97-AF65-F5344CB8AC3E}">
        <p14:creationId xmlns:p14="http://schemas.microsoft.com/office/powerpoint/2010/main" val="323620513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1"/>
                                          </p:val>
                                        </p:tav>
                                        <p:tav tm="100000">
                                          <p:val>
                                            <p:strVal val="#ppt_x"/>
                                          </p:val>
                                        </p:tav>
                                      </p:tavLst>
                                    </p:anim>
                                    <p:anim calcmode="lin" valueType="num">
                                      <p:cBhvr>
                                        <p:cTn id="9" dur="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ISCIPULOS DE JESUS | Predicas y Serm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7473" y="706667"/>
            <a:ext cx="7850155" cy="5517019"/>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3" name="Rectangle 7"/>
          <p:cNvSpPr>
            <a:spLocks noChangeArrowheads="1"/>
          </p:cNvSpPr>
          <p:nvPr/>
        </p:nvSpPr>
        <p:spPr bwMode="auto">
          <a:xfrm>
            <a:off x="563439" y="2806060"/>
            <a:ext cx="8062028" cy="3416320"/>
          </a:xfrm>
          <a:prstGeom prst="rect">
            <a:avLst/>
          </a:prstGeom>
          <a:noFill/>
          <a:ln>
            <a:noFill/>
          </a:ln>
          <a:effectLst/>
          <a:extLst/>
        </p:spPr>
        <p:txBody>
          <a:bodyPr wrap="square" anchor="ctr">
            <a:spAutoFit/>
          </a:bodyPr>
          <a:lstStyle/>
          <a:p>
            <a:pPr algn="ctr"/>
            <a:r>
              <a:rPr lang="es-ES" sz="2400" b="1" i="1" dirty="0" smtClean="0">
                <a:solidFill>
                  <a:schemeClr val="bg1"/>
                </a:solidFill>
                <a:effectLst>
                  <a:glow rad="101600">
                    <a:srgbClr val="000022"/>
                  </a:glow>
                  <a:outerShdw blurRad="38100" dist="38100" dir="2700000" algn="tl">
                    <a:srgbClr val="000000">
                      <a:alpha val="43137"/>
                    </a:srgbClr>
                  </a:outerShdw>
                </a:effectLst>
                <a:latin typeface="Arial" pitchFamily="34" charset="0"/>
                <a:ea typeface="Times New Roman" pitchFamily="18" charset="0"/>
                <a:cs typeface="Arial" pitchFamily="34" charset="0"/>
              </a:rPr>
              <a:t>Motivación</a:t>
            </a:r>
            <a:r>
              <a:rPr lang="es-ES" sz="2400" b="1" i="1" dirty="0">
                <a:solidFill>
                  <a:schemeClr val="bg1"/>
                </a:solidFill>
                <a:effectLst>
                  <a:glow rad="101600">
                    <a:srgbClr val="000022"/>
                  </a:glow>
                  <a:outerShdw blurRad="38100" dist="38100" dir="2700000" algn="tl">
                    <a:srgbClr val="000000">
                      <a:alpha val="43137"/>
                    </a:srgbClr>
                  </a:outerShdw>
                </a:effectLst>
                <a:latin typeface="Arial" pitchFamily="34" charset="0"/>
                <a:ea typeface="Times New Roman" pitchFamily="18" charset="0"/>
                <a:cs typeface="Arial" pitchFamily="34" charset="0"/>
              </a:rPr>
              <a:t>: </a:t>
            </a:r>
            <a:endParaRPr lang="es-ES" sz="2400" b="1" i="1" dirty="0" smtClean="0">
              <a:solidFill>
                <a:schemeClr val="bg1"/>
              </a:solidFill>
              <a:effectLst>
                <a:glow rad="101600">
                  <a:srgbClr val="000022"/>
                </a:glow>
                <a:outerShdw blurRad="38100" dist="38100" dir="2700000" algn="tl">
                  <a:srgbClr val="000000">
                    <a:alpha val="43137"/>
                  </a:srgbClr>
                </a:outerShdw>
              </a:effectLst>
              <a:latin typeface="Arial" pitchFamily="34" charset="0"/>
              <a:ea typeface="Times New Roman" pitchFamily="18" charset="0"/>
              <a:cs typeface="Arial" pitchFamily="34" charset="0"/>
            </a:endParaRPr>
          </a:p>
          <a:p>
            <a:pPr algn="ctr"/>
            <a:r>
              <a:rPr lang="es-ES" sz="2400" b="1" i="1" dirty="0" smtClean="0">
                <a:solidFill>
                  <a:schemeClr val="bg1"/>
                </a:solidFill>
                <a:effectLst>
                  <a:glow rad="101600">
                    <a:srgbClr val="000022"/>
                  </a:glow>
                  <a:outerShdw blurRad="38100" dist="38100" dir="2700000" algn="tl">
                    <a:srgbClr val="000000">
                      <a:alpha val="43137"/>
                    </a:srgbClr>
                  </a:outerShdw>
                </a:effectLst>
                <a:latin typeface="Arial" pitchFamily="34" charset="0"/>
                <a:ea typeface="Times New Roman" pitchFamily="18" charset="0"/>
                <a:cs typeface="Arial" pitchFamily="34" charset="0"/>
              </a:rPr>
              <a:t>Jesucristo</a:t>
            </a:r>
            <a:r>
              <a:rPr lang="es-ES" sz="2400" b="1" i="1" dirty="0">
                <a:solidFill>
                  <a:schemeClr val="bg1"/>
                </a:solidFill>
                <a:effectLst>
                  <a:glow rad="101600">
                    <a:srgbClr val="000022"/>
                  </a:glow>
                  <a:outerShdw blurRad="38100" dist="38100" dir="2700000" algn="tl">
                    <a:srgbClr val="000000">
                      <a:alpha val="43137"/>
                    </a:srgbClr>
                  </a:outerShdw>
                </a:effectLst>
                <a:latin typeface="Arial" pitchFamily="34" charset="0"/>
                <a:ea typeface="Times New Roman" pitchFamily="18" charset="0"/>
                <a:cs typeface="Arial" pitchFamily="34" charset="0"/>
              </a:rPr>
              <a:t>, compasivo y misericordioso con todos, llama a los apóstoles para ser testigos y continuadores de su misión: comunicar en el mundo, con obras y palabras, el amor que viene de Dios. Cristo envía a sus discípulos a todas las gentes para reunirlos en su Iglesia: la asamblea de los que, convocados por la Palabra de Dios Padre, creen en Cristo, su Hijo</a:t>
            </a:r>
            <a:r>
              <a:rPr lang="es-ES" sz="2400" b="1" i="1" dirty="0" smtClean="0">
                <a:solidFill>
                  <a:schemeClr val="bg1"/>
                </a:solidFill>
                <a:effectLst>
                  <a:glow rad="101600">
                    <a:srgbClr val="000022"/>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lang="es-ES" sz="2400" b="1" i="1" dirty="0">
                <a:solidFill>
                  <a:schemeClr val="bg1"/>
                </a:solidFill>
                <a:effectLst>
                  <a:glow rad="101600">
                    <a:srgbClr val="000022"/>
                  </a:glow>
                  <a:outerShdw blurRad="38100" dist="38100" dir="2700000" algn="tl">
                    <a:srgbClr val="000000">
                      <a:alpha val="43137"/>
                    </a:srgbClr>
                  </a:outerShdw>
                </a:effectLst>
                <a:latin typeface="Arial" pitchFamily="34" charset="0"/>
                <a:ea typeface="Times New Roman" pitchFamily="18" charset="0"/>
                <a:cs typeface="Arial" pitchFamily="34" charset="0"/>
              </a:rPr>
              <a:t>Escuchemos.</a:t>
            </a:r>
            <a:endParaRPr lang="es-ES_tradnl" sz="2400" b="1" i="1" dirty="0" smtClean="0">
              <a:solidFill>
                <a:schemeClr val="bg1"/>
              </a:solidFill>
              <a:effectLst>
                <a:glow rad="101600">
                  <a:srgbClr val="000022"/>
                </a:glow>
                <a:outerShdw blurRad="38100" dist="38100" dir="2700000" algn="tl">
                  <a:srgbClr val="000000">
                    <a:alpha val="43137"/>
                  </a:srgbClr>
                </a:outerShdw>
              </a:effectLst>
              <a:latin typeface="Arial" pitchFamily="34" charset="0"/>
              <a:ea typeface="Times New Roman" pitchFamily="18" charset="0"/>
              <a:cs typeface="Arial" pitchFamily="34"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334" r="8176" b="13336"/>
          <a:stretch/>
        </p:blipFill>
        <p:spPr>
          <a:xfrm>
            <a:off x="669376" y="706667"/>
            <a:ext cx="3833175" cy="713505"/>
          </a:xfrm>
          <a:prstGeom prst="roundRect">
            <a:avLst/>
          </a:prstGeom>
        </p:spPr>
      </p:pic>
    </p:spTree>
    <p:extLst>
      <p:ext uri="{BB962C8B-B14F-4D97-AF65-F5344CB8AC3E}">
        <p14:creationId xmlns:p14="http://schemas.microsoft.com/office/powerpoint/2010/main" val="79311364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anim calcmode="lin" valueType="num">
                                      <p:cBhvr>
                                        <p:cTn id="8" dur="250" fill="hold"/>
                                        <p:tgtEl>
                                          <p:spTgt spid="13"/>
                                        </p:tgtEl>
                                        <p:attrNameLst>
                                          <p:attrName>ppt_x</p:attrName>
                                        </p:attrNameLst>
                                      </p:cBhvr>
                                      <p:tavLst>
                                        <p:tav tm="0">
                                          <p:val>
                                            <p:strVal val="#ppt_x-.1"/>
                                          </p:val>
                                        </p:tav>
                                        <p:tav tm="100000">
                                          <p:val>
                                            <p:strVal val="#ppt_x"/>
                                          </p:val>
                                        </p:tav>
                                      </p:tavLst>
                                    </p:anim>
                                    <p:anim calcmode="lin" valueType="num">
                                      <p:cBhvr>
                                        <p:cTn id="9" dur="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109" y="659167"/>
            <a:ext cx="8101781" cy="5539666"/>
          </a:xfrm>
          <a:prstGeom prst="rect">
            <a:avLst/>
          </a:prstGeom>
        </p:spPr>
      </p:pic>
      <p:sp>
        <p:nvSpPr>
          <p:cNvPr id="5" name="Rectangle 5"/>
          <p:cNvSpPr>
            <a:spLocks noChangeArrowheads="1"/>
          </p:cNvSpPr>
          <p:nvPr/>
        </p:nvSpPr>
        <p:spPr bwMode="auto">
          <a:xfrm>
            <a:off x="1653520" y="780586"/>
            <a:ext cx="3482142" cy="523220"/>
          </a:xfrm>
          <a:prstGeom prst="rect">
            <a:avLst/>
          </a:prstGeom>
          <a:noFill/>
          <a:ln>
            <a:noFill/>
          </a:ln>
          <a:effectLst/>
          <a:extLst/>
        </p:spPr>
        <p:txBody>
          <a:bodyPr wrap="square">
            <a:spAutoFit/>
          </a:bodyPr>
          <a:lstStyle/>
          <a:p>
            <a:pPr>
              <a:spcBef>
                <a:spcPct val="50000"/>
              </a:spcBef>
            </a:pPr>
            <a:r>
              <a:rPr lang="es-ES" sz="2800" dirty="0" smtClean="0">
                <a:effectLst>
                  <a:outerShdw blurRad="38100" dist="38100" dir="2700000" algn="tl">
                    <a:srgbClr val="000000"/>
                  </a:outerShdw>
                </a:effectLst>
                <a:latin typeface="Arial Unicode MS" pitchFamily="34" charset="-128"/>
                <a:ea typeface="Arial Unicode MS" pitchFamily="34" charset="-128"/>
                <a:cs typeface="Arial Unicode MS" pitchFamily="34" charset="-128"/>
              </a:rPr>
              <a:t>Mateo 9, 36-10,8 </a:t>
            </a:r>
          </a:p>
        </p:txBody>
      </p:sp>
      <p:sp>
        <p:nvSpPr>
          <p:cNvPr id="6" name="Rectangle 3"/>
          <p:cNvSpPr>
            <a:spLocks noChangeArrowheads="1"/>
          </p:cNvSpPr>
          <p:nvPr/>
        </p:nvSpPr>
        <p:spPr bwMode="auto">
          <a:xfrm>
            <a:off x="1382751" y="1228396"/>
            <a:ext cx="3356518" cy="4493538"/>
          </a:xfrm>
          <a:prstGeom prst="rect">
            <a:avLst/>
          </a:prstGeom>
          <a:noFill/>
          <a:ln>
            <a:noFill/>
          </a:ln>
          <a:effectLst/>
          <a:scene3d>
            <a:camera prst="orthographicFront"/>
            <a:lightRig rig="threePt" dir="t"/>
          </a:scene3d>
          <a:sp3d>
            <a:bevelT/>
          </a:sp3d>
          <a:extLst/>
        </p:spPr>
        <p:txBody>
          <a:bodyPr wrap="square">
            <a:spAutoFit/>
          </a:bodyPr>
          <a:lstStyle/>
          <a:p>
            <a:pPr algn="ctr"/>
            <a:r>
              <a:rPr lang="es-ES" sz="2600" b="1" dirty="0">
                <a:latin typeface="Georgia" pitchFamily="18" charset="0"/>
                <a:cs typeface="Times New Roman" pitchFamily="18" charset="0"/>
              </a:rPr>
              <a:t>En aquel tiempo, al ver Jesús a la gente, sintió compasión </a:t>
            </a:r>
            <a:r>
              <a:rPr lang="es-ES" sz="2600" b="1" dirty="0" smtClean="0">
                <a:latin typeface="Georgia" pitchFamily="18" charset="0"/>
                <a:cs typeface="Times New Roman" pitchFamily="18" charset="0"/>
              </a:rPr>
              <a:t> de </a:t>
            </a:r>
            <a:r>
              <a:rPr lang="es-ES" sz="2600" b="1" dirty="0">
                <a:latin typeface="Georgia" pitchFamily="18" charset="0"/>
                <a:cs typeface="Times New Roman" pitchFamily="18" charset="0"/>
              </a:rPr>
              <a:t>ellos, porque estaban cansados y abandonados, como ovejas que no tienen pastor. Entonces dijo a sus discípulos:</a:t>
            </a:r>
          </a:p>
        </p:txBody>
      </p:sp>
      <p:pic>
        <p:nvPicPr>
          <p:cNvPr id="7" name="Picture 2" descr="140 ideas de Divino Rostro | rostro de jesús, de jesus, imagen de cristo"/>
          <p:cNvPicPr>
            <a:picLocks noChangeAspect="1" noChangeArrowheads="1"/>
          </p:cNvPicPr>
          <p:nvPr/>
        </p:nvPicPr>
        <p:blipFill rotWithShape="1">
          <a:blip r:embed="rId3">
            <a:extLst>
              <a:ext uri="{28A0092B-C50C-407E-A947-70E740481C1C}">
                <a14:useLocalDpi xmlns:a14="http://schemas.microsoft.com/office/drawing/2010/main" val="0"/>
              </a:ext>
            </a:extLst>
          </a:blip>
          <a:srcRect t="9962" b="10662"/>
          <a:stretch/>
        </p:blipFill>
        <p:spPr bwMode="auto">
          <a:xfrm>
            <a:off x="4739269" y="903248"/>
            <a:ext cx="3258664" cy="5051503"/>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19262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36" y="659167"/>
            <a:ext cx="8045654" cy="5539666"/>
          </a:xfrm>
          <a:prstGeom prst="rect">
            <a:avLst/>
          </a:prstGeom>
        </p:spPr>
      </p:pic>
      <p:sp>
        <p:nvSpPr>
          <p:cNvPr id="5" name="Rectangle 5"/>
          <p:cNvSpPr>
            <a:spLocks noChangeArrowheads="1"/>
          </p:cNvSpPr>
          <p:nvPr/>
        </p:nvSpPr>
        <p:spPr bwMode="auto">
          <a:xfrm>
            <a:off x="1400505" y="932595"/>
            <a:ext cx="3126834" cy="4832092"/>
          </a:xfrm>
          <a:prstGeom prst="rect">
            <a:avLst/>
          </a:prstGeom>
          <a:noFill/>
          <a:ln>
            <a:noFill/>
          </a:ln>
          <a:effectLst/>
          <a:scene3d>
            <a:camera prst="orthographicFront"/>
            <a:lightRig rig="threePt" dir="t"/>
          </a:scene3d>
          <a:sp3d>
            <a:bevelT prst="relaxedInset"/>
          </a:sp3d>
          <a:extLst/>
        </p:spPr>
        <p:txBody>
          <a:bodyPr wrap="square">
            <a:spAutoFit/>
          </a:bodyPr>
          <a:lstStyle/>
          <a:p>
            <a:pPr algn="ctr"/>
            <a:r>
              <a:rPr lang="es-ES" sz="2800" b="1" i="1" dirty="0">
                <a:solidFill>
                  <a:sysClr val="windowText" lastClr="000000"/>
                </a:solidFill>
                <a:effectLst>
                  <a:outerShdw blurRad="38100" dist="38100" dir="2700000" algn="tl">
                    <a:srgbClr val="000000">
                      <a:alpha val="43137"/>
                    </a:srgbClr>
                  </a:outerShdw>
                </a:effectLst>
                <a:latin typeface="Georgia" panose="02040502050405020303" pitchFamily="18" charset="0"/>
              </a:rPr>
              <a:t>- La cosecha es abundante, pero los trabajadores son pocos; rueguen, pues, al dueño de la cosecha que mande trabajadores a recogerla. </a:t>
            </a:r>
          </a:p>
        </p:txBody>
      </p:sp>
      <p:pic>
        <p:nvPicPr>
          <p:cNvPr id="8196" name="Picture 4" descr="Por qué exactamente 12 Apóstoles? - 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176" y="825191"/>
            <a:ext cx="3186097" cy="497344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49063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1429</TotalTime>
  <Words>1245</Words>
  <Application>Microsoft Office PowerPoint</Application>
  <PresentationFormat>Presentación en pantalla (4:3)</PresentationFormat>
  <Paragraphs>79</Paragraphs>
  <Slides>36</Slides>
  <Notes>2</Notes>
  <HiddenSlides>0</HiddenSlides>
  <MMClips>1</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36</vt:i4>
      </vt:variant>
    </vt:vector>
  </HeadingPairs>
  <TitlesOfParts>
    <vt:vector size="54" baseType="lpstr">
      <vt:lpstr>Adobe Fan Heiti Std B</vt:lpstr>
      <vt:lpstr>Adobe Garamond Pro Bold</vt:lpstr>
      <vt:lpstr>Arial</vt:lpstr>
      <vt:lpstr>Arial Narrow</vt:lpstr>
      <vt:lpstr>Arial Rounded MT Bold</vt:lpstr>
      <vt:lpstr>Arial Unicode MS</vt:lpstr>
      <vt:lpstr>Calibri</vt:lpstr>
      <vt:lpstr>Calibri Light</vt:lpstr>
      <vt:lpstr>Comic Sans MS</vt:lpstr>
      <vt:lpstr>Franklin Gothic Heavy</vt:lpstr>
      <vt:lpstr>Georgia</vt:lpstr>
      <vt:lpstr>Poor Richard</vt:lpstr>
      <vt:lpstr>Tekton Pro</vt:lpstr>
      <vt:lpstr>Times New Roman</vt:lpstr>
      <vt:lpstr>Tw Cen MT Condensed Extra Bold</vt:lpstr>
      <vt:lpstr>Verdana</vt:lpstr>
      <vt:lpstr>Wingdings</vt:lpstr>
      <vt:lpstr>Tema de Office</vt:lpstr>
      <vt:lpstr>Presentación de PowerPoint</vt:lpstr>
      <vt:lpstr>Presentación de PowerPoint</vt:lpstr>
      <vt:lpstr>Presentación de PowerPoint</vt:lpstr>
      <vt:lpstr>Dios Padre nos convoca para que, a través de su Palabra, podamos descubrir la mirada de Jesús a todas las personas, una mirada de cariño, respeto y compasión.  Descubrir también lo que él quería para sus seguidores: mirar al mundo con ternura, aliviando el sufrimiento e infundiendo esperanza, compadeciéndonos de quienes caminan por la vida sin horizonte.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Compromiso:</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160</cp:revision>
  <dcterms:created xsi:type="dcterms:W3CDTF">2014-10-05T21:12:34Z</dcterms:created>
  <dcterms:modified xsi:type="dcterms:W3CDTF">2023-06-12T16:47:48Z</dcterms:modified>
</cp:coreProperties>
</file>