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9" r:id="rId9"/>
    <p:sldMasterId id="2147483782" r:id="rId10"/>
    <p:sldMasterId id="2147483794" r:id="rId11"/>
    <p:sldMasterId id="2147483806" r:id="rId12"/>
  </p:sldMasterIdLst>
  <p:notesMasterIdLst>
    <p:notesMasterId r:id="rId49"/>
  </p:notesMasterIdLst>
  <p:sldIdLst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95" r:id="rId43"/>
    <p:sldId id="288" r:id="rId44"/>
    <p:sldId id="289" r:id="rId45"/>
    <p:sldId id="290" r:id="rId46"/>
    <p:sldId id="293" r:id="rId47"/>
    <p:sldId id="292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62" autoAdjust="0"/>
    <p:restoredTop sz="93548" autoAdjust="0"/>
  </p:normalViewPr>
  <p:slideViewPr>
    <p:cSldViewPr snapToGrid="0">
      <p:cViewPr varScale="1">
        <p:scale>
          <a:sx n="57" d="100"/>
          <a:sy n="57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03B82-C5D9-47BB-AF3A-6EA76361526A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10961-1CF1-4832-996C-A1323179ADC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9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845EA-A218-4BB3-899A-D3E98955B459}" type="slidenum">
              <a:rPr kumimoji="0" lang="ca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a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400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845EA-A218-4BB3-899A-D3E98955B459}" type="slidenum">
              <a:rPr kumimoji="0" lang="ca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a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63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845EA-A218-4BB3-899A-D3E98955B459}" type="slidenum">
              <a:rPr kumimoji="0" lang="ca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a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458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845EA-A218-4BB3-899A-D3E98955B459}" type="slidenum">
              <a:rPr kumimoji="0" lang="ca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a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45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845EA-A218-4BB3-899A-D3E98955B459}" type="slidenum">
              <a:rPr kumimoji="0" lang="ca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a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282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845EA-A218-4BB3-899A-D3E98955B459}" type="slidenum">
              <a:rPr kumimoji="0" lang="ca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a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922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845EA-A218-4BB3-899A-D3E98955B459}" type="slidenum">
              <a:rPr kumimoji="0" lang="ca-E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ca-E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50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386787-44B1-4ED8-AE52-7BC85B26335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2736476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884521-5701-446C-8039-2796EB33016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6914571"/>
      </p:ext>
    </p:extLst>
  </p:cSld>
  <p:clrMapOvr>
    <a:masterClrMapping/>
  </p:clrMapOvr>
  <p:transition spd="slow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63861-D2D6-4087-A8CC-BA69F373BD5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304136"/>
      </p:ext>
    </p:extLst>
  </p:cSld>
  <p:clrMapOvr>
    <a:masterClrMapping/>
  </p:clrMapOvr>
  <p:transition spd="slow">
    <p:rand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92D1B-D383-4F42-B338-B6810545ECA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4624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74C4B8-6A1D-4617-88AD-B7783B68D41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113530"/>
      </p:ext>
    </p:extLst>
  </p:cSld>
  <p:clrMapOvr>
    <a:masterClrMapping/>
  </p:clrMapOvr>
  <p:transition spd="slow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C25C87-E367-4544-A4BF-2C3DE964C29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921050"/>
      </p:ext>
    </p:extLst>
  </p:cSld>
  <p:clrMapOvr>
    <a:masterClrMapping/>
  </p:clrMapOvr>
  <p:transition spd="slow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33368E-7EE5-46FF-900C-8281CF1EBD6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05324"/>
      </p:ext>
    </p:extLst>
  </p:cSld>
  <p:clrMapOvr>
    <a:masterClrMapping/>
  </p:clrMapOvr>
  <p:transition spd="slow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765899-1223-424C-BE38-EC2F1B90F2F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04522"/>
      </p:ext>
    </p:extLst>
  </p:cSld>
  <p:clrMapOvr>
    <a:masterClrMapping/>
  </p:clrMapOvr>
  <p:transition spd="slow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50C4C3-5C44-466F-9148-320A3F46BA8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381113"/>
      </p:ext>
    </p:extLst>
  </p:cSld>
  <p:clrMapOvr>
    <a:masterClrMapping/>
  </p:clrMapOvr>
  <p:transition spd="slow"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7651CF-F858-4313-AD8D-CABAF78580A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50395"/>
      </p:ext>
    </p:extLst>
  </p:cSld>
  <p:clrMapOvr>
    <a:masterClrMapping/>
  </p:clrMapOvr>
  <p:transition spd="slow"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EBACE-170C-41AB-A0E2-16BA2BF4FCF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319228"/>
      </p:ext>
    </p:extLst>
  </p:cSld>
  <p:clrMapOvr>
    <a:masterClrMapping/>
  </p:clrMapOvr>
  <p:transition spd="slow"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3259C9-4DEC-4357-B8B4-956CB0880CF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703991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43ABB7-77A1-4C98-872B-53AFA11C1E6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8557663"/>
      </p:ext>
    </p:extLst>
  </p:cSld>
  <p:clrMapOvr>
    <a:masterClrMapping/>
  </p:clrMapOvr>
  <p:transition spd="slow"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7C1538-C2C6-4EAB-B48E-7E44DE12068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381934"/>
      </p:ext>
    </p:extLst>
  </p:cSld>
  <p:clrMapOvr>
    <a:masterClrMapping/>
  </p:clrMapOvr>
  <p:transition spd="slow"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B5E3FB-3000-4A3A-84A6-1F946A09F90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272192"/>
      </p:ext>
    </p:extLst>
  </p:cSld>
  <p:clrMapOvr>
    <a:masterClrMapping/>
  </p:clrMapOvr>
  <p:transition spd="slow"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828D9-2375-4E5F-A9B7-B80226CF411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159006"/>
      </p:ext>
    </p:extLst>
  </p:cSld>
  <p:clrMapOvr>
    <a:masterClrMapping/>
  </p:clrMapOvr>
  <p:transition spd="slow"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45F56-22C8-4568-8297-339A07BCFE0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0066217"/>
      </p:ext>
    </p:extLst>
  </p:cSld>
  <p:clrMapOvr>
    <a:masterClrMapping/>
  </p:clrMapOvr>
  <p:transition spd="slow"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407882-2D93-4AB3-8AE9-55272F59D75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2378057"/>
      </p:ext>
    </p:extLst>
  </p:cSld>
  <p:clrMapOvr>
    <a:masterClrMapping/>
  </p:clrMapOvr>
  <p:transition spd="slow"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614959-4333-4EF7-8812-ED67AD2DD04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93945850"/>
      </p:ext>
    </p:extLst>
  </p:cSld>
  <p:clrMapOvr>
    <a:masterClrMapping/>
  </p:clrMapOvr>
  <p:transition spd="slow"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0453BF-6680-4257-B3F1-5406DB4E9FE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98098"/>
      </p:ext>
    </p:extLst>
  </p:cSld>
  <p:clrMapOvr>
    <a:masterClrMapping/>
  </p:clrMapOvr>
  <p:transition spd="slow"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454D5D-7647-41DE-A1E4-9FD54D3658F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4959185"/>
      </p:ext>
    </p:extLst>
  </p:cSld>
  <p:clrMapOvr>
    <a:masterClrMapping/>
  </p:clrMapOvr>
  <p:transition spd="slow"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832296-1033-454F-B402-6801956A0A0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8474607"/>
      </p:ext>
    </p:extLst>
  </p:cSld>
  <p:clrMapOvr>
    <a:masterClrMapping/>
  </p:clrMapOvr>
  <p:transition spd="slow"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1D2CE-BA46-4C50-A740-C98615DD4DF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2576051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38AFAC-2C69-4241-80B5-21847B3403D3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4485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513552-37BA-4B64-9545-F72B7AE12C0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1936494"/>
      </p:ext>
    </p:extLst>
  </p:cSld>
  <p:clrMapOvr>
    <a:masterClrMapping/>
  </p:clrMapOvr>
  <p:transition spd="slow"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C2F658-6A29-4CA3-A308-460F06B24FD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6185609"/>
      </p:ext>
    </p:extLst>
  </p:cSld>
  <p:clrMapOvr>
    <a:masterClrMapping/>
  </p:clrMapOvr>
  <p:transition spd="slow">
    <p:rand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4A8EDB-2762-4F88-A693-B457FA5926A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6447808"/>
      </p:ext>
    </p:extLst>
  </p:cSld>
  <p:clrMapOvr>
    <a:masterClrMapping/>
  </p:clrMapOvr>
  <p:transition spd="slow">
    <p:rand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35541-6DAA-4F95-903B-0B4CD5E031B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42327683"/>
      </p:ext>
    </p:extLst>
  </p:cSld>
  <p:clrMapOvr>
    <a:masterClrMapping/>
  </p:clrMapOvr>
  <p:transition spd="slow">
    <p:rand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85EA49-8411-40EA-8CC9-106C1074033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1932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DAC4C5-244C-45D5-9B12-328D669DAB5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1869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D91C09-1C3B-4BEA-81F8-629B3765AA9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9889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0B18E6-14F5-4B04-B5C7-86D86F6E418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18604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FC82B3-6E38-40D1-B09D-4F3BDB6F201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63991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44ABEF-15AA-48D4-9611-F5BC5B7520A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37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B1C1C-4B81-4BA0-962C-25C1AE7CFA23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5604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0AE21D-8382-45F0-959A-816E821B3C3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1883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0E17A5-D4C7-4287-B9FC-971F9530103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252338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1A77F6-FC67-4149-8BE8-559EECEBC5B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7279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D80AFA-D458-47B3-AE5C-56914A77BBD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95772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08C9E2-44BA-4117-BC73-54DA1F56E45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146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3A4543-D8D1-4A9C-92F1-736216E72E29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449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4E1EC3-D0E6-4A69-9F74-24F1DC41D452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962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F1E2A0-043F-4CB9-8E44-E00F8721B0A3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13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5B2883-F448-4397-B24D-45A49965168F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313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1E11CB-765A-48A6-B62C-B8977213DB3A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4286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50B4E6-891A-4B58-834D-B6A8021D23BF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99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350A73-CBC1-4CE5-B83F-EA75CB49F45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1218916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5F0116-1FC0-44AD-81D0-23EB85133F12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796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7E7B29-83A5-4CD4-896F-62594906642D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539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00450-F2FE-44AA-83F6-076051795928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84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AD4352-CDEF-4BC6-AFBA-88A2A4F8323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828386"/>
      </p:ext>
    </p:extLst>
  </p:cSld>
  <p:clrMapOvr>
    <a:masterClrMapping/>
  </p:clrMapOvr>
  <p:transition spd="med">
    <p:pull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695FF4-40E8-4311-9F8E-CC374F7E1B4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5222457"/>
      </p:ext>
    </p:extLst>
  </p:cSld>
  <p:clrMapOvr>
    <a:masterClrMapping/>
  </p:clrMapOvr>
  <p:transition spd="med">
    <p:pull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32240B-6138-4898-B836-3B131E70924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2855000"/>
      </p:ext>
    </p:extLst>
  </p:cSld>
  <p:clrMapOvr>
    <a:masterClrMapping/>
  </p:clrMapOvr>
  <p:transition spd="med">
    <p:pull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D7D361-0322-4D5C-8F4B-5170B148420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821941"/>
      </p:ext>
    </p:extLst>
  </p:cSld>
  <p:clrMapOvr>
    <a:masterClrMapping/>
  </p:clrMapOvr>
  <p:transition spd="med">
    <p:pull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6EE6DE-0E21-4F8E-BB0D-5D12156D69B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942188"/>
      </p:ext>
    </p:extLst>
  </p:cSld>
  <p:clrMapOvr>
    <a:masterClrMapping/>
  </p:clrMapOvr>
  <p:transition spd="med">
    <p:pull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1E760C-7800-4C5C-93E8-0B34A616024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146438"/>
      </p:ext>
    </p:extLst>
  </p:cSld>
  <p:clrMapOvr>
    <a:masterClrMapping/>
  </p:clrMapOvr>
  <p:transition spd="med">
    <p:pull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50706E-BA8D-4B85-9355-844707049DD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594653"/>
      </p:ext>
    </p:extLst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6768D6-8915-4946-9642-DD22D1157EE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3467354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0C6DD5-3D4C-4190-96B0-17EC3D0380A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094836"/>
      </p:ext>
    </p:extLst>
  </p:cSld>
  <p:clrMapOvr>
    <a:masterClrMapping/>
  </p:clrMapOvr>
  <p:transition spd="med">
    <p:pull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5DD1D9-50C5-4848-8199-BDB5BA2087B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184739"/>
      </p:ext>
    </p:extLst>
  </p:cSld>
  <p:clrMapOvr>
    <a:masterClrMapping/>
  </p:clrMapOvr>
  <p:transition spd="med">
    <p:pull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918B9B-DCF8-406C-9F18-8F28463E061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85113"/>
      </p:ext>
    </p:extLst>
  </p:cSld>
  <p:clrMapOvr>
    <a:masterClrMapping/>
  </p:clrMapOvr>
  <p:transition spd="med">
    <p:pull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48B02E-F0DD-41DF-BE59-8C8C0BF49A9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044566"/>
      </p:ext>
    </p:extLst>
  </p:cSld>
  <p:clrMapOvr>
    <a:masterClrMapping/>
  </p:clrMapOvr>
  <p:transition spd="med">
    <p:pull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8AF14-9B06-44D7-80BA-4155DA0B169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215253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408BB1-0ECD-409F-90EF-B610C6196BA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1931513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F47138-FC51-417D-9B98-8501C904A63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198659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54AF71-0CC7-4745-9066-2B84F8FD52B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45631337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182EC3-3021-4D2B-888F-5C2ED4C898D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7513400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214523-0FCD-486E-92DD-1FA530B1CEE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9223114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102893-3EB9-4F63-BA10-9F3FD4F8C41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572364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761F6B-5DE5-47A8-BC33-5373726D939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5825482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43F090-0BE4-45DF-9994-ED1376AFB33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0045001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BDE82F-31BC-4FC6-922E-BE20C51F11C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9593426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8661F3-7E3B-4437-BA42-36E4968713B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8079471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25AAB0-1634-4D06-B397-D637070D1BA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7477514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A18AF8-8FD4-4E92-9D2C-2B9357F8CF8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550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6C598-94A4-4A41-8861-CC0ABCAB149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60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429CE5-CB6D-482B-9A01-D2D24D87586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2825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3A996-3697-4262-9FD4-D8E99DCD364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1321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C1A43B-C227-4E44-BBD9-525214A66EA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757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D5300E-5464-4B20-B3C6-A4960568AB5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5235528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2762DE-D909-4D44-9E1E-FAF50E15E61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8724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9B8423-D3FE-420F-B8EF-1985755F57B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33715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31C5E3-C56B-44E1-9FCC-C93AC727660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9020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D98BFB-B7E0-4322-A5FE-D659ACD984C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3337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A20867-5E45-40F9-AD4F-86A8643FA18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5722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364FD0-40CE-4C6A-807B-9E4468BEFEC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878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3C1C56-68E4-44F8-882C-32809EE0EFE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663171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ABE849-500B-4683-A5E2-EA96AA733E0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579453"/>
      </p:ext>
    </p:extLst>
  </p:cSld>
  <p:clrMapOvr>
    <a:masterClrMapping/>
  </p:clrMapOvr>
  <p:transition spd="slow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158903-DF23-4915-B279-4BEFCD5B7EE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231500"/>
      </p:ext>
    </p:extLst>
  </p:cSld>
  <p:clrMapOvr>
    <a:masterClrMapping/>
  </p:clrMapOvr>
  <p:transition spd="slow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5EC0AF-8110-4E9A-806E-C80BE430DF4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24384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901C32-3FB8-4D71-9DFE-F9DFD489D66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8124227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7E29FD-2E20-4AD7-97EA-1D1316D2600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66445"/>
      </p:ext>
    </p:extLst>
  </p:cSld>
  <p:clrMapOvr>
    <a:masterClrMapping/>
  </p:clrMapOvr>
  <p:transition spd="slow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D3460A-BF2A-490E-BC1A-9D92FBCB703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463209"/>
      </p:ext>
    </p:extLst>
  </p:cSld>
  <p:clrMapOvr>
    <a:masterClrMapping/>
  </p:clrMapOvr>
  <p:transition spd="slow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C81898-5973-42F2-A6CB-74F83D7AFAD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266149"/>
      </p:ext>
    </p:extLst>
  </p:cSld>
  <p:clrMapOvr>
    <a:masterClrMapping/>
  </p:clrMapOvr>
  <p:transition spd="slow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2245B7-9728-46C9-8A60-B2905C98653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308389"/>
      </p:ext>
    </p:extLst>
  </p:cSld>
  <p:clrMapOvr>
    <a:masterClrMapping/>
  </p:clrMapOvr>
  <p:transition spd="slow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E3135F-3296-46ED-B690-7D4FC5AF682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24093"/>
      </p:ext>
    </p:extLst>
  </p:cSld>
  <p:clrMapOvr>
    <a:masterClrMapping/>
  </p:clrMapOvr>
  <p:transition spd="slow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8DC403-4B45-44D8-B577-CDA3B912D56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710770"/>
      </p:ext>
    </p:extLst>
  </p:cSld>
  <p:clrMapOvr>
    <a:masterClrMapping/>
  </p:clrMapOvr>
  <p:transition spd="slow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5B7E1E-FCA0-4210-9B3F-F5B746AD3B5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96975"/>
      </p:ext>
    </p:extLst>
  </p:cSld>
  <p:clrMapOvr>
    <a:masterClrMapping/>
  </p:clrMapOvr>
  <p:transition spd="slow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D2AF86-F52E-4FA2-B66F-9DDDF758982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3246797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592B23-2653-43A6-B10C-D065D7C83D2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0234347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762CB0-FC27-4B72-BFFA-7E8479B152E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0748942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EFDC7F-0A48-49ED-949C-A0BFFD8204C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2979930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9BA566-DDF9-4288-94F3-9B982E9979F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0005628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B10EC1-9FF4-493D-A98F-A56246D5848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7961850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C5B613-1164-45E2-9512-5405ACC0A44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5448440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EA0756-3C98-491F-B3A9-9C58F61BF73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4821898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523583-6044-479D-BB6E-2B577A9D903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33494610"/>
      </p:ext>
    </p:extLst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4F4BA8-D938-4620-9732-AF609AF7D9A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4827749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C85001-5EA1-494E-9B9F-30C0AEE75E4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7443877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FFAF34-777B-4619-BAFC-71C8AD50A04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7868587"/>
      </p:ext>
    </p:extLst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CE20BF-5D62-4912-B5B7-8A7E0E8DB40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535654"/>
      </p:ext>
    </p:extLst>
  </p:cSld>
  <p:clrMapOvr>
    <a:masterClrMapping/>
  </p:clrMapOvr>
  <p:transition spd="slow"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291F7C-F6D8-45A5-91B6-523661CF1DB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845695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ACF32F-5558-4AEE-8BA7-E02B48D3E62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340921"/>
      </p:ext>
    </p:extLst>
  </p:cSld>
  <p:clrMapOvr>
    <a:masterClrMapping/>
  </p:clrMapOvr>
  <p:transition spd="slow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100C5-05FF-4A7A-9D72-E86B9CC5C93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377140"/>
      </p:ext>
    </p:extLst>
  </p:cSld>
  <p:clrMapOvr>
    <a:masterClrMapping/>
  </p:clrMapOvr>
  <p:transition spd="slow"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050D28-1F3A-4A94-9855-A1105987FF3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284497"/>
      </p:ext>
    </p:extLst>
  </p:cSld>
  <p:clrMapOvr>
    <a:masterClrMapping/>
  </p:clrMapOvr>
  <p:transition spd="slow"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F3FD2B-942B-4D8C-B5C8-0D114BFAAF6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8167313"/>
      </p:ext>
    </p:extLst>
  </p:cSld>
  <p:clrMapOvr>
    <a:masterClrMapping/>
  </p:clrMapOvr>
  <p:transition spd="slow"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9A6105-F9EA-4365-88F6-4C0A9E58FDE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81144"/>
      </p:ext>
    </p:extLst>
  </p:cSld>
  <p:clrMapOvr>
    <a:masterClrMapping/>
  </p:clrMapOvr>
  <p:transition spd="slow"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08759C-5A91-47CD-8F5A-33088D0421A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29006"/>
      </p:ext>
    </p:extLst>
  </p:cSld>
  <p:clrMapOvr>
    <a:masterClrMapping/>
  </p:clrMapOvr>
  <p:transition spd="slow"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5EF70B-CD79-4A5B-BC57-2572FBA5C0E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11198"/>
      </p:ext>
    </p:extLst>
  </p:cSld>
  <p:clrMapOvr>
    <a:masterClrMapping/>
  </p:clrMapOvr>
  <p:transition spd="slow"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CDC49E-8F6A-4FB1-9B14-4C98D11D7FA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029798"/>
      </p:ext>
    </p:extLst>
  </p:cSld>
  <p:clrMapOvr>
    <a:masterClrMapping/>
  </p:clrMapOvr>
  <p:transition spd="slow"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A353A0-9FEB-4739-9668-79BAED03494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785526"/>
      </p:ext>
    </p:extLst>
  </p:cSld>
  <p:clrMapOvr>
    <a:masterClrMapping/>
  </p:clrMapOvr>
  <p:transition spd="slow"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A63861-D2D6-4087-A8CC-BA69F373BD5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977223"/>
      </p:ext>
    </p:extLst>
  </p:cSld>
  <p:clrMapOvr>
    <a:masterClrMapping/>
  </p:clrMapOvr>
  <p:transition spd="slow">
    <p:rand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B92D1B-D383-4F42-B338-B6810545ECA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105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A2A74C-2031-4576-8F6B-AFCB8EC73F4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8550378"/>
      </p:ext>
    </p:extLst>
  </p:cSld>
  <p:clrMapOvr>
    <a:masterClrMapping/>
  </p:clrMapOvr>
  <p:transition spd="slow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CE20BF-5D62-4912-B5B7-8A7E0E8DB40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859214"/>
      </p:ext>
    </p:extLst>
  </p:cSld>
  <p:clrMapOvr>
    <a:masterClrMapping/>
  </p:clrMapOvr>
  <p:transition spd="slow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291F7C-F6D8-45A5-91B6-523661CF1DB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424692"/>
      </p:ext>
    </p:extLst>
  </p:cSld>
  <p:clrMapOvr>
    <a:masterClrMapping/>
  </p:clrMapOvr>
  <p:transition spd="slow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100C5-05FF-4A7A-9D72-E86B9CC5C93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781110"/>
      </p:ext>
    </p:extLst>
  </p:cSld>
  <p:clrMapOvr>
    <a:masterClrMapping/>
  </p:clrMapOvr>
  <p:transition spd="slow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050D28-1F3A-4A94-9855-A1105987FF3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395803"/>
      </p:ext>
    </p:extLst>
  </p:cSld>
  <p:clrMapOvr>
    <a:masterClrMapping/>
  </p:clrMapOvr>
  <p:transition spd="slow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F3FD2B-942B-4D8C-B5C8-0D114BFAAF6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565150"/>
      </p:ext>
    </p:extLst>
  </p:cSld>
  <p:clrMapOvr>
    <a:masterClrMapping/>
  </p:clrMapOvr>
  <p:transition spd="slow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9A6105-F9EA-4365-88F6-4C0A9E58FDE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645243"/>
      </p:ext>
    </p:extLst>
  </p:cSld>
  <p:clrMapOvr>
    <a:masterClrMapping/>
  </p:clrMapOvr>
  <p:transition spd="slow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08759C-5A91-47CD-8F5A-33088D0421A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917476"/>
      </p:ext>
    </p:extLst>
  </p:cSld>
  <p:clrMapOvr>
    <a:masterClrMapping/>
  </p:clrMapOvr>
  <p:transition spd="slow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5EF70B-CD79-4A5B-BC57-2572FBA5C0E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996967"/>
      </p:ext>
    </p:extLst>
  </p:cSld>
  <p:clrMapOvr>
    <a:masterClrMapping/>
  </p:clrMapOvr>
  <p:transition spd="slow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CDC49E-8F6A-4FB1-9B14-4C98D11D7FA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156044"/>
      </p:ext>
    </p:extLst>
  </p:cSld>
  <p:clrMapOvr>
    <a:masterClrMapping/>
  </p:clrMapOvr>
  <p:transition spd="slow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A353A0-9FEB-4739-9668-79BAED03494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294808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9C48F6-029B-4522-B794-8C3B81FCE07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468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17289-3DA3-472A-A55E-B79AEFB5F3C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8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E676AF-6D4C-4870-9F1B-0D91FC2AF96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806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FD6D62-0496-4F49-BE83-C70EC3ADEE5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99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76134E-6BAC-4A60-8174-DA984D654C3B}" type="slidenum">
              <a:rPr kumimoji="0" lang="fr-CA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fr-CA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12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DEF7D-A1D1-4CB4-8C7F-F0F57C4020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8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pull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1942C9-379C-49A7-8F02-95B5540CE9E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767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5227EB-DF2F-4D50-8DDC-54F93FC7D70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5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82B7DE-A67A-4EC7-855D-84E7846DDF2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71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72088A-693D-4AFA-A76B-766DCFE7A90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915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E2BCC-B8EA-4BFE-BB74-5912C697CCD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82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2E2BCC-B8EA-4BFE-BB74-5912C697CCD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0" y="6096537"/>
            <a:ext cx="4188315" cy="18899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4447" y="5883256"/>
            <a:ext cx="11031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Imagen:</a:t>
            </a:r>
            <a:endParaRPr kumimoji="0" lang="es-ES" sz="7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Times New Roman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 </a:t>
            </a:r>
            <a:r>
              <a:rPr kumimoji="0" lang="es-E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Padre. </a:t>
            </a:r>
            <a:r>
              <a:rPr kumimoji="0" lang="es-E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Érick </a:t>
            </a:r>
            <a:r>
              <a:rPr kumimoji="0" lang="es-ES" sz="7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Félix CM.</a:t>
            </a:r>
            <a:endParaRPr kumimoji="0" lang="es-PE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Times New Roman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0" y="578749"/>
            <a:ext cx="8058912" cy="584307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14447" y="8828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319" y="3319262"/>
            <a:ext cx="4633362" cy="2194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204" y="6087785"/>
            <a:ext cx="4882362" cy="2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43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Envia señor tu Espiritu - madurga.wav"/>
          </p:stSnd>
        </p:sndAc>
      </p:transition>
    </mc:Choice>
    <mc:Fallback xmlns="">
      <p:transition spd="slow">
        <p:fade/>
        <p:sndAc>
          <p:stSnd loop="1">
            <p:snd r:embed="rId7" name="Envia señor tu Espiritu - madurg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93" y="528354"/>
            <a:ext cx="8169702" cy="5989404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824248" y="1122173"/>
            <a:ext cx="2827283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Yo le pediré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al Padre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que les dé otro defensor, 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que esté siempre con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ustedes, 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el 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Espíritu de la verdad.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830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9" y="577843"/>
            <a:ext cx="8085918" cy="5876119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66224" y="1261241"/>
            <a:ext cx="326519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El mundo no puede recibirlo, porque no lo ve  ni lo conoce</a:t>
            </a:r>
            <a:r>
              <a:rPr kumimoji="0" lang="es-PE" sz="30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,          en </a:t>
            </a:r>
            <a:r>
              <a:rPr kumimoji="0" lang="es-PE" sz="3000" b="1" i="0" u="none" strike="noStrike" kern="120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cambio, </a:t>
            </a:r>
            <a:r>
              <a:rPr kumimoji="0" lang="es-PE" sz="30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             lo </a:t>
            </a:r>
            <a:r>
              <a:rPr kumimoji="0" lang="es-PE" sz="3000" b="1" i="0" u="none" strike="noStrike" kern="120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conocen, porque vive con ustedes y </a:t>
            </a:r>
            <a:r>
              <a:rPr kumimoji="0" lang="es-PE" sz="30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está </a:t>
            </a:r>
            <a:r>
              <a:rPr kumimoji="0" lang="es-PE" sz="3000" b="1" i="0" u="none" strike="noStrike" kern="120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con ustedes</a:t>
            </a:r>
            <a:r>
              <a:rPr kumimoji="0" lang="es-PE" sz="30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. </a:t>
            </a:r>
            <a:endParaRPr kumimoji="0" lang="es-ES" sz="3000" b="1" i="0" u="none" strike="noStrike" kern="120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943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5" y="499435"/>
            <a:ext cx="8186056" cy="5966679"/>
          </a:xfrm>
          <a:prstGeom prst="rect">
            <a:avLst/>
          </a:prstGeom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562090" y="1368796"/>
            <a:ext cx="345730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No los dejaré huérfanos, volveré. </a:t>
            </a:r>
            <a:r>
              <a:rPr kumimoji="0" lang="es-PE" sz="30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Dentro </a:t>
            </a:r>
            <a:r>
              <a:rPr kumimoji="0" lang="es-PE" sz="3000" b="1" i="0" u="none" strike="noStrike" kern="120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de poco el mundo no me verá, pero ustedes me verán y vivirán, porque yo sigo viviendo</a:t>
            </a:r>
            <a:r>
              <a:rPr kumimoji="0" lang="es-PE" sz="30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.</a:t>
            </a:r>
            <a:endParaRPr kumimoji="0" lang="es-ES" sz="3000" b="1" i="0" u="none" strike="noStrike" kern="120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134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5" y="553169"/>
            <a:ext cx="8313683" cy="5931714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824247" y="1507734"/>
            <a:ext cx="325820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Entonces sabrán que yo estoy con mi Padre, y ustedes conmigo y yo con ustedes.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110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98" y="475488"/>
            <a:ext cx="8221307" cy="5998884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633951" y="1023419"/>
            <a:ext cx="3240361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El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que acepta mis 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mandamientos y los guarda, ése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me 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ama; al que me ama lo amará mi Padre,  y yo también lo amaré 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y 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me revelaré 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a 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él.  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60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94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6" y="617003"/>
            <a:ext cx="7930895" cy="576202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971600" y="4149080"/>
            <a:ext cx="69847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Triangl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50" normalizeH="0" baseline="0" noProof="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* ¿</a:t>
            </a:r>
            <a:r>
              <a:rPr kumimoji="0" lang="es-PE" sz="3600" b="1" i="0" u="none" strike="noStrike" kern="1200" cap="none" spc="50" normalizeH="0" baseline="0" noProof="0" dirty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cómo se debe demostrar el amor a Dios?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1" i="0" u="none" strike="noStrike" kern="1200" cap="none" spc="50" normalizeH="0" baseline="0" noProof="0" dirty="0" smtClean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115616" y="1340768"/>
            <a:ext cx="460851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Según </a:t>
            </a:r>
            <a:r>
              <a:rPr kumimoji="0" lang="es-PE" sz="3200" b="1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 vv. 15 y 21, </a:t>
            </a:r>
            <a:endParaRPr kumimoji="0" lang="es-PE" sz="3200" b="1" i="0" u="none" strike="noStrike" kern="1200" cap="none" spc="0" normalizeH="0" baseline="0" noProof="0" dirty="0" smtClean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04188" y="614276"/>
            <a:ext cx="616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Times New Roman"/>
              </a:rPr>
              <a:t>Preguntas para La lectura: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howcard Gothic" panose="04020904020102020604" pitchFamily="82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856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63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1" y="626691"/>
            <a:ext cx="8034528" cy="57668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22901" y="828329"/>
            <a:ext cx="4604090" cy="225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*¿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Qué promete Jesús a los que le aman y cumplen sus mandamientos?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tx2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30" name="Picture 6" descr="Paloma espiritu santo png 2 » PNG Imag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30" y="1493320"/>
            <a:ext cx="1822582" cy="127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73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658492"/>
            <a:ext cx="8061435" cy="567924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1 Rectángulo"/>
          <p:cNvSpPr/>
          <p:nvPr/>
        </p:nvSpPr>
        <p:spPr>
          <a:xfrm>
            <a:off x="3990959" y="1185159"/>
            <a:ext cx="3816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* El Paráclito, el Defensor, </a:t>
            </a:r>
            <a:r>
              <a:rPr kumimoji="0" lang="es-ES" sz="4000" b="1" i="0" u="none" strike="noStrike" kern="120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¿quién es y qué hace a favor de los creyentes</a:t>
            </a:r>
            <a:r>
              <a:rPr kumimoji="0" lang="es-ES" sz="4000" b="1" i="0" u="none" strike="noStrike" kern="120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  <a:r>
              <a:rPr kumimoji="0" lang="es-PE" sz="4000" b="1" i="0" u="none" strike="noStrike" kern="120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s-PE" sz="4000" b="1" i="0" u="none" strike="noStrike" kern="120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716016" y="3392996"/>
            <a:ext cx="3384376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1" i="0" u="none" strike="noStrike" kern="1200" cap="none" spc="50" normalizeH="0" baseline="0" noProof="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9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47" y="608654"/>
            <a:ext cx="8044619" cy="576432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31124" y="4444053"/>
            <a:ext cx="727280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50" normalizeH="0" baseline="0" noProof="0" dirty="0" smtClean="0">
                <a:ln w="11430"/>
                <a:solidFill>
                  <a:srgbClr val="FFFFFF"/>
                </a:solidFill>
                <a:effectLst>
                  <a:glow rad="101600">
                    <a:srgbClr val="7000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	* Además del envío del Espíritu, </a:t>
            </a:r>
            <a:r>
              <a:rPr kumimoji="0" lang="es-ES" sz="3600" b="1" i="0" u="none" strike="noStrike" kern="1200" cap="none" spc="50" normalizeH="0" baseline="0" noProof="0" dirty="0">
                <a:ln w="11430"/>
                <a:solidFill>
                  <a:srgbClr val="FFFFFF"/>
                </a:solidFill>
                <a:effectLst>
                  <a:glow rad="101600">
                    <a:srgbClr val="700000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¿qué otra promesa añade Jesús?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1" i="0" u="none" strike="noStrike" kern="1200" cap="none" spc="50" normalizeH="0" baseline="0" noProof="0" dirty="0">
              <a:ln w="11430"/>
              <a:solidFill>
                <a:srgbClr val="FFFFFF"/>
              </a:solidFill>
              <a:effectLst>
                <a:glow rad="101600">
                  <a:srgbClr val="700000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8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3" y="502499"/>
            <a:ext cx="8326295" cy="587727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7098" y="755755"/>
            <a:ext cx="3470706" cy="322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8E0039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	</a:t>
            </a:r>
            <a:r>
              <a:rPr kumimoji="0" lang="es-PE" sz="3600" b="1" i="0" u="none" strike="noStrike" kern="1200" cap="none" spc="0" normalizeH="0" baseline="0" noProof="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8E0039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* ¿</a:t>
            </a:r>
            <a:r>
              <a:rPr kumimoji="0" lang="es-PE" sz="3600" b="1" i="0" u="none" strike="noStrike" kern="1200" cap="none" spc="0" normalizeH="0" baseline="0" noProof="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8E0039"/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Qué consecuencias tendrá para los discípulos esa nueva “presencia”?</a:t>
            </a:r>
            <a:endParaRPr kumimoji="0" lang="es-ES" sz="3600" b="1" i="0" u="none" strike="noStrike" kern="1200" cap="none" spc="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8E0039"/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49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88640" y="565431"/>
            <a:ext cx="3983360" cy="632954"/>
            <a:chOff x="1058" y="926"/>
            <a:chExt cx="6090" cy="998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058" y="940"/>
              <a:ext cx="6090" cy="984"/>
              <a:chOff x="1058" y="940"/>
              <a:chExt cx="6090" cy="984"/>
            </a:xfrm>
          </p:grpSpPr>
          <p:sp>
            <p:nvSpPr>
              <p:cNvPr id="5" name="Rectangle 8"/>
              <p:cNvSpPr>
                <a:spLocks noChangeArrowheads="1"/>
              </p:cNvSpPr>
              <p:nvPr/>
            </p:nvSpPr>
            <p:spPr bwMode="auto">
              <a:xfrm>
                <a:off x="1058" y="1234"/>
                <a:ext cx="6090" cy="690"/>
              </a:xfrm>
              <a:prstGeom prst="rect">
                <a:avLst/>
              </a:prstGeom>
              <a:solidFill>
                <a:srgbClr val="C2AA68"/>
              </a:solidFill>
              <a:ln w="12700">
                <a:solidFill>
                  <a:srgbClr val="FFD966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/>
                </a:endParaRPr>
              </a:p>
            </p:txBody>
          </p:sp>
          <p:sp>
            <p:nvSpPr>
              <p:cNvPr id="6" name="Text Box 9"/>
              <p:cNvSpPr txBox="1">
                <a:spLocks noChangeArrowheads="1"/>
              </p:cNvSpPr>
              <p:nvPr/>
            </p:nvSpPr>
            <p:spPr bwMode="auto">
              <a:xfrm>
                <a:off x="2027" y="940"/>
                <a:ext cx="4838" cy="7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0600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+mn-ea"/>
                    <a:cs typeface="Times New Roman"/>
                  </a:rPr>
                  <a:t>LECTIO DIVINA – DOMINGO VI  DE PASCUA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E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+mn-ea"/>
                    <a:cs typeface="Times New Roman"/>
                  </a:rPr>
                  <a:t>NO  LOS DEJARE HUERFANOS</a:t>
                </a:r>
                <a:endParaRPr kumimoji="0" lang="es-P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Times New Roman"/>
                </a:endParaRPr>
              </a:p>
            </p:txBody>
          </p:sp>
        </p:grpSp>
        <p:pic>
          <p:nvPicPr>
            <p:cNvPr id="4" name="Picture 10" descr="pascua2"/>
            <p:cNvPicPr>
              <a:picLocks noChangeAspect="1" noChangeArrowheads="1"/>
            </p:cNvPicPr>
            <p:nvPr/>
          </p:nvPicPr>
          <p:blipFill>
            <a:blip r:embed="rId2" cstate="email">
              <a:lum brigh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" y="926"/>
              <a:ext cx="723" cy="768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220072" y="603711"/>
            <a:ext cx="3286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 w="6600">
                  <a:solidFill>
                    <a:srgbClr val="4824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Times New Roman"/>
                <a:cs typeface="Tahoma"/>
              </a:rPr>
              <a:t>Juan 14, </a:t>
            </a:r>
            <a:r>
              <a:rPr kumimoji="0" lang="es-ES_tradnl" sz="2800" b="1" i="0" u="none" strike="noStrike" kern="1200" cap="none" spc="0" normalizeH="0" baseline="0" noProof="0" dirty="0" smtClean="0">
                <a:ln w="6600">
                  <a:solidFill>
                    <a:srgbClr val="4824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Times New Roman"/>
                <a:cs typeface="Tahoma"/>
              </a:rPr>
              <a:t>15-21</a:t>
            </a:r>
            <a:endParaRPr kumimoji="0" lang="es-PE" sz="4000" b="1" i="0" u="none" strike="noStrike" kern="1200" cap="none" spc="0" normalizeH="0" baseline="0" noProof="0" dirty="0">
              <a:ln w="6600">
                <a:solidFill>
                  <a:srgbClr val="4824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Times New Roman"/>
              <a:cs typeface="Times New Roman"/>
            </a:endParaRPr>
          </a:p>
        </p:txBody>
      </p:sp>
      <p:sp>
        <p:nvSpPr>
          <p:cNvPr id="8" name="WordArt 9"/>
          <p:cNvSpPr>
            <a:spLocks noChangeArrowheads="1" noChangeShapeType="1" noTextEdit="1"/>
          </p:cNvSpPr>
          <p:nvPr/>
        </p:nvSpPr>
        <p:spPr bwMode="auto">
          <a:xfrm>
            <a:off x="3666834" y="1983475"/>
            <a:ext cx="4512487" cy="27103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top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800" b="1" i="0" u="none" strike="noStrike" kern="10" cap="none" spc="0" normalizeH="0" baseline="0" noProof="0" dirty="0" smtClean="0">
                <a:ln w="6600">
                  <a:solidFill>
                    <a:srgbClr val="4824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C00000"/>
                  </a:outerShdw>
                </a:effectLst>
                <a:uLnTx/>
                <a:uFillTx/>
                <a:latin typeface="Franklin Gothic Medium" panose="020B0603020102020204" pitchFamily="34" charset="0"/>
                <a:cs typeface="Times New Roman"/>
              </a:rPr>
              <a:t>No los Dejaré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800" b="1" i="0" u="none" strike="noStrike" kern="10" cap="none" spc="0" normalizeH="0" baseline="0" noProof="0" dirty="0" smtClean="0">
                <a:ln w="6600">
                  <a:solidFill>
                    <a:srgbClr val="4824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63500" algn="l" rotWithShape="0">
                    <a:srgbClr val="C00000"/>
                  </a:outerShdw>
                </a:effectLst>
                <a:uLnTx/>
                <a:uFillTx/>
                <a:latin typeface="Franklin Gothic Medium" panose="020B0603020102020204" pitchFamily="34" charset="0"/>
                <a:cs typeface="Times New Roman"/>
              </a:rPr>
              <a:t> Huérfanos</a:t>
            </a:r>
            <a:endParaRPr kumimoji="0" lang="es-PE" sz="4800" b="1" i="0" u="none" strike="noStrike" kern="10" cap="none" spc="0" normalizeH="0" baseline="0" noProof="0" dirty="0">
              <a:ln w="6600">
                <a:solidFill>
                  <a:srgbClr val="482400"/>
                </a:solidFill>
                <a:prstDash val="solid"/>
              </a:ln>
              <a:solidFill>
                <a:srgbClr val="FFFFFF"/>
              </a:solidFill>
              <a:effectLst>
                <a:outerShdw blurRad="50800" dist="63500" algn="l" rotWithShape="0">
                  <a:srgbClr val="C00000"/>
                </a:outerShdw>
              </a:effectLst>
              <a:uLnTx/>
              <a:uFillTx/>
              <a:latin typeface="Franklin Gothic Medium" panose="020B0603020102020204" pitchFamily="34" charset="0"/>
              <a:cs typeface="Times New Roman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6588361" y="5697712"/>
            <a:ext cx="211949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14 </a:t>
            </a:r>
            <a:r>
              <a:rPr kumimoji="0" lang="es-ES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mayo, </a:t>
            </a:r>
            <a:r>
              <a:rPr kumimoji="0" lang="es-ES" sz="24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2023</a:t>
            </a:r>
            <a:r>
              <a:rPr kumimoji="0" lang="es-ES" sz="32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s-ES" sz="32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4529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9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e/e8/Rom%2C_Vatikan%2C_Basilika_St._Peter%2C_Die_Taube_des_Heiligen_Geistes_%28Cathedra_Petri%2C_Bernini%29.jpg/200px-Rom%2C_Vatikan%2C_Basilika_St._Peter%2C_Die_Taube_des_Heiligen_Geistes_%28Cathedra_Petri%2C_Bernini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0" y="632407"/>
            <a:ext cx="8010626" cy="57263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755860" y="632407"/>
            <a:ext cx="2981271" cy="57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651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_tradnl" sz="28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651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Motivación</a:t>
            </a:r>
            <a:r>
              <a:rPr kumimoji="0" lang="es-ES_tradnl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651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s-ES" sz="2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65100">
                  <a:srgbClr val="0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0" y="632407"/>
            <a:ext cx="2956560" cy="926592"/>
          </a:xfrm>
          <a:prstGeom prst="round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35726" y="4042174"/>
            <a:ext cx="7798675" cy="227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651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651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palabras de Jesús afectan a los creyentes de todos los tiempos. Por eso también nosotros nos beneficiamos con sus promesas. 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651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El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651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Espíritu está con nosotros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651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Vivimos  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651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sumergidos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651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la vida de Dios.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65100">
                  <a:srgbClr val="000000"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163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teré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50275"/>
            <a:ext cx="7934915" cy="56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75" y="737429"/>
            <a:ext cx="36724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° Jesús 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nos llama a vivir en obediencia a sus mandamientos, </a:t>
            </a: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     a vivir en 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santidad. 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382814" y="4456386"/>
            <a:ext cx="43991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3600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¿</a:t>
            </a:r>
            <a:r>
              <a:rPr kumimoji="0" lang="es-PE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3600"/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Cómo estás viviendo tu vida de discípulo de Cristo?</a:t>
            </a:r>
            <a:endParaRPr kumimoji="0" lang="es-ES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3600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78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1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ómo invocar la Presencia del Espíritu Santo? - Red de Emisoras Minuto de  Dio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27" y="630621"/>
            <a:ext cx="7968545" cy="57466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438400" y="630621"/>
            <a:ext cx="60539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i="0" u="none" strike="noStrike" kern="1200" normalizeH="0" baseline="0" noProof="0" dirty="0" smtClean="0">
                <a:uLnTx/>
                <a:uFillTx/>
                <a:latin typeface="Berlin Sans FB" panose="020E0602020502020306" pitchFamily="34" charset="0"/>
                <a:cs typeface="Times New Roman"/>
              </a:rPr>
              <a:t>° ¿</a:t>
            </a:r>
            <a:r>
              <a:rPr kumimoji="0" lang="es-PE" sz="3200" i="0" u="none" strike="noStrike" kern="1200" normalizeH="0" baseline="0" noProof="0" dirty="0">
                <a:uLnTx/>
                <a:uFillTx/>
                <a:latin typeface="Berlin Sans FB" panose="020E0602020502020306" pitchFamily="34" charset="0"/>
                <a:cs typeface="Times New Roman"/>
              </a:rPr>
              <a:t>Qué rasgos del Espíritu como “Defensor</a:t>
            </a:r>
            <a:r>
              <a:rPr kumimoji="0" lang="es-PE" sz="3200" i="0" u="none" strike="noStrike" kern="1200" normalizeH="0" baseline="0" noProof="0" dirty="0" smtClean="0">
                <a:uLnTx/>
                <a:uFillTx/>
                <a:latin typeface="Berlin Sans FB" panose="020E0602020502020306" pitchFamily="34" charset="0"/>
                <a:cs typeface="Times New Roman"/>
              </a:rPr>
              <a:t>” descubres </a:t>
            </a:r>
            <a:r>
              <a:rPr kumimoji="0" lang="es-PE" sz="3200" i="0" u="none" strike="noStrike" kern="1200" normalizeH="0" baseline="0" noProof="0" dirty="0" smtClean="0">
                <a:uLnTx/>
                <a:uFillTx/>
                <a:latin typeface="Berlin Sans FB" panose="020E0602020502020306" pitchFamily="34" charset="0"/>
                <a:cs typeface="Times New Roman"/>
              </a:rPr>
              <a:t>más </a:t>
            </a:r>
            <a:r>
              <a:rPr kumimoji="0" lang="es-PE" sz="3200" i="0" u="none" strike="noStrike" kern="1200" normalizeH="0" baseline="0" noProof="0" dirty="0" smtClean="0">
                <a:uLnTx/>
                <a:uFillTx/>
                <a:latin typeface="Berlin Sans FB" panose="020E0602020502020306" pitchFamily="34" charset="0"/>
                <a:cs typeface="Times New Roman"/>
              </a:rPr>
              <a:t>presentes en </a:t>
            </a:r>
            <a:r>
              <a:rPr kumimoji="0" lang="es-PE" sz="3200" i="0" u="none" strike="noStrike" kern="1200" normalizeH="0" baseline="0" noProof="0" dirty="0">
                <a:uLnTx/>
                <a:uFillTx/>
                <a:latin typeface="Berlin Sans FB" panose="020E0602020502020306" pitchFamily="34" charset="0"/>
                <a:cs typeface="Times New Roman"/>
              </a:rPr>
              <a:t>tu vida?</a:t>
            </a:r>
            <a:endParaRPr kumimoji="0" lang="es-ES" sz="3200" i="0" u="none" strike="noStrike" kern="1200" normalizeH="0" baseline="0" noProof="0" dirty="0">
              <a:uLnTx/>
              <a:uFillTx/>
              <a:latin typeface="Berlin Sans FB" panose="020E0602020502020306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2673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Mujer joven reflexionando, mirando a la izquierda y pensando, tomando  decisiones, de pie sobre blanco. | Foto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72" y="564931"/>
            <a:ext cx="7989067" cy="58253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197010" y="1215452"/>
            <a:ext cx="26602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° ¿</a:t>
            </a:r>
            <a:r>
              <a:rPr kumimoji="0" lang="es-PE" sz="32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De qué manera </a:t>
            </a:r>
            <a:r>
              <a:rPr kumimoji="0" lang="es-PE" sz="32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  vivo </a:t>
            </a:r>
            <a:r>
              <a:rPr kumimoji="0" lang="es-PE" sz="32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mi </a:t>
            </a:r>
            <a:r>
              <a:rPr kumimoji="0" lang="es-PE" sz="32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discipulado</a:t>
            </a:r>
            <a:r>
              <a:rPr kumimoji="0" lang="es-PE" sz="32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, </a:t>
            </a:r>
            <a:r>
              <a:rPr kumimoji="0" lang="es-PE" sz="32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con el Espíritu de Dios  </a:t>
            </a:r>
            <a:r>
              <a:rPr kumimoji="0" lang="es-PE" sz="32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o con el Espíritu del mundo</a:t>
            </a:r>
            <a:r>
              <a:rPr kumimoji="0" lang="es-PE" sz="32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?</a:t>
            </a:r>
            <a:endParaRPr kumimoji="0" lang="es-ES" sz="3200" b="1" i="0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Arial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2097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92" y="476672"/>
            <a:ext cx="8215672" cy="58326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7 CuadroTexto"/>
          <p:cNvSpPr txBox="1"/>
          <p:nvPr/>
        </p:nvSpPr>
        <p:spPr>
          <a:xfrm>
            <a:off x="2477237" y="483468"/>
            <a:ext cx="4932556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° El que me ama será amado por mi Padre. También yo lo amaré y me manifestaré a Él. </a:t>
            </a:r>
            <a:endParaRPr kumimoji="0" lang="es-PE" sz="4400" b="1" i="0" u="none" strike="noStrike" kern="1200" cap="none" spc="0" normalizeH="0" baseline="0" noProof="0" dirty="0" smtClean="0">
              <a:ln w="11430"/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95536" y="2205439"/>
            <a:ext cx="30615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3200" b="1" i="1" u="none" strike="noStrike" kern="1200" cap="none" spc="150" normalizeH="0" baseline="0" noProof="0" dirty="0">
              <a:ln w="11430"/>
              <a:solidFill>
                <a:srgbClr val="FF0000"/>
              </a:solidFill>
              <a:effectLst>
                <a:glow rad="101600">
                  <a:srgbClr val="FFFFFF"/>
                </a:glow>
                <a:outerShdw blurRad="50800" dist="38100" dir="18900000" algn="bl" rotWithShape="0">
                  <a:prstClr val="black"/>
                </a:outerShdw>
              </a:effectLst>
              <a:uLnTx/>
              <a:uFillTx/>
              <a:latin typeface="Cooper Black" panose="0208090404030B020404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39108" y="3934347"/>
            <a:ext cx="3553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3600" b="1" i="1" u="none" strike="noStrike" kern="1200" cap="none" spc="150" normalizeH="0" baseline="0" noProof="0" dirty="0">
              <a:ln w="11430"/>
              <a:solidFill>
                <a:srgbClr val="FFFF00"/>
              </a:solidFill>
              <a:effectLst>
                <a:outerShdw blurRad="88900" dist="76200" dir="18900000" algn="b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9" name="7 CuadroTexto"/>
          <p:cNvSpPr txBox="1"/>
          <p:nvPr/>
        </p:nvSpPr>
        <p:spPr>
          <a:xfrm>
            <a:off x="1403648" y="4240546"/>
            <a:ext cx="6815442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¿</a:t>
            </a:r>
            <a:r>
              <a:rPr kumimoji="0" lang="es-ES" sz="3200" b="1" i="0" u="none" strike="noStrike" kern="1200" cap="none" spc="0" normalizeH="0" baseline="0" noProof="0" dirty="0">
                <a:ln w="11430"/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Percibes ese diálogo de amor que Jesús promete a los que cumplen su voluntad? ¿Cómo lo alimentas en tu vida diaria</a:t>
            </a:r>
            <a:r>
              <a:rPr kumimoji="0" lang="es-ES" sz="3200" b="1" i="0" u="none" strike="noStrike" kern="1200" cap="none" spc="0" normalizeH="0" baseline="0" noProof="0" dirty="0" smtClean="0">
                <a:ln w="11430"/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?.</a:t>
            </a:r>
            <a:endParaRPr kumimoji="0" lang="es-PE" sz="4400" b="1" i="0" u="none" strike="noStrike" kern="1200" cap="none" spc="0" normalizeH="0" baseline="0" noProof="0" dirty="0" smtClean="0">
              <a:ln w="11430"/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72747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6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5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Quién es el padre de Jesús, José o Dios? - Quo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9" y="566353"/>
            <a:ext cx="7973202" cy="57924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909113" y="689207"/>
            <a:ext cx="2042864" cy="52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Motivación</a:t>
            </a: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s-P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3" y="468490"/>
            <a:ext cx="3377184" cy="1219200"/>
          </a:xfrm>
          <a:prstGeom prst="roundRect">
            <a:avLst/>
          </a:prstGeom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618029" y="4057763"/>
            <a:ext cx="77587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Jesús </a:t>
            </a:r>
            <a:r>
              <a:rPr kumimoji="0" lang="es-PE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intercede ante el Padre para que venga a nosotros el Espíritu, por ello nos atrevemos a presentar nuestra oración con la confianza de ser escuchados por quien sabemos que nos ama.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636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n para Jesus promete enviar el espiritu sa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17160" cy="586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0172" y="5297055"/>
            <a:ext cx="84159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•  Luego </a:t>
            </a: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de un tiempo de oración personal, podemos compartir en voz alta nuestra oración, siempre dirigiéndonos a Dios mediante la alabanza, la acción de gracias o la súplica confiada</a:t>
            </a:r>
            <a:r>
              <a:rPr kumimoji="0" lang="es-P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3562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a importancia de clamar a Dios - TuBarco Noti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92" y="607616"/>
            <a:ext cx="7916370" cy="57196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645134" y="3467422"/>
            <a:ext cx="2952328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1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Aclama al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6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Señor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,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6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tierra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600000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entera.</a:t>
            </a:r>
            <a:endParaRPr kumimoji="0" lang="ca-ES" sz="1600" b="1" i="1" u="none" strike="noStrike" kern="1200" cap="none" spc="0" normalizeH="0" baseline="0" noProof="0" dirty="0">
              <a:ln>
                <a:noFill/>
              </a:ln>
              <a:solidFill>
                <a:srgbClr val="600000"/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827584" y="607616"/>
            <a:ext cx="2103460" cy="523220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Salmo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65 </a:t>
            </a:r>
            <a:endParaRPr kumimoji="0" lang="ca-ES" sz="4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81092" y="1666044"/>
            <a:ext cx="3110694" cy="440120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Aclama al Señor, tierra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entera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, toquen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en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honor de su nombre; canten himnos a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su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gloria; digan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a Dios: «¡Qué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temibles son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tus obras!».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448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1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4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octubre 2016 – Pensamientos del Espíri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71" y="608286"/>
            <a:ext cx="7912468" cy="571894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89271" y="4874602"/>
            <a:ext cx="4618453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Aclama al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Señor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,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tierra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entera.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755574" y="488621"/>
            <a:ext cx="784616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Que se postre ante ti la tierra entera,</a:t>
            </a:r>
            <a:b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</a:b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que toquen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en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tu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honor, que toquen para tu nombre. Vengan a ver las obras de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Dios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, sus temibles proezas en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favor de los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hombres.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4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e Jesùs PARA TI. - El Señor es nuestro Dios, ÉL gobierna toda la tierra.  Se acuerda de su alianza eternamente, de la palabra dada, por mil  generaciones; de la alianza sell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19" y="620687"/>
            <a:ext cx="7963862" cy="57505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91915" y="620687"/>
            <a:ext cx="420767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0" i="1" u="none" strike="noStrike" kern="1200" cap="none" spc="0" normalizeH="0" baseline="0" noProof="0" dirty="0">
                <a:ln>
                  <a:noFill/>
                </a:ln>
                <a:solidFill>
                  <a:srgbClr val="FFFF5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5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Transformó el mar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5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en tierra 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5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firme, a pie atravesaron el río. Alegrémonos con Dios, que con su poder gobierna eternamente.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rgbClr val="FFFF5B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098527" y="4517314"/>
            <a:ext cx="391186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Aclama al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Señor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,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tierra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entera.</a:t>
            </a:r>
            <a:endParaRPr kumimoji="0" lang="ca-ES" sz="4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036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00" y="552963"/>
            <a:ext cx="8081099" cy="5794673"/>
          </a:xfrm>
          <a:prstGeom prst="rect">
            <a:avLst/>
          </a:prstGeom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1248663" y="804796"/>
            <a:ext cx="6770741" cy="1000132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/>
              </a:rPr>
              <a:t> Ambientación</a:t>
            </a:r>
            <a:r>
              <a:rPr kumimoji="0" lang="es-ES_tradn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</a:rPr>
              <a:t>: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 Narrow"/>
                <a:ea typeface="Times New Roman"/>
                <a:cs typeface="Tahoma"/>
              </a:rPr>
              <a:t>Imagen de una paloma, una vela grande y la frase: </a:t>
            </a:r>
            <a:r>
              <a:rPr kumimoji="0" lang="es-ES_tradn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 Narrow"/>
                <a:ea typeface="Times New Roman"/>
                <a:cs typeface="Tahoma"/>
              </a:rPr>
              <a:t>El </a:t>
            </a:r>
            <a:r>
              <a:rPr kumimoji="0" lang="es-ES_tradnl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 Narrow"/>
                <a:ea typeface="Times New Roman"/>
                <a:cs typeface="Tahoma"/>
              </a:rPr>
              <a:t>Señor nos dará su Espíritu Santo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333399">
                    <a:satMod val="175000"/>
                    <a:alpha val="40000"/>
                  </a:srgbClr>
                </a:glow>
              </a:effectLst>
              <a:uLnTx/>
              <a:uFillTx/>
              <a:latin typeface="Times New Roman"/>
              <a:ea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36660" y="5545478"/>
            <a:ext cx="6893254" cy="4001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Cantos sugeridos: 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 Narrow"/>
                <a:ea typeface="Times New Roman"/>
                <a:cs typeface="Tahoma"/>
              </a:rPr>
              <a:t>El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 Narrow"/>
                <a:ea typeface="Times New Roman"/>
                <a:cs typeface="Tahoma"/>
              </a:rPr>
              <a:t>Señor nos dará su Espíritu Santo (</a:t>
            </a:r>
            <a:r>
              <a:rPr kumimoji="0" lang="es-ES_tradn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 Narrow"/>
                <a:ea typeface="Times New Roman"/>
                <a:cs typeface="Tahoma"/>
              </a:rPr>
              <a:t>Kairoi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333399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 Narrow"/>
                <a:ea typeface="Times New Roman"/>
                <a:cs typeface="Tahoma"/>
              </a:rPr>
              <a:t>)</a:t>
            </a:r>
            <a:endParaRPr kumimoji="0" lang="es-ES_tradnl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33339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21010" y="3895365"/>
            <a:ext cx="6525139" cy="1200329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u="none" strike="noStrike" kern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es-ES_tradnl" sz="3600" b="1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Arial Black" panose="020B0A04020102020204" pitchFamily="34" charset="0"/>
                <a:ea typeface="Times New Roman"/>
                <a:cs typeface="Tahoma"/>
              </a:rPr>
              <a:t>El Señor nos dará su Espíritu </a:t>
            </a:r>
            <a:r>
              <a:rPr kumimoji="0" lang="es-ES_tradnl" sz="3600" b="1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uLnTx/>
                <a:uFillTx/>
                <a:latin typeface="Arial Black" panose="020B0A04020102020204" pitchFamily="34" charset="0"/>
                <a:ea typeface="Times New Roman"/>
                <a:cs typeface="Tahoma"/>
              </a:rPr>
              <a:t>Santo</a:t>
            </a:r>
            <a:endParaRPr kumimoji="0" lang="es-PE" sz="3600" b="1" u="none" strike="noStrike" kern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uLnTx/>
              <a:uFillTx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1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9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8 discursos de la conferencia general sobre confiar en el Señor - Church  New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34326"/>
            <a:ext cx="7913894" cy="572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83568" y="476671"/>
            <a:ext cx="75794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Fieles de Dios, vengan a escuchar, les contaré lo que ha hecho conmigo. Bendito sea Dios, que no 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               rechazó 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mi súplica, 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                                    ni 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me retiró su favor.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344178" y="3001290"/>
            <a:ext cx="32532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1" u="none" strike="noStrike" kern="1200" cap="none" spc="0" normalizeH="0" baseline="0" noProof="0" dirty="0">
                <a:ln>
                  <a:noFill/>
                </a:ln>
                <a:solidFill>
                  <a:srgbClr val="FFFF5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FFFF5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Aclama al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5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Señor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FFFF5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, </a:t>
            </a:r>
            <a:r>
              <a:rPr kumimoji="0" lang="ca-E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5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tierra</a:t>
            </a:r>
            <a:r>
              <a:rPr kumimoji="0" lang="ca-ES" sz="3600" b="1" i="1" u="none" strike="noStrike" kern="1200" cap="none" spc="0" normalizeH="0" baseline="0" noProof="0" dirty="0">
                <a:ln>
                  <a:noFill/>
                </a:ln>
                <a:solidFill>
                  <a:srgbClr val="FFFF5B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entera.</a:t>
            </a:r>
            <a:endParaRPr kumimoji="0" lang="ca-ES" sz="1600" b="1" i="1" u="none" strike="noStrike" kern="1200" cap="none" spc="0" normalizeH="0" baseline="0" noProof="0" dirty="0">
              <a:ln>
                <a:noFill/>
              </a:ln>
              <a:solidFill>
                <a:srgbClr val="FFFF5B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963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17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58" y="669757"/>
            <a:ext cx="8027944" cy="573864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720661" y="1286569"/>
            <a:ext cx="5037211" cy="63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lvl="0" algn="ctr" fontAlgn="base">
              <a:spcAft>
                <a:spcPct val="0"/>
              </a:spcAft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Dice san Vicente a los misioneros:</a:t>
            </a: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743900" y="751980"/>
            <a:ext cx="2138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4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Motivación: </a:t>
            </a:r>
            <a:endParaRPr lang="en-US" sz="24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58" y="669757"/>
            <a:ext cx="3109103" cy="1092142"/>
          </a:xfrm>
          <a:prstGeom prst="roundRect">
            <a:avLst/>
          </a:prstGeom>
        </p:spPr>
      </p:pic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645847" y="1833231"/>
            <a:ext cx="8027945" cy="223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algn="ctr" fontAlgn="base">
              <a:spcAft>
                <a:spcPct val="0"/>
              </a:spcAft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 señal de este amor,  el efecto o el sello de este amor, hermanos míos, es lo que dice nuestro Señor, que los que le aman cumplirán su palabra. </a:t>
            </a:r>
            <a:r>
              <a:rPr kumimoji="0" lang="es-P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Pues bien la palabra de Dios consiste en sus enseñanzas y en sus consejos. Daremos una señal de nuestro amor si amamos su doctrina y hacemos profesión de enseñarla              		</a:t>
            </a:r>
            <a:r>
              <a:rPr lang="es-ES" sz="2400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s-ES" sz="24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los demás. Según esto, el estado de la </a:t>
            </a:r>
            <a:r>
              <a:rPr lang="es-ES" sz="2400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		Misión </a:t>
            </a:r>
            <a:r>
              <a:rPr lang="es-ES" sz="24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es un estado de amor, ya que de </a:t>
            </a:r>
            <a:r>
              <a:rPr lang="es-ES" sz="2400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		suyo </a:t>
            </a:r>
            <a:r>
              <a:rPr lang="es-ES" sz="24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se refiere a la doctrina y a los </a:t>
            </a:r>
            <a:r>
              <a:rPr lang="es-ES" sz="2400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			consejos </a:t>
            </a:r>
            <a:r>
              <a:rPr lang="es-ES" sz="24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de Jesucristo; y no sólo esto, </a:t>
            </a:r>
            <a:r>
              <a:rPr lang="es-ES" sz="2400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		sino </a:t>
            </a:r>
            <a:r>
              <a:rPr lang="es-ES" sz="2400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que hace profesión de llevar al mundo a la estima y al amor de nuestro Señor.</a:t>
            </a:r>
            <a:endParaRPr lang="es-PE" sz="2400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  <a:p>
            <a:pPr lvl="0" algn="ctr" fontAlgn="base">
              <a:spcAft>
                <a:spcPct val="0"/>
              </a:spcAft>
              <a:defRPr/>
            </a:pPr>
            <a:endParaRPr kumimoji="0" lang="es-PE" sz="2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401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8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  <p:bldP spid="16" grpId="0" uiExpand="1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8" y="643549"/>
            <a:ext cx="8036105" cy="57152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624418" y="3270094"/>
            <a:ext cx="8036105" cy="289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	Las ventajas son que: Si amamos a nuestro Señor, seremos amados por su Padre, que es tanto como decir que su Padre querrá nuestro bien, y esto de dos maneras: </a:t>
            </a:r>
            <a:endParaRPr kumimoji="0" lang="es-PE" sz="240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 la </a:t>
            </a:r>
            <a:r>
              <a:rPr kumimoji="0" lang="es-PE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primera, complaciéndose en nosotros, como un padre con su hijo; </a:t>
            </a:r>
            <a:endParaRPr kumimoji="0" lang="es-PE" sz="240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y </a:t>
            </a:r>
            <a:r>
              <a:rPr kumimoji="0" lang="es-PE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la segunda, dándonos sus gracias, las de la fe, la esperanza y la caridad por la efusión de su Espíritu Santo, </a:t>
            </a:r>
            <a:r>
              <a:rPr kumimoji="0" lang="es-PE" sz="240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que </a:t>
            </a:r>
            <a:r>
              <a:rPr kumimoji="0" lang="es-PE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habitará en nuestras almas</a:t>
            </a:r>
            <a:r>
              <a:rPr kumimoji="0" lang="es-PE" sz="240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…” (</a:t>
            </a:r>
            <a:r>
              <a:rPr kumimoji="0" lang="es-PE" sz="24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XI,736)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endParaRPr kumimoji="0" lang="es-ES" sz="240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72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8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3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467" y="641048"/>
            <a:ext cx="7995425" cy="5726298"/>
          </a:xfrm>
          <a:prstGeom prst="rect">
            <a:avLst/>
          </a:prstGeom>
        </p:spPr>
      </p:pic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2306094" y="568536"/>
            <a:ext cx="5362250" cy="68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0" cap="none" spc="50" normalizeH="0" baseline="0" noProof="0" dirty="0" smtClean="0">
                <a:ln w="1143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dobe Gothic Std B" pitchFamily="34" charset="-128"/>
                <a:ea typeface="Adobe Gothic Std B" pitchFamily="34" charset="-128"/>
                <a:cs typeface="+mn-cs"/>
              </a:rPr>
              <a:t>* </a:t>
            </a:r>
            <a:r>
              <a:rPr kumimoji="0" lang="es-PE" sz="3600" b="1" i="0" u="none" strike="noStrike" kern="0" cap="none" spc="50" normalizeH="0" baseline="0" noProof="0" dirty="0" smtClean="0">
                <a:ln w="11430"/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dobe Gothic Std B" pitchFamily="34" charset="-128"/>
                <a:ea typeface="Adobe Gothic Std B" pitchFamily="34" charset="-128"/>
                <a:cs typeface="+mn-cs"/>
              </a:rPr>
              <a:t>Compromiso personal:</a:t>
            </a:r>
            <a:endParaRPr kumimoji="0" lang="es-ES" sz="3600" b="1" i="0" u="none" strike="noStrike" kern="0" cap="none" spc="50" normalizeH="0" baseline="0" noProof="0" dirty="0">
              <a:ln w="11430"/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dobe Gothic Std B" pitchFamily="34" charset="-128"/>
              <a:ea typeface="Adobe Gothic Std B" pitchFamily="34" charset="-128"/>
              <a:cs typeface="+mn-cs"/>
            </a:endParaRPr>
          </a:p>
        </p:txBody>
      </p:sp>
      <p:sp>
        <p:nvSpPr>
          <p:cNvPr id="5" name="Rectangle 8"/>
          <p:cNvSpPr txBox="1">
            <a:spLocks noChangeArrowheads="1"/>
          </p:cNvSpPr>
          <p:nvPr/>
        </p:nvSpPr>
        <p:spPr bwMode="auto">
          <a:xfrm>
            <a:off x="2689591" y="1749563"/>
            <a:ext cx="417646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Como Vicente, pregúntate ante cada situación de tu vida, ¿cuál sería la mejor manera de agradar a Dios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en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ese momento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•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¿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Qué puedo hacer para vivir una fe activa, donde el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 conocer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y escuchar la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Palabra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lo exprese en mi vida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?</a:t>
            </a:r>
            <a:endParaRPr kumimoji="0" lang="es-PE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1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2" y="657922"/>
            <a:ext cx="7883912" cy="570942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99050" y="741829"/>
            <a:ext cx="2613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98595" y="972662"/>
            <a:ext cx="60328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defRPr/>
            </a:pP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</a:rPr>
              <a:t>«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Señor </a:t>
            </a: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Jesús, </a:t>
            </a:r>
          </a:p>
          <a:p>
            <a:pPr lvl="0" algn="ctr" fontAlgn="base">
              <a:spcBef>
                <a:spcPct val="0"/>
              </a:spcBef>
              <a:defRPr/>
            </a:pP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ahora más que nunca 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                                    no </a:t>
            </a: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nos dejes huérfanos, </a:t>
            </a:r>
          </a:p>
          <a:p>
            <a:pPr lvl="0" algn="ctr" fontAlgn="base">
              <a:spcBef>
                <a:spcPct val="0"/>
              </a:spcBef>
              <a:defRPr/>
            </a:pP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no nos dejes solo, 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                                        que </a:t>
            </a: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la misión es ardua, </a:t>
            </a:r>
          </a:p>
          <a:p>
            <a:pPr lvl="0" algn="ctr" fontAlgn="base">
              <a:spcBef>
                <a:spcPct val="0"/>
              </a:spcBef>
              <a:defRPr/>
            </a:pP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que el vivir lo que nos pides 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                            no </a:t>
            </a: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es fácil, </a:t>
            </a:r>
          </a:p>
          <a:p>
            <a:pPr lvl="0" algn="ctr" fontAlgn="base">
              <a:spcBef>
                <a:spcPct val="0"/>
              </a:spcBef>
              <a:defRPr/>
            </a:pP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por eso, hoy más que nunca envíanos 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                                      a </a:t>
            </a: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otro Defensor, </a:t>
            </a:r>
          </a:p>
          <a:p>
            <a:pPr lvl="0" algn="ctr" fontAlgn="base">
              <a:spcBef>
                <a:spcPct val="0"/>
              </a:spcBef>
              <a:defRPr/>
            </a:pP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a otro que nos ayude a vivir 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                          lo </a:t>
            </a: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que </a:t>
            </a:r>
            <a:r>
              <a:rPr lang="es-ES" sz="2400" b="1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nos </a:t>
            </a: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pides, </a:t>
            </a:r>
          </a:p>
          <a:p>
            <a:pPr lvl="0" algn="ctr" fontAlgn="base">
              <a:spcBef>
                <a:spcPct val="0"/>
              </a:spcBef>
              <a:defRPr/>
            </a:pP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a otro que interceda por nosotros, </a:t>
            </a:r>
          </a:p>
          <a:p>
            <a:pPr lvl="0" algn="ctr" fontAlgn="base">
              <a:spcBef>
                <a:spcPct val="0"/>
              </a:spcBef>
              <a:defRPr/>
            </a:pP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para que el Padre nos ayude a vivir </a:t>
            </a:r>
          </a:p>
          <a:p>
            <a:pPr lvl="0" algn="ctr" fontAlgn="base">
              <a:spcBef>
                <a:spcPct val="0"/>
              </a:spcBef>
              <a:defRPr/>
            </a:pPr>
            <a:r>
              <a:rPr lang="es-ES" sz="2400" b="1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lo que Tú nos pides, </a:t>
            </a:r>
          </a:p>
        </p:txBody>
      </p:sp>
    </p:spTree>
    <p:extLst>
      <p:ext uri="{BB962C8B-B14F-4D97-AF65-F5344CB8AC3E}">
        <p14:creationId xmlns:p14="http://schemas.microsoft.com/office/powerpoint/2010/main" val="13127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6769" y="635620"/>
            <a:ext cx="8017727" cy="567596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60763" y="1121779"/>
            <a:ext cx="54972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defRPr/>
            </a:pPr>
            <a:r>
              <a:rPr lang="es-ES" sz="28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buscándote </a:t>
            </a:r>
            <a:r>
              <a:rPr lang="es-ES" sz="28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sobre todas las cosas, </a:t>
            </a:r>
          </a:p>
          <a:p>
            <a:pPr lvl="0" algn="ctr" fontAlgn="base">
              <a:spcBef>
                <a:spcPct val="0"/>
              </a:spcBef>
              <a:defRPr/>
            </a:pPr>
            <a:r>
              <a:rPr lang="es-ES" sz="28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siendo Tú nuestro Dios y Señor, </a:t>
            </a:r>
          </a:p>
          <a:p>
            <a:pPr lvl="0" algn="ctr" fontAlgn="base">
              <a:spcBef>
                <a:spcPct val="0"/>
              </a:spcBef>
              <a:defRPr/>
            </a:pPr>
            <a:r>
              <a:rPr lang="es-ES" sz="28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en quien y de quien esperamos todo, </a:t>
            </a:r>
          </a:p>
          <a:p>
            <a:pPr lvl="0" algn="ctr" fontAlgn="base">
              <a:spcBef>
                <a:spcPct val="0"/>
              </a:spcBef>
              <a:defRPr/>
            </a:pPr>
            <a:r>
              <a:rPr lang="es-ES" sz="28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siendo Tú la razón y el sentido de nuestra vida. </a:t>
            </a:r>
          </a:p>
          <a:p>
            <a:pPr lvl="0" algn="ctr" fontAlgn="base">
              <a:spcBef>
                <a:spcPct val="0"/>
              </a:spcBef>
              <a:defRPr/>
            </a:pPr>
            <a:r>
              <a:rPr lang="es-ES" sz="2800" i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Que así sea</a:t>
            </a:r>
            <a:r>
              <a:rPr lang="es-ES" sz="2800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endParaRPr lang="es-ES" sz="2800" i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4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4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91944" y="6386731"/>
            <a:ext cx="4161437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Texto de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Lectio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Divina:  Padre César Chávez 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Alva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(Chuno)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C.ongregación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</a:t>
            </a:r>
            <a:r>
              <a:rPr kumimoji="0" lang="es-P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Power</a:t>
            </a:r>
            <a:r>
              <a:rPr kumimoji="0" lang="es-P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 Point :  Sor Pilar Caycho Vela  - Hija de la Caridad de San Vicente de </a:t>
            </a:r>
            <a:r>
              <a:rPr kumimoji="0" lang="es-PE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Times New Roman"/>
              </a:rPr>
              <a:t>Paúl</a:t>
            </a:r>
            <a:endParaRPr kumimoji="0" lang="es-PE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Times New Roman"/>
            </a:endParaRPr>
          </a:p>
        </p:txBody>
      </p:sp>
      <p:pic>
        <p:nvPicPr>
          <p:cNvPr id="3076" name="Picture 4" descr="https://i.pinimg.com/564x/51/f2/43/51f2439cdd88ca762e20fa3cfdb13b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85" y="613317"/>
            <a:ext cx="7940210" cy="570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747" y="367990"/>
            <a:ext cx="8156448" cy="59758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ángulo 4"/>
          <p:cNvSpPr/>
          <p:nvPr/>
        </p:nvSpPr>
        <p:spPr>
          <a:xfrm>
            <a:off x="1923466" y="349777"/>
            <a:ext cx="5497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defRPr/>
            </a:pPr>
            <a:r>
              <a:rPr lang="es-ES" sz="2800" b="1" i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¡ FELIZ DÍA DE LA MADRE !</a:t>
            </a:r>
            <a:endParaRPr lang="es-ES" sz="2800" b="1" i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6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83451" y="657135"/>
            <a:ext cx="326910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AMBIENTACIÓN:  </a:t>
            </a:r>
            <a:endParaRPr kumimoji="0" lang="es-PE" sz="2400" b="1" i="0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  <a:latin typeface="Rockwell Extra Bold" panose="02060903040505020403" pitchFamily="18" charset="0"/>
              <a:ea typeface="+mn-ea"/>
              <a:cs typeface="+mn-cs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357686" y="642918"/>
            <a:ext cx="414340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0" i="0" u="none" strike="noStrike" kern="1200" cap="none" spc="0" normalizeH="0" baseline="0" noProof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8435" y="5129324"/>
            <a:ext cx="80142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2800" b="1" i="0" u="none" strike="noStrike" kern="1200" cap="none" spc="0" normalizeH="0" baseline="0" noProof="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88900" dist="190500" dir="4800000" algn="l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132081" y="1118800"/>
            <a:ext cx="5375077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5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27000" dist="88900" dir="36000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Times New Roman"/>
                <a:cs typeface="Arial" panose="020B0604020202020204" pitchFamily="34" charset="0"/>
              </a:rPr>
              <a:t>La liturgia de hoy nos prepara ya para la próxima celebración de Pentecostés</a:t>
            </a:r>
            <a:r>
              <a:rPr kumimoji="0" lang="es-ES_tradnl" sz="25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27000" dist="88900" dir="36000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Times New Roman"/>
                <a:cs typeface="Arial" panose="020B0604020202020204" pitchFamily="34" charset="0"/>
              </a:rPr>
              <a:t>. Jesús </a:t>
            </a:r>
            <a:r>
              <a:rPr kumimoji="0" lang="es-ES_tradnl" sz="25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27000" dist="88900" dir="36000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Times New Roman"/>
                <a:cs typeface="Arial" panose="020B0604020202020204" pitchFamily="34" charset="0"/>
              </a:rPr>
              <a:t>promete a sus discípulos que les enviará otro Paráclito, otro Defensor, para </a:t>
            </a:r>
            <a:r>
              <a:rPr kumimoji="0" lang="es-ES_tradnl" sz="25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27000" dist="88900" dir="36000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Times New Roman"/>
                <a:cs typeface="Arial" panose="020B0604020202020204" pitchFamily="34" charset="0"/>
              </a:rPr>
              <a:t>que, </a:t>
            </a:r>
            <a:r>
              <a:rPr kumimoji="0" lang="es-ES_tradnl" sz="25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27000" dist="88900" dir="36000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Times New Roman"/>
                <a:cs typeface="Arial" panose="020B0604020202020204" pitchFamily="34" charset="0"/>
              </a:rPr>
              <a:t>por su fuerza e iluminación, puedan dar razón de su esperanza a los demás</a:t>
            </a:r>
            <a:r>
              <a:rPr kumimoji="0" lang="es-ES_tradnl" sz="25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27000" dist="88900" dir="36000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Times New Roman"/>
                <a:cs typeface="Arial" panose="020B0604020202020204" pitchFamily="34" charset="0"/>
              </a:rPr>
              <a:t>. </a:t>
            </a:r>
            <a:r>
              <a:rPr kumimoji="0" lang="es-PE" sz="25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27000" dist="88900" dir="36000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Times New Roman"/>
                <a:cs typeface="Arial" panose="020B0604020202020204" pitchFamily="34" charset="0"/>
              </a:rPr>
              <a:t>Por </a:t>
            </a:r>
            <a:r>
              <a:rPr kumimoji="0" lang="es-PE" sz="25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27000" dist="88900" dir="36000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Times New Roman"/>
                <a:cs typeface="Arial" panose="020B0604020202020204" pitchFamily="34" charset="0"/>
              </a:rPr>
              <a:t>el Espíritu que Él nos envía podemos experimentar de otra manera su presencia en medio de nuestra comunidad y dentro de nuestros corazones</a:t>
            </a:r>
            <a:r>
              <a:rPr kumimoji="0" lang="es-PE" sz="25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127000" dist="88900" dir="3600000" algn="l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  <a:ea typeface="Times New Roman"/>
                <a:cs typeface="Arial" panose="020B0604020202020204" pitchFamily="34" charset="0"/>
              </a:rPr>
              <a:t>.</a:t>
            </a:r>
            <a:endParaRPr kumimoji="0" lang="es-PE" sz="25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127000" dist="88900" dir="3600000" algn="l" rotWithShape="0">
                  <a:prstClr val="black"/>
                </a:outerShdw>
              </a:effectLst>
              <a:uLnTx/>
              <a:uFillTx/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7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542783" y="536180"/>
            <a:ext cx="31886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177800" dist="152400" dir="7200000" algn="l" rotWithShape="0">
                    <a:prstClr val="black"/>
                  </a:outerShdw>
                </a:effectLst>
                <a:uLnTx/>
                <a:uFillTx/>
                <a:latin typeface="Stencil" panose="040409050D0802020404" pitchFamily="82" charset="0"/>
                <a:ea typeface="+mn-ea"/>
                <a:cs typeface="Times New Roman"/>
              </a:rPr>
              <a:t>Oración inicial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177800" dist="152400" dir="7200000" algn="l" rotWithShape="0">
                  <a:prstClr val="black"/>
                </a:outerShdw>
              </a:effectLst>
              <a:uLnTx/>
              <a:uFillTx/>
              <a:latin typeface="Stencil" panose="040409050D0802020404" pitchFamily="82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468413" y="615857"/>
            <a:ext cx="505872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¡Oh Padre!, ya Cristo tu Hijo está orando por nosotros, </a:t>
            </a:r>
            <a:endParaRPr kumimoji="0" lang="es-PE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88900" dist="127000" dir="4200000" algn="l" rotWithShape="0">
                  <a:prstClr val="black"/>
                </a:outerShdw>
              </a:effectLst>
              <a:uLnTx/>
              <a:uFillTx/>
              <a:latin typeface="Berlin Sans FB Demi" panose="020E0802020502020306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pero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tú concédenos que nuestro corazón se abra a Ti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en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la plegaria profunda, intensa, verdadera, luminosa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88900" dist="127000" dir="4200000" algn="l" rotWithShape="0">
                  <a:prstClr val="black"/>
                </a:outerShdw>
              </a:effectLst>
              <a:uLnTx/>
              <a:uFillTx/>
              <a:latin typeface="Berlin Sans FB Demi" panose="020E0802020502020306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Mándanos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el Consolador,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                       el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Espíritu de la verdad,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                   para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que no sólo more junto a nosotros, sino que entre dentro de nosotros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y  se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quede por siempre en nosotros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.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88900" dist="127000" dir="4200000" algn="l" rotWithShape="0">
                  <a:prstClr val="black"/>
                </a:outerShdw>
              </a:effectLst>
              <a:uLnTx/>
              <a:uFillTx/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300248" y="665859"/>
            <a:ext cx="532691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Él es el fuego de amor que te une a Jesús,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haz que también nosotros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,              a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través de tu Palabra,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                         podamos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entrar en este amor y vivir de él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Toca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todo nuestro ser, para que podamos acoger esta Palabra como palabra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de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vida, </a:t>
            </a:r>
            <a:endParaRPr kumimoji="0" lang="es-PE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762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Berlin Sans FB Demi" panose="020E0802020502020306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Ayúdanos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a vivirla en plenitud y en verdad, delante de ti y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                                       de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nuestros hermanos.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762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 Demi" panose="020E0802020502020306" pitchFamily="34" charset="0"/>
                <a:cs typeface="Calibri" panose="020F0502020204030204" pitchFamily="34" charset="0"/>
              </a:rPr>
              <a:t>Amén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762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rave Jesucristo En TÃºnica Blanca Mirando a La Humanidad Desde El Cielo,  La ReligiÃ³n Foto de archivo - Imagen de dios, creencia: 1589659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21" y="675083"/>
            <a:ext cx="8048844" cy="56941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4311747" y="783412"/>
            <a:ext cx="2583042" cy="73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   </a:t>
            </a:r>
            <a:r>
              <a:rPr kumimoji="0" lang="es-PE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Motivación:</a:t>
            </a:r>
            <a:endParaRPr kumimoji="0" lang="es-ES_tradnl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88900" dist="127000" dir="42000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700" y="675083"/>
            <a:ext cx="3452027" cy="1435852"/>
          </a:xfrm>
          <a:prstGeom prst="roundRect">
            <a:avLst/>
          </a:prstGeom>
        </p:spPr>
      </p:pic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365000" y="2247565"/>
            <a:ext cx="3597400" cy="393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   Jesús introduce </a:t>
            </a: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la promesa del envío del Espíritu Santo, como Consolador, </a:t>
            </a: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      como </a:t>
            </a: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presencia cierta, pero también </a:t>
            </a: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la     </a:t>
            </a: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promesa de </a:t>
            </a: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la</a:t>
            </a:r>
            <a:endParaRPr kumimoji="0" lang="es-ES_tradnl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88900" dist="127000" dir="42000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5603268" y="2369295"/>
            <a:ext cx="3037704" cy="399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venida </a:t>
            </a:r>
            <a:r>
              <a:rPr kumimoji="0" lang="es-PE" sz="2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del Padre y de Él mismo en lo íntimo de los discípulos que, por la fe, creerán en Él y guardarán sus mandamientos. </a:t>
            </a:r>
            <a:r>
              <a:rPr kumimoji="0" lang="es-PE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88900" dist="127000" dir="42000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Escuchemos:</a:t>
            </a:r>
            <a:endParaRPr kumimoji="0" lang="es-ES_tradnl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88900" dist="127000" dir="42000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9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7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99" y="519456"/>
            <a:ext cx="8142696" cy="5923873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5154919" y="1165325"/>
            <a:ext cx="2592288" cy="46166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Juan </a:t>
            </a: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14, </a:t>
            </a:r>
            <a:r>
              <a:rPr kumimoji="0" lang="es-ES_tradnl" sz="240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stellar" panose="020A0402060406010301" pitchFamily="18" charset="0"/>
                <a:ea typeface="+mn-ea"/>
                <a:cs typeface="+mn-cs"/>
              </a:rPr>
              <a:t>15-21 </a:t>
            </a:r>
            <a:endParaRPr kumimoji="0" lang="es-ES" sz="2800" i="0" u="none" strike="noStrike" kern="1200" cap="none" spc="0" normalizeH="0" baseline="0" noProof="0" dirty="0" smtClean="0">
              <a:ln>
                <a:noFill/>
              </a:ln>
              <a:effectLst>
                <a:glow rad="101600">
                  <a:srgbClr val="000000">
                    <a:satMod val="175000"/>
                    <a:alpha val="40000"/>
                  </a:srgbClr>
                </a:glow>
              </a:effectLst>
              <a:uLnTx/>
              <a:uFillTx/>
              <a:latin typeface="Castellar" panose="020A0402060406010301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943149" y="2143791"/>
            <a:ext cx="280405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En </a:t>
            </a:r>
            <a:r>
              <a:rPr kumimoji="0" lang="es-ES" sz="3600" b="1" i="0" u="none" strike="noStrike" kern="1200" normalizeH="0" baseline="0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aquel tiempo</a:t>
            </a:r>
            <a:r>
              <a:rPr kumimoji="0" lang="es-ES" sz="3600" b="1" i="0" u="none" strike="noStrike" kern="1200" normalizeH="0" baseline="0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Jesús dijo a sus discípulos:</a:t>
            </a:r>
            <a:endParaRPr kumimoji="0" lang="es-ES" sz="3600" b="1" i="0" u="none" strike="noStrike" kern="1200" normalizeH="0" baseline="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006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19" y="535739"/>
            <a:ext cx="8282904" cy="5918224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82814" y="2170394"/>
            <a:ext cx="364708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“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Si ustedes             me aman, guardarán               mis 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/>
            </a:r>
            <a:b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</a:b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  <a:cs typeface="Times New Roman"/>
              </a:rPr>
              <a:t>mandamientos.</a:t>
            </a: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635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79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theme/theme1.xml><?xml version="1.0" encoding="utf-8"?>
<a:theme xmlns:a="http://schemas.openxmlformats.org/drawingml/2006/main" name="9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55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</TotalTime>
  <Words>1203</Words>
  <Application>Microsoft Office PowerPoint</Application>
  <PresentationFormat>Presentación en pantalla (4:3)</PresentationFormat>
  <Paragraphs>96</Paragraphs>
  <Slides>36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20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36</vt:i4>
      </vt:variant>
    </vt:vector>
  </HeadingPairs>
  <TitlesOfParts>
    <vt:vector size="68" baseType="lpstr">
      <vt:lpstr>Adobe Gothic Std B</vt:lpstr>
      <vt:lpstr>Arial</vt:lpstr>
      <vt:lpstr>Arial Black</vt:lpstr>
      <vt:lpstr>Arial Narrow</vt:lpstr>
      <vt:lpstr>Arial Rounded MT Bold</vt:lpstr>
      <vt:lpstr>Arial Unicode MS</vt:lpstr>
      <vt:lpstr>Berlin Sans FB</vt:lpstr>
      <vt:lpstr>Berlin Sans FB Demi</vt:lpstr>
      <vt:lpstr>Calibri</vt:lpstr>
      <vt:lpstr>Castellar</vt:lpstr>
      <vt:lpstr>Comic Sans MS</vt:lpstr>
      <vt:lpstr>Cooper Black</vt:lpstr>
      <vt:lpstr>Franklin Gothic Medium</vt:lpstr>
      <vt:lpstr>Kristen ITC</vt:lpstr>
      <vt:lpstr>Poor Richard</vt:lpstr>
      <vt:lpstr>Rockwell Extra Bold</vt:lpstr>
      <vt:lpstr>Showcard Gothic</vt:lpstr>
      <vt:lpstr>Stencil</vt:lpstr>
      <vt:lpstr>Tahoma</vt:lpstr>
      <vt:lpstr>Times New Roman</vt:lpstr>
      <vt:lpstr>9_Diseño predeterminado</vt:lpstr>
      <vt:lpstr>Modèle par défaut</vt:lpstr>
      <vt:lpstr>2_Default Design</vt:lpstr>
      <vt:lpstr>2_Diseño predeterminado</vt:lpstr>
      <vt:lpstr>5_Diseño predeterminado</vt:lpstr>
      <vt:lpstr>1_Diseño predeterminado</vt:lpstr>
      <vt:lpstr>8_Diseño predeterminado</vt:lpstr>
      <vt:lpstr>7_Diseño predeterminado</vt:lpstr>
      <vt:lpstr>12_Diseño predeterminado</vt:lpstr>
      <vt:lpstr>6_Diseño predeterminado</vt:lpstr>
      <vt:lpstr>3_Diseño predeterminado</vt:lpstr>
      <vt:lpstr>4_Diseño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HP</cp:lastModifiedBy>
  <cp:revision>69</cp:revision>
  <dcterms:created xsi:type="dcterms:W3CDTF">2020-05-11T15:34:06Z</dcterms:created>
  <dcterms:modified xsi:type="dcterms:W3CDTF">2023-05-08T20:41:20Z</dcterms:modified>
</cp:coreProperties>
</file>