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56" r:id="rId7"/>
    <p:sldMasterId id="2147483781" r:id="rId8"/>
    <p:sldMasterId id="2147483793" r:id="rId9"/>
  </p:sldMasterIdLst>
  <p:notesMasterIdLst>
    <p:notesMasterId r:id="rId48"/>
  </p:notesMasterIdLst>
  <p:sldIdLst>
    <p:sldId id="300" r:id="rId10"/>
    <p:sldId id="302" r:id="rId11"/>
    <p:sldId id="305" r:id="rId12"/>
    <p:sldId id="260" r:id="rId13"/>
    <p:sldId id="261" r:id="rId14"/>
    <p:sldId id="301" r:id="rId15"/>
    <p:sldId id="262" r:id="rId16"/>
    <p:sldId id="263" r:id="rId17"/>
    <p:sldId id="264" r:id="rId18"/>
    <p:sldId id="265" r:id="rId19"/>
    <p:sldId id="266" r:id="rId20"/>
    <p:sldId id="268" r:id="rId21"/>
    <p:sldId id="269" r:id="rId22"/>
    <p:sldId id="270" r:id="rId23"/>
    <p:sldId id="271" r:id="rId24"/>
    <p:sldId id="272" r:id="rId25"/>
    <p:sldId id="273" r:id="rId26"/>
    <p:sldId id="274" r:id="rId27"/>
    <p:sldId id="275" r:id="rId28"/>
    <p:sldId id="276" r:id="rId29"/>
    <p:sldId id="278" r:id="rId30"/>
    <p:sldId id="279" r:id="rId31"/>
    <p:sldId id="280" r:id="rId32"/>
    <p:sldId id="281" r:id="rId33"/>
    <p:sldId id="282" r:id="rId34"/>
    <p:sldId id="283" r:id="rId35"/>
    <p:sldId id="285" r:id="rId36"/>
    <p:sldId id="286" r:id="rId37"/>
    <p:sldId id="287" r:id="rId38"/>
    <p:sldId id="289" r:id="rId39"/>
    <p:sldId id="290" r:id="rId40"/>
    <p:sldId id="298" r:id="rId41"/>
    <p:sldId id="292" r:id="rId42"/>
    <p:sldId id="303" r:id="rId43"/>
    <p:sldId id="294" r:id="rId44"/>
    <p:sldId id="304" r:id="rId45"/>
    <p:sldId id="296" r:id="rId46"/>
    <p:sldId id="297" r:id="rId4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BF0C4"/>
    <a:srgbClr val="E7C16E"/>
    <a:srgbClr val="BB9375"/>
    <a:srgbClr val="2A0000"/>
    <a:srgbClr val="663300"/>
    <a:srgbClr val="FFFFA3"/>
    <a:srgbClr val="261300"/>
    <a:srgbClr val="361B00"/>
    <a:srgbClr val="180C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924" y="72"/>
      </p:cViewPr>
      <p:guideLst/>
    </p:cSldViewPr>
  </p:slideViewPr>
  <p:notesTextViewPr>
    <p:cViewPr>
      <p:scale>
        <a:sx n="1" d="1"/>
        <a:sy n="1" d="1"/>
      </p:scale>
      <p:origin x="0" y="0"/>
    </p:cViewPr>
  </p:notesTextViewPr>
  <p:sorterViewPr>
    <p:cViewPr>
      <p:scale>
        <a:sx n="100" d="100"/>
        <a:sy n="100" d="100"/>
      </p:scale>
      <p:origin x="0" y="-530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8F67B-2FDC-42D0-83CB-6F0A02AF067E}" type="datetimeFigureOut">
              <a:rPr lang="es-PE" smtClean="0"/>
              <a:t>10/04/2023</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FD437-88DE-4DD2-B8A5-0FD6838BCBB8}" type="slidenum">
              <a:rPr lang="es-PE" smtClean="0"/>
              <a:t>‹Nº›</a:t>
            </a:fld>
            <a:endParaRPr lang="es-PE"/>
          </a:p>
        </p:txBody>
      </p:sp>
    </p:spTree>
    <p:extLst>
      <p:ext uri="{BB962C8B-B14F-4D97-AF65-F5344CB8AC3E}">
        <p14:creationId xmlns:p14="http://schemas.microsoft.com/office/powerpoint/2010/main" val="272803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338AFAC-2C69-4241-80B5-21847B3403D3}"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56611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17E7B29-83A5-4CD4-896F-62594906642D}"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37935873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A08C9E2-44BA-4117-BC73-54DA1F56E45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0507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DA00450-F2FE-44AA-83F6-076051795928}"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428799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94A5CF3-3842-47C2-9D59-66DAA66F5E7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4793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8D0A4948-8C22-47EE-BF76-78E15C3F799B}"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89786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A55C35C3-4332-46EC-BC2D-DA9B9872E34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993400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D14EBDEB-7020-46D9-B59B-392C0E28CB3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668954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A66D7D35-DBE0-4989-BDC0-A70E0F52190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2126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A53DD29B-5F7E-404C-BC7C-D097FF226235}"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46753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604D41F4-A172-407D-AEA3-9F86435027B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778940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E460C5E3-16E2-47EC-B825-3AE0FFBBBC4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7189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89B1C1C-4B81-4BA0-962C-25C1AE7CFA23}"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1603643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5807E0D4-DD87-401C-A4CF-9001D3FFB81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984765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EB58A9D3-B811-43A0-926E-900CFFFBA35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094499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15029930-3150-403D-9D03-9A58C87CA50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367321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EAD4352-CDEF-4BC6-AFBA-88A2A4F8323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70152130"/>
      </p:ext>
    </p:extLst>
  </p:cSld>
  <p:clrMapOvr>
    <a:masterClrMapping/>
  </p:clrMapOvr>
  <p:transition spd="med">
    <p:pull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7695FF4-40E8-4311-9F8E-CC374F7E1B4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48942221"/>
      </p:ext>
    </p:extLst>
  </p:cSld>
  <p:clrMapOvr>
    <a:masterClrMapping/>
  </p:clrMapOvr>
  <p:transition spd="med">
    <p:pull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E32240B-6138-4898-B836-3B131E70924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266002941"/>
      </p:ext>
    </p:extLst>
  </p:cSld>
  <p:clrMapOvr>
    <a:masterClrMapping/>
  </p:clrMapOvr>
  <p:transition spd="med">
    <p:pull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8D7D361-0322-4D5C-8F4B-5170B148420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47884813"/>
      </p:ext>
    </p:extLst>
  </p:cSld>
  <p:clrMapOvr>
    <a:masterClrMapping/>
  </p:clrMapOvr>
  <p:transition spd="med">
    <p:pull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656EE6DE-0E21-4F8E-BB0D-5D12156D69B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67561929"/>
      </p:ext>
    </p:extLst>
  </p:cSld>
  <p:clrMapOvr>
    <a:masterClrMapping/>
  </p:clrMapOvr>
  <p:transition spd="med">
    <p:pull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931E760C-7800-4C5C-93E8-0B34A616024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107199256"/>
      </p:ext>
    </p:extLst>
  </p:cSld>
  <p:clrMapOvr>
    <a:masterClrMapping/>
  </p:clrMapOvr>
  <p:transition spd="med">
    <p:pull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2550706E-BA8D-4B85-9355-844707049DD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74971072"/>
      </p:ext>
    </p:extLst>
  </p:cSld>
  <p:clrMapOvr>
    <a:masterClrMapping/>
  </p:clrMapOvr>
  <p:transition spd="med">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fr-CA">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B3A4543-D8D1-4A9C-92F1-736216E72E29}"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3990032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00C6DD5-3D4C-4190-96B0-17EC3D0380A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52378826"/>
      </p:ext>
    </p:extLst>
  </p:cSld>
  <p:clrMapOvr>
    <a:masterClrMapping/>
  </p:clrMapOvr>
  <p:transition spd="med">
    <p:pull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F5DD1D9-50C5-4848-8199-BDB5BA2087B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07613429"/>
      </p:ext>
    </p:extLst>
  </p:cSld>
  <p:clrMapOvr>
    <a:masterClrMapping/>
  </p:clrMapOvr>
  <p:transition spd="med">
    <p:pull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0918B9B-DCF8-406C-9F18-8F28463E061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12223894"/>
      </p:ext>
    </p:extLst>
  </p:cSld>
  <p:clrMapOvr>
    <a:masterClrMapping/>
  </p:clrMapOvr>
  <p:transition spd="med">
    <p:pull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148B02E-F0DD-41DF-BE59-8C8C0BF49A9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501297094"/>
      </p:ext>
    </p:extLst>
  </p:cSld>
  <p:clrMapOvr>
    <a:masterClrMapping/>
  </p:clrMapOvr>
  <p:transition spd="med">
    <p:pull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E98AF14-9B06-44D7-80BA-4155DA0B169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66185283"/>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8408BB1-0ECD-409F-90EF-B610C6196BA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246251782"/>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4F47138-FC51-417D-9B98-8501C904A63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66638938"/>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E54AF71-0CC7-4745-9066-2B84F8FD52B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83894440"/>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C8182EC3-3021-4D2B-888F-5C2ED4C898D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62208948"/>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A4214523-0FCD-486E-92DD-1FA530B1CEE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98214960"/>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fr-CA">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E4E1EC3-D0E6-4A69-9F74-24F1DC41D452}"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609578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E761F6B-5DE5-47A8-BC33-5373726D939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047228508"/>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543F090-0BE4-45DF-9994-ED1376AFB33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4560255"/>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FBDE82F-31BC-4FC6-922E-BE20C51F11C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08833430"/>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A8661F3-7E3B-4437-BA42-36E4968713B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77054543"/>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125AAB0-1634-4D06-B397-D637070D1BA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44350186"/>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BB961-BD58-4D0A-9855-92843478869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52429932"/>
      </p:ext>
    </p:extLst>
  </p:cSld>
  <p:clrMapOvr>
    <a:masterClrMapping/>
  </p:clrMapOvr>
  <p:transitio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BE27AC-FBBD-4808-9E96-67FF92EF74F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09009888"/>
      </p:ext>
    </p:extLst>
  </p:cSld>
  <p:clrMapOvr>
    <a:masterClrMapping/>
  </p:clrMapOvr>
  <p:transition spd="slow">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4A9469-CE8C-469D-8D10-6F303AF5195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93734035"/>
      </p:ext>
    </p:extLst>
  </p:cSld>
  <p:clrMapOvr>
    <a:masterClrMapping/>
  </p:clrMapOvr>
  <p:transitio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7E837B-766D-4D34-8A3F-C117E47370D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38641472"/>
      </p:ext>
    </p:extLst>
  </p:cSld>
  <p:clrMapOvr>
    <a:masterClrMapping/>
  </p:clrMapOvr>
  <p:transition spd="slow">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8FEB15-0D00-4CDB-B784-F22FFE703E1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15897261"/>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fr-CA">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4EF1E2A0-043F-4CB9-8E44-E00F8721B0A3}"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1326893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25E777-C75E-4F7C-B476-9CF1F71F690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48139924"/>
      </p:ext>
    </p:extLst>
  </p:cSld>
  <p:clrMapOvr>
    <a:masterClrMapping/>
  </p:clrMapOvr>
  <p:transition spd="slow">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53F5F73-7705-42BD-8C18-4B184ACE05F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92317878"/>
      </p:ext>
    </p:extLst>
  </p:cSld>
  <p:clrMapOvr>
    <a:masterClrMapping/>
  </p:clrMapOvr>
  <p:transition spd="slow">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F60852-0559-49F3-AF97-A6483D1E58F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43030310"/>
      </p:ext>
    </p:extLst>
  </p:cSld>
  <p:clrMapOvr>
    <a:masterClrMapping/>
  </p:clrMapOvr>
  <p:transition spd="slow">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FFD6F3-AF79-4A84-84C5-0B7FCD33FC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649408"/>
      </p:ext>
    </p:extLst>
  </p:cSld>
  <p:clrMapOvr>
    <a:masterClrMapping/>
  </p:clrMapOvr>
  <p:transitio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5BA975-2B60-40AB-91BF-45C0D80F88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09243752"/>
      </p:ext>
    </p:extLst>
  </p:cSld>
  <p:clrMapOvr>
    <a:masterClrMapping/>
  </p:clrMapOvr>
  <p:transitio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6F9993-E504-4A40-85D9-2C94DC1ADA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7134464"/>
      </p:ext>
    </p:extLst>
  </p:cSld>
  <p:clrMapOvr>
    <a:masterClrMapping/>
  </p:clrMapOvr>
  <p:transition spd="slow">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45F56-22C8-4568-8297-339A07BCFE0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1726991"/>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407882-2D93-4AB3-8AE9-55272F59D75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36457706"/>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614959-4333-4EF7-8812-ED67AD2DD04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69345510"/>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0453BF-6680-4257-B3F1-5406DB4E9FE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55976905"/>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fr-CA">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CC5B2883-F448-4397-B24D-45A49965168F}"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35946471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454D5D-7647-41DE-A1E4-9FD54D3658F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51356295"/>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832296-1033-454F-B402-6801956A0A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03418974"/>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71D2CE-BA46-4C50-A740-C98615DD4DF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04206613"/>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513552-37BA-4B64-9545-F72B7AE12C0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63856849"/>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C2F658-6A29-4CA3-A308-460F06B24FD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95655675"/>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4A8EDB-2762-4F88-A693-B457FA5926A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06417133"/>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35541-6DAA-4F95-903B-0B4CD5E031B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38552212"/>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CE20BF-5D62-4912-B5B7-8A7E0E8DB4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14819905"/>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91F7C-F6D8-45A5-91B6-523661CF1DB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21890649"/>
      </p:ext>
    </p:extLst>
  </p:cSld>
  <p:clrMapOvr>
    <a:masterClrMapping/>
  </p:clrMapOvr>
  <p:transition spd="slow">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A100C5-05FF-4A7A-9D72-E86B9CC5C93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66422205"/>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fr-CA">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EF1E11CB-765A-48A6-B62C-B8977213DB3A}"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5500354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050D28-1F3A-4A94-9855-A1105987FF3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22135762"/>
      </p:ext>
    </p:extLst>
  </p:cSld>
  <p:clrMapOvr>
    <a:masterClrMapping/>
  </p:clrMapOvr>
  <p:transition spd="slow">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F3FD2B-942B-4D8C-B5C8-0D114BFAAF6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25457594"/>
      </p:ext>
    </p:extLst>
  </p:cSld>
  <p:clrMapOvr>
    <a:masterClrMapping/>
  </p:clrMapOvr>
  <p:transition spd="slow">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9A6105-F9EA-4365-88F6-4C0A9E58FD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58171480"/>
      </p:ext>
    </p:extLst>
  </p:cSld>
  <p:clrMapOvr>
    <a:masterClrMapping/>
  </p:clrMapOvr>
  <p:transition spd="slow">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E08759C-5A91-47CD-8F5A-33088D0421A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14770380"/>
      </p:ext>
    </p:extLst>
  </p:cSld>
  <p:clrMapOvr>
    <a:masterClrMapping/>
  </p:clrMapOvr>
  <p:transition spd="slow">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5EF70B-CD79-4A5B-BC57-2572FBA5C0E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36903627"/>
      </p:ext>
    </p:extLst>
  </p:cSld>
  <p:clrMapOvr>
    <a:masterClrMapping/>
  </p:clrMapOvr>
  <p:transition spd="slow">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CDC49E-8F6A-4FB1-9B14-4C98D11D7FA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59342886"/>
      </p:ext>
    </p:extLst>
  </p:cSld>
  <p:clrMapOvr>
    <a:masterClrMapping/>
  </p:clrMapOvr>
  <p:transition spd="slow">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A353A0-9FEB-4739-9668-79BAED03494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08022653"/>
      </p:ext>
    </p:extLst>
  </p:cSld>
  <p:clrMapOvr>
    <a:masterClrMapping/>
  </p:clrMapOvr>
  <p:transition spd="slow">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63861-D2D6-4087-A8CC-BA69F373BD5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3124852"/>
      </p:ext>
    </p:extLst>
  </p:cSld>
  <p:clrMapOvr>
    <a:masterClrMapping/>
  </p:clrMapOvr>
  <p:transition spd="slow">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B92D1B-D383-4F42-B338-B6810545ECA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166174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5C5EC7-B637-4D86-8D18-F5CDE16B7E31}"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260981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fr-CA">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350B4E6-891A-4B58-834D-B6A8021D23BF}"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13655300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21115B-341F-40E6-A3C4-1D1BBD184E2A}"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1024390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40A3DA-AA95-45E6-94ED-50CA1AB08BEB}"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3784532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6E4D76-DFF7-4397-92DE-F4068BBC7FFE}"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2700495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5B0F91-A0D1-4CDE-9AA8-A79096107878}"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28856222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843F8E-234C-426D-AB6A-392E04D3B576}"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1083947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5FBEC3-1189-44B0-B8D6-8DFA8748203F}"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4620051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FAB9EE-4387-4C10-9C38-137C444F012B}"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2807794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EF1627-BC44-4F60-B56E-079ECD155DE4}"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28313375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609CC2-008D-4410-82ED-66A5158A355F}"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15697967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8B2AA0-37B1-4DC6-BF01-2ED233DFDD90}" type="slidenum">
              <a:rPr lang="es-ES_tradnl">
                <a:solidFill>
                  <a:srgbClr val="000000"/>
                </a:solidFill>
              </a:rPr>
              <a:pPr>
                <a:defRPr/>
              </a:pPr>
              <a:t>‹Nº›</a:t>
            </a:fld>
            <a:endParaRPr lang="es-ES_tradnl">
              <a:solidFill>
                <a:srgbClr val="000000"/>
              </a:solidFill>
            </a:endParaRPr>
          </a:p>
        </p:txBody>
      </p:sp>
    </p:spTree>
    <p:extLst>
      <p:ext uri="{BB962C8B-B14F-4D97-AF65-F5344CB8AC3E}">
        <p14:creationId xmlns:p14="http://schemas.microsoft.com/office/powerpoint/2010/main" val="337550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fr-CA">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fr-CA">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705F0116-1FC0-44AD-81D0-23EB85133F12}" type="slidenum">
              <a:rPr lang="fr-CA">
                <a:solidFill>
                  <a:srgbClr val="000000"/>
                </a:solidFill>
              </a:rPr>
              <a:pPr/>
              <a:t>‹Nº›</a:t>
            </a:fld>
            <a:endParaRPr lang="fr-CA">
              <a:solidFill>
                <a:srgbClr val="000000"/>
              </a:solidFill>
            </a:endParaRPr>
          </a:p>
        </p:txBody>
      </p:sp>
    </p:spTree>
    <p:extLst>
      <p:ext uri="{BB962C8B-B14F-4D97-AF65-F5344CB8AC3E}">
        <p14:creationId xmlns:p14="http://schemas.microsoft.com/office/powerpoint/2010/main" val="28159532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785EA49-8411-40EA-8CC9-106C1074033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5141355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9DAC4C5-244C-45D5-9B12-328D669DAB5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835477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9D91C09-1C3B-4BEA-81F8-629B3765AA9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746080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20B18E6-14F5-4B04-B5C7-86D86F6E418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151373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2FC82B3-6E38-40D1-B09D-4F3BDB6F20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808630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2344ABEF-15AA-48D4-9611-F5BC5B7520A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591750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150AE21D-8382-45F0-959A-816E821B3C3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960382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10E17A5-D4C7-4287-B9FC-971F9530103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828761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21A77F6-FC67-4149-8BE8-559EECEBC5B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2253486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DD80AFA-D458-47B3-AE5C-56914A77BBD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8397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pPr>
            <a:endParaRPr lang="fr-CA">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fr-CA">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5B76134E-6BAC-4A60-8174-DA984D654C3B}" type="slidenum">
              <a:rPr lang="fr-CA">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fr-CA">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081825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FFFFFF"/>
              </a:solidFill>
              <a:effectLst>
                <a:outerShdw blurRad="38100" dist="38100" dir="2700000" algn="tl">
                  <a:srgbClr val="000000">
                    <a:alpha val="43137"/>
                  </a:srgbClr>
                </a:outerShdw>
              </a:effectLst>
              <a:latin typeface="Times New Roman" pitchFamily="18"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ffectLst>
                <a:outerShdw blurRad="38100" dist="38100" dir="2700000" algn="tl">
                  <a:srgbClr val="000000">
                    <a:alpha val="43137"/>
                  </a:srgbClr>
                </a:outerShdw>
              </a:effectLst>
              <a:latin typeface="Times New Roman" pitchFamily="18"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25C427D-9CBA-40D7-BE7B-25B43A18A17B}" type="slidenum">
              <a:rPr lang="en-US">
                <a:solidFill>
                  <a:srgbClr val="FFFFFF"/>
                </a:solidFill>
                <a:effectLst>
                  <a:outerShdw blurRad="38100" dist="38100" dir="2700000" algn="tl">
                    <a:srgbClr val="000000">
                      <a:alpha val="43137"/>
                    </a:srgbClr>
                  </a:outerShdw>
                </a:effectLst>
                <a:latin typeface="Times New Roman" pitchFamily="18" charset="0"/>
              </a:rPr>
              <a:pPr fontAlgn="base">
                <a:spcBef>
                  <a:spcPct val="0"/>
                </a:spcBef>
                <a:spcAft>
                  <a:spcPct val="0"/>
                </a:spcAft>
              </a:pPr>
              <a:t>‹Nº›</a:t>
            </a:fld>
            <a:endParaRPr lang="en-US">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852407452"/>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1CADEF7D-A1D1-4CB4-8C7F-F0F57C4020E8}" type="slidenum">
              <a:rPr lang="en-U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n-U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40067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41942C9-379C-49A7-8F02-95B5540CE9EB}"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00968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lgn="ct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2D28E1DE-682A-4C3F-8931-E3ACE1D5AA69}"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8628752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1E676AF-6D4C-4870-9F1B-0D91FC2AF965}"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41657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0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105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812E2BCC-B8EA-4BFE-BB74-5912C697CCD8}"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62720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defRPr/>
            </a:pPr>
            <a:endParaRPr lang="es-ES_tradnl">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s-ES_tradnl">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262F6393-6AF9-4A19-96C6-FBB981D6E024}" type="slidenum">
              <a:rPr lang="es-ES_tradnl">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_tradnl">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600900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1FD6D62-0496-4F49-BE83-C70EC3ADEE50}"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497261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5.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4.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6.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9091" y="536333"/>
            <a:ext cx="8008881" cy="5759363"/>
          </a:xfrm>
          <a:prstGeom prst="rect">
            <a:avLst/>
          </a:prstGeom>
          <a:scene3d>
            <a:camera prst="orthographicFront"/>
            <a:lightRig rig="threePt" dir="t"/>
          </a:scene3d>
          <a:sp3d>
            <a:bevelT/>
          </a:sp3d>
        </p:spPr>
      </p:pic>
      <p:sp>
        <p:nvSpPr>
          <p:cNvPr id="5" name="Rectángulo 4"/>
          <p:cNvSpPr/>
          <p:nvPr/>
        </p:nvSpPr>
        <p:spPr>
          <a:xfrm>
            <a:off x="614684" y="6104106"/>
            <a:ext cx="1828745" cy="184666"/>
          </a:xfrm>
          <a:prstGeom prst="rect">
            <a:avLst/>
          </a:prstGeom>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ES" sz="600" b="0" i="1"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Imagen de Portada</a:t>
            </a:r>
            <a:r>
              <a:rPr kumimoji="0" lang="es-ES" sz="600" b="0" i="1" u="none" strike="noStrike" kern="1200" cap="none" spc="0" normalizeH="0" noProof="0" dirty="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 </a:t>
            </a:r>
            <a:r>
              <a:rPr kumimoji="0" lang="es-ES" sz="600" b="0" i="1"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P</a:t>
            </a:r>
            <a:r>
              <a:rPr kumimoji="0" lang="es-ES" sz="6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 Érick Félix</a:t>
            </a:r>
            <a:endParaRPr kumimoji="0" lang="es-PE" sz="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6" name="057. El Señor resuci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244270253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5422" y="511600"/>
            <a:ext cx="7953155" cy="5760222"/>
          </a:xfrm>
          <a:prstGeom prst="rect">
            <a:avLst/>
          </a:prstGeom>
        </p:spPr>
      </p:pic>
      <p:sp>
        <p:nvSpPr>
          <p:cNvPr id="3" name="Rectangle 2"/>
          <p:cNvSpPr>
            <a:spLocks noChangeArrowheads="1"/>
          </p:cNvSpPr>
          <p:nvPr/>
        </p:nvSpPr>
        <p:spPr bwMode="auto">
          <a:xfrm>
            <a:off x="2059527" y="785587"/>
            <a:ext cx="5024946" cy="2062103"/>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3200" dirty="0" smtClean="0">
                <a:solidFill>
                  <a:schemeClr val="bg1"/>
                </a:solidFill>
                <a:effectLst>
                  <a:glow rad="101600">
                    <a:srgbClr val="700000">
                      <a:alpha val="6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Y</a:t>
            </a:r>
            <a:r>
              <a:rPr lang="es-ES" sz="3200" dirty="0">
                <a:solidFill>
                  <a:schemeClr val="bg1"/>
                </a:solidFill>
                <a:effectLst>
                  <a:glow rad="101600">
                    <a:srgbClr val="700000">
                      <a:alpha val="6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 diciendo esto, les enseñó las manos y el costado. </a:t>
            </a:r>
            <a:r>
              <a:rPr lang="es-PE" sz="3200" dirty="0">
                <a:solidFill>
                  <a:schemeClr val="bg1"/>
                </a:solidFill>
                <a:effectLst>
                  <a:glow rad="101600">
                    <a:srgbClr val="700000">
                      <a:alpha val="6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Y los discípulos se llenaron de alegría al ver al Señor. </a:t>
            </a:r>
            <a:endParaRPr lang="es-ES" sz="3200" dirty="0">
              <a:solidFill>
                <a:schemeClr val="bg1"/>
              </a:solidFill>
              <a:effectLst>
                <a:glow rad="101600">
                  <a:srgbClr val="700000">
                    <a:alpha val="6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4843234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1663" y="524293"/>
            <a:ext cx="7955016" cy="5750996"/>
          </a:xfrm>
          <a:prstGeom prst="rect">
            <a:avLst/>
          </a:prstGeom>
          <a:scene3d>
            <a:camera prst="orthographicFront"/>
            <a:lightRig rig="threePt" dir="t"/>
          </a:scene3d>
          <a:sp3d>
            <a:bevelT/>
          </a:sp3d>
        </p:spPr>
      </p:pic>
      <p:sp>
        <p:nvSpPr>
          <p:cNvPr id="3" name="Rectangle 11"/>
          <p:cNvSpPr>
            <a:spLocks noChangeArrowheads="1"/>
          </p:cNvSpPr>
          <p:nvPr/>
        </p:nvSpPr>
        <p:spPr bwMode="auto">
          <a:xfrm>
            <a:off x="1606434" y="4143420"/>
            <a:ext cx="6274824" cy="1600438"/>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2800" dirty="0" smtClean="0">
                <a:solidFill>
                  <a:srgbClr val="FFFFFF"/>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Jesús </a:t>
            </a:r>
            <a:r>
              <a:rPr lang="es-ES" sz="2800" dirty="0">
                <a:solidFill>
                  <a:srgbClr val="FFFFFF"/>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repitió</a:t>
            </a:r>
            <a:r>
              <a:rPr lang="es-ES" sz="2800" dirty="0" smtClean="0">
                <a:solidFill>
                  <a:srgbClr val="FFFFFF"/>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a:t>
            </a:r>
          </a:p>
          <a:p>
            <a:pPr algn="ctr" fontAlgn="base">
              <a:spcBef>
                <a:spcPct val="50000"/>
              </a:spcBef>
              <a:spcAft>
                <a:spcPct val="0"/>
              </a:spcAft>
            </a:pPr>
            <a:r>
              <a:rPr lang="es-ES" sz="2800" b="1" i="1" dirty="0" smtClean="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 Paz </a:t>
            </a:r>
            <a:r>
              <a:rPr lang="es-ES" sz="2800" b="1" i="1" dirty="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a ustedes. Como el Padre me ha enviado</a:t>
            </a:r>
            <a:r>
              <a:rPr lang="es-ES" sz="2800" b="1" i="1" dirty="0" smtClean="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 así </a:t>
            </a:r>
            <a:r>
              <a:rPr lang="es-ES" sz="2800" b="1" i="1" dirty="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también </a:t>
            </a:r>
            <a:r>
              <a:rPr lang="es-ES" sz="2800" b="1" i="1" dirty="0" smtClean="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 les </a:t>
            </a:r>
            <a:r>
              <a:rPr lang="es-ES" sz="2800" b="1" i="1" dirty="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envío </a:t>
            </a:r>
            <a:r>
              <a:rPr lang="es-ES" sz="2800" b="1" i="1" dirty="0" smtClean="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yo</a:t>
            </a:r>
            <a:r>
              <a:rPr lang="es-ES" sz="2800" b="1" dirty="0" smtClean="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rPr>
              <a:t>.</a:t>
            </a:r>
            <a:endParaRPr lang="es-ES" sz="2800" b="1" dirty="0">
              <a:solidFill>
                <a:schemeClr val="bg1"/>
              </a:solidFill>
              <a:effectLst>
                <a:glow rad="101600">
                  <a:srgbClr val="700000">
                    <a:alpha val="60000"/>
                  </a:srgbClr>
                </a:glow>
                <a:outerShdw blurRad="114300" dist="63500" dir="4200000" algn="tl" rotWithShape="0">
                  <a:srgbClr val="2A1500"/>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3432249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71" y="476995"/>
            <a:ext cx="7924800" cy="5864169"/>
          </a:xfrm>
          <a:prstGeom prst="rect">
            <a:avLst/>
          </a:prstGeom>
        </p:spPr>
      </p:pic>
      <p:sp>
        <p:nvSpPr>
          <p:cNvPr id="6146" name="Rectangle 2"/>
          <p:cNvSpPr>
            <a:spLocks noChangeArrowheads="1"/>
          </p:cNvSpPr>
          <p:nvPr/>
        </p:nvSpPr>
        <p:spPr bwMode="auto">
          <a:xfrm>
            <a:off x="620977" y="4059255"/>
            <a:ext cx="7838094" cy="1815882"/>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Y, dicho esto, sopló sobre ellos y les dijo: </a:t>
            </a:r>
          </a:p>
          <a:p>
            <a:pPr algn="ctr" fontAlgn="base">
              <a:spcBef>
                <a:spcPct val="0"/>
              </a:spcBef>
              <a:spcAft>
                <a:spcPct val="0"/>
              </a:spcAft>
            </a:pPr>
            <a:r>
              <a:rPr lang="es-ES" sz="28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Reciban </a:t>
            </a:r>
            <a:r>
              <a:rPr lang="es-ES" sz="28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el Espíritu Santo</a:t>
            </a:r>
            <a:r>
              <a:rPr lang="es-ES" sz="28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 quienes ustedes perdonen los pecados,  </a:t>
            </a:r>
            <a:r>
              <a:rPr lang="es-ES" sz="28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les </a:t>
            </a:r>
            <a:r>
              <a:rPr lang="es-ES" sz="28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queden </a:t>
            </a:r>
            <a:r>
              <a:rPr lang="es-ES" sz="28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perdonados; </a:t>
            </a:r>
            <a:endParaRPr lang="es-ES" sz="28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a:p>
            <a:pPr algn="ctr" fontAlgn="base">
              <a:spcBef>
                <a:spcPct val="0"/>
              </a:spcBef>
              <a:spcAft>
                <a:spcPct val="0"/>
              </a:spcAft>
            </a:pPr>
            <a:r>
              <a:rPr lang="es-ES" sz="28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 </a:t>
            </a:r>
            <a:r>
              <a:rPr lang="es-ES" sz="28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quienes se los retengan, </a:t>
            </a:r>
            <a:r>
              <a:rPr lang="es-ES" sz="28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les </a:t>
            </a:r>
            <a:r>
              <a:rPr lang="es-ES" sz="28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quedan retenidos</a:t>
            </a: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t>
            </a:r>
            <a:endPar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7415530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 calcmode="lin" valueType="num">
                                      <p:cBhvr>
                                        <p:cTn id="9" dur="500" fill="hold"/>
                                        <p:tgtEl>
                                          <p:spTgt spid="6146"/>
                                        </p:tgtEl>
                                        <p:attrNameLst>
                                          <p:attrName>ppt_x</p:attrName>
                                        </p:attrNameLst>
                                      </p:cBhvr>
                                      <p:tavLst>
                                        <p:tav tm="0">
                                          <p:val>
                                            <p:fltVal val="0.5"/>
                                          </p:val>
                                        </p:tav>
                                        <p:tav tm="100000">
                                          <p:val>
                                            <p:strVal val="#ppt_x"/>
                                          </p:val>
                                        </p:tav>
                                      </p:tavLst>
                                    </p:anim>
                                    <p:anim calcmode="lin" valueType="num">
                                      <p:cBhvr>
                                        <p:cTn id="10" dur="500" fill="hold"/>
                                        <p:tgtEl>
                                          <p:spTgt spid="614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551" y="566409"/>
            <a:ext cx="8009025" cy="5711952"/>
          </a:xfrm>
          <a:prstGeom prst="rect">
            <a:avLst/>
          </a:prstGeom>
          <a:scene3d>
            <a:camera prst="orthographicFront"/>
            <a:lightRig rig="threePt" dir="t"/>
          </a:scene3d>
          <a:sp3d>
            <a:bevelT prst="relaxedInset"/>
          </a:sp3d>
        </p:spPr>
      </p:pic>
      <p:sp>
        <p:nvSpPr>
          <p:cNvPr id="7170" name="Rectangle 2"/>
          <p:cNvSpPr>
            <a:spLocks noChangeArrowheads="1"/>
          </p:cNvSpPr>
          <p:nvPr/>
        </p:nvSpPr>
        <p:spPr bwMode="auto">
          <a:xfrm>
            <a:off x="539552" y="566409"/>
            <a:ext cx="5199397" cy="440120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Tomás</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uno de los Doce, llamado el Mellizo, no estaba con ellos cuando vino Jesús. </a:t>
            </a:r>
          </a:p>
          <a:p>
            <a:pPr fontAlgn="base">
              <a:spcAft>
                <a:spcPct val="0"/>
              </a:spcAft>
            </a:pP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Y </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los otros </a:t>
            </a:r>
          </a:p>
          <a:p>
            <a:pPr fontAlgn="base">
              <a:spcAft>
                <a:spcPct val="0"/>
              </a:spcAft>
            </a:pP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discípulos le </a:t>
            </a:r>
          </a:p>
          <a:p>
            <a:pPr fontAlgn="base">
              <a:spcAft>
                <a:spcPct val="0"/>
              </a:spcAft>
            </a:pP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decían:</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r>
            <a:b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b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t>
            </a:r>
            <a:endPar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a:p>
            <a:pPr fontAlgn="base">
              <a:spcAft>
                <a:spcPct val="0"/>
              </a:spcAft>
            </a:pPr>
            <a:endPar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a:p>
            <a:pPr fontAlgn="base">
              <a:spcAft>
                <a:spcPct val="0"/>
              </a:spcAft>
            </a:pP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t>
            </a:r>
          </a:p>
          <a:p>
            <a:pPr fontAlgn="base">
              <a:spcAft>
                <a:spcPct val="0"/>
              </a:spcAft>
            </a:pP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Hemos visto </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al </a:t>
            </a: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Señor .</a:t>
            </a:r>
            <a:endPar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3287814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 calcmode="lin" valueType="num">
                                      <p:cBhvr>
                                        <p:cTn id="9" dur="500" fill="hold"/>
                                        <p:tgtEl>
                                          <p:spTgt spid="7170"/>
                                        </p:tgtEl>
                                        <p:attrNameLst>
                                          <p:attrName>ppt_x</p:attrName>
                                        </p:attrNameLst>
                                      </p:cBhvr>
                                      <p:tavLst>
                                        <p:tav tm="0">
                                          <p:val>
                                            <p:fltVal val="0.5"/>
                                          </p:val>
                                        </p:tav>
                                        <p:tav tm="100000">
                                          <p:val>
                                            <p:strVal val="#ppt_x"/>
                                          </p:val>
                                        </p:tav>
                                      </p:tavLst>
                                    </p:anim>
                                    <p:anim calcmode="lin" valueType="num">
                                      <p:cBhvr>
                                        <p:cTn id="10" dur="500" fill="hold"/>
                                        <p:tgtEl>
                                          <p:spTgt spid="717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2182" y="595282"/>
            <a:ext cx="8041455" cy="5699192"/>
          </a:xfrm>
          <a:prstGeom prst="rect">
            <a:avLst/>
          </a:prstGeom>
          <a:scene3d>
            <a:camera prst="orthographicFront"/>
            <a:lightRig rig="threePt" dir="t"/>
          </a:scene3d>
          <a:sp3d>
            <a:bevelT prst="relaxedInset"/>
          </a:sp3d>
        </p:spPr>
      </p:pic>
      <p:sp>
        <p:nvSpPr>
          <p:cNvPr id="3" name="Rectangle 9"/>
          <p:cNvSpPr>
            <a:spLocks noChangeArrowheads="1"/>
          </p:cNvSpPr>
          <p:nvPr/>
        </p:nvSpPr>
        <p:spPr bwMode="auto">
          <a:xfrm>
            <a:off x="985588" y="595282"/>
            <a:ext cx="6139544" cy="523220"/>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Pero </a:t>
            </a:r>
            <a:r>
              <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él les </a:t>
            </a: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contestó:</a:t>
            </a:r>
            <a:endPar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6" name="Rectangle 9"/>
          <p:cNvSpPr>
            <a:spLocks noChangeArrowheads="1"/>
          </p:cNvSpPr>
          <p:nvPr/>
        </p:nvSpPr>
        <p:spPr bwMode="auto">
          <a:xfrm>
            <a:off x="592183" y="4777421"/>
            <a:ext cx="7782809" cy="1384995"/>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s-ES" sz="2800" b="1" i="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t>
            </a: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Si </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no veo en sus manos la señal de los </a:t>
            </a: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clavos, si </a:t>
            </a:r>
            <a:r>
              <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no meto mi dedo en el agujero de los clavos y no meto mi mano en su costado, no lo </a:t>
            </a:r>
            <a:r>
              <a:rPr lang="es-ES" sz="2800" b="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creo.</a:t>
            </a:r>
            <a:endParaRPr lang="es-ES" sz="2800" b="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6198937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25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5960" y="496146"/>
            <a:ext cx="8058487" cy="5798328"/>
          </a:xfrm>
          <a:prstGeom prst="rect">
            <a:avLst/>
          </a:prstGeom>
        </p:spPr>
      </p:pic>
      <p:sp>
        <p:nvSpPr>
          <p:cNvPr id="87043" name="Rectangle 3"/>
          <p:cNvSpPr>
            <a:spLocks noChangeArrowheads="1"/>
          </p:cNvSpPr>
          <p:nvPr/>
        </p:nvSpPr>
        <p:spPr bwMode="auto">
          <a:xfrm>
            <a:off x="3707904" y="496146"/>
            <a:ext cx="4896544" cy="138499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 </a:t>
            </a:r>
            <a:r>
              <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los ocho días, estaban otra vez dentro los discípulos y Tomás con ellos</a:t>
            </a: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t>
            </a:r>
            <a:endPar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5" name="Rectangle 3"/>
          <p:cNvSpPr>
            <a:spLocks noChangeArrowheads="1"/>
          </p:cNvSpPr>
          <p:nvPr/>
        </p:nvSpPr>
        <p:spPr bwMode="auto">
          <a:xfrm>
            <a:off x="1691680" y="4653136"/>
            <a:ext cx="6364324" cy="523220"/>
          </a:xfrm>
          <a:prstGeom prst="rect">
            <a:avLst/>
          </a:prstGeom>
          <a:noFill/>
          <a:ln w="9525">
            <a:noFill/>
            <a:miter lim="800000"/>
            <a:headEnd/>
            <a:tailEnd/>
          </a:ln>
          <a:effectLst/>
        </p:spPr>
        <p:txBody>
          <a:bodyPr wrap="square">
            <a:spAutoFit/>
          </a:bodyPr>
          <a:lstStyle/>
          <a:p>
            <a:pPr algn="ctr" fontAlgn="base">
              <a:spcBef>
                <a:spcPct val="0"/>
              </a:spcBef>
              <a:spcAft>
                <a:spcPct val="0"/>
              </a:spcAft>
            </a:pPr>
            <a:endParaRPr lang="es-ES" sz="2800" dirty="0">
              <a:solidFill>
                <a:srgbClr val="FFFFFF"/>
              </a:solidFill>
              <a:effectLst>
                <a:glow rad="101600">
                  <a:srgbClr val="700000">
                    <a:alpha val="60000"/>
                  </a:srgbClr>
                </a:glow>
                <a:outerShdw blurRad="38100" dist="38100" dir="2700000" algn="tl">
                  <a:srgbClr val="000000">
                    <a:alpha val="43137"/>
                  </a:srgbClr>
                </a:outerShdw>
              </a:effectLst>
              <a:latin typeface="Comic Sans MS" pitchFamily="66" charset="0"/>
            </a:endParaRPr>
          </a:p>
        </p:txBody>
      </p:sp>
      <p:sp>
        <p:nvSpPr>
          <p:cNvPr id="7" name="Rectangle 3"/>
          <p:cNvSpPr>
            <a:spLocks noChangeArrowheads="1"/>
          </p:cNvSpPr>
          <p:nvPr/>
        </p:nvSpPr>
        <p:spPr bwMode="auto">
          <a:xfrm>
            <a:off x="3707904" y="4048933"/>
            <a:ext cx="4896544" cy="1877437"/>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Llegó </a:t>
            </a:r>
            <a:r>
              <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Jesús, estando cerradas las puertas, se puso en medio y dijo</a:t>
            </a: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t>
            </a:r>
            <a:r>
              <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r>
            <a:br>
              <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br>
            <a:r>
              <a:rPr lang="es-ES" sz="28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t>
            </a:r>
            <a:r>
              <a:rPr lang="es-ES" sz="32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Paz </a:t>
            </a:r>
            <a:r>
              <a:rPr lang="es-ES" sz="3200" b="1" i="1" dirty="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 </a:t>
            </a:r>
            <a:r>
              <a:rPr lang="es-ES" sz="3200" b="1" i="1" dirty="0" smtClean="0">
                <a:solidFill>
                  <a:schemeClr val="bg1"/>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ustedes.</a:t>
            </a:r>
            <a:endParaRPr lang="es-ES" sz="28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222814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87043"/>
                                        </p:tgtEl>
                                        <p:attrNameLst>
                                          <p:attrName>style.visibility</p:attrName>
                                        </p:attrNameLst>
                                      </p:cBhvr>
                                      <p:to>
                                        <p:strVal val="visible"/>
                                      </p:to>
                                    </p:set>
                                    <p:anim calcmode="lin" valueType="num">
                                      <p:cBhvr>
                                        <p:cTn id="7" dur="500" fill="hold"/>
                                        <p:tgtEl>
                                          <p:spTgt spid="87043"/>
                                        </p:tgtEl>
                                        <p:attrNameLst>
                                          <p:attrName>ppt_w</p:attrName>
                                        </p:attrNameLst>
                                      </p:cBhvr>
                                      <p:tavLst>
                                        <p:tav tm="0">
                                          <p:val>
                                            <p:fltVal val="0"/>
                                          </p:val>
                                        </p:tav>
                                        <p:tav tm="100000">
                                          <p:val>
                                            <p:strVal val="#ppt_w"/>
                                          </p:val>
                                        </p:tav>
                                      </p:tavLst>
                                    </p:anim>
                                    <p:anim calcmode="lin" valueType="num">
                                      <p:cBhvr>
                                        <p:cTn id="8" dur="500" fill="hold"/>
                                        <p:tgtEl>
                                          <p:spTgt spid="87043"/>
                                        </p:tgtEl>
                                        <p:attrNameLst>
                                          <p:attrName>ppt_h</p:attrName>
                                        </p:attrNameLst>
                                      </p:cBhvr>
                                      <p:tavLst>
                                        <p:tav tm="0">
                                          <p:val>
                                            <p:fltVal val="0"/>
                                          </p:val>
                                        </p:tav>
                                        <p:tav tm="100000">
                                          <p:val>
                                            <p:strVal val="#ppt_h"/>
                                          </p:val>
                                        </p:tav>
                                      </p:tavLst>
                                    </p:anim>
                                    <p:anim calcmode="lin" valueType="num">
                                      <p:cBhvr>
                                        <p:cTn id="9" dur="500" fill="hold"/>
                                        <p:tgtEl>
                                          <p:spTgt spid="87043"/>
                                        </p:tgtEl>
                                        <p:attrNameLst>
                                          <p:attrName>ppt_x</p:attrName>
                                        </p:attrNameLst>
                                      </p:cBhvr>
                                      <p:tavLst>
                                        <p:tav tm="0">
                                          <p:val>
                                            <p:fltVal val="0.5"/>
                                          </p:val>
                                        </p:tav>
                                        <p:tav tm="100000">
                                          <p:val>
                                            <p:strVal val="#ppt_x"/>
                                          </p:val>
                                        </p:tav>
                                      </p:tavLst>
                                    </p:anim>
                                    <p:anim calcmode="lin" valueType="num">
                                      <p:cBhvr>
                                        <p:cTn id="10" dur="500" fill="hold"/>
                                        <p:tgtEl>
                                          <p:spTgt spid="87043"/>
                                        </p:tgtEl>
                                        <p:attrNameLst>
                                          <p:attrName>ppt_y</p:attrName>
                                        </p:attrNameLst>
                                      </p:cBhvr>
                                      <p:tavLst>
                                        <p:tav tm="0">
                                          <p:val>
                                            <p:fltVal val="0.5"/>
                                          </p:val>
                                        </p:tav>
                                        <p:tav tm="100000">
                                          <p:val>
                                            <p:strVal val="#ppt_y"/>
                                          </p:val>
                                        </p:tav>
                                      </p:tavLst>
                                    </p:anim>
                                  </p:childTnLst>
                                </p:cTn>
                              </p:par>
                            </p:childTnLst>
                          </p:cTn>
                        </p:par>
                        <p:par>
                          <p:cTn id="11" fill="hold">
                            <p:stCondLst>
                              <p:cond delay="80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ppt_x</p:attrName>
                                        </p:attrNameLst>
                                      </p:cBhvr>
                                      <p:tavLst>
                                        <p:tav tm="0">
                                          <p:val>
                                            <p:fltVal val="0.5"/>
                                          </p:val>
                                        </p:tav>
                                        <p:tav tm="100000">
                                          <p:val>
                                            <p:strVal val="#ppt_x"/>
                                          </p:val>
                                        </p:tav>
                                      </p:tavLst>
                                    </p:anim>
                                    <p:anim calcmode="lin" valueType="num">
                                      <p:cBhvr>
                                        <p:cTn id="17"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3257" y="550194"/>
            <a:ext cx="8048847" cy="5744280"/>
          </a:xfrm>
          <a:prstGeom prst="rect">
            <a:avLst/>
          </a:prstGeom>
        </p:spPr>
      </p:pic>
      <p:sp>
        <p:nvSpPr>
          <p:cNvPr id="4" name="Rectangle 7"/>
          <p:cNvSpPr>
            <a:spLocks noChangeArrowheads="1"/>
          </p:cNvSpPr>
          <p:nvPr/>
        </p:nvSpPr>
        <p:spPr bwMode="auto">
          <a:xfrm>
            <a:off x="5327374" y="1484471"/>
            <a:ext cx="2712916" cy="403174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dirty="0" smtClean="0">
                <a:solidFill>
                  <a:srgbClr val="FFFFFF"/>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Luego </a:t>
            </a:r>
            <a:r>
              <a:rPr lang="es-ES" sz="2800" b="1" dirty="0">
                <a:solidFill>
                  <a:srgbClr val="FFFFFF"/>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dijo a Tomás:</a:t>
            </a:r>
            <a:br>
              <a:rPr lang="es-ES" sz="2800" b="1" dirty="0">
                <a:solidFill>
                  <a:srgbClr val="FFFFFF"/>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br>
            <a:r>
              <a:rPr lang="es-ES" sz="2800" b="1" dirty="0" smtClean="0">
                <a:solidFill>
                  <a:schemeClr val="bg1"/>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 </a:t>
            </a:r>
            <a:r>
              <a:rPr lang="es-ES" sz="2800" b="1" i="1" dirty="0" smtClean="0">
                <a:solidFill>
                  <a:schemeClr val="bg1"/>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Trae </a:t>
            </a:r>
            <a:r>
              <a:rPr lang="es-ES" sz="2800" b="1" i="1" dirty="0">
                <a:solidFill>
                  <a:schemeClr val="bg1"/>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tu dedo, aquí tienes mis </a:t>
            </a:r>
            <a:r>
              <a:rPr lang="es-ES" sz="2800" b="1" i="1" dirty="0" smtClean="0">
                <a:solidFill>
                  <a:schemeClr val="bg1"/>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manos,  </a:t>
            </a:r>
            <a:r>
              <a:rPr lang="es-ES" sz="2800" b="1" i="1" dirty="0">
                <a:solidFill>
                  <a:schemeClr val="bg1"/>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trae tu mano y métela en mi costado; y no seas incrédulo, sino creyente</a:t>
            </a:r>
            <a:r>
              <a:rPr lang="es-ES" sz="2800" b="1" dirty="0" smtClean="0">
                <a:solidFill>
                  <a:schemeClr val="bg1"/>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a:t>
            </a:r>
            <a:endParaRPr lang="es-ES" sz="2800" b="1" dirty="0">
              <a:solidFill>
                <a:schemeClr val="bg1"/>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3419405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0246" y="481512"/>
            <a:ext cx="7905167" cy="5812961"/>
          </a:xfrm>
          <a:prstGeom prst="rect">
            <a:avLst/>
          </a:prstGeom>
        </p:spPr>
      </p:pic>
      <p:sp>
        <p:nvSpPr>
          <p:cNvPr id="90120" name="Rectangle 8"/>
          <p:cNvSpPr>
            <a:spLocks noChangeArrowheads="1"/>
          </p:cNvSpPr>
          <p:nvPr/>
        </p:nvSpPr>
        <p:spPr bwMode="auto">
          <a:xfrm>
            <a:off x="971600" y="2620551"/>
            <a:ext cx="2463115" cy="1718077"/>
          </a:xfrm>
          <a:prstGeom prst="rect">
            <a:avLst/>
          </a:prstGeom>
          <a:noFill/>
          <a:ln w="9525">
            <a:noFill/>
            <a:miter lim="800000"/>
            <a:headEnd/>
            <a:tailEnd/>
          </a:ln>
          <a:effectLst/>
        </p:spPr>
        <p:txBody>
          <a:bodyPr wrap="none" anchor="ctr"/>
          <a:lstStyle/>
          <a:p>
            <a:pPr algn="ctr" fontAlgn="base">
              <a:spcBef>
                <a:spcPct val="0"/>
              </a:spcBef>
              <a:spcAft>
                <a:spcPct val="0"/>
              </a:spcAft>
            </a:pPr>
            <a:r>
              <a:rPr lang="es-ES" sz="2800" b="1" dirty="0" smtClean="0">
                <a:solidFill>
                  <a:srgbClr val="FFFFFF"/>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Contestó </a:t>
            </a:r>
          </a:p>
          <a:p>
            <a:pPr algn="ctr" fontAlgn="base">
              <a:spcBef>
                <a:spcPct val="0"/>
              </a:spcBef>
              <a:spcAft>
                <a:spcPct val="0"/>
              </a:spcAft>
            </a:pPr>
            <a:r>
              <a:rPr lang="es-ES" sz="2800" b="1" dirty="0" smtClean="0">
                <a:solidFill>
                  <a:srgbClr val="FFFFFF"/>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Tomás: </a:t>
            </a:r>
          </a:p>
          <a:p>
            <a:pPr algn="ctr" fontAlgn="base">
              <a:spcBef>
                <a:spcPct val="0"/>
              </a:spcBef>
              <a:spcAft>
                <a:spcPct val="0"/>
              </a:spcAft>
            </a:pPr>
            <a:r>
              <a:rPr lang="es-PE" sz="3200" b="1" dirty="0" smtClean="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 ¡</a:t>
            </a:r>
            <a:r>
              <a:rPr lang="es-PE" sz="3200" b="1" dirty="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Señor </a:t>
            </a:r>
            <a:r>
              <a:rPr lang="es-PE" sz="3200" b="1" dirty="0" smtClean="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 mío </a:t>
            </a:r>
          </a:p>
          <a:p>
            <a:pPr algn="ctr" fontAlgn="base">
              <a:spcBef>
                <a:spcPct val="0"/>
              </a:spcBef>
              <a:spcAft>
                <a:spcPct val="0"/>
              </a:spcAft>
            </a:pPr>
            <a:r>
              <a:rPr lang="es-PE" sz="3200" b="1" dirty="0" smtClean="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y </a:t>
            </a:r>
          </a:p>
          <a:p>
            <a:pPr algn="ctr" fontAlgn="base">
              <a:spcBef>
                <a:spcPct val="0"/>
              </a:spcBef>
              <a:spcAft>
                <a:spcPct val="0"/>
              </a:spcAft>
            </a:pPr>
            <a:r>
              <a:rPr lang="es-PE" sz="3200" b="1" dirty="0" smtClean="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rPr>
              <a:t>Dios  mío!</a:t>
            </a:r>
            <a:endParaRPr lang="es-PE" sz="3200" b="1" dirty="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endParaRPr>
          </a:p>
          <a:p>
            <a:pPr algn="ctr" fontAlgn="base">
              <a:spcBef>
                <a:spcPct val="0"/>
              </a:spcBef>
              <a:spcAft>
                <a:spcPct val="0"/>
              </a:spcAft>
            </a:pPr>
            <a:endParaRPr lang="es-ES" sz="3200" dirty="0">
              <a:solidFill>
                <a:srgbClr val="FFFF00"/>
              </a:solidFill>
              <a:effectLst>
                <a:glow rad="101600">
                  <a:srgbClr val="700000">
                    <a:alpha val="60000"/>
                  </a:srgbClr>
                </a:glow>
                <a:outerShdw blurRad="38100" dist="38100" dir="2700000" algn="tl">
                  <a:srgbClr val="000000"/>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4" name="Rectangle 8"/>
          <p:cNvSpPr>
            <a:spLocks noChangeArrowheads="1"/>
          </p:cNvSpPr>
          <p:nvPr/>
        </p:nvSpPr>
        <p:spPr bwMode="auto">
          <a:xfrm>
            <a:off x="971600" y="2193168"/>
            <a:ext cx="2736304" cy="1091815"/>
          </a:xfrm>
          <a:prstGeom prst="rect">
            <a:avLst/>
          </a:prstGeom>
          <a:noFill/>
          <a:ln w="9525">
            <a:noFill/>
            <a:miter lim="800000"/>
            <a:headEnd/>
            <a:tailEnd/>
          </a:ln>
          <a:effectLst/>
        </p:spPr>
        <p:txBody>
          <a:bodyPr wrap="none" anchor="ctr"/>
          <a:lstStyle/>
          <a:p>
            <a:pPr algn="ctr" fontAlgn="base">
              <a:spcBef>
                <a:spcPct val="0"/>
              </a:spcBef>
              <a:spcAft>
                <a:spcPct val="0"/>
              </a:spcAft>
            </a:pPr>
            <a:endParaRPr lang="es-ES" sz="3200" dirty="0">
              <a:solidFill>
                <a:srgbClr val="FFFFFF"/>
              </a:solidFill>
              <a:effectLst>
                <a:glow rad="101600">
                  <a:srgbClr val="700000">
                    <a:alpha val="60000"/>
                  </a:srgbClr>
                </a:glow>
                <a:outerShdw blurRad="38100" dist="38100" dir="2700000" algn="tl">
                  <a:srgbClr val="000000"/>
                </a:outerShdw>
              </a:effectLst>
            </a:endParaRPr>
          </a:p>
        </p:txBody>
      </p:sp>
    </p:spTree>
    <p:extLst>
      <p:ext uri="{BB962C8B-B14F-4D97-AF65-F5344CB8AC3E}">
        <p14:creationId xmlns:p14="http://schemas.microsoft.com/office/powerpoint/2010/main" val="330996372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0120"/>
                                        </p:tgtEl>
                                        <p:attrNameLst>
                                          <p:attrName>style.visibility</p:attrName>
                                        </p:attrNameLst>
                                      </p:cBhvr>
                                      <p:to>
                                        <p:strVal val="visible"/>
                                      </p:to>
                                    </p:set>
                                    <p:anim calcmode="lin" valueType="num">
                                      <p:cBhvr>
                                        <p:cTn id="7" dur="500" fill="hold"/>
                                        <p:tgtEl>
                                          <p:spTgt spid="90120"/>
                                        </p:tgtEl>
                                        <p:attrNameLst>
                                          <p:attrName>ppt_w</p:attrName>
                                        </p:attrNameLst>
                                      </p:cBhvr>
                                      <p:tavLst>
                                        <p:tav tm="0">
                                          <p:val>
                                            <p:fltVal val="0"/>
                                          </p:val>
                                        </p:tav>
                                        <p:tav tm="100000">
                                          <p:val>
                                            <p:strVal val="#ppt_w"/>
                                          </p:val>
                                        </p:tav>
                                      </p:tavLst>
                                    </p:anim>
                                    <p:anim calcmode="lin" valueType="num">
                                      <p:cBhvr>
                                        <p:cTn id="8" dur="500" fill="hold"/>
                                        <p:tgtEl>
                                          <p:spTgt spid="90120"/>
                                        </p:tgtEl>
                                        <p:attrNameLst>
                                          <p:attrName>ppt_h</p:attrName>
                                        </p:attrNameLst>
                                      </p:cBhvr>
                                      <p:tavLst>
                                        <p:tav tm="0">
                                          <p:val>
                                            <p:fltVal val="0"/>
                                          </p:val>
                                        </p:tav>
                                        <p:tav tm="100000">
                                          <p:val>
                                            <p:strVal val="#ppt_h"/>
                                          </p:val>
                                        </p:tav>
                                      </p:tavLst>
                                    </p:anim>
                                    <p:anim calcmode="lin" valueType="num">
                                      <p:cBhvr>
                                        <p:cTn id="9" dur="500" fill="hold"/>
                                        <p:tgtEl>
                                          <p:spTgt spid="90120"/>
                                        </p:tgtEl>
                                        <p:attrNameLst>
                                          <p:attrName>ppt_x</p:attrName>
                                        </p:attrNameLst>
                                      </p:cBhvr>
                                      <p:tavLst>
                                        <p:tav tm="0">
                                          <p:val>
                                            <p:fltVal val="0.5"/>
                                          </p:val>
                                        </p:tav>
                                        <p:tav tm="100000">
                                          <p:val>
                                            <p:strVal val="#ppt_x"/>
                                          </p:val>
                                        </p:tav>
                                      </p:tavLst>
                                    </p:anim>
                                    <p:anim calcmode="lin" valueType="num">
                                      <p:cBhvr>
                                        <p:cTn id="10" dur="500" fill="hold"/>
                                        <p:tgtEl>
                                          <p:spTgt spid="901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0099" y="516957"/>
            <a:ext cx="7979109" cy="5777517"/>
          </a:xfrm>
          <a:prstGeom prst="rect">
            <a:avLst/>
          </a:prstGeom>
          <a:scene3d>
            <a:camera prst="orthographicFront"/>
            <a:lightRig rig="threePt" dir="t"/>
          </a:scene3d>
          <a:sp3d>
            <a:bevelT w="152400" h="50800" prst="softRound"/>
          </a:sp3d>
        </p:spPr>
      </p:pic>
      <p:sp>
        <p:nvSpPr>
          <p:cNvPr id="88067" name="Rectangle 3"/>
          <p:cNvSpPr>
            <a:spLocks noChangeArrowheads="1"/>
          </p:cNvSpPr>
          <p:nvPr/>
        </p:nvSpPr>
        <p:spPr bwMode="auto">
          <a:xfrm>
            <a:off x="4794958" y="3317132"/>
            <a:ext cx="3674368" cy="224676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800" b="1" dirty="0" smtClean="0">
                <a:solidFill>
                  <a:schemeClr val="bg1"/>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Jesús </a:t>
            </a:r>
            <a:r>
              <a:rPr lang="es-ES" sz="2800" b="1" dirty="0">
                <a:solidFill>
                  <a:schemeClr val="bg1"/>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le dijo:</a:t>
            </a:r>
          </a:p>
          <a:p>
            <a:pPr algn="ctr" fontAlgn="base">
              <a:spcBef>
                <a:spcPct val="0"/>
              </a:spcBef>
              <a:spcAft>
                <a:spcPct val="0"/>
              </a:spcAft>
            </a:pPr>
            <a:r>
              <a:rPr lang="es-ES" sz="2800" b="1" i="1" dirty="0" smtClean="0">
                <a:solidFill>
                  <a:schemeClr val="bg1"/>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 Porque </a:t>
            </a:r>
            <a:r>
              <a:rPr lang="es-ES" sz="2800" b="1" i="1" dirty="0">
                <a:solidFill>
                  <a:schemeClr val="bg1"/>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me has visto has creído. </a:t>
            </a:r>
            <a:br>
              <a:rPr lang="es-ES" sz="2800" b="1" i="1" dirty="0">
                <a:solidFill>
                  <a:schemeClr val="bg1"/>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br>
            <a:r>
              <a:rPr lang="es-ES" sz="2800" b="1" i="1" dirty="0">
                <a:solidFill>
                  <a:schemeClr val="bg1"/>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Dichosos los que crean sin haber visto</a:t>
            </a:r>
            <a:r>
              <a:rPr lang="es-ES" sz="2800" b="1" dirty="0" smtClean="0">
                <a:solidFill>
                  <a:schemeClr val="bg1"/>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rPr>
              <a:t>.</a:t>
            </a:r>
            <a:endParaRPr lang="es-ES" sz="2800" b="1" dirty="0">
              <a:solidFill>
                <a:schemeClr val="bg1"/>
              </a:solidFill>
              <a:effectLst>
                <a:glow rad="101600">
                  <a:srgbClr val="700000">
                    <a:alpha val="40000"/>
                  </a:srgbClr>
                </a:glow>
                <a:outerShdw blurRad="50800" dist="38100" algn="l" rotWithShape="0">
                  <a:prstClr val="black"/>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3838889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88067"/>
                                        </p:tgtEl>
                                        <p:attrNameLst>
                                          <p:attrName>style.visibility</p:attrName>
                                        </p:attrNameLst>
                                      </p:cBhvr>
                                      <p:to>
                                        <p:strVal val="visible"/>
                                      </p:to>
                                    </p:set>
                                    <p:anim calcmode="lin" valueType="num">
                                      <p:cBhvr>
                                        <p:cTn id="7" dur="500" fill="hold"/>
                                        <p:tgtEl>
                                          <p:spTgt spid="88067"/>
                                        </p:tgtEl>
                                        <p:attrNameLst>
                                          <p:attrName>ppt_w</p:attrName>
                                        </p:attrNameLst>
                                      </p:cBhvr>
                                      <p:tavLst>
                                        <p:tav tm="0">
                                          <p:val>
                                            <p:fltVal val="0"/>
                                          </p:val>
                                        </p:tav>
                                        <p:tav tm="100000">
                                          <p:val>
                                            <p:strVal val="#ppt_w"/>
                                          </p:val>
                                        </p:tav>
                                      </p:tavLst>
                                    </p:anim>
                                    <p:anim calcmode="lin" valueType="num">
                                      <p:cBhvr>
                                        <p:cTn id="8" dur="500" fill="hold"/>
                                        <p:tgtEl>
                                          <p:spTgt spid="88067"/>
                                        </p:tgtEl>
                                        <p:attrNameLst>
                                          <p:attrName>ppt_h</p:attrName>
                                        </p:attrNameLst>
                                      </p:cBhvr>
                                      <p:tavLst>
                                        <p:tav tm="0">
                                          <p:val>
                                            <p:fltVal val="0"/>
                                          </p:val>
                                        </p:tav>
                                        <p:tav tm="100000">
                                          <p:val>
                                            <p:strVal val="#ppt_h"/>
                                          </p:val>
                                        </p:tav>
                                      </p:tavLst>
                                    </p:anim>
                                    <p:anim calcmode="lin" valueType="num">
                                      <p:cBhvr>
                                        <p:cTn id="9" dur="500" fill="hold"/>
                                        <p:tgtEl>
                                          <p:spTgt spid="88067"/>
                                        </p:tgtEl>
                                        <p:attrNameLst>
                                          <p:attrName>ppt_x</p:attrName>
                                        </p:attrNameLst>
                                      </p:cBhvr>
                                      <p:tavLst>
                                        <p:tav tm="0">
                                          <p:val>
                                            <p:fltVal val="0.5"/>
                                          </p:val>
                                        </p:tav>
                                        <p:tav tm="100000">
                                          <p:val>
                                            <p:strVal val="#ppt_x"/>
                                          </p:val>
                                        </p:tav>
                                      </p:tavLst>
                                    </p:anim>
                                    <p:anim calcmode="lin" valueType="num">
                                      <p:cBhvr>
                                        <p:cTn id="10" dur="500" fill="hold"/>
                                        <p:tgtEl>
                                          <p:spTgt spid="880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8133" y="535810"/>
            <a:ext cx="7799690" cy="5790562"/>
          </a:xfrm>
          <a:prstGeom prst="rect">
            <a:avLst/>
          </a:prstGeom>
        </p:spPr>
      </p:pic>
      <p:sp>
        <p:nvSpPr>
          <p:cNvPr id="89091" name="Rectangle 3"/>
          <p:cNvSpPr>
            <a:spLocks noChangeArrowheads="1"/>
          </p:cNvSpPr>
          <p:nvPr/>
        </p:nvSpPr>
        <p:spPr bwMode="auto">
          <a:xfrm>
            <a:off x="1053548" y="667029"/>
            <a:ext cx="5854842" cy="58477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32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Muchos </a:t>
            </a:r>
            <a:r>
              <a:rPr lang="es-ES" sz="32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otros signos, que no </a:t>
            </a:r>
            <a:r>
              <a:rPr lang="es-ES" sz="32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están</a:t>
            </a:r>
            <a:endParaRPr lang="es-ES" sz="32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4" name="Rectangle 3"/>
          <p:cNvSpPr>
            <a:spLocks noChangeArrowheads="1"/>
          </p:cNvSpPr>
          <p:nvPr/>
        </p:nvSpPr>
        <p:spPr bwMode="auto">
          <a:xfrm>
            <a:off x="1424609" y="4756712"/>
            <a:ext cx="5854842" cy="1077218"/>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3200" b="1" dirty="0" smtClean="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escritos </a:t>
            </a:r>
            <a:r>
              <a:rPr lang="es-ES" sz="3200" b="1" dirty="0">
                <a:solidFill>
                  <a:srgbClr val="FFFFFF"/>
                </a:solidFill>
                <a:effectLst>
                  <a:glow rad="101600">
                    <a:srgbClr val="700000">
                      <a:alpha val="60000"/>
                    </a:srgb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en este libro, hizo Jesús a la vista de los discípulos. </a:t>
            </a:r>
          </a:p>
        </p:txBody>
      </p:sp>
    </p:spTree>
    <p:extLst>
      <p:ext uri="{BB962C8B-B14F-4D97-AF65-F5344CB8AC3E}">
        <p14:creationId xmlns:p14="http://schemas.microsoft.com/office/powerpoint/2010/main" val="1034772800"/>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89091"/>
                                        </p:tgtEl>
                                        <p:attrNameLst>
                                          <p:attrName>style.visibility</p:attrName>
                                        </p:attrNameLst>
                                      </p:cBhvr>
                                      <p:to>
                                        <p:strVal val="visible"/>
                                      </p:to>
                                    </p:set>
                                    <p:anim calcmode="lin" valueType="num">
                                      <p:cBhvr>
                                        <p:cTn id="7" dur="500" fill="hold"/>
                                        <p:tgtEl>
                                          <p:spTgt spid="89091"/>
                                        </p:tgtEl>
                                        <p:attrNameLst>
                                          <p:attrName>ppt_w</p:attrName>
                                        </p:attrNameLst>
                                      </p:cBhvr>
                                      <p:tavLst>
                                        <p:tav tm="0">
                                          <p:val>
                                            <p:fltVal val="0"/>
                                          </p:val>
                                        </p:tav>
                                        <p:tav tm="100000">
                                          <p:val>
                                            <p:strVal val="#ppt_w"/>
                                          </p:val>
                                        </p:tav>
                                      </p:tavLst>
                                    </p:anim>
                                    <p:anim calcmode="lin" valueType="num">
                                      <p:cBhvr>
                                        <p:cTn id="8" dur="500" fill="hold"/>
                                        <p:tgtEl>
                                          <p:spTgt spid="89091"/>
                                        </p:tgtEl>
                                        <p:attrNameLst>
                                          <p:attrName>ppt_h</p:attrName>
                                        </p:attrNameLst>
                                      </p:cBhvr>
                                      <p:tavLst>
                                        <p:tav tm="0">
                                          <p:val>
                                            <p:fltVal val="0"/>
                                          </p:val>
                                        </p:tav>
                                        <p:tav tm="100000">
                                          <p:val>
                                            <p:strVal val="#ppt_h"/>
                                          </p:val>
                                        </p:tav>
                                      </p:tavLst>
                                    </p:anim>
                                    <p:anim calcmode="lin" valueType="num">
                                      <p:cBhvr>
                                        <p:cTn id="9" dur="500" fill="hold"/>
                                        <p:tgtEl>
                                          <p:spTgt spid="89091"/>
                                        </p:tgtEl>
                                        <p:attrNameLst>
                                          <p:attrName>ppt_x</p:attrName>
                                        </p:attrNameLst>
                                      </p:cBhvr>
                                      <p:tavLst>
                                        <p:tav tm="0">
                                          <p:val>
                                            <p:fltVal val="0.5"/>
                                          </p:val>
                                        </p:tav>
                                        <p:tav tm="100000">
                                          <p:val>
                                            <p:strVal val="#ppt_x"/>
                                          </p:val>
                                        </p:tav>
                                      </p:tavLst>
                                    </p:anim>
                                    <p:anim calcmode="lin" valueType="num">
                                      <p:cBhvr>
                                        <p:cTn id="10" dur="500" fill="hold"/>
                                        <p:tgtEl>
                                          <p:spTgt spid="89091"/>
                                        </p:tgtEl>
                                        <p:attrNameLst>
                                          <p:attrName>ppt_y</p:attrName>
                                        </p:attrNameLst>
                                      </p:cBhvr>
                                      <p:tavLst>
                                        <p:tav tm="0">
                                          <p:val>
                                            <p:fltVal val="0.5"/>
                                          </p:val>
                                        </p:tav>
                                        <p:tav tm="100000">
                                          <p:val>
                                            <p:strVal val="#ppt_y"/>
                                          </p:val>
                                        </p:tav>
                                      </p:tavLst>
                                    </p:anim>
                                  </p:childTnLst>
                                </p:cTn>
                              </p:par>
                            </p:childTnLst>
                          </p:cTn>
                        </p:par>
                        <p:par>
                          <p:cTn id="11" fill="hold">
                            <p:stCondLst>
                              <p:cond delay="35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ppt_x</p:attrName>
                                        </p:attrNameLst>
                                      </p:cBhvr>
                                      <p:tavLst>
                                        <p:tav tm="0">
                                          <p:val>
                                            <p:fltVal val="0.5"/>
                                          </p:val>
                                        </p:tav>
                                        <p:tav tm="100000">
                                          <p:val>
                                            <p:strVal val="#ppt_x"/>
                                          </p:val>
                                        </p:tav>
                                      </p:tavLst>
                                    </p:anim>
                                    <p:anim calcmode="lin" valueType="num">
                                      <p:cBhvr>
                                        <p:cTn id="17"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pinimg.com/564x/e3/06/47/e3064783f16f20a45efef88e11c1eeee.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11560" y="515736"/>
            <a:ext cx="7965910" cy="5755378"/>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grpSp>
        <p:nvGrpSpPr>
          <p:cNvPr id="6" name="Group 6"/>
          <p:cNvGrpSpPr>
            <a:grpSpLocks/>
          </p:cNvGrpSpPr>
          <p:nvPr/>
        </p:nvGrpSpPr>
        <p:grpSpPr bwMode="auto">
          <a:xfrm>
            <a:off x="611560" y="565431"/>
            <a:ext cx="4344066" cy="631321"/>
            <a:chOff x="1262" y="926"/>
            <a:chExt cx="6182" cy="1284"/>
          </a:xfrm>
        </p:grpSpPr>
        <p:grpSp>
          <p:nvGrpSpPr>
            <p:cNvPr id="7" name="Group 7"/>
            <p:cNvGrpSpPr>
              <a:grpSpLocks/>
            </p:cNvGrpSpPr>
            <p:nvPr/>
          </p:nvGrpSpPr>
          <p:grpSpPr bwMode="auto">
            <a:xfrm>
              <a:off x="1262" y="940"/>
              <a:ext cx="6182" cy="1270"/>
              <a:chOff x="1262" y="940"/>
              <a:chExt cx="6182" cy="1270"/>
            </a:xfrm>
          </p:grpSpPr>
          <p:sp>
            <p:nvSpPr>
              <p:cNvPr id="9" name="Rectangle 8"/>
              <p:cNvSpPr>
                <a:spLocks noChangeArrowheads="1"/>
              </p:cNvSpPr>
              <p:nvPr/>
            </p:nvSpPr>
            <p:spPr bwMode="auto">
              <a:xfrm>
                <a:off x="1262" y="1234"/>
                <a:ext cx="6182" cy="976"/>
              </a:xfrm>
              <a:prstGeom prst="rect">
                <a:avLst/>
              </a:prstGeom>
              <a:solidFill>
                <a:srgbClr val="EBB74A"/>
              </a:solidFill>
              <a:ln w="12700">
                <a:solidFill>
                  <a:srgbClr val="FFD966"/>
                </a:solidFill>
                <a:miter lim="800000"/>
                <a:headEnd/>
                <a:tailEnd/>
              </a:ln>
              <a:effectLst>
                <a:outerShdw dist="28398" dir="3806097" algn="ctr" rotWithShape="0">
                  <a:srgbClr val="7F5F00">
                    <a:alpha val="50000"/>
                  </a:srgbClr>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dirty="0">
                  <a:solidFill>
                    <a:srgbClr val="000000"/>
                  </a:solidFill>
                  <a:effectLst>
                    <a:outerShdw blurRad="38100" dist="38100" dir="2700000" algn="tl">
                      <a:srgbClr val="000000">
                        <a:alpha val="43137"/>
                      </a:srgbClr>
                    </a:outerShdw>
                  </a:effectLst>
                  <a:latin typeface="Times New Roman" pitchFamily="18" charset="0"/>
                </a:endParaRPr>
              </a:p>
            </p:txBody>
          </p:sp>
          <p:sp>
            <p:nvSpPr>
              <p:cNvPr id="10" name="Text Box 9"/>
              <p:cNvSpPr txBox="1">
                <a:spLocks noChangeArrowheads="1"/>
              </p:cNvSpPr>
              <p:nvPr/>
            </p:nvSpPr>
            <p:spPr bwMode="auto">
              <a:xfrm>
                <a:off x="2027" y="940"/>
                <a:ext cx="5110" cy="984"/>
              </a:xfrm>
              <a:prstGeom prst="rect">
                <a:avLst/>
              </a:prstGeom>
              <a:solidFill>
                <a:srgbClr val="FFFFFF"/>
              </a:solidFill>
              <a:ln w="9525">
                <a:solidFill>
                  <a:srgbClr val="000000"/>
                </a:solidFill>
                <a:miter lim="800000"/>
                <a:headEnd/>
                <a:tailEnd/>
              </a:ln>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eaLnBrk="0" fontAlgn="base" hangingPunct="0">
                  <a:spcBef>
                    <a:spcPct val="0"/>
                  </a:spcBef>
                </a:pPr>
                <a:r>
                  <a:rPr lang="es-PE" sz="1100" b="1" dirty="0">
                    <a:solidFill>
                      <a:srgbClr val="806000"/>
                    </a:solidFill>
                    <a:latin typeface="Arial Rounded MT Bold" panose="020F0704030504030204" pitchFamily="34" charset="0"/>
                  </a:rPr>
                  <a:t>LECTIO DIVINA – II DOMINGO DE PASCUA</a:t>
                </a:r>
              </a:p>
              <a:p>
                <a:pPr eaLnBrk="0" fontAlgn="base" hangingPunct="0">
                  <a:spcBef>
                    <a:spcPct val="0"/>
                  </a:spcBef>
                </a:pPr>
                <a:r>
                  <a:rPr lang="es-PE" sz="1100" b="1" dirty="0">
                    <a:solidFill>
                      <a:srgbClr val="BF8F00"/>
                    </a:solidFill>
                    <a:latin typeface="Arial Rounded MT Bold" panose="020F0704030504030204" pitchFamily="34" charset="0"/>
                  </a:rPr>
                  <a:t>DICHOSOS LOS QUE CREEN SIN HABER VISTO</a:t>
                </a:r>
                <a:endParaRPr lang="es-PE" dirty="0">
                  <a:solidFill>
                    <a:srgbClr val="000000"/>
                  </a:solidFill>
                </a:endParaRPr>
              </a:p>
            </p:txBody>
          </p:sp>
        </p:grpSp>
        <p:pic>
          <p:nvPicPr>
            <p:cNvPr id="8" name="Picture 10" descr="pascua2"/>
            <p:cNvPicPr>
              <a:picLocks noChangeAspect="1" noChangeArrowheads="1"/>
            </p:cNvPicPr>
            <p:nvPr/>
          </p:nvPicPr>
          <p:blipFill>
            <a:blip r:embed="rId3" cstate="email">
              <a:lum bright="20000"/>
              <a:extLst>
                <a:ext uri="{28A0092B-C50C-407E-A947-70E740481C1C}">
                  <a14:useLocalDpi xmlns:a14="http://schemas.microsoft.com/office/drawing/2010/main" val="0"/>
                </a:ext>
              </a:extLst>
            </a:blip>
            <a:srcRect/>
            <a:stretch>
              <a:fillRect/>
            </a:stretch>
          </p:blipFill>
          <p:spPr bwMode="auto">
            <a:xfrm>
              <a:off x="1262" y="926"/>
              <a:ext cx="723" cy="998"/>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 Box 6"/>
          <p:cNvSpPr txBox="1">
            <a:spLocks noChangeArrowheads="1"/>
          </p:cNvSpPr>
          <p:nvPr/>
        </p:nvSpPr>
        <p:spPr bwMode="auto">
          <a:xfrm>
            <a:off x="5408073" y="566570"/>
            <a:ext cx="3243638" cy="523220"/>
          </a:xfrm>
          <a:prstGeom prst="rect">
            <a:avLst/>
          </a:prstGeom>
          <a:noFill/>
          <a:ln w="9525">
            <a:noFill/>
            <a:miter lim="800000"/>
            <a:headEnd/>
            <a:tailEnd/>
          </a:ln>
          <a:effectLst/>
        </p:spPr>
        <p:txBody>
          <a:bodyPr wrap="square" numCol="2">
            <a:spAutoFit/>
          </a:bodyPr>
          <a:lstStyle/>
          <a:p>
            <a:pPr fontAlgn="base">
              <a:spcBef>
                <a:spcPct val="0"/>
              </a:spcBef>
              <a:spcAft>
                <a:spcPct val="0"/>
              </a:spcAft>
            </a:pPr>
            <a:r>
              <a:rPr lang="es-ES" sz="2800" b="1" dirty="0" smtClean="0">
                <a:ln w="6600">
                  <a:solidFill>
                    <a:srgbClr val="000000">
                      <a:lumMod val="95000"/>
                      <a:lumOff val="5000"/>
                    </a:srgbClr>
                  </a:solidFill>
                  <a:prstDash val="solid"/>
                </a:ln>
                <a:solidFill>
                  <a:srgbClr val="FFFFFF"/>
                </a:solidFill>
                <a:effectLst>
                  <a:outerShdw dist="38100" dir="2700000" algn="tl" rotWithShape="0">
                    <a:srgbClr val="333399"/>
                  </a:outerShdw>
                </a:effectLst>
                <a:latin typeface="Segoe UI Black" panose="020B0A02040204020203" pitchFamily="34" charset="0"/>
                <a:ea typeface="Segoe UI Black" panose="020B0A02040204020203" pitchFamily="34" charset="0"/>
              </a:rPr>
              <a:t>      Juan 20,19-31</a:t>
            </a:r>
            <a:endParaRPr lang="es-ES" sz="2800" b="1" dirty="0">
              <a:ln w="6600">
                <a:solidFill>
                  <a:srgbClr val="000000">
                    <a:lumMod val="95000"/>
                    <a:lumOff val="5000"/>
                  </a:srgbClr>
                </a:solidFill>
                <a:prstDash val="solid"/>
              </a:ln>
              <a:solidFill>
                <a:srgbClr val="FFFFFF"/>
              </a:solidFill>
              <a:effectLst>
                <a:outerShdw dist="38100" dir="2700000" algn="tl" rotWithShape="0">
                  <a:srgbClr val="333399"/>
                </a:outerShdw>
              </a:effectLst>
              <a:latin typeface="Segoe UI Black" panose="020B0A02040204020203" pitchFamily="34" charset="0"/>
              <a:ea typeface="Segoe UI Black" panose="020B0A02040204020203" pitchFamily="34" charset="0"/>
            </a:endParaRPr>
          </a:p>
        </p:txBody>
      </p:sp>
      <p:sp>
        <p:nvSpPr>
          <p:cNvPr id="12" name="WordArt 6"/>
          <p:cNvSpPr>
            <a:spLocks noChangeArrowheads="1" noChangeShapeType="1" noTextEdit="1"/>
          </p:cNvSpPr>
          <p:nvPr/>
        </p:nvSpPr>
        <p:spPr bwMode="auto">
          <a:xfrm>
            <a:off x="3125632" y="4119779"/>
            <a:ext cx="4895248" cy="2469863"/>
          </a:xfrm>
          <a:prstGeom prst="rect">
            <a:avLst/>
          </a:prstGeom>
          <a:extLst>
            <a:ext uri="{AF507438-7753-43E0-B8FC-AC1667EBCBE1}">
              <a14:hiddenEffects xmlns:a14="http://schemas.microsoft.com/office/drawing/2010/main">
                <a:effectLst/>
              </a14:hiddenEffects>
            </a:ext>
          </a:extLst>
        </p:spPr>
        <p:txBody>
          <a:bodyPr wrap="none" fromWordArt="1">
            <a:scene3d>
              <a:camera prst="legacyPerspectiveFront">
                <a:rot lat="20519999"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s-PE" sz="4400" kern="10" dirty="0">
                <a:ln w="9525">
                  <a:round/>
                  <a:headEnd/>
                  <a:tailEnd/>
                </a:ln>
                <a:solidFill>
                  <a:schemeClr val="bg1"/>
                </a:solidFill>
                <a:effectLst>
                  <a:outerShdw blurRad="38100" dist="38100" dir="2700000" algn="tl">
                    <a:srgbClr val="000000">
                      <a:alpha val="43137"/>
                    </a:srgbClr>
                  </a:outerShdw>
                </a:effectLst>
                <a:latin typeface="Impact"/>
              </a:rPr>
              <a:t>Dichosos los que</a:t>
            </a:r>
          </a:p>
          <a:p>
            <a:pPr algn="ctr" fontAlgn="base">
              <a:spcBef>
                <a:spcPct val="0"/>
              </a:spcBef>
              <a:spcAft>
                <a:spcPct val="0"/>
              </a:spcAft>
            </a:pPr>
            <a:r>
              <a:rPr lang="es-PE" sz="4400" kern="10" dirty="0">
                <a:ln w="9525">
                  <a:round/>
                  <a:headEnd/>
                  <a:tailEnd/>
                </a:ln>
                <a:solidFill>
                  <a:schemeClr val="bg1"/>
                </a:solidFill>
                <a:effectLst>
                  <a:outerShdw blurRad="38100" dist="38100" dir="2700000" algn="tl">
                    <a:srgbClr val="000000">
                      <a:alpha val="43137"/>
                    </a:srgbClr>
                  </a:outerShdw>
                </a:effectLst>
                <a:latin typeface="Impact"/>
              </a:rPr>
              <a:t> creen sin haber visto</a:t>
            </a:r>
          </a:p>
          <a:p>
            <a:pPr algn="ctr" fontAlgn="base">
              <a:spcBef>
                <a:spcPct val="0"/>
              </a:spcBef>
              <a:spcAft>
                <a:spcPct val="0"/>
              </a:spcAft>
            </a:pPr>
            <a:endParaRPr lang="es-PE" sz="4400" kern="10" dirty="0">
              <a:ln w="9525">
                <a:round/>
                <a:headEnd/>
                <a:tailEnd/>
              </a:ln>
              <a:solidFill>
                <a:schemeClr val="bg1"/>
              </a:solidFill>
              <a:effectLst>
                <a:outerShdw blurRad="38100" dist="38100" dir="2700000" algn="tl">
                  <a:srgbClr val="000000">
                    <a:alpha val="43137"/>
                  </a:srgbClr>
                </a:outerShdw>
              </a:effectLst>
              <a:latin typeface="Impact"/>
            </a:endParaRPr>
          </a:p>
        </p:txBody>
      </p:sp>
      <p:sp>
        <p:nvSpPr>
          <p:cNvPr id="13" name="Text Box 6"/>
          <p:cNvSpPr txBox="1">
            <a:spLocks noChangeArrowheads="1"/>
          </p:cNvSpPr>
          <p:nvPr/>
        </p:nvSpPr>
        <p:spPr bwMode="auto">
          <a:xfrm>
            <a:off x="714355" y="5809449"/>
            <a:ext cx="2947990" cy="461665"/>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s-ES" sz="2400" b="1" kern="0"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rPr>
              <a:t>16 ABRIL 2023</a:t>
            </a:r>
            <a:endParaRPr lang="es-ES" sz="2400" b="1" kern="0" cap="all" dirty="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endParaRPr>
          </a:p>
        </p:txBody>
      </p:sp>
    </p:spTree>
    <p:extLst>
      <p:ext uri="{BB962C8B-B14F-4D97-AF65-F5344CB8AC3E}">
        <p14:creationId xmlns:p14="http://schemas.microsoft.com/office/powerpoint/2010/main" val="21407617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par>
                          <p:cTn id="11" fill="hold">
                            <p:stCondLst>
                              <p:cond delay="21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by="(-#ppt_w*2)" calcmode="lin" valueType="num">
                                      <p:cBhvr rctx="PPT">
                                        <p:cTn id="14" dur="500" autoRev="1" fill="hold">
                                          <p:stCondLst>
                                            <p:cond delay="0"/>
                                          </p:stCondLst>
                                        </p:cTn>
                                        <p:tgtEl>
                                          <p:spTgt spid="12"/>
                                        </p:tgtEl>
                                        <p:attrNameLst>
                                          <p:attrName>ppt_w</p:attrName>
                                        </p:attrNameLst>
                                      </p:cBhvr>
                                    </p:anim>
                                    <p:anim by="(#ppt_w*0.50)" calcmode="lin" valueType="num">
                                      <p:cBhvr>
                                        <p:cTn id="15" dur="500" decel="50000" autoRev="1" fill="hold">
                                          <p:stCondLst>
                                            <p:cond delay="0"/>
                                          </p:stCondLst>
                                        </p:cTn>
                                        <p:tgtEl>
                                          <p:spTgt spid="12"/>
                                        </p:tgtEl>
                                        <p:attrNameLst>
                                          <p:attrName>ppt_x</p:attrName>
                                        </p:attrNameLst>
                                      </p:cBhvr>
                                    </p:anim>
                                    <p:anim from="(-#ppt_h/2)" to="(#ppt_y)" calcmode="lin" valueType="num">
                                      <p:cBhvr>
                                        <p:cTn id="16" dur="1000" fill="hold">
                                          <p:stCondLst>
                                            <p:cond delay="0"/>
                                          </p:stCondLst>
                                        </p:cTn>
                                        <p:tgtEl>
                                          <p:spTgt spid="12"/>
                                        </p:tgtEl>
                                        <p:attrNameLst>
                                          <p:attrName>ppt_y</p:attrName>
                                        </p:attrNameLst>
                                      </p:cBhvr>
                                    </p:anim>
                                    <p:animRot by="21600000">
                                      <p:cBhvr>
                                        <p:cTn id="17" dur="1000" fill="hold">
                                          <p:stCondLst>
                                            <p:cond delay="0"/>
                                          </p:stCondLst>
                                        </p:cTn>
                                        <p:tgtEl>
                                          <p:spTgt spid="12"/>
                                        </p:tgtEl>
                                        <p:attrNameLst>
                                          <p:attrName>r</p:attrName>
                                        </p:attrNameLst>
                                      </p:cBhvr>
                                    </p:animRot>
                                  </p:childTnLst>
                                </p:cTn>
                              </p:par>
                            </p:childTnLst>
                          </p:cTn>
                        </p:par>
                        <p:par>
                          <p:cTn id="18" fill="hold">
                            <p:stCondLst>
                              <p:cond delay="62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by="(-#ppt_w*2)" calcmode="lin" valueType="num">
                                      <p:cBhvr rctx="PPT">
                                        <p:cTn id="21" dur="500" autoRev="1" fill="hold">
                                          <p:stCondLst>
                                            <p:cond delay="0"/>
                                          </p:stCondLst>
                                        </p:cTn>
                                        <p:tgtEl>
                                          <p:spTgt spid="13"/>
                                        </p:tgtEl>
                                        <p:attrNameLst>
                                          <p:attrName>ppt_w</p:attrName>
                                        </p:attrNameLst>
                                      </p:cBhvr>
                                    </p:anim>
                                    <p:anim by="(#ppt_w*0.50)" calcmode="lin" valueType="num">
                                      <p:cBhvr>
                                        <p:cTn id="22" dur="500" decel="50000" autoRev="1" fill="hold">
                                          <p:stCondLst>
                                            <p:cond delay="0"/>
                                          </p:stCondLst>
                                        </p:cTn>
                                        <p:tgtEl>
                                          <p:spTgt spid="13"/>
                                        </p:tgtEl>
                                        <p:attrNameLst>
                                          <p:attrName>ppt_x</p:attrName>
                                        </p:attrNameLst>
                                      </p:cBhvr>
                                    </p:anim>
                                    <p:anim from="(-#ppt_h/2)" to="(#ppt_y)" calcmode="lin" valueType="num">
                                      <p:cBhvr>
                                        <p:cTn id="23" dur="1000" fill="hold">
                                          <p:stCondLst>
                                            <p:cond delay="0"/>
                                          </p:stCondLst>
                                        </p:cTn>
                                        <p:tgtEl>
                                          <p:spTgt spid="13"/>
                                        </p:tgtEl>
                                        <p:attrNameLst>
                                          <p:attrName>ppt_y</p:attrName>
                                        </p:attrNameLst>
                                      </p:cBhvr>
                                    </p:anim>
                                    <p:animRot by="21600000">
                                      <p:cBhvr>
                                        <p:cTn id="24"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3160" y="506140"/>
            <a:ext cx="7890286" cy="5788333"/>
          </a:xfrm>
          <a:prstGeom prst="rect">
            <a:avLst/>
          </a:prstGeom>
          <a:scene3d>
            <a:camera prst="orthographicFront"/>
            <a:lightRig rig="threePt" dir="t"/>
          </a:scene3d>
          <a:sp3d>
            <a:bevelT w="152400" h="50800" prst="softRound"/>
          </a:sp3d>
        </p:spPr>
      </p:pic>
      <p:sp>
        <p:nvSpPr>
          <p:cNvPr id="89093" name="Rectangle 5"/>
          <p:cNvSpPr>
            <a:spLocks noChangeArrowheads="1"/>
          </p:cNvSpPr>
          <p:nvPr/>
        </p:nvSpPr>
        <p:spPr bwMode="auto">
          <a:xfrm>
            <a:off x="737175" y="506140"/>
            <a:ext cx="7736271" cy="1569660"/>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32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Éstos se han escrito para que crean que Jesús es el Mesías, el Hijo de Dios, y para que, creyendo, tengan vida en su </a:t>
            </a:r>
            <a:r>
              <a:rPr lang="es-ES" sz="32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nombre </a:t>
            </a:r>
            <a:endParaRPr lang="es-ES" sz="32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8482890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89093"/>
                                        </p:tgtEl>
                                        <p:attrNameLst>
                                          <p:attrName>style.visibility</p:attrName>
                                        </p:attrNameLst>
                                      </p:cBhvr>
                                      <p:to>
                                        <p:strVal val="visible"/>
                                      </p:to>
                                    </p:set>
                                    <p:anim calcmode="lin" valueType="num">
                                      <p:cBhvr>
                                        <p:cTn id="7" dur="500" fill="hold"/>
                                        <p:tgtEl>
                                          <p:spTgt spid="89093"/>
                                        </p:tgtEl>
                                        <p:attrNameLst>
                                          <p:attrName>ppt_w</p:attrName>
                                        </p:attrNameLst>
                                      </p:cBhvr>
                                      <p:tavLst>
                                        <p:tav tm="0">
                                          <p:val>
                                            <p:fltVal val="0"/>
                                          </p:val>
                                        </p:tav>
                                        <p:tav tm="100000">
                                          <p:val>
                                            <p:strVal val="#ppt_w"/>
                                          </p:val>
                                        </p:tav>
                                      </p:tavLst>
                                    </p:anim>
                                    <p:anim calcmode="lin" valueType="num">
                                      <p:cBhvr>
                                        <p:cTn id="8" dur="500" fill="hold"/>
                                        <p:tgtEl>
                                          <p:spTgt spid="89093"/>
                                        </p:tgtEl>
                                        <p:attrNameLst>
                                          <p:attrName>ppt_h</p:attrName>
                                        </p:attrNameLst>
                                      </p:cBhvr>
                                      <p:tavLst>
                                        <p:tav tm="0">
                                          <p:val>
                                            <p:fltVal val="0"/>
                                          </p:val>
                                        </p:tav>
                                        <p:tav tm="100000">
                                          <p:val>
                                            <p:strVal val="#ppt_h"/>
                                          </p:val>
                                        </p:tav>
                                      </p:tavLst>
                                    </p:anim>
                                    <p:anim calcmode="lin" valueType="num">
                                      <p:cBhvr>
                                        <p:cTn id="9" dur="500" fill="hold"/>
                                        <p:tgtEl>
                                          <p:spTgt spid="89093"/>
                                        </p:tgtEl>
                                        <p:attrNameLst>
                                          <p:attrName>ppt_x</p:attrName>
                                        </p:attrNameLst>
                                      </p:cBhvr>
                                      <p:tavLst>
                                        <p:tav tm="0">
                                          <p:val>
                                            <p:fltVal val="0.5"/>
                                          </p:val>
                                        </p:tav>
                                        <p:tav tm="100000">
                                          <p:val>
                                            <p:strVal val="#ppt_x"/>
                                          </p:val>
                                        </p:tav>
                                      </p:tavLst>
                                    </p:anim>
                                    <p:anim calcmode="lin" valueType="num">
                                      <p:cBhvr>
                                        <p:cTn id="10" dur="500" fill="hold"/>
                                        <p:tgtEl>
                                          <p:spTgt spid="8909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0992" y="471047"/>
            <a:ext cx="8133910" cy="5951018"/>
          </a:xfrm>
          <a:prstGeom prst="rect">
            <a:avLst/>
          </a:prstGeom>
        </p:spPr>
      </p:pic>
      <p:sp>
        <p:nvSpPr>
          <p:cNvPr id="56327" name="Rectangle 7"/>
          <p:cNvSpPr>
            <a:spLocks noChangeArrowheads="1"/>
          </p:cNvSpPr>
          <p:nvPr/>
        </p:nvSpPr>
        <p:spPr bwMode="auto">
          <a:xfrm>
            <a:off x="627430" y="1678800"/>
            <a:ext cx="3753183" cy="3251081"/>
          </a:xfrm>
          <a:prstGeom prst="rect">
            <a:avLst/>
          </a:prstGeom>
          <a:noFill/>
          <a:ln w="9525">
            <a:noFill/>
            <a:miter lim="800000"/>
            <a:headEnd/>
            <a:tailEnd/>
          </a:ln>
          <a:effectLst/>
        </p:spPr>
        <p:txBody>
          <a:bodyPr/>
          <a:lstStyle/>
          <a:p>
            <a:pPr marL="571500" indent="-571500" algn="ctr" fontAlgn="base">
              <a:spcBef>
                <a:spcPct val="20000"/>
              </a:spcBef>
              <a:spcAft>
                <a:spcPct val="0"/>
              </a:spcAft>
              <a:buFont typeface="Wingdings" panose="05000000000000000000" pitchFamily="2" charset="2"/>
              <a:buChar char="§"/>
            </a:pPr>
            <a:r>
              <a:rPr lang="es-ES" sz="3600" b="1" dirty="0" smtClean="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a:t>
            </a:r>
            <a:r>
              <a:rPr lang="es-ES" sz="36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En qué situación se encontraban los discípulos al principio del relato?</a:t>
            </a:r>
            <a:endParaRPr lang="es-PE" sz="36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endParaRPr>
          </a:p>
          <a:p>
            <a:pPr marL="342900" indent="-342900" algn="ctr" fontAlgn="base">
              <a:spcBef>
                <a:spcPct val="20000"/>
              </a:spcBef>
              <a:spcAft>
                <a:spcPct val="0"/>
              </a:spcAft>
            </a:pPr>
            <a:endParaRPr lang="es-ES_tradnl" sz="3600" b="1" dirty="0">
              <a:solidFill>
                <a:srgbClr val="FFFF00"/>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endParaRPr>
          </a:p>
        </p:txBody>
      </p:sp>
      <p:sp>
        <p:nvSpPr>
          <p:cNvPr id="2" name="1 Rectángulo"/>
          <p:cNvSpPr/>
          <p:nvPr/>
        </p:nvSpPr>
        <p:spPr>
          <a:xfrm>
            <a:off x="1283417" y="632645"/>
            <a:ext cx="6393653" cy="584775"/>
          </a:xfrm>
          <a:prstGeom prst="rect">
            <a:avLst/>
          </a:prstGeom>
        </p:spPr>
        <p:txBody>
          <a:bodyPr wrap="square">
            <a:prstTxWarp prst="textDoubleWave1">
              <a:avLst/>
            </a:prstTxWarp>
            <a:spAutoFit/>
          </a:bodyPr>
          <a:lstStyle/>
          <a:p>
            <a:pPr algn="ctr" fontAlgn="base">
              <a:spcBef>
                <a:spcPct val="0"/>
              </a:spcBef>
              <a:spcAft>
                <a:spcPct val="0"/>
              </a:spcAft>
            </a:pPr>
            <a:r>
              <a:rPr lang="es-ES_tradnl" sz="3200" b="1" dirty="0">
                <a:ln w="6600">
                  <a:solidFill>
                    <a:schemeClr val="accent2"/>
                  </a:solidFill>
                  <a:prstDash val="solid"/>
                </a:ln>
                <a:solidFill>
                  <a:srgbClr val="FFFFFF"/>
                </a:solidFill>
                <a:effectLst>
                  <a:outerShdw dist="38100" dir="2700000" algn="tl" rotWithShape="0">
                    <a:srgbClr val="663300"/>
                  </a:outerShdw>
                </a:effectLst>
                <a:latin typeface="Adobe Fan Heiti Std B" panose="020B0700000000000000" pitchFamily="34" charset="-128"/>
                <a:ea typeface="Adobe Fan Heiti Std B" panose="020B0700000000000000" pitchFamily="34" charset="-128"/>
              </a:rPr>
              <a:t>Preguntas para la lectura:</a:t>
            </a:r>
            <a:endParaRPr lang="es-PE" sz="3200" b="1" dirty="0">
              <a:ln w="6600">
                <a:solidFill>
                  <a:schemeClr val="accent2"/>
                </a:solidFill>
                <a:prstDash val="solid"/>
              </a:ln>
              <a:solidFill>
                <a:srgbClr val="FFFFFF"/>
              </a:solidFill>
              <a:effectLst>
                <a:outerShdw dist="38100" dir="2700000" algn="tl" rotWithShape="0">
                  <a:srgbClr val="663300"/>
                </a:outerShdw>
              </a:effectLst>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12416648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6327"/>
                                        </p:tgtEl>
                                        <p:attrNameLst>
                                          <p:attrName>style.visibility</p:attrName>
                                        </p:attrNameLst>
                                      </p:cBhvr>
                                      <p:to>
                                        <p:strVal val="visible"/>
                                      </p:to>
                                    </p:set>
                                    <p:animEffect transition="in" filter="fade">
                                      <p:cBhvr>
                                        <p:cTn id="7" dur="1000"/>
                                        <p:tgtEl>
                                          <p:spTgt spid="56327"/>
                                        </p:tgtEl>
                                      </p:cBhvr>
                                    </p:animEffect>
                                    <p:anim calcmode="lin" valueType="num">
                                      <p:cBhvr>
                                        <p:cTn id="8" dur="1000" fill="hold"/>
                                        <p:tgtEl>
                                          <p:spTgt spid="56327"/>
                                        </p:tgtEl>
                                        <p:attrNameLst>
                                          <p:attrName>ppt_x</p:attrName>
                                        </p:attrNameLst>
                                      </p:cBhvr>
                                      <p:tavLst>
                                        <p:tav tm="0">
                                          <p:val>
                                            <p:strVal val="#ppt_x-.1"/>
                                          </p:val>
                                        </p:tav>
                                        <p:tav tm="100000">
                                          <p:val>
                                            <p:strVal val="#ppt_x"/>
                                          </p:val>
                                        </p:tav>
                                      </p:tavLst>
                                    </p:anim>
                                    <p:anim calcmode="lin" valueType="num">
                                      <p:cBhvr>
                                        <p:cTn id="9" dur="1000" fill="hold"/>
                                        <p:tgtEl>
                                          <p:spTgt spid="56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47461" y="539927"/>
            <a:ext cx="8030482" cy="5773783"/>
          </a:xfrm>
          <a:prstGeom prst="rect">
            <a:avLst/>
          </a:prstGeom>
        </p:spPr>
      </p:pic>
      <p:sp>
        <p:nvSpPr>
          <p:cNvPr id="8" name="Rectangle 7"/>
          <p:cNvSpPr>
            <a:spLocks noChangeArrowheads="1"/>
          </p:cNvSpPr>
          <p:nvPr/>
        </p:nvSpPr>
        <p:spPr bwMode="auto">
          <a:xfrm>
            <a:off x="547461" y="4234883"/>
            <a:ext cx="7867843" cy="1643404"/>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algn="ctr" fontAlgn="base">
              <a:spcAft>
                <a:spcPct val="0"/>
              </a:spcAft>
              <a:buFont typeface="Wingdings" panose="05000000000000000000" pitchFamily="2" charset="2"/>
              <a:buChar char="§"/>
            </a:pPr>
            <a:r>
              <a:rPr lang="es-PE" sz="3600" b="1" dirty="0" smtClean="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a:t>
            </a:r>
            <a:r>
              <a:rPr lang="es-PE" sz="3600" b="1" dirty="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En qué </a:t>
            </a:r>
            <a:r>
              <a:rPr lang="es-PE" sz="3600" b="1" dirty="0" smtClean="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aspectos se </a:t>
            </a:r>
            <a:r>
              <a:rPr lang="es-PE" sz="3600" b="1" dirty="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transforma esa </a:t>
            </a:r>
            <a:r>
              <a:rPr lang="es-PE" sz="3600" b="1" dirty="0" smtClean="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situación </a:t>
            </a:r>
            <a:r>
              <a:rPr lang="es-PE" sz="3600" b="1" dirty="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inicial</a:t>
            </a:r>
            <a:r>
              <a:rPr lang="es-PE" sz="3600" b="1" dirty="0" smtClean="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 ¿</a:t>
            </a:r>
            <a:r>
              <a:rPr lang="es-PE" sz="3600" b="1" dirty="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Quién y </a:t>
            </a:r>
            <a:r>
              <a:rPr lang="es-PE" sz="3600" b="1" dirty="0" smtClean="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cómo hace posible este </a:t>
            </a:r>
            <a:r>
              <a:rPr lang="es-PE" sz="3600" b="1" dirty="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cambio?</a:t>
            </a:r>
          </a:p>
          <a:p>
            <a:pPr marL="342900" indent="-342900" algn="ctr" fontAlgn="base">
              <a:spcBef>
                <a:spcPct val="20000"/>
              </a:spcBef>
              <a:spcAft>
                <a:spcPct val="0"/>
              </a:spcAft>
            </a:pPr>
            <a:endParaRPr lang="es-ES" sz="3600" b="1" dirty="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endParaRPr>
          </a:p>
          <a:p>
            <a:pPr marL="342900" indent="-342900" algn="ctr" fontAlgn="base">
              <a:spcBef>
                <a:spcPct val="20000"/>
              </a:spcBef>
              <a:spcAft>
                <a:spcPct val="0"/>
              </a:spcAft>
            </a:pPr>
            <a:endParaRPr lang="es-ES" sz="3600" b="1" dirty="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endParaRPr>
          </a:p>
        </p:txBody>
      </p:sp>
    </p:spTree>
    <p:extLst>
      <p:ext uri="{BB962C8B-B14F-4D97-AF65-F5344CB8AC3E}">
        <p14:creationId xmlns:p14="http://schemas.microsoft.com/office/powerpoint/2010/main" val="25511748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esus les da el poder a los apóstoles para perdonar los pecados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09601" y="533749"/>
            <a:ext cx="8005996" cy="578867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3907485" y="3837798"/>
            <a:ext cx="4387735" cy="1863005"/>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algn="ctr" fontAlgn="base">
              <a:spcBef>
                <a:spcPct val="20000"/>
              </a:spcBef>
              <a:spcAft>
                <a:spcPct val="0"/>
              </a:spcAft>
              <a:buFont typeface="Wingdings" panose="05000000000000000000" pitchFamily="2" charset="2"/>
              <a:buChar char="§"/>
            </a:pPr>
            <a:r>
              <a:rPr lang="es-PE" sz="3600" b="1" dirty="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rPr>
              <a:t> ¿Qué misión confía Cristo Resucitado a los discípulos?</a:t>
            </a:r>
          </a:p>
          <a:p>
            <a:pPr marL="571500" indent="-571500" algn="ctr" fontAlgn="base">
              <a:spcBef>
                <a:spcPct val="20000"/>
              </a:spcBef>
              <a:spcAft>
                <a:spcPct val="0"/>
              </a:spcAft>
              <a:buFont typeface="Wingdings" panose="05000000000000000000" pitchFamily="2" charset="2"/>
              <a:buChar char="§"/>
            </a:pPr>
            <a:endParaRPr lang="es-ES" sz="3600" b="1" dirty="0">
              <a:solidFill>
                <a:schemeClr val="bg1"/>
              </a:solidFill>
              <a:effectLst>
                <a:glow rad="101600">
                  <a:schemeClr val="accent4">
                    <a:satMod val="175000"/>
                    <a:alpha val="40000"/>
                  </a:schemeClr>
                </a:glow>
                <a:outerShdw blurRad="50800" dist="38100" algn="l" rotWithShape="0">
                  <a:prstClr val="black"/>
                </a:outerShdw>
              </a:effectLst>
              <a:latin typeface="Square721 BT" panose="020B0504020202060204" pitchFamily="34" charset="0"/>
            </a:endParaRPr>
          </a:p>
        </p:txBody>
      </p:sp>
    </p:spTree>
    <p:extLst>
      <p:ext uri="{BB962C8B-B14F-4D97-AF65-F5344CB8AC3E}">
        <p14:creationId xmlns:p14="http://schemas.microsoft.com/office/powerpoint/2010/main" val="56199064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Lectio Divina del 28 de abril de 201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1003" y="556562"/>
            <a:ext cx="7995648" cy="578327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591002" y="478278"/>
            <a:ext cx="7916893" cy="916701"/>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algn="r" fontAlgn="base">
              <a:spcBef>
                <a:spcPct val="20000"/>
              </a:spcBef>
              <a:spcAft>
                <a:spcPct val="0"/>
              </a:spcAft>
              <a:buFont typeface="Wingdings" panose="05000000000000000000" pitchFamily="2" charset="2"/>
              <a:buChar char="§"/>
            </a:pPr>
            <a:r>
              <a:rPr lang="es-PE" sz="3200" b="1" dirty="0">
                <a:solidFill>
                  <a:schemeClr val="bg1"/>
                </a:solidFill>
                <a:effectLst>
                  <a:glow rad="101600">
                    <a:srgbClr val="000000">
                      <a:alpha val="60000"/>
                    </a:srgbClr>
                  </a:glow>
                  <a:outerShdw blurRad="114300" dist="101600" dir="4800000" algn="tl" rotWithShape="0">
                    <a:srgbClr val="700000"/>
                  </a:outerShdw>
                </a:effectLst>
                <a:latin typeface="Square721 BT" panose="020B0504020202060204" pitchFamily="34" charset="0"/>
              </a:rPr>
              <a:t> ¿Por qué Tomás tiene dificultades </a:t>
            </a:r>
            <a:r>
              <a:rPr lang="es-PE" sz="3200" b="1" dirty="0" smtClean="0">
                <a:solidFill>
                  <a:schemeClr val="bg1"/>
                </a:solidFill>
                <a:effectLst>
                  <a:glow rad="101600">
                    <a:srgbClr val="000000">
                      <a:alpha val="60000"/>
                    </a:srgbClr>
                  </a:glow>
                  <a:outerShdw blurRad="114300" dist="101600" dir="4800000" algn="tl" rotWithShape="0">
                    <a:srgbClr val="700000"/>
                  </a:outerShdw>
                </a:effectLst>
                <a:latin typeface="Square721 BT" panose="020B0504020202060204" pitchFamily="34" charset="0"/>
              </a:rPr>
              <a:t>          para </a:t>
            </a:r>
            <a:r>
              <a:rPr lang="es-PE" sz="3200" b="1" dirty="0">
                <a:solidFill>
                  <a:schemeClr val="bg1"/>
                </a:solidFill>
                <a:effectLst>
                  <a:glow rad="101600">
                    <a:srgbClr val="000000">
                      <a:alpha val="60000"/>
                    </a:srgbClr>
                  </a:glow>
                  <a:outerShdw blurRad="114300" dist="101600" dir="4800000" algn="tl" rotWithShape="0">
                    <a:srgbClr val="700000"/>
                  </a:outerShdw>
                </a:effectLst>
                <a:latin typeface="Square721 BT" panose="020B0504020202060204" pitchFamily="34" charset="0"/>
              </a:rPr>
              <a:t>creer? </a:t>
            </a:r>
          </a:p>
          <a:p>
            <a:pPr marL="342900" indent="-342900" algn="ctr" fontAlgn="base">
              <a:spcBef>
                <a:spcPct val="20000"/>
              </a:spcBef>
              <a:spcAft>
                <a:spcPct val="0"/>
              </a:spcAft>
            </a:pPr>
            <a:endParaRPr lang="es-ES" sz="3200" b="1" dirty="0">
              <a:solidFill>
                <a:schemeClr val="bg1"/>
              </a:solidFill>
              <a:effectLst>
                <a:glow rad="101600">
                  <a:srgbClr val="000000">
                    <a:alpha val="60000"/>
                  </a:srgbClr>
                </a:glow>
                <a:outerShdw blurRad="114300" dist="101600" dir="4800000" algn="tl" rotWithShape="0">
                  <a:srgbClr val="700000"/>
                </a:outerShdw>
              </a:effectLst>
              <a:latin typeface="Square721 BT" panose="020B0504020202060204" pitchFamily="34" charset="0"/>
            </a:endParaRPr>
          </a:p>
        </p:txBody>
      </p:sp>
      <p:sp>
        <p:nvSpPr>
          <p:cNvPr id="6" name="Rectangle 7"/>
          <p:cNvSpPr>
            <a:spLocks noChangeArrowheads="1"/>
          </p:cNvSpPr>
          <p:nvPr/>
        </p:nvSpPr>
        <p:spPr bwMode="auto">
          <a:xfrm>
            <a:off x="591003" y="3547818"/>
            <a:ext cx="2885901" cy="1728471"/>
          </a:xfrm>
          <a:prstGeom prst="rect">
            <a:avLst/>
          </a:prstGeom>
          <a:noFill/>
          <a:ln w="9525">
            <a:noFill/>
            <a:miter lim="800000"/>
            <a:headEnd/>
            <a:tailEnd/>
          </a:ln>
          <a:effectLst/>
          <a:scene3d>
            <a:camera prst="orthographicFront"/>
            <a:lightRig rig="threePt" dir="t"/>
          </a:scene3d>
          <a:sp3d>
            <a:bevelT prst="slope"/>
          </a:sp3d>
        </p:spPr>
        <p:txBody>
          <a:bodyPr/>
          <a:lstStyle/>
          <a:p>
            <a:pPr marL="342900" indent="-342900" algn="ctr" fontAlgn="base">
              <a:spcBef>
                <a:spcPct val="20000"/>
              </a:spcBef>
              <a:spcAft>
                <a:spcPct val="0"/>
              </a:spcAft>
            </a:pPr>
            <a:r>
              <a:rPr lang="es-PE" sz="3600" b="1" dirty="0">
                <a:solidFill>
                  <a:schemeClr val="bg1"/>
                </a:solidFill>
                <a:effectLst>
                  <a:glow rad="63500">
                    <a:schemeClr val="accent4">
                      <a:satMod val="175000"/>
                      <a:alpha val="40000"/>
                    </a:schemeClr>
                  </a:glow>
                  <a:outerShdw blurRad="50800" dist="38100" algn="l" rotWithShape="0">
                    <a:prstClr val="black"/>
                  </a:outerShdw>
                </a:effectLst>
                <a:latin typeface="Square721 BT" panose="020B0504020202060204" pitchFamily="34" charset="0"/>
              </a:rPr>
              <a:t> ¿Qué reproche </a:t>
            </a:r>
            <a:r>
              <a:rPr lang="es-PE" sz="3600" b="1" dirty="0" smtClean="0">
                <a:solidFill>
                  <a:schemeClr val="bg1"/>
                </a:solidFill>
                <a:effectLst>
                  <a:glow rad="63500">
                    <a:schemeClr val="accent4">
                      <a:satMod val="175000"/>
                      <a:alpha val="40000"/>
                    </a:schemeClr>
                  </a:glow>
                  <a:outerShdw blurRad="50800" dist="38100" algn="l" rotWithShape="0">
                    <a:prstClr val="black"/>
                  </a:outerShdw>
                </a:effectLst>
                <a:latin typeface="Square721 BT" panose="020B0504020202060204" pitchFamily="34" charset="0"/>
              </a:rPr>
              <a:t> le </a:t>
            </a:r>
            <a:r>
              <a:rPr lang="es-PE" sz="3600" b="1" dirty="0">
                <a:solidFill>
                  <a:schemeClr val="bg1"/>
                </a:solidFill>
                <a:effectLst>
                  <a:glow rad="63500">
                    <a:schemeClr val="accent4">
                      <a:satMod val="175000"/>
                      <a:alpha val="40000"/>
                    </a:schemeClr>
                  </a:glow>
                  <a:outerShdw blurRad="50800" dist="38100" algn="l" rotWithShape="0">
                    <a:prstClr val="black"/>
                  </a:outerShdw>
                </a:effectLst>
                <a:latin typeface="Square721 BT" panose="020B0504020202060204" pitchFamily="34" charset="0"/>
              </a:rPr>
              <a:t>hace Jesús?</a:t>
            </a:r>
          </a:p>
          <a:p>
            <a:pPr marL="342900" indent="-342900" algn="ctr" fontAlgn="base">
              <a:spcBef>
                <a:spcPct val="20000"/>
              </a:spcBef>
              <a:spcAft>
                <a:spcPct val="0"/>
              </a:spcAft>
            </a:pPr>
            <a:endParaRPr lang="es-ES" sz="3600" b="1" dirty="0">
              <a:solidFill>
                <a:schemeClr val="bg1"/>
              </a:solidFill>
              <a:effectLst>
                <a:glow rad="63500">
                  <a:schemeClr val="accent4">
                    <a:satMod val="175000"/>
                    <a:alpha val="40000"/>
                  </a:schemeClr>
                </a:glow>
                <a:outerShdw blurRad="50800" dist="38100" algn="l" rotWithShape="0">
                  <a:prstClr val="black"/>
                </a:outerShdw>
              </a:effectLst>
              <a:latin typeface="Square721 BT" panose="020B0504020202060204" pitchFamily="34" charset="0"/>
            </a:endParaRPr>
          </a:p>
        </p:txBody>
      </p:sp>
    </p:spTree>
    <p:extLst>
      <p:ext uri="{BB962C8B-B14F-4D97-AF65-F5344CB8AC3E}">
        <p14:creationId xmlns:p14="http://schemas.microsoft.com/office/powerpoint/2010/main" val="214703233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3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700"/>
                            </p:stCondLst>
                            <p:childTnLst>
                              <p:par>
                                <p:cTn id="10" presetID="2" presetClass="entr" presetSubtype="8" fill="hold" grpId="0" nodeType="afterEffect">
                                  <p:stCondLst>
                                    <p:cond delay="0"/>
                                  </p:stCondLst>
                                  <p:iterate type="wd">
                                    <p:tmPct val="1000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3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3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an Martín de Porres على تويتر: &quot;A Ti, Padre Ingénito; A Ti, Hij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20" y="522514"/>
            <a:ext cx="7924019" cy="579990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739638" y="538585"/>
            <a:ext cx="7661582" cy="1800200"/>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algn="ctr" fontAlgn="base">
              <a:spcBef>
                <a:spcPct val="20000"/>
              </a:spcBef>
              <a:spcAft>
                <a:spcPct val="0"/>
              </a:spcAft>
              <a:buFont typeface="Wingdings" panose="05000000000000000000" pitchFamily="2" charset="2"/>
              <a:buChar char="§"/>
            </a:pPr>
            <a:r>
              <a:rPr lang="es-PE" sz="3600" dirty="0">
                <a:solidFill>
                  <a:schemeClr val="bg1"/>
                </a:solidFill>
                <a:effectLst>
                  <a:glow rad="101600">
                    <a:srgbClr val="000000">
                      <a:alpha val="60000"/>
                    </a:srgbClr>
                  </a:glow>
                  <a:outerShdw blurRad="127000" dist="101600" dir="6000000" algn="tl" rotWithShape="0">
                    <a:srgbClr val="3333CC">
                      <a:lumMod val="50000"/>
                    </a:srgbClr>
                  </a:outerShdw>
                </a:effectLst>
                <a:latin typeface="Square721 BT" panose="020B0504020202060204" pitchFamily="34" charset="0"/>
              </a:rPr>
              <a:t> ¿Qué quiere mostrar el evangelista a través de este episodio?</a:t>
            </a:r>
          </a:p>
          <a:p>
            <a:pPr marL="342900" indent="-342900" algn="ctr" fontAlgn="base">
              <a:spcBef>
                <a:spcPct val="20000"/>
              </a:spcBef>
              <a:spcAft>
                <a:spcPct val="0"/>
              </a:spcAft>
            </a:pPr>
            <a:endParaRPr lang="es-PE" sz="3600" dirty="0">
              <a:solidFill>
                <a:schemeClr val="bg1"/>
              </a:solidFill>
              <a:effectLst>
                <a:glow rad="101600">
                  <a:srgbClr val="000000">
                    <a:alpha val="60000"/>
                  </a:srgbClr>
                </a:glow>
                <a:outerShdw blurRad="127000" dist="101600" dir="6000000" algn="tl" rotWithShape="0">
                  <a:srgbClr val="3333CC">
                    <a:lumMod val="50000"/>
                  </a:srgbClr>
                </a:outerShdw>
              </a:effectLst>
              <a:latin typeface="Square721 BT" panose="020B0504020202060204" pitchFamily="34" charset="0"/>
            </a:endParaRPr>
          </a:p>
          <a:p>
            <a:pPr marL="342900" indent="-342900" algn="ctr" fontAlgn="base">
              <a:spcBef>
                <a:spcPct val="20000"/>
              </a:spcBef>
              <a:spcAft>
                <a:spcPct val="0"/>
              </a:spcAft>
            </a:pPr>
            <a:endParaRPr lang="es-ES" sz="3600" dirty="0">
              <a:solidFill>
                <a:schemeClr val="bg1"/>
              </a:solidFill>
              <a:effectLst>
                <a:glow rad="101600">
                  <a:srgbClr val="000000">
                    <a:alpha val="60000"/>
                  </a:srgbClr>
                </a:glow>
                <a:outerShdw blurRad="127000" dist="101600" dir="6000000" algn="tl" rotWithShape="0">
                  <a:srgbClr val="3333CC">
                    <a:lumMod val="50000"/>
                  </a:srgbClr>
                </a:outerShdw>
              </a:effectLst>
              <a:latin typeface="Square721 BT" panose="020B0504020202060204" pitchFamily="34" charset="0"/>
            </a:endParaRPr>
          </a:p>
        </p:txBody>
      </p:sp>
    </p:spTree>
    <p:extLst>
      <p:ext uri="{BB962C8B-B14F-4D97-AF65-F5344CB8AC3E}">
        <p14:creationId xmlns:p14="http://schemas.microsoft.com/office/powerpoint/2010/main" val="25692544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Biografía de San Juan Evangel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11" y="541195"/>
            <a:ext cx="7925980" cy="5754502"/>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58377" name="Rectangle 9"/>
          <p:cNvSpPr>
            <a:spLocks noChangeArrowheads="1"/>
          </p:cNvSpPr>
          <p:nvPr/>
        </p:nvSpPr>
        <p:spPr bwMode="auto">
          <a:xfrm>
            <a:off x="897518" y="2032173"/>
            <a:ext cx="2568696" cy="519641"/>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fontAlgn="base">
              <a:spcBef>
                <a:spcPct val="0"/>
              </a:spcBef>
              <a:spcAft>
                <a:spcPct val="0"/>
              </a:spcAft>
            </a:pPr>
            <a:r>
              <a:rPr lang="es-ES_tradnl" sz="3200" i="1"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Motivación</a:t>
            </a:r>
            <a:r>
              <a:rPr lang="es-ES_tradnl" sz="3200" i="1" dirty="0" smtClean="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s-ES" sz="3200" b="1" i="1"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9711" y="590674"/>
            <a:ext cx="3261271" cy="1050004"/>
          </a:xfrm>
          <a:prstGeom prst="roundRect">
            <a:avLst/>
          </a:prstGeom>
        </p:spPr>
      </p:pic>
      <p:sp>
        <p:nvSpPr>
          <p:cNvPr id="6" name="Rectangle 9"/>
          <p:cNvSpPr>
            <a:spLocks noChangeArrowheads="1"/>
          </p:cNvSpPr>
          <p:nvPr/>
        </p:nvSpPr>
        <p:spPr bwMode="auto">
          <a:xfrm>
            <a:off x="450950" y="3277604"/>
            <a:ext cx="8223502" cy="2378379"/>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fontAlgn="base">
              <a:spcBef>
                <a:spcPct val="0"/>
              </a:spcBef>
              <a:spcAft>
                <a:spcPct val="0"/>
              </a:spcAft>
            </a:pPr>
            <a:r>
              <a:rPr lang="es-ES_tradnl" sz="2800" dirty="0" smtClean="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El </a:t>
            </a:r>
            <a:r>
              <a:rPr lang="es-ES_tradnl" sz="2800"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evangelista Juan escribía pensando en muchos cristianos que, como Tomás, se tambaleaban en sus convicciones y necesitaban ser fortalecidos. </a:t>
            </a:r>
            <a:endParaRPr lang="es-ES_tradnl" sz="2800" dirty="0" smtClean="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pPr>
            <a:r>
              <a:rPr lang="es-PE" sz="2800" dirty="0" smtClean="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Necesitamos </a:t>
            </a:r>
            <a:r>
              <a:rPr lang="es-PE" sz="2800"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que el Señor, como hizo con sus primeros discípulos, nos libere de nuestros miedos y </a:t>
            </a:r>
            <a:r>
              <a:rPr lang="es-PE" sz="2800" dirty="0" smtClean="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nos comunique </a:t>
            </a:r>
            <a:r>
              <a:rPr lang="es-PE" sz="2800"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su Espíritu para poder ser sus testigos.</a:t>
            </a:r>
          </a:p>
          <a:p>
            <a:pPr algn="ctr" fontAlgn="base">
              <a:spcBef>
                <a:spcPct val="0"/>
              </a:spcBef>
              <a:spcAft>
                <a:spcPct val="0"/>
              </a:spcAft>
            </a:pPr>
            <a:endParaRPr lang="es-PE" sz="2800"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pPr>
            <a:endParaRPr lang="es-ES" sz="2800" b="1"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29508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8377"/>
                                        </p:tgtEl>
                                        <p:attrNameLst>
                                          <p:attrName>style.visibility</p:attrName>
                                        </p:attrNameLst>
                                      </p:cBhvr>
                                      <p:to>
                                        <p:strVal val="visible"/>
                                      </p:to>
                                    </p:set>
                                    <p:anim calcmode="lin" valueType="num">
                                      <p:cBhvr>
                                        <p:cTn id="7" dur="1750" fill="hold"/>
                                        <p:tgtEl>
                                          <p:spTgt spid="58377"/>
                                        </p:tgtEl>
                                        <p:attrNameLst>
                                          <p:attrName>ppt_w</p:attrName>
                                        </p:attrNameLst>
                                      </p:cBhvr>
                                      <p:tavLst>
                                        <p:tav tm="0">
                                          <p:val>
                                            <p:strVal val="2/3*#ppt_w"/>
                                          </p:val>
                                        </p:tav>
                                        <p:tav tm="100000">
                                          <p:val>
                                            <p:strVal val="#ppt_w"/>
                                          </p:val>
                                        </p:tav>
                                      </p:tavLst>
                                    </p:anim>
                                    <p:anim calcmode="lin" valueType="num">
                                      <p:cBhvr>
                                        <p:cTn id="8" dur="1750" fill="hold"/>
                                        <p:tgtEl>
                                          <p:spTgt spid="58377"/>
                                        </p:tgtEl>
                                        <p:attrNameLst>
                                          <p:attrName>ppt_h</p:attrName>
                                        </p:attrNameLst>
                                      </p:cBhvr>
                                      <p:tavLst>
                                        <p:tav tm="0">
                                          <p:val>
                                            <p:strVal val="2/3*#ppt_h"/>
                                          </p:val>
                                        </p:tav>
                                        <p:tav tm="100000">
                                          <p:val>
                                            <p:strVal val="#ppt_h"/>
                                          </p:val>
                                        </p:tav>
                                      </p:tavLst>
                                    </p:anim>
                                  </p:childTnLst>
                                </p:cTn>
                              </p:par>
                            </p:childTnLst>
                          </p:cTn>
                        </p:par>
                        <p:par>
                          <p:cTn id="9" fill="hold">
                            <p:stCondLst>
                              <p:cond delay="192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strVal val="2/3*#ppt_w"/>
                                          </p:val>
                                        </p:tav>
                                        <p:tav tm="100000">
                                          <p:val>
                                            <p:strVal val="#ppt_w"/>
                                          </p:val>
                                        </p:tav>
                                      </p:tavLst>
                                    </p:anim>
                                    <p:anim calcmode="lin" valueType="num">
                                      <p:cBhvr>
                                        <p:cTn id="13" dur="17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ombre Religioso De Mediana Edad Rezando Y Meditando En Iglesia Católica  Persona Rogando Perdón Y Bendición a Dios Foto de archivo - Imagen de  catolicismo, lazo: 1995098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76" y="496718"/>
            <a:ext cx="7946435" cy="581902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035550" y="496719"/>
            <a:ext cx="7000892" cy="1077218"/>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ü"/>
              <a:defRPr/>
            </a:pPr>
            <a:r>
              <a:rPr lang="es-PE" sz="3200" i="1" dirty="0">
                <a:solidFill>
                  <a:schemeClr val="accent1">
                    <a:lumMod val="20000"/>
                    <a:lumOff val="80000"/>
                  </a:schemeClr>
                </a:solidFill>
                <a:effectLst>
                  <a:glow rad="101600">
                    <a:srgbClr val="1A0D00"/>
                  </a:glow>
                  <a:outerShdw blurRad="38100" dist="38100" dir="2700000" algn="tl">
                    <a:srgbClr val="000000">
                      <a:alpha val="43137"/>
                    </a:srgbClr>
                  </a:outerShdw>
                </a:effectLst>
                <a:latin typeface="Square721 BT" panose="020B0504020202060204" pitchFamily="34" charset="0"/>
                <a:ea typeface="Adobe Fan Heiti Std B" panose="020B0700000000000000" pitchFamily="34" charset="-128"/>
              </a:rPr>
              <a:t>Tomás refleja las dificultades que tenemos para creer. </a:t>
            </a:r>
            <a:endParaRPr lang="es-ES" sz="3200" i="1" dirty="0">
              <a:solidFill>
                <a:schemeClr val="accent1">
                  <a:lumMod val="20000"/>
                  <a:lumOff val="80000"/>
                </a:schemeClr>
              </a:solidFill>
              <a:effectLst>
                <a:glow rad="101600">
                  <a:srgbClr val="1A0D00"/>
                </a:glow>
                <a:outerShdw blurRad="38100" dist="38100" dir="2700000" algn="tl">
                  <a:srgbClr val="000000">
                    <a:alpha val="43137"/>
                  </a:srgbClr>
                </a:outerShdw>
              </a:effectLst>
              <a:latin typeface="Square721 BT" panose="020B0504020202060204" pitchFamily="34" charset="0"/>
              <a:ea typeface="Adobe Fan Heiti Std B" panose="020B0700000000000000" pitchFamily="34" charset="-128"/>
            </a:endParaRPr>
          </a:p>
        </p:txBody>
      </p:sp>
      <p:sp>
        <p:nvSpPr>
          <p:cNvPr id="7" name="Text Box 3"/>
          <p:cNvSpPr txBox="1">
            <a:spLocks noChangeArrowheads="1"/>
          </p:cNvSpPr>
          <p:nvPr/>
        </p:nvSpPr>
        <p:spPr bwMode="auto">
          <a:xfrm>
            <a:off x="1311072" y="3317896"/>
            <a:ext cx="6635919" cy="1754326"/>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s-PE" sz="3600" spc="50" dirty="0">
                <a:ln w="1143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rPr>
              <a:t>¿Cuáles son las dudas que sueles experimentar en tu proceso de fe? </a:t>
            </a:r>
          </a:p>
        </p:txBody>
      </p:sp>
      <p:sp>
        <p:nvSpPr>
          <p:cNvPr id="5" name="Text Box 3"/>
          <p:cNvSpPr txBox="1">
            <a:spLocks noChangeArrowheads="1"/>
          </p:cNvSpPr>
          <p:nvPr/>
        </p:nvSpPr>
        <p:spPr bwMode="auto">
          <a:xfrm>
            <a:off x="856857" y="5394678"/>
            <a:ext cx="7426543" cy="707886"/>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4000" b="1" dirty="0">
                <a:solidFill>
                  <a:schemeClr val="accent1">
                    <a:lumMod val="20000"/>
                    <a:lumOff val="80000"/>
                  </a:schemeClr>
                </a:solidFill>
                <a:effectLst>
                  <a:glow rad="139700">
                    <a:srgbClr val="000000"/>
                  </a:glow>
                  <a:innerShdw blurRad="63500" dist="50800" dir="13500000">
                    <a:prstClr val="black"/>
                  </a:innerShdw>
                </a:effectLst>
                <a:latin typeface="Square721 BT" panose="020B0504020202060204" pitchFamily="34" charset="0"/>
              </a:rPr>
              <a:t>¿Cómo intentas superarlas?</a:t>
            </a:r>
          </a:p>
        </p:txBody>
      </p:sp>
    </p:spTree>
    <p:extLst>
      <p:ext uri="{BB962C8B-B14F-4D97-AF65-F5344CB8AC3E}">
        <p14:creationId xmlns:p14="http://schemas.microsoft.com/office/powerpoint/2010/main" val="180365346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 fill="hold"/>
                                        <p:tgtEl>
                                          <p:spTgt spid="6"/>
                                        </p:tgtEl>
                                        <p:attrNameLst>
                                          <p:attrName>ppt_x</p:attrName>
                                        </p:attrNameLst>
                                      </p:cBhvr>
                                      <p:tavLst>
                                        <p:tav tm="0">
                                          <p:val>
                                            <p:strVal val="#ppt_x"/>
                                          </p:val>
                                        </p:tav>
                                        <p:tav tm="100000">
                                          <p:val>
                                            <p:strVal val="#ppt_x"/>
                                          </p:val>
                                        </p:tav>
                                      </p:tavLst>
                                    </p:anim>
                                    <p:anim calcmode="lin" valueType="num">
                                      <p:cBhvr additive="base">
                                        <p:cTn id="8" dur="3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27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 fill="hold"/>
                                        <p:tgtEl>
                                          <p:spTgt spid="7"/>
                                        </p:tgtEl>
                                        <p:attrNameLst>
                                          <p:attrName>ppt_x</p:attrName>
                                        </p:attrNameLst>
                                      </p:cBhvr>
                                      <p:tavLst>
                                        <p:tav tm="0">
                                          <p:val>
                                            <p:strVal val="#ppt_x"/>
                                          </p:val>
                                        </p:tav>
                                        <p:tav tm="100000">
                                          <p:val>
                                            <p:strVal val="#ppt_x"/>
                                          </p:val>
                                        </p:tav>
                                      </p:tavLst>
                                    </p:anim>
                                    <p:anim calcmode="lin" valueType="num">
                                      <p:cBhvr additive="base">
                                        <p:cTn id="13" dur="3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6900"/>
                            </p:stCondLst>
                            <p:childTnLst>
                              <p:par>
                                <p:cTn id="15" presetID="2" presetClass="entr" presetSubtype="8" fill="hold" grpId="0" nodeType="afterEffect">
                                  <p:stCondLst>
                                    <p:cond delay="0"/>
                                  </p:stCondLst>
                                  <p:iterate type="wd">
                                    <p:tmPct val="100000"/>
                                  </p:iterate>
                                  <p:childTnLst>
                                    <p:set>
                                      <p:cBhvr>
                                        <p:cTn id="16" dur="1" fill="hold">
                                          <p:stCondLst>
                                            <p:cond delay="0"/>
                                          </p:stCondLst>
                                        </p:cTn>
                                        <p:tgtEl>
                                          <p:spTgt spid="5"/>
                                        </p:tgtEl>
                                        <p:attrNameLst>
                                          <p:attrName>style.visibility</p:attrName>
                                        </p:attrNameLst>
                                      </p:cBhvr>
                                      <p:to>
                                        <p:strVal val="visible"/>
                                      </p:to>
                                    </p:set>
                                    <p:anim calcmode="lin" valueType="num">
                                      <p:cBhvr additive="base">
                                        <p:cTn id="17" dur="300" fill="hold"/>
                                        <p:tgtEl>
                                          <p:spTgt spid="5"/>
                                        </p:tgtEl>
                                        <p:attrNameLst>
                                          <p:attrName>ppt_x</p:attrName>
                                        </p:attrNameLst>
                                      </p:cBhvr>
                                      <p:tavLst>
                                        <p:tav tm="0">
                                          <p:val>
                                            <p:strVal val="0-#ppt_w/2"/>
                                          </p:val>
                                        </p:tav>
                                        <p:tav tm="100000">
                                          <p:val>
                                            <p:strVal val="#ppt_x"/>
                                          </p:val>
                                        </p:tav>
                                      </p:tavLst>
                                    </p:anim>
                                    <p:anim calcmode="lin" valueType="num">
                                      <p:cBhvr additive="base">
                                        <p:cTn id="18" dur="3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Vayan por todo el mundo y prediquen el Evangelio a toda criatura - VEN Y VE  - PAXTV.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8" y="539600"/>
            <a:ext cx="7988966" cy="5741929"/>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707118" y="539601"/>
            <a:ext cx="7747860" cy="954107"/>
          </a:xfrm>
          <a:prstGeom prst="rect">
            <a:avLst/>
          </a:prstGeom>
          <a:noFill/>
        </p:spPr>
        <p:txBody>
          <a:bodyPr wrap="square">
            <a:spAutoFit/>
          </a:bodyPr>
          <a:lstStyle/>
          <a:p>
            <a:pPr algn="r" fontAlgn="base">
              <a:spcBef>
                <a:spcPct val="0"/>
              </a:spcBef>
              <a:spcAft>
                <a:spcPct val="0"/>
              </a:spcAft>
              <a:buFont typeface="Wingdings" panose="05000000000000000000" pitchFamily="2" charset="2"/>
              <a:buChar char="ü"/>
              <a:defRPr/>
            </a:pPr>
            <a:r>
              <a:rPr lang="es-PE"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“…así como el Padre me envió a mí, así YO los envío a ustedes…”.  </a:t>
            </a:r>
            <a:endPar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endParaRPr>
          </a:p>
        </p:txBody>
      </p:sp>
      <p:sp>
        <p:nvSpPr>
          <p:cNvPr id="6" name="7 CuadroTexto"/>
          <p:cNvSpPr txBox="1"/>
          <p:nvPr/>
        </p:nvSpPr>
        <p:spPr>
          <a:xfrm>
            <a:off x="591508" y="3477741"/>
            <a:ext cx="7747860" cy="2677656"/>
          </a:xfrm>
          <a:prstGeom prst="rect">
            <a:avLst/>
          </a:prstGeom>
          <a:noFill/>
        </p:spPr>
        <p:txBody>
          <a:bodyPr wrap="square">
            <a:spAutoFit/>
          </a:bodyPr>
          <a:lstStyle/>
          <a:p>
            <a:pPr algn="ctr" fontAlgn="base">
              <a:spcBef>
                <a:spcPct val="0"/>
              </a:spcBef>
              <a:spcAft>
                <a:spcPct val="0"/>
              </a:spcAft>
              <a:defRPr/>
            </a:pPr>
            <a:r>
              <a:rPr lang="es-PE"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En este sentido, </a:t>
            </a:r>
            <a:r>
              <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¿qué estoy haciendo para vivir y anunciar mi fe, para transmitir </a:t>
            </a:r>
            <a:r>
              <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y </a:t>
            </a:r>
            <a:r>
              <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comunicar lo que creo</a:t>
            </a:r>
            <a:r>
              <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 </a:t>
            </a:r>
            <a:endPar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endParaRPr>
          </a:p>
          <a:p>
            <a:pPr algn="ctr" fontAlgn="base">
              <a:spcBef>
                <a:spcPct val="0"/>
              </a:spcBef>
              <a:spcAft>
                <a:spcPct val="0"/>
              </a:spcAft>
              <a:defRPr/>
            </a:pPr>
            <a:r>
              <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a:t>
            </a:r>
            <a:r>
              <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de qué manera </a:t>
            </a:r>
            <a:r>
              <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estoy </a:t>
            </a:r>
            <a:r>
              <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anunciando el Evangelio y buscando que otros conozcan y sigan al Señor</a:t>
            </a:r>
            <a:r>
              <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rPr>
              <a:t>?</a:t>
            </a:r>
            <a:endPar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Comic Sans MS" panose="030F0702030302020204" pitchFamily="66" charset="0"/>
              <a:cs typeface="Aharoni" pitchFamily="2" charset="-79"/>
            </a:endParaRPr>
          </a:p>
        </p:txBody>
      </p:sp>
    </p:spTree>
    <p:extLst>
      <p:ext uri="{BB962C8B-B14F-4D97-AF65-F5344CB8AC3E}">
        <p14:creationId xmlns:p14="http://schemas.microsoft.com/office/powerpoint/2010/main" val="122528679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ppt_x"/>
                                          </p:val>
                                        </p:tav>
                                        <p:tav tm="100000">
                                          <p:val>
                                            <p:strVal val="#ppt_x"/>
                                          </p:val>
                                        </p:tav>
                                      </p:tavLst>
                                    </p:anim>
                                    <p:anim calcmode="lin" valueType="num">
                                      <p:cBhvr additive="base">
                                        <p:cTn id="8" dur="3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1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 fill="hold"/>
                                        <p:tgtEl>
                                          <p:spTgt spid="6"/>
                                        </p:tgtEl>
                                        <p:attrNameLst>
                                          <p:attrName>ppt_x</p:attrName>
                                        </p:attrNameLst>
                                      </p:cBhvr>
                                      <p:tavLst>
                                        <p:tav tm="0">
                                          <p:val>
                                            <p:strVal val="#ppt_x"/>
                                          </p:val>
                                        </p:tav>
                                        <p:tav tm="100000">
                                          <p:val>
                                            <p:strVal val="#ppt_x"/>
                                          </p:val>
                                        </p:tav>
                                      </p:tavLst>
                                    </p:anim>
                                    <p:anim calcmode="lin" valueType="num">
                                      <p:cBhvr additive="base">
                                        <p:cTn id="13" dur="3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60" y="520789"/>
            <a:ext cx="8059325" cy="5770681"/>
          </a:xfrm>
          <a:prstGeom prst="rect">
            <a:avLst/>
          </a:prstGeom>
          <a:scene3d>
            <a:camera prst="orthographicFront"/>
            <a:lightRig rig="threePt" dir="t"/>
          </a:scene3d>
          <a:sp3d>
            <a:bevelT/>
          </a:sp3d>
        </p:spPr>
      </p:pic>
      <p:sp>
        <p:nvSpPr>
          <p:cNvPr id="8" name="7 CuadroTexto"/>
          <p:cNvSpPr txBox="1"/>
          <p:nvPr/>
        </p:nvSpPr>
        <p:spPr>
          <a:xfrm>
            <a:off x="508996" y="539973"/>
            <a:ext cx="8112490" cy="2062103"/>
          </a:xfrm>
          <a:prstGeom prst="rect">
            <a:avLst/>
          </a:prstGeom>
          <a:noFill/>
        </p:spPr>
        <p:txBody>
          <a:bodyPr wrap="square">
            <a:spAutoFit/>
          </a:bodyPr>
          <a:lstStyle/>
          <a:p>
            <a:pPr marL="457200" indent="-457200" algn="ctr" fontAlgn="base">
              <a:spcBef>
                <a:spcPct val="0"/>
              </a:spcBef>
              <a:spcAft>
                <a:spcPct val="0"/>
              </a:spcAft>
              <a:buFont typeface="Wingdings" panose="05000000000000000000" pitchFamily="2" charset="2"/>
              <a:buChar char="ü"/>
              <a:defRPr/>
            </a:pPr>
            <a:r>
              <a:rPr lang="es-PE" sz="3200" dirty="0" smtClean="0">
                <a:solidFill>
                  <a:schemeClr val="bg1"/>
                </a:solidFill>
                <a:effectLst>
                  <a:glow rad="101600">
                    <a:srgbClr val="480000">
                      <a:alpha val="60000"/>
                    </a:srgbClr>
                  </a:glow>
                  <a:outerShdw blurRad="38100" dist="38100" dir="2700000" algn="tl">
                    <a:srgbClr val="000000"/>
                  </a:outerShdw>
                </a:effectLst>
                <a:latin typeface="Comic Sans MS" panose="030F0702030302020204" pitchFamily="66" charset="0"/>
              </a:rPr>
              <a:t>Mira mis manos y toca mis heridas…</a:t>
            </a:r>
          </a:p>
          <a:p>
            <a:pPr algn="ctr" fontAlgn="base">
              <a:spcBef>
                <a:spcPct val="0"/>
              </a:spcBef>
              <a:spcAft>
                <a:spcPct val="0"/>
              </a:spcAft>
              <a:defRPr/>
            </a:pPr>
            <a:r>
              <a:rPr lang="es-ES" sz="3200" dirty="0">
                <a:solidFill>
                  <a:schemeClr val="bg1"/>
                </a:solidFill>
                <a:effectLst>
                  <a:glow rad="101600">
                    <a:srgbClr val="480000">
                      <a:alpha val="60000"/>
                    </a:srgbClr>
                  </a:glow>
                  <a:outerShdw blurRad="38100" dist="38100" dir="2700000" algn="tl">
                    <a:srgbClr val="000000"/>
                  </a:outerShdw>
                </a:effectLst>
                <a:latin typeface="Comic Sans MS" panose="030F0702030302020204" pitchFamily="66" charset="0"/>
              </a:rPr>
              <a:t>¿Qué te sugiere este gesto en medio de un mundo como el nuestro, en el que las llagas de Jesús siguen frescas</a:t>
            </a:r>
            <a:r>
              <a:rPr lang="es-ES" sz="3200" dirty="0" smtClean="0">
                <a:solidFill>
                  <a:schemeClr val="bg1"/>
                </a:solidFill>
                <a:effectLst>
                  <a:glow rad="101600">
                    <a:srgbClr val="480000">
                      <a:alpha val="60000"/>
                    </a:srgbClr>
                  </a:glow>
                  <a:outerShdw blurRad="38100" dist="38100" dir="2700000" algn="tl">
                    <a:srgbClr val="000000"/>
                  </a:outerShdw>
                </a:effectLst>
                <a:latin typeface="Comic Sans MS" panose="030F0702030302020204" pitchFamily="66" charset="0"/>
              </a:rPr>
              <a:t>?.</a:t>
            </a:r>
            <a:endParaRPr lang="es-ES" sz="3200" dirty="0">
              <a:solidFill>
                <a:schemeClr val="bg1"/>
              </a:solidFill>
              <a:effectLst>
                <a:glow rad="101600">
                  <a:srgbClr val="480000">
                    <a:alpha val="60000"/>
                  </a:srgbClr>
                </a:glow>
                <a:outerShdw blurRad="38100" dist="38100" dir="2700000" algn="tl">
                  <a:srgbClr val="000000"/>
                </a:outerShdw>
              </a:effectLst>
              <a:latin typeface="Comic Sans MS" panose="030F0702030302020204" pitchFamily="66" charset="0"/>
            </a:endParaRPr>
          </a:p>
        </p:txBody>
      </p:sp>
      <p:pic>
        <p:nvPicPr>
          <p:cNvPr id="7" name="Imagen 6"/>
          <p:cNvPicPr>
            <a:picLocks noChangeAspect="1"/>
          </p:cNvPicPr>
          <p:nvPr/>
        </p:nvPicPr>
        <p:blipFill>
          <a:blip r:embed="rId3"/>
          <a:stretch>
            <a:fillRect/>
          </a:stretch>
        </p:blipFill>
        <p:spPr>
          <a:xfrm>
            <a:off x="5869736" y="-5376996"/>
            <a:ext cx="239858" cy="159036"/>
          </a:xfrm>
          <a:prstGeom prst="rect">
            <a:avLst/>
          </a:prstGeom>
          <a:effectLst>
            <a:softEdge rad="317500"/>
          </a:effectLst>
        </p:spPr>
      </p:pic>
    </p:spTree>
    <p:extLst>
      <p:ext uri="{BB962C8B-B14F-4D97-AF65-F5344CB8AC3E}">
        <p14:creationId xmlns:p14="http://schemas.microsoft.com/office/powerpoint/2010/main" val="290221498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1584" y="464784"/>
            <a:ext cx="8180832" cy="5949696"/>
          </a:xfrm>
          <a:prstGeom prst="rect">
            <a:avLst/>
          </a:prstGeom>
        </p:spPr>
      </p:pic>
      <p:sp>
        <p:nvSpPr>
          <p:cNvPr id="8" name="Rectángulo 7"/>
          <p:cNvSpPr/>
          <p:nvPr/>
        </p:nvSpPr>
        <p:spPr>
          <a:xfrm>
            <a:off x="925033" y="628449"/>
            <a:ext cx="7073339" cy="954107"/>
          </a:xfrm>
          <a:prstGeom prst="rect">
            <a:avLst/>
          </a:prstGeom>
        </p:spPr>
        <p:txBody>
          <a:bodyPr wrap="square">
            <a:spAutoFit/>
          </a:bodyPr>
          <a:lstStyle/>
          <a:p>
            <a:pPr algn="r">
              <a:spcAft>
                <a:spcPts val="0"/>
              </a:spcAft>
            </a:pPr>
            <a:r>
              <a:rPr lang="es-ES_tradnl" sz="2800" b="1" dirty="0">
                <a:solidFill>
                  <a:schemeClr val="bg1"/>
                </a:solidFill>
                <a:latin typeface="Arial Narrow" panose="020B0606020202030204" pitchFamily="34" charset="0"/>
                <a:ea typeface="Times New Roman" panose="02020603050405020304" pitchFamily="18" charset="0"/>
                <a:cs typeface="Tahoma" panose="020B0604030504040204" pitchFamily="34" charset="0"/>
              </a:rPr>
              <a:t>Ambientación: </a:t>
            </a:r>
            <a:r>
              <a:rPr lang="es-ES_tradnl" sz="2800" dirty="0">
                <a:solidFill>
                  <a:schemeClr val="bg1"/>
                </a:solidFill>
                <a:latin typeface="Arial Narrow" panose="020B0606020202030204" pitchFamily="34" charset="0"/>
                <a:ea typeface="Times New Roman" panose="02020603050405020304" pitchFamily="18" charset="0"/>
                <a:cs typeface="Tahoma" panose="020B0604030504040204" pitchFamily="34" charset="0"/>
              </a:rPr>
              <a:t>Un cirio, rodeado de flores, imagen del Resucitado, frase: </a:t>
            </a:r>
            <a:r>
              <a:rPr lang="es-ES_tradnl" sz="2800" i="1" dirty="0">
                <a:solidFill>
                  <a:schemeClr val="bg1"/>
                </a:solidFill>
                <a:latin typeface="Arial Narrow" panose="020B0606020202030204" pitchFamily="34" charset="0"/>
                <a:ea typeface="Times New Roman" panose="02020603050405020304" pitchFamily="18" charset="0"/>
                <a:cs typeface="Tahoma" panose="020B0604030504040204" pitchFamily="34" charset="0"/>
              </a:rPr>
              <a:t>“Hemos visto al Señor”</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1" name="Rectángulo 10"/>
          <p:cNvSpPr/>
          <p:nvPr/>
        </p:nvSpPr>
        <p:spPr>
          <a:xfrm>
            <a:off x="1850066" y="5819928"/>
            <a:ext cx="7293934" cy="523220"/>
          </a:xfrm>
          <a:prstGeom prst="rect">
            <a:avLst/>
          </a:prstGeom>
        </p:spPr>
        <p:txBody>
          <a:bodyPr wrap="square">
            <a:spAutoFit/>
          </a:bodyPr>
          <a:lstStyle/>
          <a:p>
            <a:pPr algn="just">
              <a:spcAft>
                <a:spcPts val="0"/>
              </a:spcAft>
            </a:pPr>
            <a:r>
              <a:rPr lang="es-ES_tradnl" sz="2800" b="1" dirty="0" smtClean="0">
                <a:solidFill>
                  <a:schemeClr val="bg1"/>
                </a:solidFill>
                <a:latin typeface="Arial Narrow" panose="020B0606020202030204" pitchFamily="34" charset="0"/>
                <a:ea typeface="Times New Roman" panose="02020603050405020304" pitchFamily="18" charset="0"/>
                <a:cs typeface="Tahoma" panose="020B0604030504040204" pitchFamily="34" charset="0"/>
              </a:rPr>
              <a:t>Cantos </a:t>
            </a:r>
            <a:r>
              <a:rPr lang="es-ES_tradnl" sz="2800" b="1" dirty="0" err="1" smtClean="0">
                <a:solidFill>
                  <a:schemeClr val="bg1"/>
                </a:solidFill>
                <a:latin typeface="Arial Narrow" panose="020B0606020202030204" pitchFamily="34" charset="0"/>
                <a:ea typeface="Times New Roman" panose="02020603050405020304" pitchFamily="18" charset="0"/>
                <a:cs typeface="Tahoma" panose="020B0604030504040204" pitchFamily="34" charset="0"/>
              </a:rPr>
              <a:t>sugueridos</a:t>
            </a:r>
            <a:r>
              <a:rPr lang="es-ES_tradnl" sz="2800" b="1" dirty="0" smtClean="0">
                <a:solidFill>
                  <a:schemeClr val="bg1"/>
                </a:solidFill>
                <a:latin typeface="Arial Narrow" panose="020B0606020202030204" pitchFamily="34" charset="0"/>
                <a:ea typeface="Times New Roman" panose="02020603050405020304" pitchFamily="18" charset="0"/>
                <a:cs typeface="Tahoma" panose="020B0604030504040204" pitchFamily="34" charset="0"/>
              </a:rPr>
              <a:t>: Si vienes conmigo</a:t>
            </a:r>
            <a:endParaRPr lang="en-US" sz="2800" b="1" dirty="0">
              <a:solidFill>
                <a:schemeClr val="bg1"/>
              </a:solidFill>
              <a:effectLst/>
              <a:latin typeface="Times New Roman" panose="02020603050405020304" pitchFamily="18" charset="0"/>
              <a:ea typeface="Times New Roman" panose="02020603050405020304" pitchFamily="18" charset="0"/>
            </a:endParaRPr>
          </a:p>
        </p:txBody>
      </p:sp>
      <p:sp>
        <p:nvSpPr>
          <p:cNvPr id="12" name="Rectángulo 11"/>
          <p:cNvSpPr/>
          <p:nvPr/>
        </p:nvSpPr>
        <p:spPr>
          <a:xfrm>
            <a:off x="5621132" y="2962578"/>
            <a:ext cx="2470244" cy="2000548"/>
          </a:xfrm>
          <a:prstGeom prst="rect">
            <a:avLst/>
          </a:prstGeom>
        </p:spPr>
        <p:txBody>
          <a:bodyPr wrap="square">
            <a:spAutoFit/>
          </a:bodyPr>
          <a:lstStyle/>
          <a:p>
            <a:pPr algn="ctr"/>
            <a:r>
              <a:rPr lang="es-ES_tradnl" sz="4000" b="1" i="1" dirty="0" smtClean="0">
                <a:solidFill>
                  <a:schemeClr val="bg1"/>
                </a:solidFill>
                <a:latin typeface="Arial Narrow" panose="020B0606020202030204" pitchFamily="34" charset="0"/>
                <a:ea typeface="Times New Roman" panose="02020603050405020304" pitchFamily="18" charset="0"/>
                <a:cs typeface="Tahoma" panose="020B0604030504040204" pitchFamily="34" charset="0"/>
              </a:rPr>
              <a:t>“</a:t>
            </a:r>
            <a:r>
              <a:rPr lang="es-ES_tradnl" sz="4400" b="1" i="1" dirty="0">
                <a:solidFill>
                  <a:schemeClr val="bg1"/>
                </a:solidFill>
                <a:latin typeface="Arial Narrow" panose="020B0606020202030204" pitchFamily="34" charset="0"/>
                <a:ea typeface="Times New Roman" panose="02020603050405020304" pitchFamily="18" charset="0"/>
                <a:cs typeface="Tahoma" panose="020B0604030504040204" pitchFamily="34" charset="0"/>
              </a:rPr>
              <a:t>Hemos</a:t>
            </a:r>
            <a:r>
              <a:rPr lang="es-ES_tradnl" sz="4000" b="1" i="1" dirty="0">
                <a:solidFill>
                  <a:schemeClr val="bg1"/>
                </a:solidFill>
                <a:latin typeface="Arial Narrow" panose="020B0606020202030204" pitchFamily="34" charset="0"/>
                <a:ea typeface="Times New Roman" panose="02020603050405020304" pitchFamily="18" charset="0"/>
                <a:cs typeface="Tahoma" panose="020B0604030504040204" pitchFamily="34" charset="0"/>
              </a:rPr>
              <a:t> </a:t>
            </a:r>
            <a:endParaRPr lang="es-ES_tradnl" sz="4000" b="1" i="1" dirty="0" smtClean="0">
              <a:solidFill>
                <a:schemeClr val="bg1"/>
              </a:solidFill>
              <a:latin typeface="Arial Narrow" panose="020B0606020202030204" pitchFamily="34" charset="0"/>
              <a:ea typeface="Times New Roman" panose="02020603050405020304" pitchFamily="18" charset="0"/>
              <a:cs typeface="Tahoma" panose="020B0604030504040204" pitchFamily="34" charset="0"/>
            </a:endParaRPr>
          </a:p>
          <a:p>
            <a:pPr algn="ctr"/>
            <a:r>
              <a:rPr lang="es-ES_tradnl" sz="4000" b="1" i="1" dirty="0" smtClean="0">
                <a:solidFill>
                  <a:schemeClr val="bg1"/>
                </a:solidFill>
                <a:latin typeface="Arial Narrow" panose="020B0606020202030204" pitchFamily="34" charset="0"/>
                <a:ea typeface="Times New Roman" panose="02020603050405020304" pitchFamily="18" charset="0"/>
                <a:cs typeface="Tahoma" panose="020B0604030504040204" pitchFamily="34" charset="0"/>
              </a:rPr>
              <a:t>visto </a:t>
            </a:r>
            <a:r>
              <a:rPr lang="es-ES_tradnl" sz="4000" b="1" i="1" dirty="0">
                <a:solidFill>
                  <a:schemeClr val="bg1"/>
                </a:solidFill>
                <a:latin typeface="Arial Narrow" panose="020B0606020202030204" pitchFamily="34" charset="0"/>
                <a:ea typeface="Times New Roman" panose="02020603050405020304" pitchFamily="18" charset="0"/>
                <a:cs typeface="Tahoma" panose="020B0604030504040204" pitchFamily="34" charset="0"/>
              </a:rPr>
              <a:t>al Señor</a:t>
            </a:r>
            <a:endParaRPr lang="en-US" sz="4000" b="1" dirty="0"/>
          </a:p>
        </p:txBody>
      </p:sp>
    </p:spTree>
    <p:extLst>
      <p:ext uri="{BB962C8B-B14F-4D97-AF65-F5344CB8AC3E}">
        <p14:creationId xmlns:p14="http://schemas.microsoft.com/office/powerpoint/2010/main" val="239567824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fltVal val="0.5"/>
                                          </p:val>
                                        </p:tav>
                                        <p:tav tm="100000">
                                          <p:val>
                                            <p:strVal val="#ppt_x"/>
                                          </p:val>
                                        </p:tav>
                                      </p:tavLst>
                                    </p:anim>
                                    <p:anim calcmode="lin" valueType="num">
                                      <p:cBhvr>
                                        <p:cTn id="15" dur="750" fill="hold"/>
                                        <p:tgtEl>
                                          <p:spTgt spid="12"/>
                                        </p:tgtEl>
                                        <p:attrNameLst>
                                          <p:attrName>ppt_y</p:attrName>
                                        </p:attrNameLst>
                                      </p:cBhvr>
                                      <p:tavLst>
                                        <p:tav tm="0">
                                          <p:val>
                                            <p:fltVal val="0.5"/>
                                          </p:val>
                                        </p:tav>
                                        <p:tav tm="100000">
                                          <p:val>
                                            <p:strVal val="#ppt_y"/>
                                          </p:val>
                                        </p:tav>
                                      </p:tavLst>
                                    </p:anim>
                                  </p:childTnLst>
                                </p:cTn>
                              </p:par>
                            </p:childTnLst>
                          </p:cTn>
                        </p:par>
                        <p:par>
                          <p:cTn id="16" fill="hold">
                            <p:stCondLst>
                              <p:cond delay="2525"/>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7307" y="564406"/>
            <a:ext cx="7821802" cy="5719435"/>
          </a:xfrm>
          <a:prstGeom prst="rect">
            <a:avLst/>
          </a:prstGeom>
        </p:spPr>
      </p:pic>
      <p:pic>
        <p:nvPicPr>
          <p:cNvPr id="10242" name="Picture 2" descr="Homilía 23/4/1017 - Tomás El Incrédulo by MEC Movimiento Evangeli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7306" y="530955"/>
            <a:ext cx="7917923" cy="5752886"/>
          </a:xfrm>
          <a:prstGeom prst="roundRect">
            <a:avLst>
              <a:gd name="adj" fmla="val 0"/>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7835" name="Rectangle 11"/>
          <p:cNvSpPr>
            <a:spLocks noChangeArrowheads="1"/>
          </p:cNvSpPr>
          <p:nvPr/>
        </p:nvSpPr>
        <p:spPr bwMode="auto">
          <a:xfrm>
            <a:off x="409126" y="3369704"/>
            <a:ext cx="8019983" cy="2345356"/>
          </a:xfrm>
          <a:prstGeom prst="rect">
            <a:avLst/>
          </a:prstGeom>
          <a:noFill/>
          <a:ln w="9525">
            <a:noFill/>
            <a:miter lim="800000"/>
            <a:headEnd/>
            <a:tailEnd/>
          </a:ln>
          <a:effectLst/>
        </p:spPr>
        <p:txBody>
          <a:bodyPr/>
          <a:lstStyle/>
          <a:p>
            <a:pPr algn="ctr" fontAlgn="base">
              <a:spcAft>
                <a:spcPct val="0"/>
              </a:spcAft>
            </a:pPr>
            <a:r>
              <a:rPr lang="es-PE" sz="3100" b="1" dirty="0" smtClean="0">
                <a:solidFill>
                  <a:schemeClr val="bg1"/>
                </a:solidFill>
                <a:effectLst>
                  <a:glow rad="101600">
                    <a:schemeClr val="tx1">
                      <a:lumMod val="95000"/>
                      <a:lumOff val="5000"/>
                      <a:alpha val="60000"/>
                    </a:schemeClr>
                  </a:glow>
                </a:effectLst>
                <a:latin typeface="Arial Narrow" panose="020B0606020202030204" pitchFamily="34" charset="0"/>
              </a:rPr>
              <a:t>La </a:t>
            </a:r>
            <a:r>
              <a:rPr lang="es-PE" sz="3100" b="1" dirty="0">
                <a:solidFill>
                  <a:schemeClr val="bg1"/>
                </a:solidFill>
                <a:effectLst>
                  <a:glow rad="101600">
                    <a:schemeClr val="tx1">
                      <a:lumMod val="95000"/>
                      <a:lumOff val="5000"/>
                      <a:alpha val="60000"/>
                    </a:schemeClr>
                  </a:glow>
                </a:effectLst>
                <a:latin typeface="Arial Narrow" panose="020B0606020202030204" pitchFamily="34" charset="0"/>
              </a:rPr>
              <a:t>incredulidad de Tomás da paso a la adoración: “Señor mío y Dios mío”. Son palabras que sólo pueden pronunciarse sinceramente cuando estamos convencidos de que Jesús resucitado nos </a:t>
            </a:r>
            <a:r>
              <a:rPr lang="es-PE" sz="3100" b="1" dirty="0" smtClean="0">
                <a:solidFill>
                  <a:schemeClr val="bg1"/>
                </a:solidFill>
                <a:effectLst>
                  <a:glow rad="101600">
                    <a:schemeClr val="tx1">
                      <a:lumMod val="95000"/>
                      <a:lumOff val="5000"/>
                      <a:alpha val="60000"/>
                    </a:schemeClr>
                  </a:glow>
                </a:effectLst>
                <a:latin typeface="Arial Narrow" panose="020B0606020202030204" pitchFamily="34" charset="0"/>
              </a:rPr>
              <a:t>acompaña.  </a:t>
            </a:r>
            <a:r>
              <a:rPr lang="es-PE" sz="3100" b="1" dirty="0">
                <a:solidFill>
                  <a:schemeClr val="bg1"/>
                </a:solidFill>
                <a:effectLst>
                  <a:glow rad="101600">
                    <a:schemeClr val="tx1">
                      <a:lumMod val="95000"/>
                      <a:lumOff val="5000"/>
                      <a:alpha val="60000"/>
                    </a:schemeClr>
                  </a:glow>
                </a:effectLst>
                <a:latin typeface="Arial Narrow" panose="020B0606020202030204" pitchFamily="34" charset="0"/>
              </a:rPr>
              <a:t>Transformemos en oración todo lo que hemos compartido en este encuentro</a:t>
            </a:r>
            <a:r>
              <a:rPr lang="es-PE" sz="3100" b="1" dirty="0" smtClean="0">
                <a:solidFill>
                  <a:schemeClr val="bg1"/>
                </a:solidFill>
                <a:effectLst>
                  <a:glow rad="101600">
                    <a:schemeClr val="tx1">
                      <a:lumMod val="95000"/>
                      <a:lumOff val="5000"/>
                      <a:alpha val="60000"/>
                    </a:schemeClr>
                  </a:glow>
                </a:effectLst>
                <a:latin typeface="Arial Narrow" panose="020B0606020202030204" pitchFamily="34" charset="0"/>
              </a:rPr>
              <a:t>.</a:t>
            </a:r>
            <a:endParaRPr lang="es-PE" sz="3100" b="1" dirty="0">
              <a:solidFill>
                <a:schemeClr val="bg1"/>
              </a:solidFill>
              <a:effectLst>
                <a:glow rad="101600">
                  <a:schemeClr val="tx1">
                    <a:lumMod val="95000"/>
                    <a:lumOff val="5000"/>
                    <a:alpha val="60000"/>
                  </a:schemeClr>
                </a:glow>
              </a:effectLst>
              <a:latin typeface="Arial Narrow" panose="020B0606020202030204" pitchFamily="34" charset="0"/>
            </a:endParaRPr>
          </a:p>
          <a:p>
            <a:pPr algn="ctr" fontAlgn="base">
              <a:spcAft>
                <a:spcPct val="0"/>
              </a:spcAft>
            </a:pPr>
            <a:endParaRPr lang="es-PE" sz="3100" b="1" dirty="0">
              <a:solidFill>
                <a:schemeClr val="bg1"/>
              </a:solidFill>
              <a:effectLst>
                <a:glow rad="101600">
                  <a:schemeClr val="tx1">
                    <a:lumMod val="95000"/>
                    <a:lumOff val="5000"/>
                    <a:alpha val="60000"/>
                  </a:schemeClr>
                </a:glow>
              </a:effectLst>
              <a:latin typeface="Arial Narrow" panose="020B0606020202030204" pitchFamily="34" charset="0"/>
            </a:endParaRPr>
          </a:p>
        </p:txBody>
      </p:sp>
      <p:sp>
        <p:nvSpPr>
          <p:cNvPr id="10" name="Rectangle 11"/>
          <p:cNvSpPr>
            <a:spLocks noChangeArrowheads="1"/>
          </p:cNvSpPr>
          <p:nvPr/>
        </p:nvSpPr>
        <p:spPr bwMode="auto">
          <a:xfrm>
            <a:off x="5004048" y="1556792"/>
            <a:ext cx="3623242" cy="3384376"/>
          </a:xfrm>
          <a:prstGeom prst="rect">
            <a:avLst/>
          </a:prstGeom>
          <a:noFill/>
          <a:ln w="9525">
            <a:noFill/>
            <a:miter lim="800000"/>
            <a:headEnd/>
            <a:tailEnd/>
          </a:ln>
          <a:effectLst/>
        </p:spPr>
        <p:txBody>
          <a:bodyPr/>
          <a:lstStyle/>
          <a:p>
            <a:pPr fontAlgn="base">
              <a:spcAft>
                <a:spcPct val="0"/>
              </a:spcAft>
            </a:pPr>
            <a:endParaRPr lang="es-PE" sz="2800" b="1" i="1" dirty="0">
              <a:ln w="18415" cmpd="sng">
                <a:solidFill>
                  <a:srgbClr val="FFFF00"/>
                </a:solidFill>
                <a:prstDash val="solid"/>
              </a:ln>
              <a:solidFill>
                <a:srgbClr val="FFFF00"/>
              </a:solidFill>
              <a:effectLst>
                <a:glow rad="63500">
                  <a:srgbClr val="140000"/>
                </a:glow>
                <a:outerShdw blurRad="38100" dist="38100" dir="2700000" algn="tl">
                  <a:srgbClr val="000000">
                    <a:alpha val="43137"/>
                  </a:srgbClr>
                </a:outerShdw>
              </a:effectLst>
              <a:latin typeface="Bodoni MT" pitchFamily="18" charset="0"/>
            </a:endParaRPr>
          </a:p>
        </p:txBody>
      </p:sp>
      <p:pic>
        <p:nvPicPr>
          <p:cNvPr id="2" name="Imagen 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61832" y="530955"/>
            <a:ext cx="3923729" cy="1025837"/>
          </a:xfrm>
          <a:prstGeom prst="roundRect">
            <a:avLst/>
          </a:prstGeom>
        </p:spPr>
      </p:pic>
      <p:sp>
        <p:nvSpPr>
          <p:cNvPr id="8" name="Rectangle 9"/>
          <p:cNvSpPr>
            <a:spLocks noChangeArrowheads="1"/>
          </p:cNvSpPr>
          <p:nvPr/>
        </p:nvSpPr>
        <p:spPr bwMode="auto">
          <a:xfrm>
            <a:off x="607307" y="2200267"/>
            <a:ext cx="2568696" cy="519641"/>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fontAlgn="base">
              <a:spcBef>
                <a:spcPct val="0"/>
              </a:spcBef>
              <a:spcAft>
                <a:spcPct val="0"/>
              </a:spcAft>
            </a:pPr>
            <a:r>
              <a:rPr lang="es-ES_tradnl" sz="3200" i="1"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Motivación</a:t>
            </a:r>
            <a:r>
              <a:rPr lang="es-ES_tradnl" sz="3200" i="1" dirty="0" smtClean="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s-ES" sz="3200" b="1" i="1"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6444278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19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7835"/>
                                        </p:tgtEl>
                                        <p:attrNameLst>
                                          <p:attrName>style.visibility</p:attrName>
                                        </p:attrNameLst>
                                      </p:cBhvr>
                                      <p:to>
                                        <p:strVal val="visible"/>
                                      </p:to>
                                    </p:set>
                                    <p:anim calcmode="lin" valueType="num">
                                      <p:cBhvr>
                                        <p:cTn id="14" dur="1750" fill="hold"/>
                                        <p:tgtEl>
                                          <p:spTgt spid="77835"/>
                                        </p:tgtEl>
                                        <p:attrNameLst>
                                          <p:attrName>ppt_w</p:attrName>
                                        </p:attrNameLst>
                                      </p:cBhvr>
                                      <p:tavLst>
                                        <p:tav tm="0">
                                          <p:val>
                                            <p:fltVal val="0"/>
                                          </p:val>
                                        </p:tav>
                                        <p:tav tm="100000">
                                          <p:val>
                                            <p:strVal val="#ppt_w"/>
                                          </p:val>
                                        </p:tav>
                                      </p:tavLst>
                                    </p:anim>
                                    <p:anim calcmode="lin" valueType="num">
                                      <p:cBhvr>
                                        <p:cTn id="15" dur="1750" fill="hold"/>
                                        <p:tgtEl>
                                          <p:spTgt spid="77835"/>
                                        </p:tgtEl>
                                        <p:attrNameLst>
                                          <p:attrName>ppt_h</p:attrName>
                                        </p:attrNameLst>
                                      </p:cBhvr>
                                      <p:tavLst>
                                        <p:tav tm="0">
                                          <p:val>
                                            <p:fltVal val="0"/>
                                          </p:val>
                                        </p:tav>
                                        <p:tav tm="100000">
                                          <p:val>
                                            <p:strVal val="#ppt_h"/>
                                          </p:val>
                                        </p:tav>
                                      </p:tavLst>
                                    </p:anim>
                                    <p:anim calcmode="lin" valueType="num">
                                      <p:cBhvr>
                                        <p:cTn id="16" dur="1750" fill="hold"/>
                                        <p:tgtEl>
                                          <p:spTgt spid="77835"/>
                                        </p:tgtEl>
                                        <p:attrNameLst>
                                          <p:attrName>ppt_x</p:attrName>
                                        </p:attrNameLst>
                                      </p:cBhvr>
                                      <p:tavLst>
                                        <p:tav tm="0">
                                          <p:val>
                                            <p:fltVal val="0.5"/>
                                          </p:val>
                                        </p:tav>
                                        <p:tav tm="100000">
                                          <p:val>
                                            <p:strVal val="#ppt_x"/>
                                          </p:val>
                                        </p:tav>
                                      </p:tavLst>
                                    </p:anim>
                                    <p:anim calcmode="lin" valueType="num">
                                      <p:cBhvr>
                                        <p:cTn id="17" dur="1750" fill="hold"/>
                                        <p:tgtEl>
                                          <p:spTgt spid="778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352" y="525026"/>
            <a:ext cx="8031296" cy="5807947"/>
          </a:xfrm>
          <a:prstGeom prst="rect">
            <a:avLst/>
          </a:prstGeom>
        </p:spPr>
      </p:pic>
      <p:sp>
        <p:nvSpPr>
          <p:cNvPr id="5" name="4 Rectángulo"/>
          <p:cNvSpPr/>
          <p:nvPr/>
        </p:nvSpPr>
        <p:spPr>
          <a:xfrm>
            <a:off x="531384" y="4920479"/>
            <a:ext cx="8001056" cy="1384995"/>
          </a:xfrm>
          <a:prstGeom prst="rect">
            <a:avLst/>
          </a:prstGeom>
          <a:noFill/>
        </p:spPr>
        <p:txBody>
          <a:bodyPr wrap="square" lIns="91440" tIns="45720" rIns="91440" bIns="45720">
            <a:spAutoFit/>
          </a:bodyPr>
          <a:lstStyle/>
          <a:p>
            <a:pPr algn="ctr" fontAlgn="base">
              <a:spcBef>
                <a:spcPct val="0"/>
              </a:spcBef>
              <a:spcAft>
                <a:spcPct val="0"/>
              </a:spcAft>
            </a:pPr>
            <a:r>
              <a:rPr lang="es-ES_tradnl" sz="2800" b="1" dirty="0">
                <a:solidFill>
                  <a:schemeClr val="bg1"/>
                </a:solidFill>
                <a:effectLst>
                  <a:glow rad="101600">
                    <a:schemeClr val="accent4">
                      <a:satMod val="175000"/>
                      <a:alpha val="40000"/>
                    </a:schemeClr>
                  </a:glow>
                  <a:outerShdw blurRad="50800" dist="38100" algn="l" rotWithShape="0">
                    <a:prstClr val="black"/>
                  </a:outerShdw>
                </a:effectLst>
                <a:latin typeface="Times New Roman" pitchFamily="18" charset="0"/>
              </a:rPr>
              <a:t>Luego de un tiempo de oración personal, compartimos en grupos nuestra </a:t>
            </a:r>
            <a:r>
              <a:rPr lang="es-ES_tradnl" sz="2800" b="1" dirty="0" smtClean="0">
                <a:solidFill>
                  <a:schemeClr val="bg1"/>
                </a:solidFill>
                <a:effectLst>
                  <a:glow rad="101600">
                    <a:schemeClr val="accent4">
                      <a:satMod val="175000"/>
                      <a:alpha val="40000"/>
                    </a:schemeClr>
                  </a:glow>
                  <a:outerShdw blurRad="50800" dist="38100" algn="l" rotWithShape="0">
                    <a:prstClr val="black"/>
                  </a:outerShdw>
                </a:effectLst>
                <a:latin typeface="Times New Roman" pitchFamily="18" charset="0"/>
              </a:rPr>
              <a:t>oración. </a:t>
            </a:r>
            <a:r>
              <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Times New Roman" pitchFamily="18" charset="0"/>
              </a:rPr>
              <a:t>Se puede, también, </a:t>
            </a:r>
            <a:r>
              <a:rPr lang="es-ES" sz="2800" b="1" dirty="0" smtClean="0">
                <a:solidFill>
                  <a:schemeClr val="bg1"/>
                </a:solidFill>
                <a:effectLst>
                  <a:glow rad="101600">
                    <a:schemeClr val="accent4">
                      <a:satMod val="175000"/>
                      <a:alpha val="40000"/>
                    </a:schemeClr>
                  </a:glow>
                  <a:outerShdw blurRad="50800" dist="38100" algn="l" rotWithShape="0">
                    <a:prstClr val="black"/>
                  </a:outerShdw>
                </a:effectLst>
                <a:latin typeface="Times New Roman" pitchFamily="18" charset="0"/>
              </a:rPr>
              <a:t>recitar </a:t>
            </a:r>
            <a:r>
              <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Times New Roman" pitchFamily="18" charset="0"/>
              </a:rPr>
              <a:t>el Salmo 117.</a:t>
            </a:r>
            <a:endParaRPr lang="es-PE" sz="2800" b="1" dirty="0">
              <a:solidFill>
                <a:schemeClr val="bg1"/>
              </a:solidFill>
              <a:effectLst>
                <a:glow rad="101600">
                  <a:schemeClr val="accent4">
                    <a:satMod val="175000"/>
                    <a:alpha val="40000"/>
                  </a:schemeClr>
                </a:glow>
                <a:outerShdw blurRad="50800" dist="38100" algn="l" rotWithShape="0">
                  <a:prstClr val="black"/>
                </a:outerShdw>
              </a:effectLst>
              <a:latin typeface="Times New Roman" pitchFamily="18" charset="0"/>
            </a:endParaRPr>
          </a:p>
        </p:txBody>
      </p:sp>
    </p:spTree>
    <p:extLst>
      <p:ext uri="{BB962C8B-B14F-4D97-AF65-F5344CB8AC3E}">
        <p14:creationId xmlns:p14="http://schemas.microsoft.com/office/powerpoint/2010/main" val="3387724188"/>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48799" y="531625"/>
            <a:ext cx="8069684" cy="5762848"/>
          </a:xfrm>
          <a:prstGeom prst="rect">
            <a:avLst/>
          </a:prstGeom>
          <a:scene3d>
            <a:camera prst="orthographicFront"/>
            <a:lightRig rig="threePt" dir="t"/>
          </a:scene3d>
          <a:sp3d>
            <a:bevelT prst="relaxedInset"/>
          </a:sp3d>
        </p:spPr>
      </p:pic>
      <p:sp>
        <p:nvSpPr>
          <p:cNvPr id="7171" name="Text Box 3"/>
          <p:cNvSpPr txBox="1">
            <a:spLocks noChangeArrowheads="1"/>
          </p:cNvSpPr>
          <p:nvPr/>
        </p:nvSpPr>
        <p:spPr bwMode="auto">
          <a:xfrm>
            <a:off x="2543628" y="568883"/>
            <a:ext cx="3009158" cy="707886"/>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algn="ctr" fontAlgn="base">
              <a:spcBef>
                <a:spcPct val="0"/>
              </a:spcBef>
              <a:spcAft>
                <a:spcPct val="0"/>
              </a:spcAft>
              <a:defRPr/>
            </a:pPr>
            <a:r>
              <a:rPr lang="ca-ES" sz="4000" b="1" i="1" dirty="0">
                <a:solidFill>
                  <a:srgbClr val="FFFF00"/>
                </a:solidFill>
                <a:effectLst>
                  <a:outerShdw blurRad="50800" dist="38100" algn="l" rotWithShape="0">
                    <a:prstClr val="black"/>
                  </a:outerShdw>
                </a:effectLst>
                <a:latin typeface="Comic Sans MS" pitchFamily="66" charset="0"/>
              </a:rPr>
              <a:t> </a:t>
            </a:r>
            <a:r>
              <a:rPr lang="ca-ES" sz="4000" b="1" i="1" dirty="0" err="1">
                <a:solidFill>
                  <a:srgbClr val="FFFF00"/>
                </a:solidFill>
                <a:effectLst>
                  <a:outerShdw blurRad="50800" dist="38100" algn="l" rotWithShape="0">
                    <a:prstClr val="black"/>
                  </a:outerShdw>
                </a:effectLst>
                <a:latin typeface="Comic Sans MS" pitchFamily="66" charset="0"/>
              </a:rPr>
              <a:t>Salmo</a:t>
            </a:r>
            <a:r>
              <a:rPr lang="ca-ES" sz="4000" b="1" i="1" dirty="0">
                <a:solidFill>
                  <a:srgbClr val="FFFF00"/>
                </a:solidFill>
                <a:effectLst>
                  <a:outerShdw blurRad="50800" dist="38100" algn="l" rotWithShape="0">
                    <a:prstClr val="black"/>
                  </a:outerShdw>
                </a:effectLst>
                <a:latin typeface="Comic Sans MS" pitchFamily="66" charset="0"/>
              </a:rPr>
              <a:t> </a:t>
            </a:r>
            <a:r>
              <a:rPr lang="ca-ES" sz="3200" b="1" i="1" dirty="0">
                <a:solidFill>
                  <a:srgbClr val="FFFF00"/>
                </a:solidFill>
                <a:effectLst>
                  <a:outerShdw blurRad="50800" dist="38100" algn="l" rotWithShape="0">
                    <a:prstClr val="black"/>
                  </a:outerShdw>
                </a:effectLst>
                <a:latin typeface="Comic Sans MS" pitchFamily="66" charset="0"/>
              </a:rPr>
              <a:t>117 </a:t>
            </a:r>
            <a:endParaRPr lang="ca-ES" sz="5400" b="1" i="1" dirty="0">
              <a:solidFill>
                <a:srgbClr val="FFFF00"/>
              </a:solidFill>
              <a:effectLst>
                <a:outerShdw blurRad="50800" dist="38100" algn="l" rotWithShape="0">
                  <a:prstClr val="black"/>
                </a:outerShdw>
              </a:effectLst>
              <a:latin typeface="Comic Sans MS" pitchFamily="66" charset="0"/>
            </a:endParaRPr>
          </a:p>
        </p:txBody>
      </p:sp>
      <p:sp>
        <p:nvSpPr>
          <p:cNvPr id="2" name="Rectángulo 1"/>
          <p:cNvSpPr/>
          <p:nvPr/>
        </p:nvSpPr>
        <p:spPr>
          <a:xfrm>
            <a:off x="599410" y="1314027"/>
            <a:ext cx="7831810" cy="2062103"/>
          </a:xfrm>
          <a:prstGeom prst="rect">
            <a:avLst/>
          </a:prstGeom>
        </p:spPr>
        <p:txBody>
          <a:bodyPr wrap="square">
            <a:spAutoFit/>
          </a:bodyPr>
          <a:lstStyle/>
          <a:p>
            <a:pPr algn="ctr" fontAlgn="base">
              <a:spcAft>
                <a:spcPct val="0"/>
              </a:spcAft>
            </a:pPr>
            <a:r>
              <a:rPr lang="es-PE" sz="3200" b="1" dirty="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rPr>
              <a:t> Diga la casa de Israel: eterna es su misericordia. </a:t>
            </a:r>
            <a:r>
              <a:rPr lang="es-PE" sz="3200" b="1" dirty="0" smtClean="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rPr>
              <a:t>Diga la casa de Aarón: </a:t>
            </a:r>
            <a:r>
              <a:rPr lang="es-PE" sz="3200" b="1" dirty="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rPr>
              <a:t>eterna es su misericordia</a:t>
            </a:r>
            <a:r>
              <a:rPr lang="es-PE" sz="3200" b="1" dirty="0" smtClean="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rPr>
              <a:t>. Digan los fieles del Señor: eterna es su misericordia.</a:t>
            </a:r>
            <a:endParaRPr lang="es-PE" sz="3200" b="1" dirty="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endParaRPr>
          </a:p>
        </p:txBody>
      </p:sp>
      <p:sp>
        <p:nvSpPr>
          <p:cNvPr id="7" name="Rectángulo 6"/>
          <p:cNvSpPr/>
          <p:nvPr/>
        </p:nvSpPr>
        <p:spPr>
          <a:xfrm>
            <a:off x="610043" y="4644706"/>
            <a:ext cx="7882420" cy="1200329"/>
          </a:xfrm>
          <a:prstGeom prst="rect">
            <a:avLst/>
          </a:prstGeom>
        </p:spPr>
        <p:txBody>
          <a:bodyPr wrap="square">
            <a:spAutoFit/>
          </a:bodyPr>
          <a:lstStyle/>
          <a:p>
            <a:pPr algn="ctr" fontAlgn="base">
              <a:spcAft>
                <a:spcPct val="0"/>
              </a:spcAft>
            </a:pPr>
            <a:r>
              <a:rPr lang="es-PE" sz="3600" b="1" dirty="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rPr>
              <a:t> </a:t>
            </a:r>
            <a:r>
              <a:rPr lang="es-PE" sz="3600" b="1" dirty="0" smtClean="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rPr>
              <a:t>Den </a:t>
            </a:r>
            <a:r>
              <a:rPr lang="es-PE" sz="3600" b="1" dirty="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rPr>
              <a:t>gracias al Señor porque es </a:t>
            </a:r>
            <a:r>
              <a:rPr lang="es-PE" sz="3600" b="1" dirty="0" smtClean="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rPr>
              <a:t>                                         bueno</a:t>
            </a:r>
            <a:r>
              <a:rPr lang="es-PE" sz="3600" b="1" dirty="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rPr>
              <a:t>, </a:t>
            </a:r>
            <a:r>
              <a:rPr lang="es-PE" sz="3600" b="1" dirty="0" smtClean="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rPr>
              <a:t>porque </a:t>
            </a:r>
            <a:r>
              <a:rPr lang="es-PE" sz="3600" b="1" dirty="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rPr>
              <a:t>es eterna su </a:t>
            </a:r>
            <a:r>
              <a:rPr lang="es-PE" sz="3600" b="1" dirty="0" smtClean="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rPr>
              <a:t>misericordia.</a:t>
            </a:r>
            <a:endParaRPr lang="es-PE" sz="3600" b="1" dirty="0">
              <a:solidFill>
                <a:schemeClr val="bg1"/>
              </a:solidFill>
              <a:effectLst>
                <a:glow rad="114300">
                  <a:schemeClr val="accent4">
                    <a:satMod val="175000"/>
                    <a:alpha val="40000"/>
                  </a:schemeClr>
                </a:glow>
                <a:outerShdw blurRad="50800" dist="38100" algn="l" rotWithShape="0">
                  <a:prstClr val="black"/>
                </a:outerShdw>
              </a:effectLst>
              <a:latin typeface="Bodoni MT" panose="02070603080606020203" pitchFamily="18" charset="0"/>
            </a:endParaRPr>
          </a:p>
        </p:txBody>
      </p:sp>
    </p:spTree>
    <p:extLst>
      <p:ext uri="{BB962C8B-B14F-4D97-AF65-F5344CB8AC3E}">
        <p14:creationId xmlns:p14="http://schemas.microsoft.com/office/powerpoint/2010/main" val="3467934563"/>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 calcmode="lin" valueType="num">
                                      <p:cBhvr>
                                        <p:cTn id="9" dur="1750" fill="hold"/>
                                        <p:tgtEl>
                                          <p:spTgt spid="2"/>
                                        </p:tgtEl>
                                        <p:attrNameLst>
                                          <p:attrName>ppt_x</p:attrName>
                                        </p:attrNameLst>
                                      </p:cBhvr>
                                      <p:tavLst>
                                        <p:tav tm="0">
                                          <p:val>
                                            <p:fltVal val="0.5"/>
                                          </p:val>
                                        </p:tav>
                                        <p:tav tm="100000">
                                          <p:val>
                                            <p:strVal val="#ppt_x"/>
                                          </p:val>
                                        </p:tav>
                                      </p:tavLst>
                                    </p:anim>
                                    <p:anim calcmode="lin" valueType="num">
                                      <p:cBhvr>
                                        <p:cTn id="10" dur="175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75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Orando Imágenes, Fotos y Fondos de pantalla para Descargar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47" y="540614"/>
            <a:ext cx="7955432" cy="575633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Rectángulo 3"/>
          <p:cNvSpPr/>
          <p:nvPr/>
        </p:nvSpPr>
        <p:spPr>
          <a:xfrm>
            <a:off x="500931" y="5096616"/>
            <a:ext cx="8052048" cy="1200329"/>
          </a:xfrm>
          <a:prstGeom prst="rect">
            <a:avLst/>
          </a:prstGeom>
        </p:spPr>
        <p:txBody>
          <a:bodyPr wrap="square">
            <a:spAutoFit/>
          </a:bodyPr>
          <a:lstStyle/>
          <a:p>
            <a:pPr algn="ctr" fontAlgn="base">
              <a:spcAft>
                <a:spcPct val="0"/>
              </a:spcAft>
            </a:pPr>
            <a:r>
              <a:rPr lang="es-PE" sz="3600" b="1" dirty="0">
                <a:solidFill>
                  <a:srgbClr val="FFFF00"/>
                </a:solidFill>
                <a:effectLst>
                  <a:glow rad="114300">
                    <a:schemeClr val="accent4">
                      <a:satMod val="175000"/>
                      <a:alpha val="40000"/>
                    </a:schemeClr>
                  </a:glow>
                  <a:outerShdw blurRad="50800" dist="38100" algn="l" rotWithShape="0">
                    <a:prstClr val="black"/>
                  </a:outerShdw>
                </a:effectLst>
                <a:latin typeface="Bodoni MT" pitchFamily="18" charset="0"/>
              </a:rPr>
              <a:t> </a:t>
            </a:r>
            <a:r>
              <a:rPr lang="es-PE" sz="3600" b="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Den </a:t>
            </a:r>
            <a:r>
              <a:rPr lang="es-PE" sz="3600" b="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gracias al Señor porque es bueno, </a:t>
            </a:r>
            <a:r>
              <a:rPr lang="es-PE" sz="3600" b="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                     porque </a:t>
            </a:r>
            <a:r>
              <a:rPr lang="es-PE" sz="3600" b="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es eterna su misericordia</a:t>
            </a:r>
            <a:r>
              <a:rPr lang="es-PE" sz="3600" b="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a:t>
            </a:r>
            <a:endParaRPr lang="es-PE" sz="3600" b="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endParaRPr>
          </a:p>
        </p:txBody>
      </p:sp>
      <p:sp>
        <p:nvSpPr>
          <p:cNvPr id="10" name="Rectángulo 9"/>
          <p:cNvSpPr/>
          <p:nvPr/>
        </p:nvSpPr>
        <p:spPr>
          <a:xfrm>
            <a:off x="597547" y="529982"/>
            <a:ext cx="5112135" cy="3539430"/>
          </a:xfrm>
          <a:prstGeom prst="rect">
            <a:avLst/>
          </a:prstGeom>
        </p:spPr>
        <p:txBody>
          <a:bodyPr wrap="square">
            <a:spAutoFit/>
          </a:bodyPr>
          <a:lstStyle/>
          <a:p>
            <a:pPr fontAlgn="base">
              <a:spcAft>
                <a:spcPct val="0"/>
              </a:spcAft>
            </a:pPr>
            <a:r>
              <a:rPr lang="es-PE" sz="3200" b="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 Empujaban y empujaban para derribarme, pero el Señor me ayudó; el Señor es mi fuerza y mi energía, él es mi salvación. Escuchen; hay cantos de victoria en </a:t>
            </a:r>
            <a:r>
              <a:rPr lang="es-PE" sz="3200" b="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las tiendas </a:t>
            </a:r>
            <a:r>
              <a:rPr lang="es-PE" sz="3200" b="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de </a:t>
            </a:r>
            <a:r>
              <a:rPr lang="es-PE" sz="3200" b="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los  </a:t>
            </a:r>
            <a:r>
              <a:rPr lang="es-PE" sz="3200" b="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justos</a:t>
            </a:r>
            <a:r>
              <a:rPr lang="es-PE" sz="3200" b="1" dirty="0" smtClean="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rPr>
              <a:t>.</a:t>
            </a:r>
            <a:endParaRPr lang="es-PE" sz="3200" b="1" dirty="0">
              <a:solidFill>
                <a:schemeClr val="bg1"/>
              </a:solidFill>
              <a:effectLst>
                <a:glow rad="114300">
                  <a:schemeClr val="accent4">
                    <a:satMod val="175000"/>
                    <a:alpha val="40000"/>
                  </a:schemeClr>
                </a:glow>
                <a:outerShdw blurRad="50800" dist="38100" algn="l" rotWithShape="0">
                  <a:prstClr val="black"/>
                </a:outerShdw>
              </a:effectLst>
              <a:latin typeface="Bodoni MT" pitchFamily="18" charset="0"/>
            </a:endParaRPr>
          </a:p>
        </p:txBody>
      </p:sp>
    </p:spTree>
    <p:extLst>
      <p:ext uri="{BB962C8B-B14F-4D97-AF65-F5344CB8AC3E}">
        <p14:creationId xmlns:p14="http://schemas.microsoft.com/office/powerpoint/2010/main" val="3124330330"/>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 calcmode="lin" valueType="num">
                                      <p:cBhvr>
                                        <p:cTn id="9" dur="1750" fill="hold"/>
                                        <p:tgtEl>
                                          <p:spTgt spid="10"/>
                                        </p:tgtEl>
                                        <p:attrNameLst>
                                          <p:attrName>ppt_x</p:attrName>
                                        </p:attrNameLst>
                                      </p:cBhvr>
                                      <p:tavLst>
                                        <p:tav tm="0">
                                          <p:val>
                                            <p:fltVal val="0.5"/>
                                          </p:val>
                                        </p:tav>
                                        <p:tav tm="100000">
                                          <p:val>
                                            <p:strVal val="#ppt_x"/>
                                          </p:val>
                                        </p:tav>
                                      </p:tavLst>
                                    </p:anim>
                                    <p:anim calcmode="lin" valueType="num">
                                      <p:cBhvr>
                                        <p:cTn id="10" dur="175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85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fltVal val="0"/>
                                          </p:val>
                                        </p:tav>
                                        <p:tav tm="100000">
                                          <p:val>
                                            <p:strVal val="#ppt_w"/>
                                          </p:val>
                                        </p:tav>
                                      </p:tavLst>
                                    </p:anim>
                                    <p:anim calcmode="lin" valueType="num">
                                      <p:cBhvr>
                                        <p:cTn id="15" dur="1750" fill="hold"/>
                                        <p:tgtEl>
                                          <p:spTgt spid="4"/>
                                        </p:tgtEl>
                                        <p:attrNameLst>
                                          <p:attrName>ppt_h</p:attrName>
                                        </p:attrNameLst>
                                      </p:cBhvr>
                                      <p:tavLst>
                                        <p:tav tm="0">
                                          <p:val>
                                            <p:fltVal val="0"/>
                                          </p:val>
                                        </p:tav>
                                        <p:tav tm="100000">
                                          <p:val>
                                            <p:strVal val="#ppt_h"/>
                                          </p:val>
                                        </p:tav>
                                      </p:tavLst>
                                    </p:anim>
                                    <p:anim calcmode="lin" valueType="num">
                                      <p:cBhvr>
                                        <p:cTn id="16" dur="1750" fill="hold"/>
                                        <p:tgtEl>
                                          <p:spTgt spid="4"/>
                                        </p:tgtEl>
                                        <p:attrNameLst>
                                          <p:attrName>ppt_x</p:attrName>
                                        </p:attrNameLst>
                                      </p:cBhvr>
                                      <p:tavLst>
                                        <p:tav tm="0">
                                          <p:val>
                                            <p:fltVal val="0.5"/>
                                          </p:val>
                                        </p:tav>
                                        <p:tav tm="100000">
                                          <p:val>
                                            <p:strVal val="#ppt_x"/>
                                          </p:val>
                                        </p:tav>
                                      </p:tavLst>
                                    </p:anim>
                                    <p:anim calcmode="lin" valueType="num">
                                      <p:cBhvr>
                                        <p:cTn id="17"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esús, La Piedra Angular by Adrián Murguía: Listen on Audiomac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1509" y="526774"/>
            <a:ext cx="7978263" cy="5764695"/>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3" name="Rectángulo 2"/>
          <p:cNvSpPr/>
          <p:nvPr/>
        </p:nvSpPr>
        <p:spPr>
          <a:xfrm>
            <a:off x="737033" y="481764"/>
            <a:ext cx="7920908" cy="3231654"/>
          </a:xfrm>
          <a:prstGeom prst="rect">
            <a:avLst/>
          </a:prstGeom>
        </p:spPr>
        <p:txBody>
          <a:bodyPr wrap="square">
            <a:spAutoFit/>
          </a:bodyPr>
          <a:lstStyle/>
          <a:p>
            <a:pPr fontAlgn="base">
              <a:spcBef>
                <a:spcPct val="0"/>
              </a:spcBef>
              <a:spcAft>
                <a:spcPct val="0"/>
              </a:spcAft>
              <a:defRPr/>
            </a:pPr>
            <a:r>
              <a:rPr lang="es-PE" sz="3400" b="1" dirty="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La piedra que desecharon los arquitectos es ahora la piedra angular. Es el Señor quien lo ha hecho, ha sido un milagro patente. Éste es el día en que actuó el Señor: </a:t>
            </a:r>
            <a:r>
              <a:rPr lang="es-PE" sz="3400" b="1" dirty="0" smtClean="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sea </a:t>
            </a:r>
            <a:r>
              <a:rPr lang="es-PE" sz="3400" b="1" dirty="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nuestra alegría y </a:t>
            </a:r>
            <a:r>
              <a:rPr lang="es-PE" sz="3400" b="1" dirty="0" smtClean="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                                                         nuestro </a:t>
            </a:r>
            <a:r>
              <a:rPr lang="es-PE" sz="3400" b="1" dirty="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gozo</a:t>
            </a:r>
            <a:r>
              <a:rPr lang="es-PE" sz="3400" b="1" dirty="0" smtClean="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rPr>
              <a:t>.</a:t>
            </a:r>
            <a:endParaRPr lang="ca-ES" sz="3400" b="1" dirty="0">
              <a:solidFill>
                <a:schemeClr val="bg1"/>
              </a:solidFill>
              <a:effectLst>
                <a:glow rad="101600">
                  <a:srgbClr val="261300">
                    <a:alpha val="40000"/>
                  </a:srgbClr>
                </a:glow>
                <a:outerShdw blurRad="50800" dist="38100" algn="l" rotWithShape="0">
                  <a:prstClr val="black"/>
                </a:outerShdw>
              </a:effectLst>
              <a:latin typeface="Bodoni MT" panose="02070603080606020203" pitchFamily="18" charset="0"/>
            </a:endParaRPr>
          </a:p>
        </p:txBody>
      </p:sp>
      <p:sp>
        <p:nvSpPr>
          <p:cNvPr id="4" name="Rectángulo 3"/>
          <p:cNvSpPr/>
          <p:nvPr/>
        </p:nvSpPr>
        <p:spPr>
          <a:xfrm>
            <a:off x="591509" y="4461833"/>
            <a:ext cx="7978263" cy="1754326"/>
          </a:xfrm>
          <a:prstGeom prst="rect">
            <a:avLst/>
          </a:prstGeom>
        </p:spPr>
        <p:txBody>
          <a:bodyPr wrap="square">
            <a:spAutoFit/>
          </a:bodyPr>
          <a:lstStyle/>
          <a:p>
            <a:pPr algn="ctr" fontAlgn="base">
              <a:spcBef>
                <a:spcPct val="0"/>
              </a:spcBef>
              <a:spcAft>
                <a:spcPct val="0"/>
              </a:spcAft>
              <a:defRPr/>
            </a:pPr>
            <a:r>
              <a:rPr lang="es-PE" sz="3600" b="1" i="1" dirty="0" smtClean="0">
                <a:solidFill>
                  <a:srgbClr val="FFFF00"/>
                </a:solidFill>
                <a:effectLst>
                  <a:glow rad="101600">
                    <a:srgbClr val="261300">
                      <a:alpha val="40000"/>
                    </a:srgbClr>
                  </a:glow>
                  <a:outerShdw blurRad="50800" dist="38100" algn="l" rotWithShape="0">
                    <a:prstClr val="black"/>
                  </a:outerShdw>
                </a:effectLst>
                <a:latin typeface="Bodoni MT" panose="02070603080606020203" pitchFamily="18" charset="0"/>
              </a:rPr>
              <a:t>Den </a:t>
            </a:r>
            <a:r>
              <a:rPr lang="es-PE" sz="3600" b="1" i="1" dirty="0">
                <a:solidFill>
                  <a:srgbClr val="FFFF00"/>
                </a:solidFill>
                <a:effectLst>
                  <a:glow rad="101600">
                    <a:srgbClr val="261300">
                      <a:alpha val="40000"/>
                    </a:srgbClr>
                  </a:glow>
                  <a:outerShdw blurRad="50800" dist="38100" algn="l" rotWithShape="0">
                    <a:prstClr val="black"/>
                  </a:outerShdw>
                </a:effectLst>
                <a:latin typeface="Bodoni MT" panose="02070603080606020203" pitchFamily="18" charset="0"/>
              </a:rPr>
              <a:t>gracias al Señor porque es bueno, porque es eterna su misericordia</a:t>
            </a:r>
            <a:r>
              <a:rPr lang="es-PE" sz="3600" b="1" i="1" dirty="0" smtClean="0">
                <a:solidFill>
                  <a:srgbClr val="FFFF00"/>
                </a:solidFill>
                <a:effectLst>
                  <a:glow rad="101600">
                    <a:srgbClr val="261300">
                      <a:alpha val="40000"/>
                    </a:srgbClr>
                  </a:glow>
                  <a:outerShdw blurRad="50800" dist="38100" algn="l" rotWithShape="0">
                    <a:prstClr val="black"/>
                  </a:outerShdw>
                </a:effectLst>
                <a:latin typeface="Bodoni MT" panose="02070603080606020203" pitchFamily="18" charset="0"/>
              </a:rPr>
              <a:t>.</a:t>
            </a:r>
            <a:endParaRPr lang="ca-ES" sz="3600" b="1" i="1" dirty="0">
              <a:solidFill>
                <a:srgbClr val="FFFF00"/>
              </a:solidFill>
              <a:effectLst>
                <a:glow rad="101600">
                  <a:srgbClr val="261300">
                    <a:alpha val="40000"/>
                  </a:srgbClr>
                </a:glow>
                <a:outerShdw blurRad="50800" dist="38100" algn="l" rotWithShape="0">
                  <a:prstClr val="black"/>
                </a:outerShdw>
              </a:effectLst>
              <a:latin typeface="Bodoni MT" panose="02070603080606020203" pitchFamily="18" charset="0"/>
            </a:endParaRPr>
          </a:p>
        </p:txBody>
      </p:sp>
    </p:spTree>
    <p:extLst>
      <p:ext uri="{BB962C8B-B14F-4D97-AF65-F5344CB8AC3E}">
        <p14:creationId xmlns:p14="http://schemas.microsoft.com/office/powerpoint/2010/main" val="1334554850"/>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91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fltVal val="0"/>
                                          </p:val>
                                        </p:tav>
                                        <p:tav tm="100000">
                                          <p:val>
                                            <p:strVal val="#ppt_w"/>
                                          </p:val>
                                        </p:tav>
                                      </p:tavLst>
                                    </p:anim>
                                    <p:anim calcmode="lin" valueType="num">
                                      <p:cBhvr>
                                        <p:cTn id="15" dur="1750" fill="hold"/>
                                        <p:tgtEl>
                                          <p:spTgt spid="4"/>
                                        </p:tgtEl>
                                        <p:attrNameLst>
                                          <p:attrName>ppt_h</p:attrName>
                                        </p:attrNameLst>
                                      </p:cBhvr>
                                      <p:tavLst>
                                        <p:tav tm="0">
                                          <p:val>
                                            <p:fltVal val="0"/>
                                          </p:val>
                                        </p:tav>
                                        <p:tav tm="100000">
                                          <p:val>
                                            <p:strVal val="#ppt_h"/>
                                          </p:val>
                                        </p:tav>
                                      </p:tavLst>
                                    </p:anim>
                                    <p:anim calcmode="lin" valueType="num">
                                      <p:cBhvr>
                                        <p:cTn id="16" dur="1750" fill="hold"/>
                                        <p:tgtEl>
                                          <p:spTgt spid="4"/>
                                        </p:tgtEl>
                                        <p:attrNameLst>
                                          <p:attrName>ppt_x</p:attrName>
                                        </p:attrNameLst>
                                      </p:cBhvr>
                                      <p:tavLst>
                                        <p:tav tm="0">
                                          <p:val>
                                            <p:fltVal val="0.5"/>
                                          </p:val>
                                        </p:tav>
                                        <p:tav tm="100000">
                                          <p:val>
                                            <p:strVal val="#ppt_x"/>
                                          </p:val>
                                        </p:tav>
                                      </p:tavLst>
                                    </p:anim>
                                    <p:anim calcmode="lin" valueType="num">
                                      <p:cBhvr>
                                        <p:cTn id="17"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pinimg.com/564x/18/4d/93/184d939b1b2a0ad3c47047f7f6e15e3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13068" y="517795"/>
            <a:ext cx="7961972" cy="57995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3"/>
          <p:cNvSpPr>
            <a:spLocks noChangeArrowheads="1"/>
          </p:cNvSpPr>
          <p:nvPr/>
        </p:nvSpPr>
        <p:spPr bwMode="auto">
          <a:xfrm>
            <a:off x="674028" y="1620243"/>
            <a:ext cx="8004858" cy="1328071"/>
          </a:xfrm>
          <a:prstGeom prst="rect">
            <a:avLst/>
          </a:prstGeom>
          <a:noFill/>
          <a:ln w="9525">
            <a:noFill/>
            <a:miter lim="800000"/>
            <a:headEnd/>
            <a:tailEnd/>
          </a:ln>
          <a:effectLst/>
        </p:spPr>
        <p:txBody>
          <a:bodyPr/>
          <a:lstStyle/>
          <a:p>
            <a:pPr marL="342900" indent="-342900" fontAlgn="base">
              <a:lnSpc>
                <a:spcPct val="80000"/>
              </a:lnSpc>
              <a:spcBef>
                <a:spcPct val="20000"/>
              </a:spcBef>
              <a:spcAft>
                <a:spcPct val="0"/>
              </a:spcAft>
            </a:pPr>
            <a:r>
              <a:rPr lang="es-PE" sz="2400" b="1" dirty="0" smtClean="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    El </a:t>
            </a:r>
            <a:r>
              <a:rPr lang="es-PE" sz="2400" b="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abandono de los pobres </a:t>
            </a:r>
            <a:r>
              <a:rPr lang="es-PE" sz="2400" b="1" dirty="0" smtClean="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 que </a:t>
            </a:r>
            <a:r>
              <a:rPr lang="es-PE" sz="2400" b="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san Vicente </a:t>
            </a:r>
            <a:r>
              <a:rPr lang="es-PE" sz="2400" b="1" dirty="0" smtClean="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                                         comprueba </a:t>
            </a:r>
            <a:r>
              <a:rPr lang="es-PE" sz="2400" b="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y </a:t>
            </a:r>
            <a:r>
              <a:rPr lang="es-PE" sz="2400" b="1" dirty="0" smtClean="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su </a:t>
            </a:r>
            <a:r>
              <a:rPr lang="es-PE" sz="2400" b="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meditación del Evangelio, le llevan a centrar su fe y su </a:t>
            </a:r>
            <a:r>
              <a:rPr lang="es-PE" sz="2400" b="1" dirty="0" smtClean="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vida </a:t>
            </a:r>
            <a:r>
              <a:rPr lang="es-PE" sz="2400" b="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en Jesucristo. Pero al servir a los pobres, descubre </a:t>
            </a:r>
            <a:r>
              <a:rPr lang="es-PE" sz="2400" b="1" dirty="0" smtClean="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en </a:t>
            </a:r>
            <a:r>
              <a:rPr lang="es-PE" sz="2400" b="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ellos la imagen viviente de Jesucristo: </a:t>
            </a:r>
            <a:endParaRPr lang="es-PE" sz="2400" b="1" dirty="0" smtClean="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fontAlgn="base">
              <a:lnSpc>
                <a:spcPct val="80000"/>
              </a:lnSpc>
              <a:spcBef>
                <a:spcPct val="20000"/>
              </a:spcBef>
              <a:spcAft>
                <a:spcPct val="0"/>
              </a:spcAft>
            </a:pPr>
            <a:endParaRPr lang="es-PE" sz="2400" b="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fontAlgn="base">
              <a:lnSpc>
                <a:spcPct val="80000"/>
              </a:lnSpc>
              <a:spcBef>
                <a:spcPct val="20000"/>
              </a:spcBef>
              <a:spcAft>
                <a:spcPct val="0"/>
              </a:spcAft>
            </a:pPr>
            <a:endParaRPr lang="es-PE" sz="2400" b="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fontAlgn="base">
              <a:lnSpc>
                <a:spcPct val="80000"/>
              </a:lnSpc>
              <a:spcBef>
                <a:spcPct val="20000"/>
              </a:spcBef>
              <a:spcAft>
                <a:spcPct val="0"/>
              </a:spcAft>
            </a:pPr>
            <a:endParaRPr lang="es-PE" sz="2400" b="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fontAlgn="base">
              <a:lnSpc>
                <a:spcPct val="80000"/>
              </a:lnSpc>
              <a:spcBef>
                <a:spcPct val="20000"/>
              </a:spcBef>
              <a:spcAft>
                <a:spcPct val="0"/>
              </a:spcAft>
            </a:pPr>
            <a:endParaRPr lang="es-PE" sz="2400" b="1" i="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fontAlgn="base">
              <a:lnSpc>
                <a:spcPct val="80000"/>
              </a:lnSpc>
              <a:spcBef>
                <a:spcPct val="20000"/>
              </a:spcBef>
              <a:spcAft>
                <a:spcPct val="0"/>
              </a:spcAft>
            </a:pPr>
            <a:endParaRPr lang="es-PE" sz="2400" b="1" i="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fontAlgn="base">
              <a:lnSpc>
                <a:spcPct val="80000"/>
              </a:lnSpc>
              <a:spcBef>
                <a:spcPct val="20000"/>
              </a:spcBef>
              <a:spcAft>
                <a:spcPct val="0"/>
              </a:spcAft>
            </a:pPr>
            <a:endParaRPr lang="es-ES_tradnl" sz="2400" b="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fontAlgn="base">
              <a:lnSpc>
                <a:spcPct val="80000"/>
              </a:lnSpc>
              <a:spcBef>
                <a:spcPct val="20000"/>
              </a:spcBef>
              <a:spcAft>
                <a:spcPct val="0"/>
              </a:spcAft>
            </a:pPr>
            <a:r>
              <a:rPr lang="es-ES_tradnl" sz="2400" b="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rPr>
              <a:t>	</a:t>
            </a:r>
            <a:endParaRPr lang="es-ES" sz="2400" b="1" dirty="0">
              <a:solidFill>
                <a:srgbClr val="FFFFFF"/>
              </a:solidFill>
              <a:effectLst>
                <a:glow rad="88900">
                  <a:schemeClr val="accent4">
                    <a:satMod val="175000"/>
                    <a:alpha val="40000"/>
                  </a:schemeClr>
                </a:glow>
                <a:outerShdw blurRad="50800" dist="38100" algn="l" rotWithShape="0">
                  <a:prstClr val="black"/>
                </a:outerShdw>
              </a:effectLst>
              <a:latin typeface="Arial Narrow" panose="020B0606020202030204" pitchFamily="34" charset="0"/>
            </a:endParaRPr>
          </a:p>
        </p:txBody>
      </p:sp>
      <p:sp>
        <p:nvSpPr>
          <p:cNvPr id="11" name="Rectangle 13"/>
          <p:cNvSpPr>
            <a:spLocks noChangeArrowheads="1"/>
          </p:cNvSpPr>
          <p:nvPr/>
        </p:nvSpPr>
        <p:spPr bwMode="auto">
          <a:xfrm>
            <a:off x="0" y="3714752"/>
            <a:ext cx="8786842" cy="2786082"/>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pPr>
            <a:endParaRPr lang="es-ES" sz="3200" dirty="0">
              <a:solidFill>
                <a:srgbClr val="FFFF00"/>
              </a:solidFill>
              <a:effectLst>
                <a:glow rad="101600">
                  <a:srgbClr val="000000">
                    <a:alpha val="60000"/>
                  </a:srgbClr>
                </a:glow>
              </a:effectLst>
            </a:endParaRPr>
          </a:p>
        </p:txBody>
      </p:sp>
      <p:sp>
        <p:nvSpPr>
          <p:cNvPr id="13" name="Rectangle 13"/>
          <p:cNvSpPr>
            <a:spLocks noChangeArrowheads="1"/>
          </p:cNvSpPr>
          <p:nvPr/>
        </p:nvSpPr>
        <p:spPr bwMode="auto">
          <a:xfrm>
            <a:off x="520755" y="3012509"/>
            <a:ext cx="7745332" cy="2951421"/>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pP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“Otro </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motivo, es que, al servir a los pobres, se sirve </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a </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Jesucristo. Hijas mías, ¡cuánta verdad es esto! Sirven a Jesucristo en la persona de los pobres. </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Y </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esto es tan verdad como que estamos aquí. </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Una </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hermana irá diez veces cada día a ver a los enfermos, y diez veces </a:t>
            </a:r>
            <a:r>
              <a:rPr lang="es-PE" sz="2400" b="1" i="1" dirty="0">
                <a:solidFill>
                  <a:srgbClr val="FFFF66"/>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cada día encontrará en ellos</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a:t>
            </a:r>
            <a:r>
              <a:rPr lang="es-PE" sz="2400" b="1" i="1" dirty="0">
                <a:solidFill>
                  <a:srgbClr val="FFFF66"/>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a Dios</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…Vayan a ver a los pobres condenados a cadena perpetua, </a:t>
            </a:r>
            <a:r>
              <a:rPr lang="es-PE" sz="2400" b="1" i="1" dirty="0">
                <a:solidFill>
                  <a:srgbClr val="FBF0C4"/>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y</a:t>
            </a:r>
            <a:r>
              <a:rPr lang="es-PE" sz="2400" b="1" i="1" dirty="0">
                <a:solidFill>
                  <a:srgbClr val="FFFF66"/>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en ellos encontrarán a Dios</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sirvan a esos niños, y </a:t>
            </a:r>
            <a:r>
              <a:rPr lang="es-PE" sz="2400" b="1" i="1" dirty="0">
                <a:solidFill>
                  <a:srgbClr val="FFFF66"/>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en ellos encontrarán a Dios</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¡Hijas mías, cuán admirable es esto! Van a unas casas muy pobres, pero  </a:t>
            </a:r>
            <a:r>
              <a:rPr lang="es-PE" sz="2400" b="1" i="1" dirty="0">
                <a:solidFill>
                  <a:srgbClr val="FFFF66"/>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allí encontrarán a </a:t>
            </a:r>
            <a:r>
              <a:rPr lang="es-PE" sz="2400" b="1" i="1" dirty="0" smtClean="0">
                <a:solidFill>
                  <a:srgbClr val="FFFF66"/>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Dios</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a:t>
            </a:r>
            <a:r>
              <a:rPr lang="es-PE" sz="2000" i="1" dirty="0" smtClean="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(Vicente  de Paúl XI</a:t>
            </a:r>
            <a:r>
              <a:rPr lang="es-PE" sz="2000"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239)</a:t>
            </a:r>
            <a:endParaRPr lang="es-PE" sz="2400"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algn="ctr" fontAlgn="base">
              <a:lnSpc>
                <a:spcPct val="80000"/>
              </a:lnSpc>
              <a:spcBef>
                <a:spcPct val="20000"/>
              </a:spcBef>
              <a:spcAft>
                <a:spcPct val="0"/>
              </a:spcAft>
            </a:pPr>
            <a:endParaRPr lang="es-PE" sz="2400" b="1" dirty="0" smtClean="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algn="ctr" fontAlgn="base">
              <a:lnSpc>
                <a:spcPct val="80000"/>
              </a:lnSpc>
              <a:spcBef>
                <a:spcPct val="20000"/>
              </a:spcBef>
              <a:spcAft>
                <a:spcPct val="0"/>
              </a:spcAft>
            </a:pPr>
            <a:endParaRPr lang="es-PE" sz="2400" b="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algn="ctr" fontAlgn="base">
              <a:lnSpc>
                <a:spcPct val="80000"/>
              </a:lnSpc>
              <a:spcBef>
                <a:spcPct val="20000"/>
              </a:spcBef>
              <a:spcAft>
                <a:spcPct val="0"/>
              </a:spcAft>
            </a:pPr>
            <a:endParaRPr lang="es-PE" sz="2400" b="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algn="ctr" fontAlgn="base">
              <a:lnSpc>
                <a:spcPct val="80000"/>
              </a:lnSpc>
              <a:spcBef>
                <a:spcPct val="20000"/>
              </a:spcBef>
              <a:spcAft>
                <a:spcPct val="0"/>
              </a:spcAft>
            </a:pPr>
            <a:endParaRPr lang="es-PE" sz="2400" b="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algn="ctr" fontAlgn="base">
              <a:lnSpc>
                <a:spcPct val="80000"/>
              </a:lnSpc>
              <a:spcBef>
                <a:spcPct val="20000"/>
              </a:spcBef>
              <a:spcAft>
                <a:spcPct val="0"/>
              </a:spcAft>
            </a:pPr>
            <a:endParaRPr lang="es-PE" sz="2400" b="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algn="ctr" fontAlgn="base">
              <a:lnSpc>
                <a:spcPct val="80000"/>
              </a:lnSpc>
              <a:spcBef>
                <a:spcPct val="20000"/>
              </a:spcBef>
              <a:spcAft>
                <a:spcPct val="0"/>
              </a:spcAft>
            </a:pPr>
            <a:endPar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algn="ctr" fontAlgn="base">
              <a:lnSpc>
                <a:spcPct val="80000"/>
              </a:lnSpc>
              <a:spcBef>
                <a:spcPct val="20000"/>
              </a:spcBef>
              <a:spcAft>
                <a:spcPct val="0"/>
              </a:spcAft>
            </a:pPr>
            <a:endPar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algn="ctr" fontAlgn="base">
              <a:lnSpc>
                <a:spcPct val="80000"/>
              </a:lnSpc>
              <a:spcBef>
                <a:spcPct val="20000"/>
              </a:spcBef>
              <a:spcAft>
                <a:spcPct val="0"/>
              </a:spcAft>
            </a:pPr>
            <a:endParaRPr lang="es-ES_tradnl" sz="2400" b="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a:p>
            <a:pPr marL="342900" indent="-342900" algn="ctr" fontAlgn="base">
              <a:lnSpc>
                <a:spcPct val="80000"/>
              </a:lnSpc>
              <a:spcBef>
                <a:spcPct val="20000"/>
              </a:spcBef>
              <a:spcAft>
                <a:spcPct val="0"/>
              </a:spcAft>
            </a:pPr>
            <a:r>
              <a:rPr lang="es-ES_tradnl" sz="2400" b="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rPr>
              <a:t>	</a:t>
            </a:r>
            <a:endParaRPr lang="es-ES" sz="2400" b="1" dirty="0">
              <a:solidFill>
                <a:srgbClr val="FFFFFF"/>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1694" y="591365"/>
            <a:ext cx="3553968" cy="889247"/>
          </a:xfrm>
          <a:prstGeom prst="roundRect">
            <a:avLst/>
          </a:prstGeom>
        </p:spPr>
      </p:pic>
      <p:sp>
        <p:nvSpPr>
          <p:cNvPr id="8" name="Rectangle 9"/>
          <p:cNvSpPr>
            <a:spLocks noChangeArrowheads="1"/>
          </p:cNvSpPr>
          <p:nvPr/>
        </p:nvSpPr>
        <p:spPr bwMode="auto">
          <a:xfrm>
            <a:off x="4893370" y="876383"/>
            <a:ext cx="1802295" cy="574302"/>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fontAlgn="base">
              <a:spcBef>
                <a:spcPct val="0"/>
              </a:spcBef>
              <a:spcAft>
                <a:spcPct val="0"/>
              </a:spcAft>
            </a:pPr>
            <a:r>
              <a:rPr lang="es-ES_tradnl" sz="2400" b="1" i="1"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Motivación</a:t>
            </a:r>
            <a:r>
              <a:rPr lang="es-ES_tradnl" sz="2400" b="1" i="1" dirty="0" smtClean="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s-ES" sz="2400" b="1" i="1" dirty="0">
              <a:solidFill>
                <a:schemeClr val="bg1"/>
              </a:solidFill>
              <a:effectLst>
                <a:glow rad="101600">
                  <a:srgbClr val="000000"/>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descr="Obra Social Margarita Naseau"/>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6695665" y="469652"/>
            <a:ext cx="1294755" cy="162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32024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8">
                                            <p:txEl>
                                              <p:pRg st="0" end="0"/>
                                            </p:txEl>
                                          </p:spTgt>
                                        </p:tgtEl>
                                        <p:attrNameLst>
                                          <p:attrName>ppt_w</p:attrName>
                                        </p:attrNameLst>
                                      </p:cBhvr>
                                    </p:anim>
                                    <p:anim by="(#ppt_w*0.50)" calcmode="lin" valueType="num">
                                      <p:cBhvr>
                                        <p:cTn id="8" dur="500" decel="50000" autoRev="1" fill="hold">
                                          <p:stCondLst>
                                            <p:cond delay="0"/>
                                          </p:stCondLst>
                                        </p:cTn>
                                        <p:tgtEl>
                                          <p:spTgt spid="8">
                                            <p:txEl>
                                              <p:pRg st="0" end="0"/>
                                            </p:txEl>
                                          </p:spTgt>
                                        </p:tgtEl>
                                        <p:attrNameLst>
                                          <p:attrName>ppt_x</p:attrName>
                                        </p:attrNameLst>
                                      </p:cBhvr>
                                    </p:anim>
                                    <p:anim from="(-#ppt_h/2)" to="(#ppt_y)" calcmode="lin" valueType="num">
                                      <p:cBhvr>
                                        <p:cTn id="9" dur="1000" fill="hold">
                                          <p:stCondLst>
                                            <p:cond delay="0"/>
                                          </p:stCondLst>
                                        </p:cTn>
                                        <p:tgtEl>
                                          <p:spTgt spid="8">
                                            <p:txEl>
                                              <p:pRg st="0" end="0"/>
                                            </p:txEl>
                                          </p:spTgt>
                                        </p:tgtEl>
                                        <p:attrNameLst>
                                          <p:attrName>ppt_y</p:attrName>
                                        </p:attrNameLst>
                                      </p:cBhvr>
                                    </p:anim>
                                    <p:animRot by="21600000">
                                      <p:cBhvr>
                                        <p:cTn id="10" dur="1000" fill="hold">
                                          <p:stCondLst>
                                            <p:cond delay="0"/>
                                          </p:stCondLst>
                                        </p:cTn>
                                        <p:tgtEl>
                                          <p:spTgt spid="8">
                                            <p:txEl>
                                              <p:pRg st="0" end="0"/>
                                            </p:txEl>
                                          </p:spTgt>
                                        </p:tgtEl>
                                        <p:attrNameLst>
                                          <p:attrName>r</p:attrName>
                                        </p:attrNameLst>
                                      </p:cBhvr>
                                    </p:animRo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10">
                                            <p:txEl>
                                              <p:pRg st="0" end="0"/>
                                            </p:txEl>
                                          </p:spTgt>
                                        </p:tgtEl>
                                        <p:attrNameLst>
                                          <p:attrName>ppt_w</p:attrName>
                                        </p:attrNameLst>
                                      </p:cBhvr>
                                    </p:anim>
                                    <p:anim by="(#ppt_w*0.50)" calcmode="lin" valueType="num">
                                      <p:cBhvr>
                                        <p:cTn id="15" dur="500" decel="50000" autoRev="1" fill="hold">
                                          <p:stCondLst>
                                            <p:cond delay="0"/>
                                          </p:stCondLst>
                                        </p:cTn>
                                        <p:tgtEl>
                                          <p:spTgt spid="10">
                                            <p:txEl>
                                              <p:pRg st="0" end="0"/>
                                            </p:txEl>
                                          </p:spTgt>
                                        </p:tgtEl>
                                        <p:attrNameLst>
                                          <p:attrName>ppt_x</p:attrName>
                                        </p:attrNameLst>
                                      </p:cBhvr>
                                    </p:anim>
                                    <p:anim from="(-#ppt_h/2)" to="(#ppt_y)" calcmode="lin" valueType="num">
                                      <p:cBhvr>
                                        <p:cTn id="16" dur="1000" fill="hold">
                                          <p:stCondLst>
                                            <p:cond delay="0"/>
                                          </p:stCondLst>
                                        </p:cTn>
                                        <p:tgtEl>
                                          <p:spTgt spid="10">
                                            <p:txEl>
                                              <p:pRg st="0" end="0"/>
                                            </p:txEl>
                                          </p:spTgt>
                                        </p:tgtEl>
                                        <p:attrNameLst>
                                          <p:attrName>ppt_y</p:attrName>
                                        </p:attrNameLst>
                                      </p:cBhvr>
                                    </p:anim>
                                    <p:animRot by="21600000">
                                      <p:cBhvr>
                                        <p:cTn id="17" dur="1000" fill="hold">
                                          <p:stCondLst>
                                            <p:cond delay="0"/>
                                          </p:stCondLst>
                                        </p:cTn>
                                        <p:tgtEl>
                                          <p:spTgt spid="10">
                                            <p:txEl>
                                              <p:pRg st="0" end="0"/>
                                            </p:txEl>
                                          </p:spTgt>
                                        </p:tgtEl>
                                        <p:attrNameLst>
                                          <p:attrName>r</p:attrName>
                                        </p:attrNameLst>
                                      </p:cBhvr>
                                    </p:animRot>
                                  </p:childTnLst>
                                </p:cTn>
                              </p:par>
                              <p:par>
                                <p:cTn id="18" presetID="56" presetClass="entr" presetSubtype="0" fill="hold" grpId="0" nodeType="withEffect">
                                  <p:stCondLst>
                                    <p:cond delay="0"/>
                                  </p:stCondLst>
                                  <p:iterate type="lt">
                                    <p:tmPct val="10000"/>
                                  </p:iterate>
                                  <p:childTnLst>
                                    <p:set>
                                      <p:cBhvr>
                                        <p:cTn id="19" dur="1" fill="hold">
                                          <p:stCondLst>
                                            <p:cond delay="0"/>
                                          </p:stCondLst>
                                        </p:cTn>
                                        <p:tgtEl>
                                          <p:spTgt spid="10">
                                            <p:txEl>
                                              <p:pRg st="7" end="7"/>
                                            </p:txEl>
                                          </p:spTgt>
                                        </p:tgtEl>
                                        <p:attrNameLst>
                                          <p:attrName>style.visibility</p:attrName>
                                        </p:attrNameLst>
                                      </p:cBhvr>
                                      <p:to>
                                        <p:strVal val="visible"/>
                                      </p:to>
                                    </p:set>
                                    <p:anim by="(-#ppt_w*2)" calcmode="lin" valueType="num">
                                      <p:cBhvr rctx="PPT">
                                        <p:cTn id="20" dur="500" autoRev="1" fill="hold">
                                          <p:stCondLst>
                                            <p:cond delay="0"/>
                                          </p:stCondLst>
                                        </p:cTn>
                                        <p:tgtEl>
                                          <p:spTgt spid="10">
                                            <p:txEl>
                                              <p:pRg st="7" end="7"/>
                                            </p:txEl>
                                          </p:spTgt>
                                        </p:tgtEl>
                                        <p:attrNameLst>
                                          <p:attrName>ppt_w</p:attrName>
                                        </p:attrNameLst>
                                      </p:cBhvr>
                                    </p:anim>
                                    <p:anim by="(#ppt_w*0.50)" calcmode="lin" valueType="num">
                                      <p:cBhvr>
                                        <p:cTn id="21" dur="500" decel="50000" autoRev="1" fill="hold">
                                          <p:stCondLst>
                                            <p:cond delay="0"/>
                                          </p:stCondLst>
                                        </p:cTn>
                                        <p:tgtEl>
                                          <p:spTgt spid="10">
                                            <p:txEl>
                                              <p:pRg st="7" end="7"/>
                                            </p:txEl>
                                          </p:spTgt>
                                        </p:tgtEl>
                                        <p:attrNameLst>
                                          <p:attrName>ppt_x</p:attrName>
                                        </p:attrNameLst>
                                      </p:cBhvr>
                                    </p:anim>
                                    <p:anim from="(-#ppt_h/2)" to="(#ppt_y)" calcmode="lin" valueType="num">
                                      <p:cBhvr>
                                        <p:cTn id="22" dur="1000" fill="hold">
                                          <p:stCondLst>
                                            <p:cond delay="0"/>
                                          </p:stCondLst>
                                        </p:cTn>
                                        <p:tgtEl>
                                          <p:spTgt spid="10">
                                            <p:txEl>
                                              <p:pRg st="7" end="7"/>
                                            </p:txEl>
                                          </p:spTgt>
                                        </p:tgtEl>
                                        <p:attrNameLst>
                                          <p:attrName>ppt_y</p:attrName>
                                        </p:attrNameLst>
                                      </p:cBhvr>
                                    </p:anim>
                                    <p:animRot by="21600000">
                                      <p:cBhvr>
                                        <p:cTn id="23" dur="1000" fill="hold">
                                          <p:stCondLst>
                                            <p:cond delay="0"/>
                                          </p:stCondLst>
                                        </p:cTn>
                                        <p:tgtEl>
                                          <p:spTgt spid="10">
                                            <p:txEl>
                                              <p:pRg st="7" end="7"/>
                                            </p:txEl>
                                          </p:spTgt>
                                        </p:tgtEl>
                                        <p:attrNameLst>
                                          <p:attrName>r</p:attrName>
                                        </p:attrNameLst>
                                      </p:cBhvr>
                                    </p:animRot>
                                  </p:childTnLst>
                                </p:cTn>
                              </p:par>
                            </p:childTnLst>
                          </p:cTn>
                        </p:par>
                        <p:par>
                          <p:cTn id="24" fill="hold">
                            <p:stCondLst>
                              <p:cond delay="20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3">
                                            <p:txEl>
                                              <p:pRg st="0" end="0"/>
                                            </p:txEl>
                                          </p:spTgt>
                                        </p:tgtEl>
                                        <p:attrNameLst>
                                          <p:attrName>style.visibility</p:attrName>
                                        </p:attrNameLst>
                                      </p:cBhvr>
                                      <p:to>
                                        <p:strVal val="visible"/>
                                      </p:to>
                                    </p:set>
                                    <p:anim by="(-#ppt_w*2)" calcmode="lin" valueType="num">
                                      <p:cBhvr rctx="PPT">
                                        <p:cTn id="27" dur="500" autoRev="1" fill="hold">
                                          <p:stCondLst>
                                            <p:cond delay="0"/>
                                          </p:stCondLst>
                                        </p:cTn>
                                        <p:tgtEl>
                                          <p:spTgt spid="13">
                                            <p:txEl>
                                              <p:pRg st="0" end="0"/>
                                            </p:txEl>
                                          </p:spTgt>
                                        </p:tgtEl>
                                        <p:attrNameLst>
                                          <p:attrName>ppt_w</p:attrName>
                                        </p:attrNameLst>
                                      </p:cBhvr>
                                    </p:anim>
                                    <p:anim by="(#ppt_w*0.50)" calcmode="lin" valueType="num">
                                      <p:cBhvr>
                                        <p:cTn id="28" dur="500" decel="50000" autoRev="1" fill="hold">
                                          <p:stCondLst>
                                            <p:cond delay="0"/>
                                          </p:stCondLst>
                                        </p:cTn>
                                        <p:tgtEl>
                                          <p:spTgt spid="13">
                                            <p:txEl>
                                              <p:pRg st="0" end="0"/>
                                            </p:txEl>
                                          </p:spTgt>
                                        </p:tgtEl>
                                        <p:attrNameLst>
                                          <p:attrName>ppt_x</p:attrName>
                                        </p:attrNameLst>
                                      </p:cBhvr>
                                    </p:anim>
                                    <p:anim from="(-#ppt_h/2)" to="(#ppt_y)" calcmode="lin" valueType="num">
                                      <p:cBhvr>
                                        <p:cTn id="29" dur="1000" fill="hold">
                                          <p:stCondLst>
                                            <p:cond delay="0"/>
                                          </p:stCondLst>
                                        </p:cTn>
                                        <p:tgtEl>
                                          <p:spTgt spid="13">
                                            <p:txEl>
                                              <p:pRg st="0" end="0"/>
                                            </p:txEl>
                                          </p:spTgt>
                                        </p:tgtEl>
                                        <p:attrNameLst>
                                          <p:attrName>ppt_y</p:attrName>
                                        </p:attrNameLst>
                                      </p:cBhvr>
                                    </p:anim>
                                    <p:animRot by="21600000">
                                      <p:cBhvr>
                                        <p:cTn id="30" dur="1000" fill="hold">
                                          <p:stCondLst>
                                            <p:cond delay="0"/>
                                          </p:stCondLst>
                                        </p:cTn>
                                        <p:tgtEl>
                                          <p:spTgt spid="13">
                                            <p:txEl>
                                              <p:pRg st="0" end="0"/>
                                            </p:txEl>
                                          </p:spTgt>
                                        </p:tgtEl>
                                        <p:attrNameLst>
                                          <p:attrName>r</p:attrName>
                                        </p:attrNameLst>
                                      </p:cBhvr>
                                    </p:animRot>
                                  </p:childTnLst>
                                </p:cTn>
                              </p:par>
                              <p:par>
                                <p:cTn id="31" presetID="56" presetClass="entr" presetSubtype="0" fill="hold" grpId="0" nodeType="withEffect">
                                  <p:stCondLst>
                                    <p:cond delay="0"/>
                                  </p:stCondLst>
                                  <p:iterate type="lt">
                                    <p:tmPct val="10000"/>
                                  </p:iterate>
                                  <p:childTnLst>
                                    <p:set>
                                      <p:cBhvr>
                                        <p:cTn id="32" dur="1" fill="hold">
                                          <p:stCondLst>
                                            <p:cond delay="0"/>
                                          </p:stCondLst>
                                        </p:cTn>
                                        <p:tgtEl>
                                          <p:spTgt spid="13">
                                            <p:txEl>
                                              <p:pRg st="9" end="9"/>
                                            </p:txEl>
                                          </p:spTgt>
                                        </p:tgtEl>
                                        <p:attrNameLst>
                                          <p:attrName>style.visibility</p:attrName>
                                        </p:attrNameLst>
                                      </p:cBhvr>
                                      <p:to>
                                        <p:strVal val="visible"/>
                                      </p:to>
                                    </p:set>
                                    <p:anim by="(-#ppt_w*2)" calcmode="lin" valueType="num">
                                      <p:cBhvr rctx="PPT">
                                        <p:cTn id="33" dur="500" autoRev="1" fill="hold">
                                          <p:stCondLst>
                                            <p:cond delay="0"/>
                                          </p:stCondLst>
                                        </p:cTn>
                                        <p:tgtEl>
                                          <p:spTgt spid="13">
                                            <p:txEl>
                                              <p:pRg st="9" end="9"/>
                                            </p:txEl>
                                          </p:spTgt>
                                        </p:tgtEl>
                                        <p:attrNameLst>
                                          <p:attrName>ppt_w</p:attrName>
                                        </p:attrNameLst>
                                      </p:cBhvr>
                                    </p:anim>
                                    <p:anim by="(#ppt_w*0.50)" calcmode="lin" valueType="num">
                                      <p:cBhvr>
                                        <p:cTn id="34" dur="500" decel="50000" autoRev="1" fill="hold">
                                          <p:stCondLst>
                                            <p:cond delay="0"/>
                                          </p:stCondLst>
                                        </p:cTn>
                                        <p:tgtEl>
                                          <p:spTgt spid="13">
                                            <p:txEl>
                                              <p:pRg st="9" end="9"/>
                                            </p:txEl>
                                          </p:spTgt>
                                        </p:tgtEl>
                                        <p:attrNameLst>
                                          <p:attrName>ppt_x</p:attrName>
                                        </p:attrNameLst>
                                      </p:cBhvr>
                                    </p:anim>
                                    <p:anim from="(-#ppt_h/2)" to="(#ppt_y)" calcmode="lin" valueType="num">
                                      <p:cBhvr>
                                        <p:cTn id="35" dur="1000" fill="hold">
                                          <p:stCondLst>
                                            <p:cond delay="0"/>
                                          </p:stCondLst>
                                        </p:cTn>
                                        <p:tgtEl>
                                          <p:spTgt spid="13">
                                            <p:txEl>
                                              <p:pRg st="9" end="9"/>
                                            </p:txEl>
                                          </p:spTgt>
                                        </p:tgtEl>
                                        <p:attrNameLst>
                                          <p:attrName>ppt_y</p:attrName>
                                        </p:attrNameLst>
                                      </p:cBhvr>
                                    </p:anim>
                                    <p:animRot by="21600000">
                                      <p:cBhvr>
                                        <p:cTn id="36" dur="1000" fill="hold">
                                          <p:stCondLst>
                                            <p:cond delay="0"/>
                                          </p:stCondLst>
                                        </p:cTn>
                                        <p:tgtEl>
                                          <p:spTgt spid="13">
                                            <p:txEl>
                                              <p:pRg st="9" end="9"/>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3" grpId="0" build="allAtOnce"/>
      <p:bldP spid="8"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cisión De Tiempo Para Una Carrera Con Un Hombre De Negocios En Una Cruz  De Caminos Y Carreteras Firman Con Flechas Mostrando Una Bifurcación En El  Camino Que Representa El Concepto D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2714" y="526731"/>
            <a:ext cx="7955399" cy="581443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Rectangle 8"/>
          <p:cNvSpPr txBox="1">
            <a:spLocks noChangeArrowheads="1"/>
          </p:cNvSpPr>
          <p:nvPr/>
        </p:nvSpPr>
        <p:spPr bwMode="auto">
          <a:xfrm>
            <a:off x="1055950" y="536671"/>
            <a:ext cx="6889593" cy="655195"/>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457200" indent="-457200" algn="ctr" fontAlgn="base">
              <a:spcBef>
                <a:spcPct val="20000"/>
              </a:spcBef>
              <a:spcAft>
                <a:spcPct val="0"/>
              </a:spcAft>
              <a:buFont typeface="Wingdings" panose="05000000000000000000" pitchFamily="2" charset="2"/>
              <a:buChar char="Ø"/>
            </a:pPr>
            <a:r>
              <a:rPr lang="es-PE" sz="4000" b="1" kern="0" dirty="0">
                <a:solidFill>
                  <a:srgbClr val="FFFF00"/>
                </a:solidFill>
                <a:effectLst>
                  <a:glow rad="101600">
                    <a:srgbClr val="000000">
                      <a:satMod val="175000"/>
                      <a:alpha val="40000"/>
                    </a:srgbClr>
                  </a:glow>
                  <a:outerShdw blurRad="38100" dist="38100" dir="2700000" algn="tl">
                    <a:srgbClr val="000000">
                      <a:alpha val="43137"/>
                    </a:srgbClr>
                  </a:outerShdw>
                </a:effectLst>
                <a:latin typeface="Adobe Gothic Std B" pitchFamily="34" charset="-128"/>
                <a:ea typeface="Adobe Gothic Std B" pitchFamily="34" charset="-128"/>
              </a:rPr>
              <a:t>Compromiso personal:</a:t>
            </a:r>
            <a:endParaRPr lang="es-ES" sz="4000" b="1" kern="0" dirty="0">
              <a:solidFill>
                <a:srgbClr val="FFFF00"/>
              </a:solidFill>
              <a:effectLst>
                <a:glow rad="101600">
                  <a:srgbClr val="000000">
                    <a:satMod val="175000"/>
                    <a:alpha val="40000"/>
                  </a:srgbClr>
                </a:glow>
                <a:outerShdw blurRad="38100" dist="38100" dir="2700000" algn="tl">
                  <a:srgbClr val="000000">
                    <a:alpha val="43137"/>
                  </a:srgbClr>
                </a:outerShdw>
              </a:effectLst>
              <a:latin typeface="Adobe Gothic Std B" pitchFamily="34" charset="-128"/>
              <a:ea typeface="Adobe Gothic Std B" pitchFamily="34" charset="-128"/>
            </a:endParaRPr>
          </a:p>
        </p:txBody>
      </p:sp>
      <p:sp>
        <p:nvSpPr>
          <p:cNvPr id="5" name="Rectangle 8"/>
          <p:cNvSpPr txBox="1">
            <a:spLocks noChangeArrowheads="1"/>
          </p:cNvSpPr>
          <p:nvPr/>
        </p:nvSpPr>
        <p:spPr bwMode="auto">
          <a:xfrm>
            <a:off x="423382" y="4277117"/>
            <a:ext cx="8154731" cy="1932298"/>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algn="ctr" fontAlgn="base">
              <a:spcAft>
                <a:spcPct val="0"/>
              </a:spcAft>
            </a:pPr>
            <a:r>
              <a:rPr lang="es-PE" sz="3000" b="1" i="1" kern="0" dirty="0">
                <a:ln w="6600">
                  <a:solidFill>
                    <a:schemeClr val="accent6">
                      <a:lumMod val="50000"/>
                    </a:schemeClr>
                  </a:solidFill>
                  <a:prstDash val="solid"/>
                </a:ln>
                <a:solidFill>
                  <a:srgbClr val="FFFFFF"/>
                </a:solidFill>
                <a:effectLst>
                  <a:glow rad="228600">
                    <a:schemeClr val="accent4">
                      <a:satMod val="175000"/>
                      <a:alpha val="40000"/>
                    </a:schemeClr>
                  </a:glow>
                  <a:outerShdw dist="38100" dir="2700000" algn="tl" rotWithShape="0">
                    <a:schemeClr val="accent2"/>
                  </a:outerShdw>
                </a:effectLst>
                <a:latin typeface="Clarendon BT" panose="02040704040505020204" pitchFamily="18" charset="0"/>
                <a:cs typeface="Aharoni" pitchFamily="2" charset="-79"/>
              </a:rPr>
              <a:t>¿Qué cambios particulares y comunitarios nos invita a realizar el texto de hoy para que nuestro testimonio del </a:t>
            </a:r>
            <a:r>
              <a:rPr lang="es-PE" sz="3000" b="1" i="1" kern="0" dirty="0" smtClean="0">
                <a:ln w="6600">
                  <a:solidFill>
                    <a:schemeClr val="accent6">
                      <a:lumMod val="50000"/>
                    </a:schemeClr>
                  </a:solidFill>
                  <a:prstDash val="solid"/>
                </a:ln>
                <a:solidFill>
                  <a:srgbClr val="FFFFFF"/>
                </a:solidFill>
                <a:effectLst>
                  <a:glow rad="228600">
                    <a:schemeClr val="accent4">
                      <a:satMod val="175000"/>
                      <a:alpha val="40000"/>
                    </a:schemeClr>
                  </a:glow>
                  <a:outerShdw dist="38100" dir="2700000" algn="tl" rotWithShape="0">
                    <a:schemeClr val="accent2"/>
                  </a:outerShdw>
                </a:effectLst>
                <a:latin typeface="Clarendon BT" panose="02040704040505020204" pitchFamily="18" charset="0"/>
                <a:cs typeface="Aharoni" pitchFamily="2" charset="-79"/>
              </a:rPr>
              <a:t>Resucitado sea </a:t>
            </a:r>
            <a:r>
              <a:rPr lang="es-PE" sz="3000" b="1" i="1" kern="0" dirty="0">
                <a:ln w="6600">
                  <a:solidFill>
                    <a:schemeClr val="accent6">
                      <a:lumMod val="50000"/>
                    </a:schemeClr>
                  </a:solidFill>
                  <a:prstDash val="solid"/>
                </a:ln>
                <a:solidFill>
                  <a:srgbClr val="FFFFFF"/>
                </a:solidFill>
                <a:effectLst>
                  <a:glow rad="228600">
                    <a:schemeClr val="accent4">
                      <a:satMod val="175000"/>
                      <a:alpha val="40000"/>
                    </a:schemeClr>
                  </a:glow>
                  <a:outerShdw dist="38100" dir="2700000" algn="tl" rotWithShape="0">
                    <a:schemeClr val="accent2"/>
                  </a:outerShdw>
                </a:effectLst>
                <a:latin typeface="Clarendon BT" panose="02040704040505020204" pitchFamily="18" charset="0"/>
                <a:cs typeface="Aharoni" pitchFamily="2" charset="-79"/>
              </a:rPr>
              <a:t>creíble?</a:t>
            </a:r>
          </a:p>
          <a:p>
            <a:pPr marL="342900" indent="-342900" algn="ctr" fontAlgn="base">
              <a:spcBef>
                <a:spcPct val="20000"/>
              </a:spcBef>
              <a:spcAft>
                <a:spcPct val="0"/>
              </a:spcAft>
            </a:pPr>
            <a:endParaRPr lang="es-ES" sz="3000" b="1" i="1" kern="0" dirty="0">
              <a:ln w="6600">
                <a:solidFill>
                  <a:schemeClr val="accent6">
                    <a:lumMod val="50000"/>
                  </a:schemeClr>
                </a:solidFill>
                <a:prstDash val="solid"/>
              </a:ln>
              <a:solidFill>
                <a:srgbClr val="FFFFFF"/>
              </a:solidFill>
              <a:effectLst>
                <a:glow rad="228600">
                  <a:schemeClr val="accent4">
                    <a:satMod val="175000"/>
                    <a:alpha val="40000"/>
                  </a:schemeClr>
                </a:glow>
                <a:outerShdw dist="38100" dir="2700000" algn="tl" rotWithShape="0">
                  <a:schemeClr val="accent2"/>
                </a:outerShdw>
              </a:effectLst>
              <a:latin typeface="Clarendon BT" panose="02040704040505020204" pitchFamily="18" charset="0"/>
            </a:endParaRPr>
          </a:p>
        </p:txBody>
      </p:sp>
    </p:spTree>
    <p:extLst>
      <p:ext uri="{BB962C8B-B14F-4D97-AF65-F5344CB8AC3E}">
        <p14:creationId xmlns:p14="http://schemas.microsoft.com/office/powerpoint/2010/main" val="2990926045"/>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par>
                          <p:cTn id="11" fill="hold">
                            <p:stCondLst>
                              <p:cond delay="28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5">
                                            <p:txEl>
                                              <p:pRg st="0" end="0"/>
                                            </p:txEl>
                                          </p:spTgt>
                                        </p:tgtEl>
                                        <p:attrNameLst>
                                          <p:attrName>ppt_w</p:attrName>
                                        </p:attrNameLst>
                                      </p:cBhvr>
                                    </p:anim>
                                    <p:anim by="(#ppt_w*0.50)" calcmode="lin" valueType="num">
                                      <p:cBhvr>
                                        <p:cTn id="15" dur="500" decel="50000" autoRev="1" fill="hold">
                                          <p:stCondLst>
                                            <p:cond delay="0"/>
                                          </p:stCondLst>
                                        </p:cTn>
                                        <p:tgtEl>
                                          <p:spTgt spid="5">
                                            <p:txEl>
                                              <p:pRg st="0" end="0"/>
                                            </p:txEl>
                                          </p:spTgt>
                                        </p:tgtEl>
                                        <p:attrNameLst>
                                          <p:attrName>ppt_x</p:attrName>
                                        </p:attrNameLst>
                                      </p:cBhvr>
                                    </p:anim>
                                    <p:anim from="(-#ppt_h/2)" to="(#ppt_y)" calcmode="lin" valueType="num">
                                      <p:cBhvr>
                                        <p:cTn id="16" dur="1000" fill="hold">
                                          <p:stCondLst>
                                            <p:cond delay="0"/>
                                          </p:stCondLst>
                                        </p:cTn>
                                        <p:tgtEl>
                                          <p:spTgt spid="5">
                                            <p:txEl>
                                              <p:pRg st="0" end="0"/>
                                            </p:txEl>
                                          </p:spTgt>
                                        </p:tgtEl>
                                        <p:attrNameLst>
                                          <p:attrName>ppt_y</p:attrName>
                                        </p:attrNameLst>
                                      </p:cBhvr>
                                    </p:anim>
                                    <p:animRot by="21600000">
                                      <p:cBhvr>
                                        <p:cTn id="17" dur="10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lage, resucitado, cristo, jesús, Fondo de pantalla HD | Peak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58" y="536712"/>
            <a:ext cx="7994512" cy="57828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475995" y="675860"/>
            <a:ext cx="8101475" cy="3613618"/>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algn="ctr" fontAlgn="base">
              <a:spcAft>
                <a:spcPct val="0"/>
              </a:spcAft>
            </a:pPr>
            <a:r>
              <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rPr>
              <a:t>ORACIÓN FINAL:  </a:t>
            </a:r>
          </a:p>
          <a:p>
            <a:pPr algn="ctr" fontAlgn="base">
              <a:spcAft>
                <a:spcPct val="0"/>
              </a:spcAft>
            </a:pPr>
            <a:r>
              <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rPr>
              <a:t>  </a:t>
            </a:r>
            <a:r>
              <a:rPr lang="es-PE" sz="2800" b="1"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Señor Resucitado,  Tú que nos dices, que son bienaventurados  los que creen sin haber visto, nosotros que creemos y confiamos</a:t>
            </a:r>
            <a:endPar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lnSpc>
                <a:spcPct val="80000"/>
              </a:lnSpc>
              <a:spcAft>
                <a:spcPct val="0"/>
              </a:spcAft>
              <a:defRPr/>
            </a:pPr>
            <a:endParaRPr lang="es-ES_tradnl" sz="2600" b="1" kern="0" dirty="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p:txBody>
      </p:sp>
      <p:sp>
        <p:nvSpPr>
          <p:cNvPr id="4" name="Rectangle 6"/>
          <p:cNvSpPr txBox="1">
            <a:spLocks noChangeArrowheads="1"/>
          </p:cNvSpPr>
          <p:nvPr/>
        </p:nvSpPr>
        <p:spPr bwMode="auto">
          <a:xfrm>
            <a:off x="393641" y="2505556"/>
            <a:ext cx="3833801" cy="2132689"/>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algn="ctr" fontAlgn="base">
              <a:spcAft>
                <a:spcPct val="0"/>
              </a:spcAft>
            </a:pPr>
            <a:r>
              <a:rPr lang="es-PE" sz="2800" b="1"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en ti, que sabemos que Tú eres el Señor, porque creemos en tu Palabra y aceptamos lo que nos dice la Iglesia, te pedimos la</a:t>
            </a:r>
            <a:endParaRPr lang="es-PE" sz="28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lnSpc>
                <a:spcPct val="80000"/>
              </a:lnSpc>
              <a:spcAft>
                <a:spcPct val="0"/>
              </a:spcAft>
              <a:defRPr/>
            </a:pPr>
            <a:endParaRPr lang="es-ES_tradnl" sz="2600" b="1" kern="0" dirty="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p:txBody>
      </p:sp>
      <p:sp>
        <p:nvSpPr>
          <p:cNvPr id="6" name="Rectangle 6"/>
          <p:cNvSpPr txBox="1">
            <a:spLocks noChangeArrowheads="1"/>
          </p:cNvSpPr>
          <p:nvPr/>
        </p:nvSpPr>
        <p:spPr bwMode="auto">
          <a:xfrm>
            <a:off x="5534118" y="2543203"/>
            <a:ext cx="3085529" cy="1776093"/>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algn="ctr" fontAlgn="base">
              <a:spcAft>
                <a:spcPct val="0"/>
              </a:spcAft>
            </a:pPr>
            <a:r>
              <a:rPr lang="es-PE" sz="2800" b="1"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gracia de tu Espíritu Santo,  para que cada vez más, te abramos el corazón y el entendimiento, </a:t>
            </a:r>
            <a:endPar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lnSpc>
                <a:spcPct val="80000"/>
              </a:lnSpc>
              <a:spcAft>
                <a:spcPct val="0"/>
              </a:spcAft>
              <a:defRPr/>
            </a:pPr>
            <a:endParaRPr lang="es-ES_tradnl" sz="2600" b="1" kern="0" dirty="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p:txBody>
      </p:sp>
      <p:sp>
        <p:nvSpPr>
          <p:cNvPr id="8" name="Rectangle 6"/>
          <p:cNvSpPr txBox="1">
            <a:spLocks noChangeArrowheads="1"/>
          </p:cNvSpPr>
          <p:nvPr/>
        </p:nvSpPr>
        <p:spPr bwMode="auto">
          <a:xfrm>
            <a:off x="665312" y="5238167"/>
            <a:ext cx="8101475" cy="918654"/>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algn="ctr" fontAlgn="base">
              <a:spcAft>
                <a:spcPct val="0"/>
              </a:spcAft>
            </a:pPr>
            <a:r>
              <a:rPr lang="es-PE" sz="2800" b="1"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para conocerte y seguirte </a:t>
            </a:r>
            <a:r>
              <a:rPr lang="es-ES" sz="2800" b="1"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rPr>
              <a:t>y así vivir lo que nos pides,         imitándote y siendo como Tú. Que así sea.</a:t>
            </a:r>
          </a:p>
          <a:p>
            <a:pPr algn="ctr" fontAlgn="base">
              <a:spcAft>
                <a:spcPct val="0"/>
              </a:spcAft>
            </a:pPr>
            <a:endParaRPr lang="es-PE" sz="2800" b="1" dirty="0" smtClean="0">
              <a:solidFill>
                <a:schemeClr val="bg1"/>
              </a:solidFill>
              <a:effectLst>
                <a:glow rad="63500">
                  <a:schemeClr val="accent4">
                    <a:satMod val="175000"/>
                    <a:alpha val="40000"/>
                  </a:schemeClr>
                </a:glow>
                <a:outerShdw blurRad="50800" dist="38100" algn="l" rotWithShape="0">
                  <a:prstClr val="black"/>
                </a:outerShdw>
              </a:effectLst>
              <a:latin typeface="Agency FB" panose="020B0503020202020204" pitchFamily="34" charset="0"/>
              <a:cs typeface="Aharoni" pitchFamily="2" charset="-79"/>
            </a:endParaRPr>
          </a:p>
          <a:p>
            <a:pPr algn="ctr" fontAlgn="base">
              <a:spcAft>
                <a:spcPct val="0"/>
              </a:spcAft>
            </a:pPr>
            <a:endParaRPr lang="es-PE" sz="28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8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r>
              <a:rPr lang="es-PE" sz="28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rPr>
              <a:t> </a:t>
            </a:r>
          </a:p>
          <a:p>
            <a:pPr algn="ctr" fontAlgn="base">
              <a:spcAft>
                <a:spcPct val="0"/>
              </a:spcAft>
            </a:pPr>
            <a:endPar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spcAft>
                <a:spcPct val="0"/>
              </a:spcAft>
            </a:pPr>
            <a:endParaRPr lang="es-PE" sz="2600" b="1" dirty="0" smtClean="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a:p>
            <a:pPr algn="ctr" fontAlgn="base">
              <a:lnSpc>
                <a:spcPct val="80000"/>
              </a:lnSpc>
              <a:spcAft>
                <a:spcPct val="0"/>
              </a:spcAft>
              <a:defRPr/>
            </a:pPr>
            <a:endParaRPr lang="es-ES_tradnl" sz="2600" b="1" kern="0" dirty="0">
              <a:solidFill>
                <a:schemeClr val="bg1"/>
              </a:solidFill>
              <a:effectLst>
                <a:outerShdw blurRad="88900" dist="88900" dir="6000000" algn="tl" rotWithShape="0">
                  <a:srgbClr val="700000"/>
                </a:outerShdw>
              </a:effectLst>
              <a:latin typeface="Agency FB" panose="020B0503020202020204" pitchFamily="34" charset="0"/>
              <a:cs typeface="Aharoni" pitchFamily="2" charset="-79"/>
            </a:endParaRPr>
          </a:p>
        </p:txBody>
      </p:sp>
    </p:spTree>
    <p:extLst>
      <p:ext uri="{BB962C8B-B14F-4D97-AF65-F5344CB8AC3E}">
        <p14:creationId xmlns:p14="http://schemas.microsoft.com/office/powerpoint/2010/main" val="814055657"/>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600"/>
                            </p:stCondLst>
                            <p:childTnLst>
                              <p:par>
                                <p:cTn id="10" presetID="2" presetClass="entr" presetSubtype="2" fill="hold" grpId="0" nodeType="afterEffect">
                                  <p:stCondLst>
                                    <p:cond delay="0"/>
                                  </p:stCondLst>
                                  <p:iterate type="wd">
                                    <p:tmPct val="10000"/>
                                  </p:iterate>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3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3" dur="3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3500"/>
                            </p:stCondLst>
                            <p:childTnLst>
                              <p:par>
                                <p:cTn id="15" presetID="2" presetClass="entr" presetSubtype="8" fill="hold" grpId="0" nodeType="afterEffect">
                                  <p:stCondLst>
                                    <p:cond delay="0"/>
                                  </p:stCondLst>
                                  <p:iterate type="wd">
                                    <p:tmPct val="10000"/>
                                  </p:iterate>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3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8" dur="3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24600"/>
                            </p:stCondLst>
                            <p:childTnLst>
                              <p:par>
                                <p:cTn id="20" presetID="2" presetClass="entr" presetSubtype="2" fill="hold" grpId="0" nodeType="afterEffect">
                                  <p:stCondLst>
                                    <p:cond delay="0"/>
                                  </p:stCondLst>
                                  <p:iterate type="wd">
                                    <p:tmPct val="10000"/>
                                  </p:iterate>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3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3" dur="3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33300"/>
                            </p:stCondLst>
                            <p:childTnLst>
                              <p:par>
                                <p:cTn id="25" presetID="2" presetClass="entr" presetSubtype="4" fill="hold" grpId="0" nodeType="afterEffect">
                                  <p:stCondLst>
                                    <p:cond delay="0"/>
                                  </p:stCondLst>
                                  <p:iterate type="wd">
                                    <p:tmPct val="10000"/>
                                  </p:iterate>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iterate type="wd">
                                    <p:tmPct val="10000"/>
                                  </p:iterate>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additive="base">
                                        <p:cTn id="33" dur="3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build="p"/>
      <p:bldP spid="6" grpId="0" build="p"/>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1162" y="525517"/>
            <a:ext cx="8036308" cy="5805708"/>
          </a:xfrm>
          <a:prstGeom prst="rect">
            <a:avLst/>
          </a:prstGeom>
          <a:scene3d>
            <a:camera prst="orthographicFront"/>
            <a:lightRig rig="threePt" dir="t"/>
          </a:scene3d>
          <a:sp3d>
            <a:bevelT w="152400" h="50800" prst="softRound"/>
          </a:sp3d>
        </p:spPr>
      </p:pic>
      <p:sp>
        <p:nvSpPr>
          <p:cNvPr id="23" name="Text Box 7"/>
          <p:cNvSpPr txBox="1">
            <a:spLocks noChangeArrowheads="1"/>
          </p:cNvSpPr>
          <p:nvPr/>
        </p:nvSpPr>
        <p:spPr bwMode="auto">
          <a:xfrm>
            <a:off x="2359727" y="6410291"/>
            <a:ext cx="4938056" cy="369332"/>
          </a:xfrm>
          <a:prstGeom prst="rect">
            <a:avLst/>
          </a:prstGeom>
          <a:solidFill>
            <a:srgbClr val="8E5009"/>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Divina:  Padre César Chávez  </a:t>
            </a:r>
            <a:r>
              <a:rPr kumimoji="0" lang="es-PE" sz="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Alva</a:t>
            </a: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(Chuno) </a:t>
            </a:r>
            <a:r>
              <a:rPr kumimoji="0" lang="es-PE" sz="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 Point :  Sor Pilar Caycho Vela  - Hija de la Caridad de San Vicente de </a:t>
            </a:r>
            <a:r>
              <a:rPr kumimoji="0" lang="es-PE" sz="9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rPr>
              <a:t>Paúl</a:t>
            </a:r>
            <a:endParaRPr kumimoji="0" lang="es-PE" sz="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oor Richard" pitchFamily="18" charset="0"/>
              <a:ea typeface="+mn-ea"/>
              <a:cs typeface="+mn-cs"/>
            </a:endParaRPr>
          </a:p>
        </p:txBody>
      </p:sp>
    </p:spTree>
    <p:extLst>
      <p:ext uri="{BB962C8B-B14F-4D97-AF65-F5344CB8AC3E}">
        <p14:creationId xmlns:p14="http://schemas.microsoft.com/office/powerpoint/2010/main" val="793021535"/>
      </p:ext>
    </p:extLst>
  </p:cSld>
  <p:clrMapOvr>
    <a:masterClrMapping/>
  </p:clrMapOvr>
  <mc:AlternateContent xmlns:mc="http://schemas.openxmlformats.org/markup-compatibility/2006" xmlns:p14="http://schemas.microsoft.com/office/powerpoint/2010/main">
    <mc:Choice Requires="p14">
      <p:transition spd="slow">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591068" y="4212555"/>
            <a:ext cx="8022047" cy="1924266"/>
          </a:xfrm>
          <a:prstGeom prst="rect">
            <a:avLst/>
          </a:prstGeom>
          <a:noFill/>
          <a:ln w="9525">
            <a:noFill/>
            <a:miter lim="800000"/>
            <a:headEnd/>
            <a:tailEnd/>
          </a:ln>
          <a:effectLst/>
        </p:spPr>
        <p:txBody>
          <a:bodyPr/>
          <a:lstStyle/>
          <a:p>
            <a:pPr algn="ctr" fontAlgn="base">
              <a:spcAft>
                <a:spcPct val="0"/>
              </a:spcAft>
            </a:pPr>
            <a:r>
              <a:rPr lang="es-PE" sz="2400" dirty="0">
                <a:solidFill>
                  <a:srgbClr val="FFFFFF"/>
                </a:solidFill>
                <a:effectLst>
                  <a:outerShdw blurRad="88900" dist="38100" dir="3600000" algn="l" rotWithShape="0">
                    <a:srgbClr val="C00000"/>
                  </a:outerShdw>
                </a:effectLst>
                <a:latin typeface="Forte" pitchFamily="66" charset="0"/>
              </a:rPr>
              <a:t>    </a:t>
            </a:r>
            <a:endParaRPr lang="es-ES_tradnl" sz="2800" dirty="0">
              <a:solidFill>
                <a:srgbClr val="FFFFFF"/>
              </a:solidFill>
              <a:effectLst>
                <a:outerShdw blurRad="88900" dist="38100" dir="3600000" algn="l" rotWithShape="0">
                  <a:srgbClr val="C00000"/>
                </a:outerShdw>
              </a:effectLst>
              <a:latin typeface="Forte" pitchFamily="66" charset="0"/>
            </a:endParaRPr>
          </a:p>
        </p:txBody>
      </p:sp>
      <p:pic>
        <p:nvPicPr>
          <p:cNvPr id="5122" name="Picture 2" descr="SÁCH XUẤT HÀNH (Phần phân tích chi tiết I) - Tin Mừng. 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66" y="496446"/>
            <a:ext cx="8022049" cy="197839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718218" y="2324234"/>
            <a:ext cx="7571017" cy="3693319"/>
          </a:xfrm>
          <a:prstGeom prst="rect">
            <a:avLst/>
          </a:prstGeom>
        </p:spPr>
        <p:txBody>
          <a:bodyPr wrap="square">
            <a:spAutoFit/>
          </a:bodyPr>
          <a:lstStyle/>
          <a:p>
            <a:pPr algn="ctr" fontAlgn="base">
              <a:spcAft>
                <a:spcPct val="0"/>
              </a:spcAft>
            </a:pPr>
            <a:r>
              <a:rPr lang="es-PE" sz="2600" b="1" dirty="0" smtClean="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Las </a:t>
            </a:r>
            <a:r>
              <a:rPr lang="es-PE" sz="2600" b="1" dirty="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lecturas de hoy nos hablan del poder transformador de la fe pascual. El evangelio nos recuerda que esa fe es capaz de hacer que el grupo de los discípulos, cerrado sobre sí mismo, se transforme, por la fuerza del Espíritu, </a:t>
            </a:r>
            <a:r>
              <a:rPr lang="es-PE" sz="2600" b="1" dirty="0" smtClean="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en </a:t>
            </a:r>
            <a:r>
              <a:rPr lang="es-PE" sz="2600" b="1" dirty="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una comunidad misionera. </a:t>
            </a:r>
            <a:r>
              <a:rPr lang="es-PE" sz="2600" b="1" dirty="0" smtClean="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Posiblemente</a:t>
            </a:r>
            <a:r>
              <a:rPr lang="es-PE" sz="2600" b="1" dirty="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 como Tomás, necesitamos hoy más que nunca, experimentar por nosotros mismos, a ese Jesús resucitado y lleno de vida. Entonces sí podremos decir de corazón</a:t>
            </a:r>
            <a:r>
              <a:rPr lang="es-PE" sz="2600" b="1" dirty="0" smtClean="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rPr>
              <a:t>:                   Señor mío y Dios mío”.</a:t>
            </a:r>
            <a:endParaRPr lang="es-ES_tradnl" sz="2600" b="1" dirty="0">
              <a:solidFill>
                <a:srgbClr val="FFFFFF"/>
              </a:solidFill>
              <a:effectLst>
                <a:glow rad="101600">
                  <a:schemeClr val="accent4">
                    <a:satMod val="175000"/>
                    <a:alpha val="40000"/>
                  </a:schemeClr>
                </a:glow>
                <a:outerShdw blurRad="50800" dist="38100" algn="l" rotWithShape="0">
                  <a:prstClr val="black"/>
                </a:outerShdw>
              </a:effectLst>
              <a:latin typeface="Arial Narrow" panose="020B0606020202030204" pitchFamily="34" charset="0"/>
            </a:endParaRPr>
          </a:p>
        </p:txBody>
      </p:sp>
      <p:sp>
        <p:nvSpPr>
          <p:cNvPr id="3" name="Rectángulo 2"/>
          <p:cNvSpPr/>
          <p:nvPr/>
        </p:nvSpPr>
        <p:spPr>
          <a:xfrm>
            <a:off x="718218" y="516436"/>
            <a:ext cx="3302507" cy="523220"/>
          </a:xfrm>
          <a:prstGeom prst="rect">
            <a:avLst/>
          </a:prstGeom>
        </p:spPr>
        <p:txBody>
          <a:bodyPr wrap="none">
            <a:spAutoFit/>
          </a:bodyPr>
          <a:lstStyle/>
          <a:p>
            <a:r>
              <a:rPr lang="es-PE" sz="2800" dirty="0">
                <a:solidFill>
                  <a:srgbClr val="FFFF00"/>
                </a:solidFill>
                <a:effectLst>
                  <a:glow rad="101600">
                    <a:schemeClr val="accent4">
                      <a:satMod val="175000"/>
                      <a:alpha val="40000"/>
                    </a:schemeClr>
                  </a:glow>
                  <a:outerShdw blurRad="50800" dist="38100" algn="l" rotWithShape="0">
                    <a:prstClr val="black"/>
                  </a:outerShdw>
                </a:effectLst>
                <a:latin typeface="Segoe UI Black" panose="020B0A02040204020203" pitchFamily="34" charset="0"/>
                <a:ea typeface="Segoe UI Black" panose="020B0A02040204020203" pitchFamily="34" charset="0"/>
              </a:rPr>
              <a:t>AMBIENTACIÓN: </a:t>
            </a:r>
            <a:endParaRPr lang="en-US" sz="28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60593338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2857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anim calcmode="lin" valueType="num">
                                      <p:cBhvr>
                                        <p:cTn id="18" dur="750" fill="hold"/>
                                        <p:tgtEl>
                                          <p:spTgt spid="6"/>
                                        </p:tgtEl>
                                        <p:attrNameLst>
                                          <p:attrName>ppt_x</p:attrName>
                                        </p:attrNameLst>
                                      </p:cBhvr>
                                      <p:tavLst>
                                        <p:tav tm="0">
                                          <p:val>
                                            <p:fltVal val="0.5"/>
                                          </p:val>
                                        </p:tav>
                                        <p:tav tm="100000">
                                          <p:val>
                                            <p:strVal val="#ppt_x"/>
                                          </p:val>
                                        </p:tav>
                                      </p:tavLst>
                                    </p:anim>
                                    <p:anim calcmode="lin" valueType="num">
                                      <p:cBhvr>
                                        <p:cTn id="19"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28/2b/6b/282b6b6e0de81148e4a84c245f82a2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98" y="129826"/>
            <a:ext cx="8004452" cy="5058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713704" y="461941"/>
            <a:ext cx="275588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ES_tradnl" sz="2800" b="1" spc="50" dirty="0">
                <a:ln w="11430"/>
                <a:solidFill>
                  <a:srgbClr val="FFFFFF"/>
                </a:solidFill>
                <a:effectLst>
                  <a:outerShdw blurRad="76200" dist="50800" dir="5400000" algn="tl" rotWithShape="0">
                    <a:srgbClr val="000000">
                      <a:alpha val="65000"/>
                    </a:srgbClr>
                  </a:outerShdw>
                </a:effectLst>
                <a:latin typeface="Aharoni"/>
              </a:rPr>
              <a:t>Oración inicial</a:t>
            </a:r>
            <a:endParaRPr lang="es-PE" sz="2800" b="1" spc="50" dirty="0">
              <a:ln w="11430"/>
              <a:solidFill>
                <a:srgbClr val="FFFFFF"/>
              </a:solidFill>
              <a:effectLst>
                <a:outerShdw blurRad="76200" dist="50800" dir="5400000" algn="tl" rotWithShape="0">
                  <a:srgbClr val="000000">
                    <a:alpha val="65000"/>
                  </a:srgbClr>
                </a:outerShdw>
              </a:effectLst>
              <a:latin typeface="Aharoni"/>
            </a:endParaRPr>
          </a:p>
        </p:txBody>
      </p:sp>
      <p:sp>
        <p:nvSpPr>
          <p:cNvPr id="6" name="Rectangle 5"/>
          <p:cNvSpPr>
            <a:spLocks noChangeArrowheads="1"/>
          </p:cNvSpPr>
          <p:nvPr/>
        </p:nvSpPr>
        <p:spPr bwMode="auto">
          <a:xfrm>
            <a:off x="735497" y="2795823"/>
            <a:ext cx="7454348" cy="3293209"/>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Señor Jesús, aunque no te vemos con estos ojos de carne, </a:t>
            </a: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nuestra </a:t>
            </a: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ardiente profesión de fe es hoy la del apóstol Tomás, </a:t>
            </a: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primeramente </a:t>
            </a: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incrédulo y </a:t>
            </a: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después </a:t>
            </a: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creyente ejemplar:</a:t>
            </a:r>
          </a:p>
          <a:p>
            <a:pPr algn="ctr" fontAlgn="base">
              <a:spcBef>
                <a:spcPct val="0"/>
              </a:spcBef>
              <a:spcAft>
                <a:spcPct val="0"/>
              </a:spcAft>
            </a:pP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¡Creemos en ti, Señor nuestro y Dios nuestro</a:t>
            </a: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t>
            </a:r>
          </a:p>
          <a:p>
            <a:pPr algn="ctr" fontAlgn="base">
              <a:spcBef>
                <a:spcPct val="0"/>
              </a:spcBef>
              <a:spcAft>
                <a:spcPct val="0"/>
              </a:spcAft>
            </a:pP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Vamos </a:t>
            </a: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buscando razones, pruebas y seguridad absoluta para creer y aceptar a Dios en nuestra vida </a:t>
            </a: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personal </a:t>
            </a: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y social. </a:t>
            </a:r>
            <a:endPar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150931533"/>
      </p:ext>
    </p:extLst>
  </p:cSld>
  <p:clrMapOvr>
    <a:masterClrMapping/>
  </p:clrMapOvr>
  <mc:AlternateContent xmlns:mc="http://schemas.openxmlformats.org/markup-compatibility/2006" xmlns:p14="http://schemas.microsoft.com/office/powerpoint/2010/main">
    <mc:Choice Requires="p14">
      <p:transition>
        <p14:switch dir="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2d/e0/f6/2de0f60c354bfcab0969e86b9640c1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10" y="489639"/>
            <a:ext cx="8031922" cy="5821709"/>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666113" y="1821784"/>
            <a:ext cx="7554468" cy="4185761"/>
          </a:xfrm>
          <a:prstGeom prst="rect">
            <a:avLst/>
          </a:prstGeom>
          <a:noFill/>
          <a:ln w="9525">
            <a:noFill/>
            <a:miter lim="800000"/>
            <a:headEnd/>
            <a:tailEnd/>
          </a:ln>
        </p:spPr>
        <p:txBody>
          <a:bodyPr wrap="square">
            <a:spAutoFit/>
          </a:bodyPr>
          <a:lstStyle/>
          <a:p>
            <a:pPr fontAlgn="base">
              <a:spcBef>
                <a:spcPct val="0"/>
              </a:spcBef>
              <a:spcAft>
                <a:spcPct val="0"/>
              </a:spcAft>
            </a:pP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Pero </a:t>
            </a: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tú nos dices: </a:t>
            </a: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a:t>
            </a: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Dichosos lo que crean sin haber visto! </a:t>
            </a:r>
          </a:p>
          <a:p>
            <a:pPr fontAlgn="base">
              <a:spcBef>
                <a:spcPct val="0"/>
              </a:spcBef>
              <a:spcAft>
                <a:spcPct val="0"/>
              </a:spcAft>
            </a:pP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Tú eres, Señor, la razón de nuestra fe, </a:t>
            </a: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esperanza </a:t>
            </a: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y amor</a:t>
            </a: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t>
            </a:r>
          </a:p>
          <a:p>
            <a:pPr fontAlgn="base">
              <a:spcBef>
                <a:spcPct val="0"/>
              </a:spcBef>
              <a:spcAft>
                <a:spcPct val="0"/>
              </a:spcAft>
            </a:pP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Ábrenos</a:t>
            </a: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Señor Jesús, a los demás,  </a:t>
            </a:r>
          </a:p>
          <a:p>
            <a:pPr fontAlgn="base">
              <a:spcBef>
                <a:spcPct val="0"/>
              </a:spcBef>
              <a:spcAft>
                <a:spcPct val="0"/>
              </a:spcAft>
            </a:pP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 sus penas y alegrías, </a:t>
            </a:r>
            <a:endPar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a:p>
            <a:pPr fontAlgn="base">
              <a:spcBef>
                <a:spcPct val="0"/>
              </a:spcBef>
              <a:spcAft>
                <a:spcPct val="0"/>
              </a:spcAft>
            </a:pP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porque  </a:t>
            </a: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cuando </a:t>
            </a: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amamos </a:t>
            </a: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y compartimos, </a:t>
            </a:r>
          </a:p>
          <a:p>
            <a:pPr fontAlgn="base">
              <a:spcBef>
                <a:spcPct val="0"/>
              </a:spcBef>
              <a:spcAft>
                <a:spcPct val="0"/>
              </a:spcAft>
            </a:pP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estamos testimoniando tu resurrección </a:t>
            </a:r>
            <a:r>
              <a:rPr lang="es-PE" sz="26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en </a:t>
            </a:r>
            <a:r>
              <a:rPr lang="es-PE" sz="26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un mundo nuevo de amor y fraternidad.  </a:t>
            </a:r>
          </a:p>
          <a:p>
            <a:pPr fontAlgn="base">
              <a:spcBef>
                <a:spcPct val="0"/>
              </a:spcBef>
              <a:spcAft>
                <a:spcPct val="0"/>
              </a:spcAft>
            </a:pPr>
            <a:r>
              <a:rPr lang="es-PE" sz="3200" b="1" dirty="0" smtClean="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Amén </a:t>
            </a:r>
            <a:endParaRPr lang="ca-ES" sz="3200" b="1" dirty="0">
              <a:solidFill>
                <a:schemeClr val="bg1"/>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3066325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adena De Oración - Banco de fotos e imágenes de stock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79" y="548679"/>
            <a:ext cx="8047737" cy="576803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1" name="Rectangle 9"/>
          <p:cNvSpPr txBox="1">
            <a:spLocks noChangeArrowheads="1"/>
          </p:cNvSpPr>
          <p:nvPr/>
        </p:nvSpPr>
        <p:spPr bwMode="auto">
          <a:xfrm>
            <a:off x="3754776" y="701593"/>
            <a:ext cx="2584173" cy="590494"/>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fontAlgn="base">
              <a:spcBef>
                <a:spcPct val="20000"/>
              </a:spcBef>
              <a:spcAft>
                <a:spcPct val="0"/>
              </a:spcAft>
              <a:defRPr/>
            </a:pPr>
            <a:r>
              <a:rPr lang="es-ES_tradnl" sz="2200" b="1" kern="0" dirty="0">
                <a:solidFill>
                  <a:srgbClr val="FFFFFF"/>
                </a:solidFill>
                <a:effectLst>
                  <a:glow rad="228600">
                    <a:srgbClr val="020206">
                      <a:alpha val="40000"/>
                    </a:srgbClr>
                  </a:glow>
                  <a:outerShdw blurRad="50800" dist="38100" algn="l" rotWithShape="0">
                    <a:prstClr val="black">
                      <a:alpha val="84000"/>
                    </a:prstClr>
                  </a:outerShdw>
                </a:effectLst>
                <a:latin typeface="Clarendon BT" panose="02040704040505020204" pitchFamily="18" charset="0"/>
              </a:rPr>
              <a:t>   </a:t>
            </a:r>
            <a:r>
              <a:rPr lang="es-PE" sz="2200" b="1" u="sng" kern="0" dirty="0" smtClean="0">
                <a:solidFill>
                  <a:srgbClr val="FFFFFF"/>
                </a:solidFill>
                <a:effectLst>
                  <a:glow rad="228600">
                    <a:srgbClr val="020206">
                      <a:alpha val="40000"/>
                    </a:srgbClr>
                  </a:glow>
                  <a:outerShdw blurRad="50800" dist="38100" algn="l" rotWithShape="0">
                    <a:prstClr val="black">
                      <a:alpha val="84000"/>
                    </a:prstClr>
                  </a:outerShdw>
                </a:effectLst>
                <a:latin typeface="Clarendon BT" panose="02040704040505020204" pitchFamily="18" charset="0"/>
              </a:rPr>
              <a:t>Motivación</a:t>
            </a:r>
            <a:r>
              <a:rPr lang="es-PE" sz="2200" b="1" kern="0" dirty="0" smtClean="0">
                <a:solidFill>
                  <a:srgbClr val="FFFFFF"/>
                </a:solidFill>
                <a:effectLst>
                  <a:glow rad="228600">
                    <a:srgbClr val="020206">
                      <a:alpha val="40000"/>
                    </a:srgbClr>
                  </a:glow>
                  <a:outerShdw blurRad="50800" dist="38100" algn="l" rotWithShape="0">
                    <a:prstClr val="black">
                      <a:alpha val="84000"/>
                    </a:prstClr>
                  </a:outerShdw>
                </a:effectLst>
                <a:latin typeface="Clarendon BT" panose="02040704040505020204" pitchFamily="18" charset="0"/>
              </a:rPr>
              <a:t>:</a:t>
            </a:r>
            <a:endParaRPr lang="es-ES_tradnl" sz="2200" b="1" kern="0" dirty="0">
              <a:solidFill>
                <a:srgbClr val="FFFFFF"/>
              </a:solidFill>
              <a:effectLst>
                <a:glow rad="228600">
                  <a:srgbClr val="020206">
                    <a:alpha val="40000"/>
                  </a:srgbClr>
                </a:glow>
                <a:outerShdw blurRad="50800" dist="38100" algn="l" rotWithShape="0">
                  <a:prstClr val="black">
                    <a:alpha val="84000"/>
                  </a:prstClr>
                </a:outerShdw>
              </a:effectLst>
              <a:latin typeface="Clarendon BT" panose="02040704040505020204" pitchFamily="18" charset="0"/>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96442" y="548679"/>
            <a:ext cx="3023616" cy="1294340"/>
          </a:xfrm>
          <a:prstGeom prst="roundRect">
            <a:avLst/>
          </a:prstGeom>
        </p:spPr>
      </p:pic>
      <p:sp>
        <p:nvSpPr>
          <p:cNvPr id="9" name="Rectangle 9"/>
          <p:cNvSpPr txBox="1">
            <a:spLocks noChangeArrowheads="1"/>
          </p:cNvSpPr>
          <p:nvPr/>
        </p:nvSpPr>
        <p:spPr bwMode="auto">
          <a:xfrm>
            <a:off x="1738310" y="1995933"/>
            <a:ext cx="5697274" cy="3074889"/>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algn="ctr" fontAlgn="base">
              <a:spcBef>
                <a:spcPct val="20000"/>
              </a:spcBef>
              <a:spcAft>
                <a:spcPct val="0"/>
              </a:spcAft>
              <a:defRPr/>
            </a:pPr>
            <a:r>
              <a:rPr lang="es-PE" sz="2400" b="1" kern="0" dirty="0" smtClean="0">
                <a:solidFill>
                  <a:srgbClr val="FFFFFF"/>
                </a:solidFill>
                <a:effectLst>
                  <a:glow rad="228600">
                    <a:srgbClr val="020206">
                      <a:alpha val="40000"/>
                    </a:srgbClr>
                  </a:glow>
                  <a:outerShdw blurRad="50800" dist="38100" algn="l" rotWithShape="0">
                    <a:prstClr val="black">
                      <a:alpha val="84000"/>
                    </a:prstClr>
                  </a:outerShdw>
                </a:effectLst>
                <a:latin typeface="Arial" panose="020B0604020202020204" pitchFamily="34" charset="0"/>
                <a:cs typeface="Arial" panose="020B0604020202020204" pitchFamily="34" charset="0"/>
              </a:rPr>
              <a:t>Reunidos </a:t>
            </a:r>
            <a:r>
              <a:rPr lang="es-PE" sz="2400" b="1" kern="0" dirty="0">
                <a:solidFill>
                  <a:srgbClr val="FFFFFF"/>
                </a:solidFill>
                <a:effectLst>
                  <a:glow rad="228600">
                    <a:srgbClr val="020206">
                      <a:alpha val="40000"/>
                    </a:srgbClr>
                  </a:glow>
                  <a:outerShdw blurRad="50800" dist="38100" algn="l" rotWithShape="0">
                    <a:prstClr val="black">
                      <a:alpha val="84000"/>
                    </a:prstClr>
                  </a:outerShdw>
                </a:effectLst>
                <a:latin typeface="Arial" panose="020B0604020202020204" pitchFamily="34" charset="0"/>
                <a:cs typeface="Arial" panose="020B0604020202020204" pitchFamily="34" charset="0"/>
              </a:rPr>
              <a:t>juntos. </a:t>
            </a:r>
            <a:r>
              <a:rPr lang="es-PE" sz="2400" b="1" kern="0" dirty="0" smtClean="0">
                <a:solidFill>
                  <a:srgbClr val="FFFFFF"/>
                </a:solidFill>
                <a:effectLst>
                  <a:glow rad="228600">
                    <a:srgbClr val="020206">
                      <a:alpha val="40000"/>
                    </a:srgbClr>
                  </a:glow>
                  <a:outerShdw blurRad="50800" dist="38100" algn="l" rotWithShape="0">
                    <a:prstClr val="black">
                      <a:alpha val="84000"/>
                    </a:prstClr>
                  </a:outerShdw>
                </a:effectLst>
                <a:latin typeface="Arial" panose="020B0604020202020204" pitchFamily="34" charset="0"/>
                <a:cs typeface="Arial" panose="020B0604020202020204" pitchFamily="34" charset="0"/>
              </a:rPr>
              <a:t>                                                   En </a:t>
            </a:r>
            <a:r>
              <a:rPr lang="es-PE" sz="2400" b="1" kern="0" dirty="0">
                <a:solidFill>
                  <a:srgbClr val="FFFFFF"/>
                </a:solidFill>
                <a:effectLst>
                  <a:glow rad="228600">
                    <a:srgbClr val="020206">
                      <a:alpha val="40000"/>
                    </a:srgbClr>
                  </a:glow>
                  <a:outerShdw blurRad="50800" dist="38100" algn="l" rotWithShape="0">
                    <a:prstClr val="black">
                      <a:alpha val="84000"/>
                    </a:prstClr>
                  </a:outerShdw>
                </a:effectLst>
                <a:latin typeface="Arial" panose="020B0604020202020204" pitchFamily="34" charset="0"/>
                <a:cs typeface="Arial" panose="020B0604020202020204" pitchFamily="34" charset="0"/>
              </a:rPr>
              <a:t>un sitio cerrado. A la espera, </a:t>
            </a:r>
            <a:r>
              <a:rPr lang="es-PE" sz="2400" b="1" kern="0" dirty="0" smtClean="0">
                <a:solidFill>
                  <a:srgbClr val="FFFFFF"/>
                </a:solidFill>
                <a:effectLst>
                  <a:glow rad="228600">
                    <a:srgbClr val="020206">
                      <a:alpha val="40000"/>
                    </a:srgbClr>
                  </a:glow>
                  <a:outerShdw blurRad="50800" dist="38100" algn="l" rotWithShape="0">
                    <a:prstClr val="black">
                      <a:alpha val="84000"/>
                    </a:prstClr>
                  </a:outerShdw>
                </a:effectLst>
                <a:latin typeface="Arial" panose="020B0604020202020204" pitchFamily="34" charset="0"/>
                <a:cs typeface="Arial" panose="020B0604020202020204" pitchFamily="34" charset="0"/>
              </a:rPr>
              <a:t>  sin </a:t>
            </a:r>
            <a:r>
              <a:rPr lang="es-PE" sz="2400" b="1" kern="0" dirty="0">
                <a:solidFill>
                  <a:srgbClr val="FFFFFF"/>
                </a:solidFill>
                <a:effectLst>
                  <a:glow rad="228600">
                    <a:srgbClr val="020206">
                      <a:alpha val="40000"/>
                    </a:srgbClr>
                  </a:glow>
                  <a:outerShdw blurRad="50800" dist="38100" algn="l" rotWithShape="0">
                    <a:prstClr val="black">
                      <a:alpha val="84000"/>
                    </a:prstClr>
                  </a:outerShdw>
                </a:effectLst>
                <a:latin typeface="Arial" panose="020B0604020202020204" pitchFamily="34" charset="0"/>
                <a:cs typeface="Arial" panose="020B0604020202020204" pitchFamily="34" charset="0"/>
              </a:rPr>
              <a:t>saber muy bien de qué. Ante todo, que nuestros oídos estén abiertos, pero también nuestros corazones, para poder albergar el gozo de la presencia de Jesús</a:t>
            </a:r>
            <a:r>
              <a:rPr lang="es-PE" sz="2400" b="1" kern="0" dirty="0" smtClean="0">
                <a:solidFill>
                  <a:srgbClr val="FFFFFF"/>
                </a:solidFill>
                <a:effectLst>
                  <a:glow rad="228600">
                    <a:srgbClr val="020206">
                      <a:alpha val="40000"/>
                    </a:srgbClr>
                  </a:glow>
                  <a:outerShdw blurRad="50800" dist="38100" algn="l" rotWithShape="0">
                    <a:prstClr val="black">
                      <a:alpha val="84000"/>
                    </a:prstClr>
                  </a:outerShdw>
                </a:effectLst>
                <a:latin typeface="Arial" panose="020B0604020202020204" pitchFamily="34" charset="0"/>
                <a:cs typeface="Arial" panose="020B0604020202020204" pitchFamily="34" charset="0"/>
              </a:rPr>
              <a:t>,               y </a:t>
            </a:r>
            <a:r>
              <a:rPr lang="es-PE" sz="2400" b="1" kern="0" dirty="0">
                <a:solidFill>
                  <a:srgbClr val="FFFFFF"/>
                </a:solidFill>
                <a:effectLst>
                  <a:glow rad="228600">
                    <a:srgbClr val="020206">
                      <a:alpha val="40000"/>
                    </a:srgbClr>
                  </a:glow>
                  <a:outerShdw blurRad="50800" dist="38100" algn="l" rotWithShape="0">
                    <a:prstClr val="black">
                      <a:alpha val="84000"/>
                    </a:prstClr>
                  </a:outerShdw>
                </a:effectLst>
                <a:latin typeface="Arial" panose="020B0604020202020204" pitchFamily="34" charset="0"/>
                <a:cs typeface="Arial" panose="020B0604020202020204" pitchFamily="34" charset="0"/>
              </a:rPr>
              <a:t>de ese modo también seamos de los capaces de creer sin ver.</a:t>
            </a:r>
            <a:endParaRPr lang="es-ES_tradnl" sz="2400" b="1" kern="0" dirty="0">
              <a:solidFill>
                <a:srgbClr val="FFFFFF"/>
              </a:solidFill>
              <a:effectLst>
                <a:glow rad="228600">
                  <a:srgbClr val="020206">
                    <a:alpha val="40000"/>
                  </a:srgbClr>
                </a:glow>
                <a:outerShdw blurRad="50800" dist="38100" algn="l" rotWithShape="0">
                  <a:prstClr val="black">
                    <a:alpha val="84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3897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3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600"/>
                            </p:stCondLst>
                            <p:childTnLst>
                              <p:par>
                                <p:cTn id="10" presetID="2" presetClass="entr" presetSubtype="8" fill="hold" grpId="0" nodeType="afterEffect">
                                  <p:stCondLst>
                                    <p:cond delay="0"/>
                                  </p:stCondLst>
                                  <p:iterate type="wd">
                                    <p:tmPct val="10000"/>
                                  </p:iterate>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3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3" dur="3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2559" y="481621"/>
            <a:ext cx="7964972" cy="5809244"/>
          </a:xfrm>
          <a:prstGeom prst="rect">
            <a:avLst/>
          </a:prstGeom>
        </p:spPr>
      </p:pic>
      <p:sp>
        <p:nvSpPr>
          <p:cNvPr id="4098" name="Rectangle 2"/>
          <p:cNvSpPr>
            <a:spLocks noChangeArrowheads="1"/>
          </p:cNvSpPr>
          <p:nvPr/>
        </p:nvSpPr>
        <p:spPr bwMode="auto">
          <a:xfrm>
            <a:off x="537376" y="4382924"/>
            <a:ext cx="7920823" cy="1569660"/>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PE" sz="3200" b="1" dirty="0" smtClean="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Narrow" panose="020B0606020202030204" pitchFamily="34" charset="0"/>
                <a:ea typeface="Arial Unicode MS" panose="020B0604020202020204" pitchFamily="34" charset="-128"/>
                <a:cs typeface="Arial Unicode MS" panose="020B0604020202020204" pitchFamily="34" charset="-128"/>
              </a:rPr>
              <a:t>Al </a:t>
            </a:r>
            <a:r>
              <a:rPr lang="es-PE" sz="3200" b="1"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Narrow" panose="020B0606020202030204" pitchFamily="34" charset="0"/>
                <a:ea typeface="Arial Unicode MS" panose="020B0604020202020204" pitchFamily="34" charset="-128"/>
                <a:cs typeface="Arial Unicode MS" panose="020B0604020202020204" pitchFamily="34" charset="-128"/>
              </a:rPr>
              <a:t>atardecer de aquel día, el primero de la semana, </a:t>
            </a:r>
            <a:r>
              <a:rPr lang="es-ES" sz="3200" b="1"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Narrow" panose="020B0606020202030204" pitchFamily="34" charset="0"/>
                <a:ea typeface="Arial Unicode MS" panose="020B0604020202020204" pitchFamily="34" charset="-128"/>
                <a:cs typeface="Arial Unicode MS" panose="020B0604020202020204" pitchFamily="34" charset="-128"/>
              </a:rPr>
              <a:t>estaban los discípulos en una casa, con las puertas cerradas por miedo a los judíos. </a:t>
            </a:r>
            <a:endParaRPr lang="es-ES" sz="2800" b="1"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5" name="4 Rectángulo"/>
          <p:cNvSpPr/>
          <p:nvPr/>
        </p:nvSpPr>
        <p:spPr>
          <a:xfrm>
            <a:off x="3606705" y="722702"/>
            <a:ext cx="2288395" cy="461665"/>
          </a:xfrm>
          <a:prstGeom prst="rect">
            <a:avLst/>
          </a:prstGeom>
          <a:solidFill>
            <a:srgbClr val="BB9375"/>
          </a:solidFill>
          <a:scene3d>
            <a:camera prst="orthographicFront"/>
            <a:lightRig rig="threePt" dir="t"/>
          </a:scene3d>
          <a:sp3d>
            <a:bevelT prst="relaxedInset"/>
          </a:sp3d>
        </p:spPr>
        <p:txBody>
          <a:bodyPr wrap="square">
            <a:spAutoFit/>
          </a:bodyPr>
          <a:lstStyle/>
          <a:p>
            <a:pPr fontAlgn="base">
              <a:spcBef>
                <a:spcPct val="0"/>
              </a:spcBef>
              <a:spcAft>
                <a:spcPct val="0"/>
              </a:spcAft>
            </a:pPr>
            <a:r>
              <a:rPr lang="es-ES" sz="2400" b="1" dirty="0" smtClean="0">
                <a:solidFill>
                  <a:srgbClr val="FFFFFF"/>
                </a:solidFill>
                <a:effectLst>
                  <a:outerShdw blurRad="88900" dist="114300" dir="6000000" algn="tl" rotWithShape="0">
                    <a:srgbClr val="700000"/>
                  </a:outerShdw>
                </a:effectLst>
                <a:latin typeface="Georgia" pitchFamily="18" charset="0"/>
              </a:rPr>
              <a:t>Juan </a:t>
            </a:r>
            <a:r>
              <a:rPr lang="es-ES" sz="2400" b="1" dirty="0">
                <a:solidFill>
                  <a:srgbClr val="FFFFFF"/>
                </a:solidFill>
                <a:effectLst>
                  <a:outerShdw blurRad="88900" dist="114300" dir="6000000" algn="tl" rotWithShape="0">
                    <a:srgbClr val="700000"/>
                  </a:outerShdw>
                </a:effectLst>
                <a:latin typeface="Georgia" pitchFamily="18" charset="0"/>
              </a:rPr>
              <a:t>20</a:t>
            </a:r>
            <a:r>
              <a:rPr lang="es-ES_tradnl" b="1" dirty="0">
                <a:solidFill>
                  <a:srgbClr val="FFFFFF"/>
                </a:solidFill>
                <a:effectLst>
                  <a:outerShdw blurRad="88900" dist="114300" dir="6000000" algn="tl" rotWithShape="0">
                    <a:srgbClr val="700000"/>
                  </a:outerShdw>
                </a:effectLst>
              </a:rPr>
              <a:t>, </a:t>
            </a:r>
            <a:r>
              <a:rPr lang="es-ES_tradnl" sz="2400" b="1" dirty="0">
                <a:solidFill>
                  <a:srgbClr val="FFFFFF"/>
                </a:solidFill>
                <a:effectLst>
                  <a:outerShdw blurRad="88900" dist="114300" dir="6000000" algn="tl" rotWithShape="0">
                    <a:srgbClr val="700000"/>
                  </a:outerShdw>
                </a:effectLst>
              </a:rPr>
              <a:t>19-31</a:t>
            </a:r>
            <a:endParaRPr lang="es-ES" b="1" cap="all" dirty="0">
              <a:ln w="0"/>
              <a:solidFill>
                <a:srgbClr val="FFFFFF"/>
              </a:solidFill>
              <a:effectLst>
                <a:outerShdw blurRad="88900" dist="114300" dir="6000000" algn="tl" rotWithShape="0">
                  <a:srgbClr val="700000"/>
                </a:outerShdw>
              </a:effectLst>
            </a:endParaRPr>
          </a:p>
        </p:txBody>
      </p:sp>
      <p:sp>
        <p:nvSpPr>
          <p:cNvPr id="6" name="Rectangle 2"/>
          <p:cNvSpPr>
            <a:spLocks noChangeArrowheads="1"/>
          </p:cNvSpPr>
          <p:nvPr/>
        </p:nvSpPr>
        <p:spPr bwMode="auto">
          <a:xfrm>
            <a:off x="4932040" y="983630"/>
            <a:ext cx="3600400" cy="400110"/>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000" b="1" kern="0" dirty="0">
                <a:solidFill>
                  <a:srgbClr val="FFFF00"/>
                </a:solidFill>
                <a:effectLst>
                  <a:glow rad="101600">
                    <a:srgbClr val="000000">
                      <a:alpha val="60000"/>
                    </a:srgbClr>
                  </a:glow>
                  <a:innerShdw blurRad="63500" dist="50800">
                    <a:srgbClr val="00CC99">
                      <a:lumMod val="60000"/>
                      <a:lumOff val="40000"/>
                    </a:srgbClr>
                  </a:innerShdw>
                </a:effectLst>
                <a:latin typeface="Arial Narrow" pitchFamily="34" charset="0"/>
              </a:rPr>
              <a:t> </a:t>
            </a:r>
            <a:endParaRPr lang="es-ES" sz="3600" b="1" dirty="0">
              <a:solidFill>
                <a:srgbClr val="FFFF00"/>
              </a:solidFill>
              <a:effectLst>
                <a:glow rad="101600">
                  <a:srgbClr val="000000">
                    <a:alpha val="60000"/>
                  </a:srgbClr>
                </a:glow>
                <a:innerShdw blurRad="63500" dist="50800">
                  <a:srgbClr val="00CC99">
                    <a:lumMod val="60000"/>
                    <a:lumOff val="40000"/>
                  </a:srgbClr>
                </a:innerShdw>
              </a:effectLst>
              <a:latin typeface="Arial Narrow" pitchFamily="34" charset="0"/>
            </a:endParaRPr>
          </a:p>
        </p:txBody>
      </p:sp>
    </p:spTree>
    <p:extLst>
      <p:ext uri="{BB962C8B-B14F-4D97-AF65-F5344CB8AC3E}">
        <p14:creationId xmlns:p14="http://schemas.microsoft.com/office/powerpoint/2010/main" val="1389199851"/>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ppt_x</p:attrName>
                                        </p:attrNameLst>
                                      </p:cBhvr>
                                      <p:tavLst>
                                        <p:tav tm="0">
                                          <p:val>
                                            <p:fltVal val="0.5"/>
                                          </p:val>
                                        </p:tav>
                                        <p:tav tm="100000">
                                          <p:val>
                                            <p:strVal val="#ppt_x"/>
                                          </p:val>
                                        </p:tav>
                                      </p:tavLst>
                                    </p:anim>
                                    <p:anim calcmode="lin" valueType="num">
                                      <p:cBhvr>
                                        <p:cTn id="10" dur="500" fill="hold"/>
                                        <p:tgtEl>
                                          <p:spTgt spid="40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5423" y="471536"/>
            <a:ext cx="7931888" cy="5814386"/>
          </a:xfrm>
          <a:prstGeom prst="rect">
            <a:avLst/>
          </a:prstGeom>
          <a:scene3d>
            <a:camera prst="orthographicFront"/>
            <a:lightRig rig="threePt" dir="t"/>
          </a:scene3d>
          <a:sp3d>
            <a:bevelT/>
          </a:sp3d>
        </p:spPr>
      </p:pic>
      <p:sp>
        <p:nvSpPr>
          <p:cNvPr id="4" name="Rectangle 2"/>
          <p:cNvSpPr>
            <a:spLocks noChangeArrowheads="1"/>
          </p:cNvSpPr>
          <p:nvPr/>
        </p:nvSpPr>
        <p:spPr bwMode="auto">
          <a:xfrm>
            <a:off x="704672" y="3483100"/>
            <a:ext cx="3580642" cy="2554545"/>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32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Y en eso entró Jesús, se puso en medio y les dijo</a:t>
            </a:r>
            <a:r>
              <a:rPr lang="es-ES" sz="3200" b="1"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a:t>
            </a:r>
          </a:p>
          <a:p>
            <a:pPr algn="ctr" fontAlgn="base">
              <a:spcBef>
                <a:spcPct val="0"/>
              </a:spcBef>
              <a:spcAft>
                <a:spcPct val="0"/>
              </a:spcAft>
            </a:pPr>
            <a:endParaRPr lang="es-ES" sz="32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a:p>
            <a:pPr algn="ctr" fontAlgn="base">
              <a:spcBef>
                <a:spcPct val="0"/>
              </a:spcBef>
              <a:spcAft>
                <a:spcPct val="0"/>
              </a:spcAft>
            </a:pPr>
            <a:r>
              <a:rPr lang="es-ES" sz="3200" b="1"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-«Paz a ustedes»</a:t>
            </a:r>
          </a:p>
        </p:txBody>
      </p:sp>
    </p:spTree>
    <p:extLst>
      <p:ext uri="{BB962C8B-B14F-4D97-AF65-F5344CB8AC3E}">
        <p14:creationId xmlns:p14="http://schemas.microsoft.com/office/powerpoint/2010/main" val="3751814821"/>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6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1446</TotalTime>
  <Words>1486</Words>
  <Application>Microsoft Office PowerPoint</Application>
  <PresentationFormat>Presentación en pantalla (4:3)</PresentationFormat>
  <Paragraphs>127</Paragraphs>
  <Slides>38</Slides>
  <Notes>0</Notes>
  <HiddenSlides>0</HiddenSlides>
  <MMClips>1</MMClips>
  <ScaleCrop>false</ScaleCrop>
  <HeadingPairs>
    <vt:vector size="6" baseType="variant">
      <vt:variant>
        <vt:lpstr>Fuentes usadas</vt:lpstr>
      </vt:variant>
      <vt:variant>
        <vt:i4>22</vt:i4>
      </vt:variant>
      <vt:variant>
        <vt:lpstr>Tema</vt:lpstr>
      </vt:variant>
      <vt:variant>
        <vt:i4>9</vt:i4>
      </vt:variant>
      <vt:variant>
        <vt:lpstr>Títulos de diapositiva</vt:lpstr>
      </vt:variant>
      <vt:variant>
        <vt:i4>38</vt:i4>
      </vt:variant>
    </vt:vector>
  </HeadingPairs>
  <TitlesOfParts>
    <vt:vector size="69" baseType="lpstr">
      <vt:lpstr>Adobe Fan Heiti Std B</vt:lpstr>
      <vt:lpstr>Adobe Gothic Std B</vt:lpstr>
      <vt:lpstr>Agency FB</vt:lpstr>
      <vt:lpstr>Aharoni</vt:lpstr>
      <vt:lpstr>Arial</vt:lpstr>
      <vt:lpstr>Arial Narrow</vt:lpstr>
      <vt:lpstr>Arial Rounded MT Bold</vt:lpstr>
      <vt:lpstr>Arial Unicode MS</vt:lpstr>
      <vt:lpstr>Bodoni MT</vt:lpstr>
      <vt:lpstr>Calibri</vt:lpstr>
      <vt:lpstr>Clarendon BT</vt:lpstr>
      <vt:lpstr>Comic Sans MS</vt:lpstr>
      <vt:lpstr>Forte</vt:lpstr>
      <vt:lpstr>Georgia</vt:lpstr>
      <vt:lpstr>Impact</vt:lpstr>
      <vt:lpstr>Poor Richard</vt:lpstr>
      <vt:lpstr>Segoe UI Black</vt:lpstr>
      <vt:lpstr>Square721 BT</vt:lpstr>
      <vt:lpstr>Tahoma</vt:lpstr>
      <vt:lpstr>Times</vt:lpstr>
      <vt:lpstr>Times New Roman</vt:lpstr>
      <vt:lpstr>Wingdings</vt:lpstr>
      <vt:lpstr>Modèle par défaut</vt:lpstr>
      <vt:lpstr>1_colormaster</vt:lpstr>
      <vt:lpstr>2_Default Design</vt:lpstr>
      <vt:lpstr>2_Diseño predeterminado</vt:lpstr>
      <vt:lpstr>1_Diseño predeterminado</vt:lpstr>
      <vt:lpstr>3_Diseño predeterminado</vt:lpstr>
      <vt:lpstr>7_Diseño predeterminado</vt:lpstr>
      <vt:lpstr>1_En blanco</vt:lpstr>
      <vt:lpstr>4_Diseño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205</cp:revision>
  <dcterms:created xsi:type="dcterms:W3CDTF">2017-04-17T17:10:48Z</dcterms:created>
  <dcterms:modified xsi:type="dcterms:W3CDTF">2023-04-10T15:54:36Z</dcterms:modified>
</cp:coreProperties>
</file>