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817" r:id="rId3"/>
  </p:sldMasterIdLst>
  <p:notesMasterIdLst>
    <p:notesMasterId r:id="rId43"/>
  </p:notesMasterIdLst>
  <p:sldIdLst>
    <p:sldId id="612" r:id="rId4"/>
    <p:sldId id="614" r:id="rId5"/>
    <p:sldId id="615" r:id="rId6"/>
    <p:sldId id="616" r:id="rId7"/>
    <p:sldId id="617" r:id="rId8"/>
    <p:sldId id="618" r:id="rId9"/>
    <p:sldId id="619" r:id="rId10"/>
    <p:sldId id="620" r:id="rId11"/>
    <p:sldId id="623" r:id="rId12"/>
    <p:sldId id="624" r:id="rId13"/>
    <p:sldId id="625" r:id="rId14"/>
    <p:sldId id="626" r:id="rId15"/>
    <p:sldId id="627" r:id="rId16"/>
    <p:sldId id="628" r:id="rId17"/>
    <p:sldId id="629" r:id="rId18"/>
    <p:sldId id="630" r:id="rId19"/>
    <p:sldId id="631" r:id="rId20"/>
    <p:sldId id="632" r:id="rId21"/>
    <p:sldId id="634" r:id="rId22"/>
    <p:sldId id="635" r:id="rId23"/>
    <p:sldId id="636" r:id="rId24"/>
    <p:sldId id="637" r:id="rId25"/>
    <p:sldId id="638" r:id="rId26"/>
    <p:sldId id="639" r:id="rId27"/>
    <p:sldId id="640" r:id="rId28"/>
    <p:sldId id="641" r:id="rId29"/>
    <p:sldId id="642" r:id="rId30"/>
    <p:sldId id="643" r:id="rId31"/>
    <p:sldId id="644" r:id="rId32"/>
    <p:sldId id="645" r:id="rId33"/>
    <p:sldId id="646" r:id="rId34"/>
    <p:sldId id="647" r:id="rId35"/>
    <p:sldId id="648" r:id="rId36"/>
    <p:sldId id="649" r:id="rId37"/>
    <p:sldId id="650" r:id="rId38"/>
    <p:sldId id="651" r:id="rId39"/>
    <p:sldId id="652" r:id="rId40"/>
    <p:sldId id="653" r:id="rId41"/>
    <p:sldId id="654" r:id="rId42"/>
  </p:sldIdLst>
  <p:sldSz cx="9144000" cy="6858000" type="screen4x3"/>
  <p:notesSz cx="6858000" cy="9144000"/>
  <p:defaultTextStyle>
    <a:defPPr>
      <a:defRPr lang="es-ES"/>
    </a:defPPr>
    <a:lvl1pPr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ctr" rtl="0" fontAlgn="base">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68788"/>
    <a:srgbClr val="1F0307"/>
    <a:srgbClr val="360201"/>
    <a:srgbClr val="720475"/>
    <a:srgbClr val="4B004B"/>
    <a:srgbClr val="590059"/>
    <a:srgbClr val="FFFF99"/>
    <a:srgbClr val="881990"/>
    <a:srgbClr val="333430"/>
    <a:srgbClr val="A69C93"/>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145" autoAdjust="0"/>
    <p:restoredTop sz="94684" autoAdjust="0"/>
  </p:normalViewPr>
  <p:slideViewPr>
    <p:cSldViewPr>
      <p:cViewPr varScale="1">
        <p:scale>
          <a:sx n="79" d="100"/>
          <a:sy n="79" d="100"/>
        </p:scale>
        <p:origin x="1224" y="62"/>
      </p:cViewPr>
      <p:guideLst>
        <p:guide orient="horz" pos="2160"/>
        <p:guide pos="2880"/>
      </p:guideLst>
    </p:cSldViewPr>
  </p:slideViewPr>
  <p:outlineViewPr>
    <p:cViewPr>
      <p:scale>
        <a:sx n="30" d="100"/>
        <a:sy n="30" d="100"/>
      </p:scale>
      <p:origin x="0" y="0"/>
    </p:cViewPr>
  </p:outlineViewPr>
  <p:notesTextViewPr>
    <p:cViewPr>
      <p:scale>
        <a:sx n="100" d="100"/>
        <a:sy n="100" d="100"/>
      </p:scale>
      <p:origin x="0" y="0"/>
    </p:cViewPr>
  </p:notesTextViewPr>
  <p:sorterViewPr>
    <p:cViewPr>
      <p:scale>
        <a:sx n="180" d="100"/>
        <a:sy n="180" d="100"/>
      </p:scale>
      <p:origin x="0" y="-117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17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effectLst/>
              </a:defRPr>
            </a:lvl1pPr>
          </a:lstStyle>
          <a:p>
            <a:pPr>
              <a:defRPr/>
            </a:pPr>
            <a:endParaRPr lang="ca-ES"/>
          </a:p>
        </p:txBody>
      </p:sp>
      <p:sp>
        <p:nvSpPr>
          <p:cNvPr id="2017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effectLst/>
              </a:defRPr>
            </a:lvl1pPr>
          </a:lstStyle>
          <a:p>
            <a:pPr>
              <a:defRPr/>
            </a:pPr>
            <a:endParaRPr lang="ca-ES"/>
          </a:p>
        </p:txBody>
      </p:sp>
      <p:sp>
        <p:nvSpPr>
          <p:cNvPr id="225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17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ca-ES" noProof="0" smtClean="0"/>
              <a:t>Haga clic para modificar el estilo de texto del patrón</a:t>
            </a:r>
          </a:p>
          <a:p>
            <a:pPr lvl="1"/>
            <a:r>
              <a:rPr lang="ca-ES" noProof="0" smtClean="0"/>
              <a:t>Segundo nivel</a:t>
            </a:r>
          </a:p>
          <a:p>
            <a:pPr lvl="2"/>
            <a:r>
              <a:rPr lang="ca-ES" noProof="0" smtClean="0"/>
              <a:t>Tercer nivel</a:t>
            </a:r>
          </a:p>
          <a:p>
            <a:pPr lvl="3"/>
            <a:r>
              <a:rPr lang="ca-ES" noProof="0" smtClean="0"/>
              <a:t>Cuarto nivel</a:t>
            </a:r>
          </a:p>
          <a:p>
            <a:pPr lvl="4"/>
            <a:r>
              <a:rPr lang="ca-ES" noProof="0" smtClean="0"/>
              <a:t>Quinto nivel</a:t>
            </a:r>
          </a:p>
        </p:txBody>
      </p:sp>
      <p:sp>
        <p:nvSpPr>
          <p:cNvPr id="2017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effectLst/>
              </a:defRPr>
            </a:lvl1pPr>
          </a:lstStyle>
          <a:p>
            <a:pPr>
              <a:defRPr/>
            </a:pPr>
            <a:endParaRPr lang="ca-ES"/>
          </a:p>
        </p:txBody>
      </p:sp>
      <p:sp>
        <p:nvSpPr>
          <p:cNvPr id="2017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defRPr>
            </a:lvl1pPr>
          </a:lstStyle>
          <a:p>
            <a:pPr>
              <a:defRPr/>
            </a:pPr>
            <a:fld id="{5A8845EA-A218-4BB3-899A-D3E98955B459}" type="slidenum">
              <a:rPr lang="ca-ES"/>
              <a:pPr>
                <a:defRPr/>
              </a:pPr>
              <a:t>‹Nº›</a:t>
            </a:fld>
            <a:endParaRPr lang="ca-ES"/>
          </a:p>
        </p:txBody>
      </p:sp>
    </p:spTree>
    <p:extLst>
      <p:ext uri="{BB962C8B-B14F-4D97-AF65-F5344CB8AC3E}">
        <p14:creationId xmlns:p14="http://schemas.microsoft.com/office/powerpoint/2010/main" val="24486448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5A8845EA-A218-4BB3-899A-D3E98955B459}" type="slidenum">
              <a:rPr lang="ca-ES" smtClean="0"/>
              <a:pPr>
                <a:defRPr/>
              </a:pPr>
              <a:t>5</a:t>
            </a:fld>
            <a:endParaRPr lang="ca-ES" dirty="0"/>
          </a:p>
        </p:txBody>
      </p:sp>
    </p:spTree>
    <p:extLst>
      <p:ext uri="{BB962C8B-B14F-4D97-AF65-F5344CB8AC3E}">
        <p14:creationId xmlns:p14="http://schemas.microsoft.com/office/powerpoint/2010/main" val="34548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PE" dirty="0"/>
          </a:p>
        </p:txBody>
      </p:sp>
      <p:sp>
        <p:nvSpPr>
          <p:cNvPr id="4" name="3 Marcador de número de diapositiva"/>
          <p:cNvSpPr>
            <a:spLocks noGrp="1"/>
          </p:cNvSpPr>
          <p:nvPr>
            <p:ph type="sldNum" sz="quarter" idx="10"/>
          </p:nvPr>
        </p:nvSpPr>
        <p:spPr/>
        <p:txBody>
          <a:bodyPr/>
          <a:lstStyle/>
          <a:p>
            <a:pPr>
              <a:defRPr/>
            </a:pPr>
            <a:fld id="{5A8845EA-A218-4BB3-899A-D3E98955B459}" type="slidenum">
              <a:rPr lang="ca-ES" smtClean="0">
                <a:solidFill>
                  <a:srgbClr val="000000"/>
                </a:solidFill>
              </a:rPr>
              <a:pPr>
                <a:defRPr/>
              </a:pPr>
              <a:t>11</a:t>
            </a:fld>
            <a:endParaRPr lang="ca-ES">
              <a:solidFill>
                <a:srgbClr val="000000"/>
              </a:solidFill>
            </a:endParaRPr>
          </a:p>
        </p:txBody>
      </p:sp>
    </p:spTree>
    <p:extLst>
      <p:ext uri="{BB962C8B-B14F-4D97-AF65-F5344CB8AC3E}">
        <p14:creationId xmlns:p14="http://schemas.microsoft.com/office/powerpoint/2010/main" val="1791642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5A8845EA-A218-4BB3-899A-D3E98955B459}" type="slidenum">
              <a:rPr lang="ca-ES" smtClean="0"/>
              <a:pPr>
                <a:defRPr/>
              </a:pPr>
              <a:t>25</a:t>
            </a:fld>
            <a:endParaRPr lang="ca-ES"/>
          </a:p>
        </p:txBody>
      </p:sp>
    </p:spTree>
    <p:extLst>
      <p:ext uri="{BB962C8B-B14F-4D97-AF65-F5344CB8AC3E}">
        <p14:creationId xmlns:p14="http://schemas.microsoft.com/office/powerpoint/2010/main" val="140466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p:txBody>
      </p:sp>
      <p:sp>
        <p:nvSpPr>
          <p:cNvPr id="4" name="Marcador de número de diapositiva 3"/>
          <p:cNvSpPr>
            <a:spLocks noGrp="1"/>
          </p:cNvSpPr>
          <p:nvPr>
            <p:ph type="sldNum" sz="quarter" idx="10"/>
          </p:nvPr>
        </p:nvSpPr>
        <p:spPr/>
        <p:txBody>
          <a:bodyPr/>
          <a:lstStyle/>
          <a:p>
            <a:pPr>
              <a:defRPr/>
            </a:pPr>
            <a:fld id="{5A8845EA-A218-4BB3-899A-D3E98955B459}" type="slidenum">
              <a:rPr lang="ca-ES" smtClean="0"/>
              <a:pPr>
                <a:defRPr/>
              </a:pPr>
              <a:t>27</a:t>
            </a:fld>
            <a:endParaRPr lang="ca-ES"/>
          </a:p>
        </p:txBody>
      </p:sp>
    </p:spTree>
    <p:extLst>
      <p:ext uri="{BB962C8B-B14F-4D97-AF65-F5344CB8AC3E}">
        <p14:creationId xmlns:p14="http://schemas.microsoft.com/office/powerpoint/2010/main" val="2062145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F990E54-A3AA-489F-86F4-5124C2643533}" type="slidenum">
              <a:rPr lang="es-ES"/>
              <a:pPr>
                <a:defRPr/>
              </a:pPr>
              <a:t>‹Nº›</a:t>
            </a:fld>
            <a:endParaRPr lang="es-ES"/>
          </a:p>
        </p:txBody>
      </p:sp>
    </p:spTree>
  </p:cSld>
  <p:clrMapOvr>
    <a:masterClrMapping/>
  </p:clrMapOvr>
  <p:transition spd="slow">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98CEA0B-CFFF-44D4-91A1-7EDF54CE9B08}" type="slidenum">
              <a:rPr lang="es-ES"/>
              <a:pPr>
                <a:defRPr/>
              </a:pPr>
              <a:t>‹Nº›</a:t>
            </a:fld>
            <a:endParaRPr lang="es-ES"/>
          </a:p>
        </p:txBody>
      </p:sp>
    </p:spTree>
  </p:cSld>
  <p:clrMapOvr>
    <a:masterClrMapping/>
  </p:clrMapOvr>
  <p:transition spd="slow">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AEB16B3-0C86-4A11-A9AA-F0BAA5502CC2}" type="slidenum">
              <a:rPr lang="es-ES"/>
              <a:pPr>
                <a:defRPr/>
              </a:pPr>
              <a:t>‹Nº›</a:t>
            </a:fld>
            <a:endParaRPr lang="es-ES"/>
          </a:p>
        </p:txBody>
      </p:sp>
    </p:spTree>
  </p:cSld>
  <p:clrMapOvr>
    <a:masterClrMapping/>
  </p:clrMapOvr>
  <p:transition spd="slow">
    <p:fade thruBlk="1"/>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94A5CF3-3842-47C2-9D59-66DAA66F5E73}" type="slidenum">
              <a:rPr lang="en-US"/>
              <a:pPr/>
              <a:t>‹Nº›</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8D0A4948-8C22-47EE-BF76-78E15C3F799B}" type="slidenum">
              <a:rPr lang="en-US"/>
              <a:pPr/>
              <a:t>‹Nº›</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A55C35C3-4332-46EC-BC2D-DA9B9872E340}" type="slidenum">
              <a:rPr lang="en-US"/>
              <a:pPr/>
              <a:t>‹Nº›</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106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5257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D14EBDEB-7020-46D9-B59B-392C0E28CB32}" type="slidenum">
              <a:rPr lang="en-US"/>
              <a:pPr/>
              <a:t>‹Nº›</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A66D7D35-DBE0-4989-BDC0-A70E0F52190E}" type="slidenum">
              <a:rPr lang="en-US"/>
              <a:pPr/>
              <a:t>‹Nº›</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A53DD29B-5F7E-404C-BC7C-D097FF226235}" type="slidenum">
              <a:rPr lang="en-US"/>
              <a:pPr/>
              <a:t>‹Nº›</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604D41F4-A172-407D-AEA3-9F86435027B8}" type="slidenum">
              <a:rPr lang="en-US"/>
              <a:pPr/>
              <a:t>‹Nº›</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E460C5E3-16E2-47EC-B825-3AE0FFBBBC46}" type="slidenum">
              <a:rPr lang="en-US"/>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BCDD4FE-893E-4D1F-99A2-EF11D12B98BF}" type="slidenum">
              <a:rPr lang="es-ES"/>
              <a:pPr>
                <a:defRPr/>
              </a:pPr>
              <a:t>‹Nº›</a:t>
            </a:fld>
            <a:endParaRPr lang="es-ES"/>
          </a:p>
        </p:txBody>
      </p:sp>
    </p:spTree>
  </p:cSld>
  <p:clrMapOvr>
    <a:masterClrMapping/>
  </p:clrMapOvr>
  <p:transition spd="slow">
    <p:fade thruBlk="1"/>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5807E0D4-DD87-401C-A4CF-9001D3FFB81F}" type="slidenum">
              <a:rPr lang="en-US"/>
              <a:pPr/>
              <a:t>‹Nº›</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B58A9D3-B811-43A0-926E-900CFFFBA351}" type="slidenum">
              <a:rPr lang="en-US"/>
              <a:pPr/>
              <a:t>‹Nº›</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114550" cy="5851525"/>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838200" y="274638"/>
            <a:ext cx="619125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15029930-3150-403D-9D03-9A58C87CA50A}" type="slidenum">
              <a:rPr lang="en-US"/>
              <a:pPr/>
              <a:t>‹Nº›</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PE"/>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EAD4352-CDEF-4BC6-AFBA-88A2A4F83238}" type="slidenum">
              <a:rPr lang="en-US"/>
              <a:pPr/>
              <a:t>‹Nº›</a:t>
            </a:fld>
            <a:endParaRPr lang="en-US"/>
          </a:p>
        </p:txBody>
      </p:sp>
    </p:spTree>
  </p:cSld>
  <p:clrMapOvr>
    <a:masterClrMapping/>
  </p:clrMapOvr>
  <p:transition spd="med">
    <p:pull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C7695FF4-40E8-4311-9F8E-CC374F7E1B41}" type="slidenum">
              <a:rPr lang="en-US"/>
              <a:pPr/>
              <a:t>‹Nº›</a:t>
            </a:fld>
            <a:endParaRPr lang="en-US"/>
          </a:p>
        </p:txBody>
      </p:sp>
    </p:spTree>
  </p:cSld>
  <p:clrMapOvr>
    <a:masterClrMapping/>
  </p:clrMapOvr>
  <p:transition spd="med">
    <p:pull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EE32240B-6138-4898-B836-3B131E709247}" type="slidenum">
              <a:rPr lang="en-US"/>
              <a:pPr/>
              <a:t>‹Nº›</a:t>
            </a:fld>
            <a:endParaRPr lang="en-US"/>
          </a:p>
        </p:txBody>
      </p:sp>
    </p:spTree>
  </p:cSld>
  <p:clrMapOvr>
    <a:masterClrMapping/>
  </p:clrMapOvr>
  <p:transition spd="med">
    <p:pull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28D7D361-0322-4D5C-8F4B-5170B1484207}" type="slidenum">
              <a:rPr lang="en-US"/>
              <a:pPr/>
              <a:t>‹Nº›</a:t>
            </a:fld>
            <a:endParaRPr lang="en-US"/>
          </a:p>
        </p:txBody>
      </p:sp>
    </p:spTree>
  </p:cSld>
  <p:clrMapOvr>
    <a:masterClrMapping/>
  </p:clrMapOvr>
  <p:transition spd="med">
    <p:pull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PE"/>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7" name="6 Marcador de fecha"/>
          <p:cNvSpPr>
            <a:spLocks noGrp="1"/>
          </p:cNvSpPr>
          <p:nvPr>
            <p:ph type="dt" sz="half" idx="10"/>
          </p:nvPr>
        </p:nvSpPr>
        <p:spPr/>
        <p:txBody>
          <a:bodyPr/>
          <a:lstStyle>
            <a:lvl1pPr>
              <a:defRPr/>
            </a:lvl1pPr>
          </a:lstStyle>
          <a:p>
            <a:endParaRPr lang="en-US"/>
          </a:p>
        </p:txBody>
      </p:sp>
      <p:sp>
        <p:nvSpPr>
          <p:cNvPr id="8" name="7 Marcador de pie de página"/>
          <p:cNvSpPr>
            <a:spLocks noGrp="1"/>
          </p:cNvSpPr>
          <p:nvPr>
            <p:ph type="ftr" sz="quarter" idx="11"/>
          </p:nvPr>
        </p:nvSpPr>
        <p:spPr/>
        <p:txBody>
          <a:bodyPr/>
          <a:lstStyle>
            <a:lvl1pPr>
              <a:defRPr/>
            </a:lvl1pPr>
          </a:lstStyle>
          <a:p>
            <a:endParaRPr lang="en-US"/>
          </a:p>
        </p:txBody>
      </p:sp>
      <p:sp>
        <p:nvSpPr>
          <p:cNvPr id="9" name="8 Marcador de número de diapositiva"/>
          <p:cNvSpPr>
            <a:spLocks noGrp="1"/>
          </p:cNvSpPr>
          <p:nvPr>
            <p:ph type="sldNum" sz="quarter" idx="12"/>
          </p:nvPr>
        </p:nvSpPr>
        <p:spPr/>
        <p:txBody>
          <a:bodyPr/>
          <a:lstStyle>
            <a:lvl1pPr>
              <a:defRPr/>
            </a:lvl1pPr>
          </a:lstStyle>
          <a:p>
            <a:fld id="{656EE6DE-0E21-4F8E-BB0D-5D12156D69BD}" type="slidenum">
              <a:rPr lang="en-US"/>
              <a:pPr/>
              <a:t>‹Nº›</a:t>
            </a:fld>
            <a:endParaRPr lang="en-US"/>
          </a:p>
        </p:txBody>
      </p:sp>
    </p:spTree>
  </p:cSld>
  <p:clrMapOvr>
    <a:masterClrMapping/>
  </p:clrMapOvr>
  <p:transition spd="med">
    <p:pull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fecha"/>
          <p:cNvSpPr>
            <a:spLocks noGrp="1"/>
          </p:cNvSpPr>
          <p:nvPr>
            <p:ph type="dt" sz="half" idx="10"/>
          </p:nvPr>
        </p:nvSpPr>
        <p:spPr/>
        <p:txBody>
          <a:bodyPr/>
          <a:lstStyle>
            <a:lvl1pPr>
              <a:defRPr/>
            </a:lvl1pPr>
          </a:lstStyle>
          <a:p>
            <a:endParaRPr lang="en-US"/>
          </a:p>
        </p:txBody>
      </p:sp>
      <p:sp>
        <p:nvSpPr>
          <p:cNvPr id="4" name="3 Marcador de pie de página"/>
          <p:cNvSpPr>
            <a:spLocks noGrp="1"/>
          </p:cNvSpPr>
          <p:nvPr>
            <p:ph type="ftr" sz="quarter" idx="11"/>
          </p:nvPr>
        </p:nvSpPr>
        <p:spPr/>
        <p:txBody>
          <a:bodyPr/>
          <a:lstStyle>
            <a:lvl1pPr>
              <a:defRPr/>
            </a:lvl1pPr>
          </a:lstStyle>
          <a:p>
            <a:endParaRPr lang="en-US"/>
          </a:p>
        </p:txBody>
      </p:sp>
      <p:sp>
        <p:nvSpPr>
          <p:cNvPr id="5" name="4 Marcador de número de diapositiva"/>
          <p:cNvSpPr>
            <a:spLocks noGrp="1"/>
          </p:cNvSpPr>
          <p:nvPr>
            <p:ph type="sldNum" sz="quarter" idx="12"/>
          </p:nvPr>
        </p:nvSpPr>
        <p:spPr/>
        <p:txBody>
          <a:bodyPr/>
          <a:lstStyle>
            <a:lvl1pPr>
              <a:defRPr/>
            </a:lvl1pPr>
          </a:lstStyle>
          <a:p>
            <a:fld id="{931E760C-7800-4C5C-93E8-0B34A616024B}" type="slidenum">
              <a:rPr lang="en-US"/>
              <a:pPr/>
              <a:t>‹Nº›</a:t>
            </a:fld>
            <a:endParaRPr lang="en-US"/>
          </a:p>
        </p:txBody>
      </p:sp>
    </p:spTree>
  </p:cSld>
  <p:clrMapOvr>
    <a:masterClrMapping/>
  </p:clrMapOvr>
  <p:transition spd="med">
    <p:pull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lvl1pPr>
          </a:lstStyle>
          <a:p>
            <a:endParaRPr lang="en-US"/>
          </a:p>
        </p:txBody>
      </p:sp>
      <p:sp>
        <p:nvSpPr>
          <p:cNvPr id="3" name="2 Marcador de pie de página"/>
          <p:cNvSpPr>
            <a:spLocks noGrp="1"/>
          </p:cNvSpPr>
          <p:nvPr>
            <p:ph type="ftr" sz="quarter" idx="11"/>
          </p:nvPr>
        </p:nvSpPr>
        <p:spPr/>
        <p:txBody>
          <a:bodyPr/>
          <a:lstStyle>
            <a:lvl1pPr>
              <a:defRPr/>
            </a:lvl1pPr>
          </a:lstStyle>
          <a:p>
            <a:endParaRPr lang="en-US"/>
          </a:p>
        </p:txBody>
      </p:sp>
      <p:sp>
        <p:nvSpPr>
          <p:cNvPr id="4" name="3 Marcador de número de diapositiva"/>
          <p:cNvSpPr>
            <a:spLocks noGrp="1"/>
          </p:cNvSpPr>
          <p:nvPr>
            <p:ph type="sldNum" sz="quarter" idx="12"/>
          </p:nvPr>
        </p:nvSpPr>
        <p:spPr/>
        <p:txBody>
          <a:bodyPr/>
          <a:lstStyle>
            <a:lvl1pPr>
              <a:defRPr/>
            </a:lvl1pPr>
          </a:lstStyle>
          <a:p>
            <a:fld id="{2550706E-BA8D-4B85-9355-844707049DD3}" type="slidenum">
              <a:rPr lang="en-US"/>
              <a:pPr/>
              <a:t>‹Nº›</a:t>
            </a:fld>
            <a:endParaRPr lang="en-US"/>
          </a:p>
        </p:txBody>
      </p:sp>
    </p:spTree>
  </p:cSld>
  <p:clrMapOvr>
    <a:masterClrMapping/>
  </p:clrMapOvr>
  <p:transition spd="med">
    <p:pull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E66BC1A-C271-447D-B749-0873348B8F7F}" type="slidenum">
              <a:rPr lang="es-ES"/>
              <a:pPr>
                <a:defRPr/>
              </a:pPr>
              <a:t>‹Nº›</a:t>
            </a:fld>
            <a:endParaRPr lang="es-ES"/>
          </a:p>
        </p:txBody>
      </p:sp>
    </p:spTree>
  </p:cSld>
  <p:clrMapOvr>
    <a:masterClrMapping/>
  </p:clrMapOvr>
  <p:transition spd="slow">
    <p:fade thruBlk="1"/>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PE"/>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C00C6DD5-3D4C-4190-96B0-17EC3D0380AB}" type="slidenum">
              <a:rPr lang="en-US"/>
              <a:pPr/>
              <a:t>‹Nº›</a:t>
            </a:fld>
            <a:endParaRPr lang="en-US"/>
          </a:p>
        </p:txBody>
      </p:sp>
    </p:spTree>
  </p:cSld>
  <p:clrMapOvr>
    <a:masterClrMapping/>
  </p:clrMapOvr>
  <p:transition spd="med">
    <p:pull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PE"/>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a:defRPr/>
            </a:lvl1pPr>
          </a:lstStyle>
          <a:p>
            <a:endParaRPr lang="en-US"/>
          </a:p>
        </p:txBody>
      </p:sp>
      <p:sp>
        <p:nvSpPr>
          <p:cNvPr id="6" name="5 Marcador de pie de página"/>
          <p:cNvSpPr>
            <a:spLocks noGrp="1"/>
          </p:cNvSpPr>
          <p:nvPr>
            <p:ph type="ftr" sz="quarter" idx="11"/>
          </p:nvPr>
        </p:nvSpPr>
        <p:spPr/>
        <p:txBody>
          <a:bodyPr/>
          <a:lstStyle>
            <a:lvl1pPr>
              <a:defRPr/>
            </a:lvl1pPr>
          </a:lstStyle>
          <a:p>
            <a:endParaRPr lang="en-US"/>
          </a:p>
        </p:txBody>
      </p:sp>
      <p:sp>
        <p:nvSpPr>
          <p:cNvPr id="7" name="6 Marcador de número de diapositiva"/>
          <p:cNvSpPr>
            <a:spLocks noGrp="1"/>
          </p:cNvSpPr>
          <p:nvPr>
            <p:ph type="sldNum" sz="quarter" idx="12"/>
          </p:nvPr>
        </p:nvSpPr>
        <p:spPr/>
        <p:txBody>
          <a:bodyPr/>
          <a:lstStyle>
            <a:lvl1pPr>
              <a:defRPr/>
            </a:lvl1pPr>
          </a:lstStyle>
          <a:p>
            <a:fld id="{FF5DD1D9-50C5-4848-8199-BDB5BA2087B8}" type="slidenum">
              <a:rPr lang="en-US"/>
              <a:pPr/>
              <a:t>‹Nº›</a:t>
            </a:fld>
            <a:endParaRPr lang="en-US"/>
          </a:p>
        </p:txBody>
      </p:sp>
    </p:spTree>
  </p:cSld>
  <p:clrMapOvr>
    <a:masterClrMapping/>
  </p:clrMapOvr>
  <p:transition spd="med">
    <p:pull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0918B9B-DCF8-406C-9F18-8F28463E061C}" type="slidenum">
              <a:rPr lang="en-US"/>
              <a:pPr/>
              <a:t>‹Nº›</a:t>
            </a:fld>
            <a:endParaRPr lang="en-US"/>
          </a:p>
        </p:txBody>
      </p:sp>
    </p:spTree>
  </p:cSld>
  <p:clrMapOvr>
    <a:masterClrMapping/>
  </p:clrMapOvr>
  <p:transition spd="med">
    <p:pull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PE"/>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PE"/>
          </a:p>
        </p:txBody>
      </p:sp>
      <p:sp>
        <p:nvSpPr>
          <p:cNvPr id="4" name="3 Marcador de fecha"/>
          <p:cNvSpPr>
            <a:spLocks noGrp="1"/>
          </p:cNvSpPr>
          <p:nvPr>
            <p:ph type="dt" sz="half" idx="10"/>
          </p:nvPr>
        </p:nvSpPr>
        <p:spPr/>
        <p:txBody>
          <a:bodyPr/>
          <a:lstStyle>
            <a:lvl1pPr>
              <a:defRPr/>
            </a:lvl1pPr>
          </a:lstStyle>
          <a:p>
            <a:endParaRPr lang="en-US"/>
          </a:p>
        </p:txBody>
      </p:sp>
      <p:sp>
        <p:nvSpPr>
          <p:cNvPr id="5" name="4 Marcador de pie de página"/>
          <p:cNvSpPr>
            <a:spLocks noGrp="1"/>
          </p:cNvSpPr>
          <p:nvPr>
            <p:ph type="ftr" sz="quarter" idx="11"/>
          </p:nvPr>
        </p:nvSpPr>
        <p:spPr/>
        <p:txBody>
          <a:bodyPr/>
          <a:lstStyle>
            <a:lvl1pPr>
              <a:defRPr/>
            </a:lvl1pPr>
          </a:lstStyle>
          <a:p>
            <a:endParaRPr lang="en-US"/>
          </a:p>
        </p:txBody>
      </p:sp>
      <p:sp>
        <p:nvSpPr>
          <p:cNvPr id="6" name="5 Marcador de número de diapositiva"/>
          <p:cNvSpPr>
            <a:spLocks noGrp="1"/>
          </p:cNvSpPr>
          <p:nvPr>
            <p:ph type="sldNum" sz="quarter" idx="12"/>
          </p:nvPr>
        </p:nvSpPr>
        <p:spPr/>
        <p:txBody>
          <a:bodyPr/>
          <a:lstStyle>
            <a:lvl1pPr>
              <a:defRPr/>
            </a:lvl1pPr>
          </a:lstStyle>
          <a:p>
            <a:fld id="{B148B02E-F0DD-41DF-BE59-8C8C0BF49A9C}" type="slidenum">
              <a:rPr lang="en-US"/>
              <a:pPr/>
              <a:t>‹Nº›</a:t>
            </a:fld>
            <a:endParaRPr lang="en-US"/>
          </a:p>
        </p:txBody>
      </p:sp>
    </p:spTree>
  </p:cSld>
  <p:clrMapOvr>
    <a:masterClrMapping/>
  </p:clrMapOvr>
  <p:transition spd="med">
    <p:pull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1D8C6F8-E56A-4BA3-806E-4D219B83BBF3}" type="slidenum">
              <a:rPr lang="es-ES"/>
              <a:pPr>
                <a:defRPr/>
              </a:pPr>
              <a:t>‹Nº›</a:t>
            </a:fld>
            <a:endParaRPr lang="es-E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9339F17D-0DB1-42D4-9FDF-48BF50B84B57}" type="slidenum">
              <a:rPr lang="es-ES"/>
              <a:pPr>
                <a:defRPr/>
              </a:pPr>
              <a:t>‹Nº›</a:t>
            </a:fld>
            <a:endParaRPr lang="es-E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9672A7B-148B-40A5-AF6B-0094F64B356C}" type="slidenum">
              <a:rPr lang="es-ES"/>
              <a:pPr>
                <a:defRPr/>
              </a:pPr>
              <a:t>‹Nº›</a:t>
            </a:fld>
            <a:endParaRPr lang="es-ES"/>
          </a:p>
        </p:txBody>
      </p:sp>
    </p:spTree>
  </p:cSld>
  <p:clrMapOvr>
    <a:masterClrMapping/>
  </p:clrMapOvr>
  <p:transition spd="slow">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A1A6384-96EB-467D-A9A3-E6FCCBA71A90}" type="slidenum">
              <a:rPr lang="es-ES"/>
              <a:pPr>
                <a:defRPr/>
              </a:pPr>
              <a:t>‹Nº›</a:t>
            </a:fld>
            <a:endParaRPr lang="es-ES"/>
          </a:p>
        </p:txBody>
      </p:sp>
    </p:spTree>
  </p:cSld>
  <p:clrMapOvr>
    <a:masterClrMapping/>
  </p:clrMapOvr>
  <p:transition spd="slow">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4423714-1394-4148-A9B1-B1D14B3368A5}" type="slidenum">
              <a:rPr lang="es-ES"/>
              <a:pPr>
                <a:defRPr/>
              </a:pPr>
              <a:t>‹Nº›</a:t>
            </a:fld>
            <a:endParaRPr lang="es-ES"/>
          </a:p>
        </p:txBody>
      </p:sp>
    </p:spTree>
  </p:cSld>
  <p:clrMapOvr>
    <a:masterClrMapping/>
  </p:clrMapOvr>
  <p:transition spd="slow">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E3F7F5F-480E-4429-B62A-C91ACC9BACB4}" type="slidenum">
              <a:rPr lang="es-ES"/>
              <a:pPr>
                <a:defRPr/>
              </a:pPr>
              <a:t>‹Nº›</a:t>
            </a:fld>
            <a:endParaRPr lang="es-E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defRPr>
            </a:lvl1pPr>
          </a:lstStyle>
          <a:p>
            <a:pPr>
              <a:defRPr/>
            </a:pPr>
            <a:endParaRPr lang="es-E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defRPr>
            </a:lvl1pPr>
          </a:lstStyle>
          <a:p>
            <a:pPr>
              <a:defRPr/>
            </a:pPr>
            <a:endParaRPr lang="es-E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defRPr>
            </a:lvl1pPr>
          </a:lstStyle>
          <a:p>
            <a:pPr>
              <a:defRPr/>
            </a:pPr>
            <a:fld id="{382D95D2-6DEA-46E6-8E08-592050DD1C6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fade thruBlk="1"/>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838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10668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81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81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25C427D-9CBA-40D7-BE7B-25B43A18A17B}" type="slidenum">
              <a:rPr lang="en-US"/>
              <a:pPr/>
              <a:t>‹Nº›</a:t>
            </a:fld>
            <a:endParaRPr lang="en-US"/>
          </a:p>
        </p:txBody>
      </p:sp>
    </p:spTree>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defRPr>
            </a:lvl1pPr>
          </a:lstStyle>
          <a:p>
            <a:fld id="{1CADEF7D-A1D1-4CB4-8C7F-F0F57C4020E8}" type="slidenum">
              <a:rPr lang="en-US"/>
              <a:pPr/>
              <a:t>‹Nº›</a:t>
            </a:fld>
            <a:endParaRPr lang="en-US"/>
          </a:p>
        </p:txBody>
      </p:sp>
    </p:spTree>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med">
    <p:pull dir="u"/>
  </p:transition>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35069" y="404664"/>
            <a:ext cx="8169379" cy="5976664"/>
          </a:xfrm>
          <a:prstGeom prst="rect">
            <a:avLst/>
          </a:prstGeom>
          <a:scene3d>
            <a:camera prst="orthographicFront"/>
            <a:lightRig rig="threePt" dir="t"/>
          </a:scene3d>
          <a:sp3d>
            <a:bevelT/>
          </a:sp3d>
        </p:spPr>
      </p:pic>
      <p:pic>
        <p:nvPicPr>
          <p:cNvPr id="4" name="07 Nostalgia de Deu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327524" y="2564904"/>
            <a:ext cx="487363" cy="487363"/>
          </a:xfrm>
          <a:prstGeom prst="rect">
            <a:avLst/>
          </a:prstGeom>
        </p:spPr>
      </p:pic>
      <p:pic>
        <p:nvPicPr>
          <p:cNvPr id="6" name="Imagen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485370" y="6105989"/>
            <a:ext cx="4590686" cy="275339"/>
          </a:xfrm>
          <a:prstGeom prst="rect">
            <a:avLst/>
          </a:prstGeom>
        </p:spPr>
      </p:pic>
    </p:spTree>
    <p:extLst>
      <p:ext uri="{BB962C8B-B14F-4D97-AF65-F5344CB8AC3E}">
        <p14:creationId xmlns:p14="http://schemas.microsoft.com/office/powerpoint/2010/main" val="2616116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000">
        <p15:prstTrans prst="curtains"/>
      </p:transition>
    </mc:Choice>
    <mc:Fallback xmlns="">
      <p:transition spd="slow" advTm="7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remove"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a:scene3d>
            <a:camera prst="orthographicFront"/>
            <a:lightRig rig="threePt" dir="t"/>
          </a:scene3d>
          <a:sp3d>
            <a:bevelT prst="relaxedInset"/>
          </a:sp3d>
        </p:spPr>
      </p:pic>
      <p:sp>
        <p:nvSpPr>
          <p:cNvPr id="4" name="Rectangle 2"/>
          <p:cNvSpPr>
            <a:spLocks noChangeArrowheads="1"/>
          </p:cNvSpPr>
          <p:nvPr/>
        </p:nvSpPr>
        <p:spPr bwMode="auto">
          <a:xfrm>
            <a:off x="4578613" y="1196752"/>
            <a:ext cx="3521780" cy="440120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effectLst/>
                <a:latin typeface="Franklin Gothic Demi" panose="020B0703020102020204" pitchFamily="34" charset="0"/>
              </a:rPr>
              <a:t>Y los </a:t>
            </a:r>
            <a:r>
              <a:rPr lang="es-ES" sz="2800" b="1" dirty="0">
                <a:effectLst/>
                <a:latin typeface="Franklin Gothic Demi" panose="020B0703020102020204" pitchFamily="34" charset="0"/>
              </a:rPr>
              <a:t>vecinos y los que </a:t>
            </a:r>
            <a:r>
              <a:rPr lang="es-ES" sz="2800" b="1" dirty="0" smtClean="0">
                <a:effectLst/>
                <a:latin typeface="Franklin Gothic Demi" panose="020B0703020102020204" pitchFamily="34" charset="0"/>
              </a:rPr>
              <a:t>antes solían verlo </a:t>
            </a:r>
            <a:r>
              <a:rPr lang="es-ES" sz="2800" b="1" dirty="0">
                <a:effectLst/>
                <a:latin typeface="Franklin Gothic Demi" panose="020B0703020102020204" pitchFamily="34" charset="0"/>
              </a:rPr>
              <a:t>pedir limosna preguntaban:  - “¿No es ése el que se sentaba a </a:t>
            </a:r>
            <a:r>
              <a:rPr lang="es-ES" sz="2800" b="1" dirty="0" smtClean="0">
                <a:effectLst/>
                <a:latin typeface="Franklin Gothic Demi" panose="020B0703020102020204" pitchFamily="34" charset="0"/>
              </a:rPr>
              <a:t>pedir? Unos </a:t>
            </a:r>
            <a:r>
              <a:rPr lang="es-ES" sz="2800" b="1" dirty="0">
                <a:effectLst/>
                <a:latin typeface="Franklin Gothic Demi" panose="020B0703020102020204" pitchFamily="34" charset="0"/>
              </a:rPr>
              <a:t>decían: “Sí, es el mismo”. Otros decían: “No es él, pero se le parece”. </a:t>
            </a:r>
            <a:endParaRPr lang="es-ES" sz="2800" b="1" dirty="0" smtClean="0">
              <a:effectLst/>
              <a:latin typeface="Franklin Gothic Demi" panose="020B0703020102020204" pitchFamily="34" charset="0"/>
            </a:endParaRPr>
          </a:p>
        </p:txBody>
      </p:sp>
    </p:spTree>
    <p:extLst>
      <p:ext uri="{BB962C8B-B14F-4D97-AF65-F5344CB8AC3E}">
        <p14:creationId xmlns:p14="http://schemas.microsoft.com/office/powerpoint/2010/main" val="7530410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404664"/>
            <a:ext cx="8141435" cy="6048672"/>
          </a:xfrm>
          <a:prstGeom prst="rect">
            <a:avLst/>
          </a:prstGeom>
        </p:spPr>
      </p:pic>
      <p:sp>
        <p:nvSpPr>
          <p:cNvPr id="5122" name="Rectangle 2"/>
          <p:cNvSpPr>
            <a:spLocks noChangeArrowheads="1"/>
          </p:cNvSpPr>
          <p:nvPr/>
        </p:nvSpPr>
        <p:spPr bwMode="auto">
          <a:xfrm>
            <a:off x="4716016" y="2492896"/>
            <a:ext cx="3384376" cy="1200329"/>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600" dirty="0">
                <a:effectLst/>
                <a:latin typeface="Franklin Gothic Demi" panose="020B0703020102020204" pitchFamily="34" charset="0"/>
              </a:rPr>
              <a:t>Él respondía: -“Soy yo</a:t>
            </a:r>
            <a:r>
              <a:rPr lang="es-ES" sz="3600" dirty="0" smtClean="0">
                <a:effectLst/>
                <a:latin typeface="Franklin Gothic Demi" panose="020B0703020102020204" pitchFamily="34" charset="0"/>
              </a:rPr>
              <a:t>”</a:t>
            </a:r>
            <a:endParaRPr lang="es-ES" sz="3600" dirty="0">
              <a:effectLst/>
              <a:latin typeface="Franklin Gothic Demi" panose="020B0703020102020204" pitchFamily="34" charset="0"/>
            </a:endParaRPr>
          </a:p>
        </p:txBody>
      </p:sp>
    </p:spTree>
    <p:extLst>
      <p:ext uri="{BB962C8B-B14F-4D97-AF65-F5344CB8AC3E}">
        <p14:creationId xmlns:p14="http://schemas.microsoft.com/office/powerpoint/2010/main" val="35117649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122"/>
                                        </p:tgtEl>
                                        <p:attrNameLst>
                                          <p:attrName>style.visibility</p:attrName>
                                        </p:attrNameLst>
                                      </p:cBhvr>
                                      <p:to>
                                        <p:strVal val="visible"/>
                                      </p:to>
                                    </p:set>
                                    <p:anim calcmode="lin" valueType="num">
                                      <p:cBhvr>
                                        <p:cTn id="7" dur="750" fill="hold"/>
                                        <p:tgtEl>
                                          <p:spTgt spid="5122"/>
                                        </p:tgtEl>
                                        <p:attrNameLst>
                                          <p:attrName>ppt_w</p:attrName>
                                        </p:attrNameLst>
                                      </p:cBhvr>
                                      <p:tavLst>
                                        <p:tav tm="0">
                                          <p:val>
                                            <p:fltVal val="0"/>
                                          </p:val>
                                        </p:tav>
                                        <p:tav tm="100000">
                                          <p:val>
                                            <p:strVal val="#ppt_w"/>
                                          </p:val>
                                        </p:tav>
                                      </p:tavLst>
                                    </p:anim>
                                    <p:anim calcmode="lin" valueType="num">
                                      <p:cBhvr>
                                        <p:cTn id="8" dur="750" fill="hold"/>
                                        <p:tgtEl>
                                          <p:spTgt spid="5122"/>
                                        </p:tgtEl>
                                        <p:attrNameLst>
                                          <p:attrName>ppt_h</p:attrName>
                                        </p:attrNameLst>
                                      </p:cBhvr>
                                      <p:tavLst>
                                        <p:tav tm="0">
                                          <p:val>
                                            <p:fltVal val="0"/>
                                          </p:val>
                                        </p:tav>
                                        <p:tav tm="100000">
                                          <p:val>
                                            <p:strVal val="#ppt_h"/>
                                          </p:val>
                                        </p:tav>
                                      </p:tavLst>
                                    </p:anim>
                                    <p:animEffect transition="in" filter="fade">
                                      <p:cBhvr>
                                        <p:cTn id="9" dur="75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5450"/>
            <a:ext cx="8136904" cy="5975878"/>
          </a:xfrm>
          <a:prstGeom prst="rect">
            <a:avLst/>
          </a:prstGeom>
        </p:spPr>
      </p:pic>
      <p:sp>
        <p:nvSpPr>
          <p:cNvPr id="4" name="Rectangle 2"/>
          <p:cNvSpPr>
            <a:spLocks noChangeArrowheads="1"/>
          </p:cNvSpPr>
          <p:nvPr/>
        </p:nvSpPr>
        <p:spPr bwMode="auto">
          <a:xfrm>
            <a:off x="4572000" y="672358"/>
            <a:ext cx="3528391" cy="549381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700" dirty="0" smtClean="0">
                <a:effectLst/>
                <a:latin typeface="Franklin Gothic Demi" panose="020B0703020102020204" pitchFamily="34" charset="0"/>
              </a:rPr>
              <a:t>Llevaron </a:t>
            </a:r>
            <a:r>
              <a:rPr lang="es-ES" sz="2700" dirty="0">
                <a:effectLst/>
                <a:latin typeface="Franklin Gothic Demi" panose="020B0703020102020204" pitchFamily="34" charset="0"/>
              </a:rPr>
              <a:t>ante los fariseos al que había sido </a:t>
            </a:r>
            <a:r>
              <a:rPr lang="es-ES" sz="2700" dirty="0" smtClean="0">
                <a:effectLst/>
                <a:latin typeface="Franklin Gothic Demi" panose="020B0703020102020204" pitchFamily="34" charset="0"/>
              </a:rPr>
              <a:t>ciego. Era </a:t>
            </a:r>
            <a:r>
              <a:rPr lang="es-ES" sz="2700" dirty="0">
                <a:effectLst/>
                <a:latin typeface="Franklin Gothic Demi" panose="020B0703020102020204" pitchFamily="34" charset="0"/>
              </a:rPr>
              <a:t>sábado  el día en que Jesús hizo barro y le abrió los ojos. </a:t>
            </a:r>
            <a:r>
              <a:rPr lang="es-PE" sz="2700" dirty="0" smtClean="0">
                <a:effectLst/>
                <a:latin typeface="Franklin Gothic Demi" panose="020B0703020102020204" pitchFamily="34" charset="0"/>
              </a:rPr>
              <a:t>También </a:t>
            </a:r>
            <a:r>
              <a:rPr lang="es-PE" sz="2700" dirty="0">
                <a:effectLst/>
                <a:latin typeface="Franklin Gothic Demi" panose="020B0703020102020204" pitchFamily="34" charset="0"/>
              </a:rPr>
              <a:t>los fariseos le preguntaban  cómo había adquirido la vista. Él les contestó</a:t>
            </a:r>
            <a:r>
              <a:rPr lang="es-PE" sz="2700" dirty="0" smtClean="0">
                <a:effectLst/>
                <a:latin typeface="Franklin Gothic Demi" panose="020B0703020102020204" pitchFamily="34" charset="0"/>
              </a:rPr>
              <a:t>:</a:t>
            </a:r>
          </a:p>
          <a:p>
            <a:pPr algn="ctr" fontAlgn="base">
              <a:spcBef>
                <a:spcPct val="0"/>
              </a:spcBef>
              <a:spcAft>
                <a:spcPct val="0"/>
              </a:spcAft>
              <a:defRPr/>
            </a:pPr>
            <a:r>
              <a:rPr lang="es-PE" sz="2700" dirty="0" smtClean="0">
                <a:effectLst/>
                <a:latin typeface="Franklin Gothic Demi" panose="020B0703020102020204" pitchFamily="34" charset="0"/>
              </a:rPr>
              <a:t> </a:t>
            </a:r>
            <a:r>
              <a:rPr lang="es-PE" sz="2700" dirty="0">
                <a:effectLst/>
                <a:latin typeface="Franklin Gothic Demi" panose="020B0703020102020204" pitchFamily="34" charset="0"/>
              </a:rPr>
              <a:t>- “Me puso barro en los  ojos, me lavé y veo”.</a:t>
            </a:r>
            <a:endParaRPr lang="es-ES" sz="2700" dirty="0">
              <a:effectLst/>
              <a:latin typeface="Franklin Gothic Demi" panose="020B0703020102020204" pitchFamily="34" charset="0"/>
            </a:endParaRPr>
          </a:p>
        </p:txBody>
      </p:sp>
    </p:spTree>
    <p:extLst>
      <p:ext uri="{BB962C8B-B14F-4D97-AF65-F5344CB8AC3E}">
        <p14:creationId xmlns:p14="http://schemas.microsoft.com/office/powerpoint/2010/main" val="317217036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animEffect transition="in" filter="fade">
                                      <p:cBhvr>
                                        <p:cTn id="9"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7" name="Rectangle 2"/>
          <p:cNvSpPr>
            <a:spLocks noChangeArrowheads="1"/>
          </p:cNvSpPr>
          <p:nvPr/>
        </p:nvSpPr>
        <p:spPr bwMode="auto">
          <a:xfrm>
            <a:off x="4466816" y="1188035"/>
            <a:ext cx="3777592" cy="440120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dirty="0" smtClean="0">
                <a:effectLst/>
                <a:latin typeface="Franklin Gothic Demi" panose="020B0703020102020204" pitchFamily="34" charset="0"/>
              </a:rPr>
              <a:t>Algunos </a:t>
            </a:r>
            <a:r>
              <a:rPr lang="es-ES" sz="2800" dirty="0">
                <a:effectLst/>
                <a:latin typeface="Franklin Gothic Demi" panose="020B0703020102020204" pitchFamily="34" charset="0"/>
              </a:rPr>
              <a:t>de los fariseos comentaban: “Este hombre no viene de Dios, porque no guarda el sábado. </a:t>
            </a:r>
            <a:endParaRPr lang="es-ES" sz="2800" dirty="0" smtClean="0">
              <a:effectLst/>
              <a:latin typeface="Franklin Gothic Demi" panose="020B0703020102020204" pitchFamily="34" charset="0"/>
            </a:endParaRPr>
          </a:p>
          <a:p>
            <a:pPr algn="ctr" fontAlgn="base">
              <a:spcBef>
                <a:spcPct val="0"/>
              </a:spcBef>
              <a:spcAft>
                <a:spcPct val="0"/>
              </a:spcAft>
              <a:defRPr/>
            </a:pPr>
            <a:r>
              <a:rPr lang="es-ES" sz="2800" dirty="0" smtClean="0">
                <a:effectLst/>
                <a:latin typeface="Franklin Gothic Demi" panose="020B0703020102020204" pitchFamily="34" charset="0"/>
              </a:rPr>
              <a:t>Otros </a:t>
            </a:r>
            <a:r>
              <a:rPr lang="es-ES" sz="2800" dirty="0">
                <a:effectLst/>
                <a:latin typeface="Franklin Gothic Demi" panose="020B0703020102020204" pitchFamily="34" charset="0"/>
              </a:rPr>
              <a:t>replicaban: -“¿Cómo puede un pecador hacer semejantes signos?” </a:t>
            </a:r>
            <a:endParaRPr lang="es-ES" sz="2800" dirty="0" smtClean="0">
              <a:effectLst/>
              <a:latin typeface="Franklin Gothic Demi" panose="020B0703020102020204" pitchFamily="34" charset="0"/>
            </a:endParaRPr>
          </a:p>
          <a:p>
            <a:pPr algn="ctr" fontAlgn="base">
              <a:spcBef>
                <a:spcPct val="0"/>
              </a:spcBef>
              <a:spcAft>
                <a:spcPct val="0"/>
              </a:spcAft>
              <a:defRPr/>
            </a:pPr>
            <a:r>
              <a:rPr lang="es-ES" sz="2800" dirty="0" smtClean="0">
                <a:effectLst/>
                <a:latin typeface="Franklin Gothic Demi" panose="020B0703020102020204" pitchFamily="34" charset="0"/>
              </a:rPr>
              <a:t>Y </a:t>
            </a:r>
            <a:r>
              <a:rPr lang="es-ES" sz="2800" dirty="0">
                <a:effectLst/>
                <a:latin typeface="Franklin Gothic Demi" panose="020B0703020102020204" pitchFamily="34" charset="0"/>
              </a:rPr>
              <a:t>estaban divididos.</a:t>
            </a:r>
          </a:p>
        </p:txBody>
      </p:sp>
    </p:spTree>
    <p:extLst>
      <p:ext uri="{BB962C8B-B14F-4D97-AF65-F5344CB8AC3E}">
        <p14:creationId xmlns:p14="http://schemas.microsoft.com/office/powerpoint/2010/main" val="37276557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3" y="476672"/>
            <a:ext cx="8180345" cy="5976664"/>
          </a:xfrm>
          <a:prstGeom prst="rect">
            <a:avLst/>
          </a:prstGeom>
        </p:spPr>
      </p:pic>
      <p:sp>
        <p:nvSpPr>
          <p:cNvPr id="2" name="Rectangle 2"/>
          <p:cNvSpPr>
            <a:spLocks noChangeArrowheads="1"/>
          </p:cNvSpPr>
          <p:nvPr/>
        </p:nvSpPr>
        <p:spPr bwMode="auto">
          <a:xfrm>
            <a:off x="4792078" y="692696"/>
            <a:ext cx="3092290" cy="5262979"/>
          </a:xfrm>
          <a:prstGeom prst="rect">
            <a:avLst/>
          </a:prstGeom>
          <a:noFill/>
          <a:ln w="9525">
            <a:noFill/>
            <a:miter lim="800000"/>
            <a:headEnd/>
            <a:tailEnd/>
          </a:ln>
          <a:effectLst/>
        </p:spPr>
        <p:txBody>
          <a:bodyPr wrap="square">
            <a:spAutoFit/>
          </a:bodyPr>
          <a:lstStyle/>
          <a:p>
            <a:pPr fontAlgn="base">
              <a:spcBef>
                <a:spcPct val="50000"/>
              </a:spcBef>
              <a:spcAft>
                <a:spcPct val="0"/>
              </a:spcAft>
              <a:defRPr/>
            </a:pPr>
            <a:r>
              <a:rPr lang="es-ES" sz="3200" dirty="0" smtClean="0">
                <a:effectLst/>
                <a:latin typeface="Franklin Gothic Demi" panose="020B0703020102020204" pitchFamily="34" charset="0"/>
              </a:rPr>
              <a:t>Y </a:t>
            </a:r>
            <a:r>
              <a:rPr lang="es-ES" sz="3200" dirty="0">
                <a:effectLst/>
                <a:latin typeface="Franklin Gothic Demi" panose="020B0703020102020204" pitchFamily="34" charset="0"/>
              </a:rPr>
              <a:t>volvieron a </a:t>
            </a:r>
            <a:r>
              <a:rPr lang="es-ES" sz="3200" dirty="0" smtClean="0">
                <a:effectLst/>
                <a:latin typeface="Franklin Gothic Demi" panose="020B0703020102020204" pitchFamily="34" charset="0"/>
              </a:rPr>
              <a:t>preguntarle al ciego:</a:t>
            </a:r>
            <a:r>
              <a:rPr lang="es-ES" sz="3200" dirty="0">
                <a:effectLst/>
                <a:latin typeface="Franklin Gothic Demi" panose="020B0703020102020204" pitchFamily="34" charset="0"/>
              </a:rPr>
              <a:t/>
            </a:r>
            <a:br>
              <a:rPr lang="es-ES" sz="3200" dirty="0">
                <a:effectLst/>
                <a:latin typeface="Franklin Gothic Demi" panose="020B0703020102020204" pitchFamily="34" charset="0"/>
              </a:rPr>
            </a:br>
            <a:r>
              <a:rPr lang="es-ES" sz="3200" dirty="0">
                <a:effectLst/>
                <a:latin typeface="Franklin Gothic Demi" panose="020B0703020102020204" pitchFamily="34" charset="0"/>
              </a:rPr>
              <a:t>-“Y </a:t>
            </a:r>
            <a:r>
              <a:rPr lang="es-ES" sz="3200" dirty="0" smtClean="0">
                <a:effectLst/>
                <a:latin typeface="Franklin Gothic Demi" panose="020B0703020102020204" pitchFamily="34" charset="0"/>
              </a:rPr>
              <a:t>tú, </a:t>
            </a:r>
            <a:r>
              <a:rPr lang="es-ES" sz="3200" dirty="0">
                <a:effectLst/>
                <a:latin typeface="Franklin Gothic Demi" panose="020B0703020102020204" pitchFamily="34" charset="0"/>
              </a:rPr>
              <a:t>¿qué dices del que te ha abierto los ojos</a:t>
            </a:r>
            <a:r>
              <a:rPr lang="es-ES" sz="3200" dirty="0" smtClean="0">
                <a:effectLst/>
                <a:latin typeface="Franklin Gothic Demi" panose="020B0703020102020204" pitchFamily="34" charset="0"/>
              </a:rPr>
              <a:t>?</a:t>
            </a:r>
          </a:p>
          <a:p>
            <a:pPr fontAlgn="base">
              <a:spcBef>
                <a:spcPct val="50000"/>
              </a:spcBef>
              <a:spcAft>
                <a:spcPct val="0"/>
              </a:spcAft>
              <a:defRPr/>
            </a:pPr>
            <a:r>
              <a:rPr lang="es-ES" sz="3200" dirty="0" smtClean="0">
                <a:effectLst/>
                <a:latin typeface="Franklin Gothic Demi" panose="020B0703020102020204" pitchFamily="34" charset="0"/>
              </a:rPr>
              <a:t> </a:t>
            </a:r>
            <a:r>
              <a:rPr lang="es-ES" sz="3200" dirty="0">
                <a:effectLst/>
                <a:latin typeface="Franklin Gothic Demi" panose="020B0703020102020204" pitchFamily="34" charset="0"/>
              </a:rPr>
              <a:t>Él contestó: “Que es un profeta”</a:t>
            </a:r>
          </a:p>
        </p:txBody>
      </p:sp>
    </p:spTree>
    <p:extLst>
      <p:ext uri="{BB962C8B-B14F-4D97-AF65-F5344CB8AC3E}">
        <p14:creationId xmlns:p14="http://schemas.microsoft.com/office/powerpoint/2010/main" val="34008941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5" name="Rectangle 2"/>
          <p:cNvSpPr>
            <a:spLocks noChangeArrowheads="1"/>
          </p:cNvSpPr>
          <p:nvPr/>
        </p:nvSpPr>
        <p:spPr bwMode="auto">
          <a:xfrm>
            <a:off x="5076056" y="1628800"/>
            <a:ext cx="2873350" cy="4031873"/>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PE" sz="3200" dirty="0">
                <a:solidFill>
                  <a:schemeClr val="accent4"/>
                </a:solidFill>
                <a:effectLst/>
                <a:latin typeface="Franklin Gothic Demi" panose="020B0703020102020204" pitchFamily="34" charset="0"/>
              </a:rPr>
              <a:t>Le replicaron</a:t>
            </a:r>
            <a:r>
              <a:rPr lang="es-PE" sz="3200" dirty="0" smtClean="0">
                <a:solidFill>
                  <a:schemeClr val="accent4"/>
                </a:solidFill>
                <a:effectLst/>
                <a:latin typeface="Franklin Gothic Demi" panose="020B0703020102020204" pitchFamily="34" charset="0"/>
              </a:rPr>
              <a:t>:</a:t>
            </a:r>
          </a:p>
          <a:p>
            <a:pPr fontAlgn="base">
              <a:spcBef>
                <a:spcPct val="0"/>
              </a:spcBef>
              <a:spcAft>
                <a:spcPct val="0"/>
              </a:spcAft>
              <a:defRPr/>
            </a:pPr>
            <a:r>
              <a:rPr lang="es-PE" sz="3200" dirty="0" smtClean="0">
                <a:solidFill>
                  <a:schemeClr val="accent4"/>
                </a:solidFill>
                <a:effectLst/>
                <a:latin typeface="Franklin Gothic Demi" panose="020B0703020102020204" pitchFamily="34" charset="0"/>
              </a:rPr>
              <a:t>- “Tú </a:t>
            </a:r>
            <a:r>
              <a:rPr lang="es-PE" sz="3200" dirty="0">
                <a:solidFill>
                  <a:schemeClr val="accent4"/>
                </a:solidFill>
                <a:effectLst/>
                <a:latin typeface="Franklin Gothic Demi" panose="020B0703020102020204" pitchFamily="34" charset="0"/>
              </a:rPr>
              <a:t>que naciste lleno de pecado, ¿quieres darnos lecciones a nosotros</a:t>
            </a:r>
            <a:r>
              <a:rPr lang="es-PE" sz="3200" dirty="0" smtClean="0">
                <a:solidFill>
                  <a:schemeClr val="accent4"/>
                </a:solidFill>
                <a:effectLst/>
                <a:latin typeface="Franklin Gothic Demi" panose="020B0703020102020204" pitchFamily="34" charset="0"/>
              </a:rPr>
              <a:t>?”</a:t>
            </a:r>
            <a:endParaRPr lang="es-ES" sz="3200" dirty="0">
              <a:solidFill>
                <a:schemeClr val="accent4"/>
              </a:solidFill>
              <a:effectLst/>
              <a:latin typeface="Franklin Gothic Demi" panose="020B0703020102020204" pitchFamily="34" charset="0"/>
            </a:endParaRPr>
          </a:p>
        </p:txBody>
      </p:sp>
    </p:spTree>
    <p:extLst>
      <p:ext uri="{BB962C8B-B14F-4D97-AF65-F5344CB8AC3E}">
        <p14:creationId xmlns:p14="http://schemas.microsoft.com/office/powerpoint/2010/main" val="3552341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5536" y="404664"/>
            <a:ext cx="8208912" cy="5996136"/>
          </a:xfrm>
          <a:prstGeom prst="rect">
            <a:avLst/>
          </a:prstGeom>
        </p:spPr>
      </p:pic>
      <p:sp>
        <p:nvSpPr>
          <p:cNvPr id="9218" name="Rectangle 2"/>
          <p:cNvSpPr>
            <a:spLocks noChangeArrowheads="1"/>
          </p:cNvSpPr>
          <p:nvPr/>
        </p:nvSpPr>
        <p:spPr bwMode="auto">
          <a:xfrm>
            <a:off x="4427984" y="2996952"/>
            <a:ext cx="3499148" cy="584775"/>
          </a:xfrm>
          <a:prstGeom prst="rect">
            <a:avLst/>
          </a:prstGeom>
          <a:noFill/>
          <a:ln w="9525">
            <a:noFill/>
            <a:miter lim="800000"/>
            <a:headEnd/>
            <a:tailEnd/>
          </a:ln>
          <a:effectLst/>
        </p:spPr>
        <p:txBody>
          <a:bodyPr wrap="square">
            <a:spAutoFit/>
          </a:bodyPr>
          <a:lstStyle/>
          <a:p>
            <a:pPr algn="r" fontAlgn="base">
              <a:spcBef>
                <a:spcPct val="0"/>
              </a:spcBef>
              <a:spcAft>
                <a:spcPct val="0"/>
              </a:spcAft>
              <a:defRPr/>
            </a:pPr>
            <a:r>
              <a:rPr lang="es-PE" sz="3200" dirty="0">
                <a:effectLst/>
                <a:latin typeface="Franklin Gothic Demi" panose="020B0703020102020204" pitchFamily="34" charset="0"/>
              </a:rPr>
              <a:t>Y lo expulsaron. </a:t>
            </a:r>
            <a:endParaRPr lang="es-PE" sz="3200" dirty="0" smtClean="0">
              <a:effectLst/>
              <a:latin typeface="Franklin Gothic Demi" panose="020B0703020102020204" pitchFamily="34" charset="0"/>
            </a:endParaRPr>
          </a:p>
        </p:txBody>
      </p:sp>
    </p:spTree>
    <p:extLst>
      <p:ext uri="{BB962C8B-B14F-4D97-AF65-F5344CB8AC3E}">
        <p14:creationId xmlns:p14="http://schemas.microsoft.com/office/powerpoint/2010/main" val="190550013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9218"/>
                                        </p:tgtEl>
                                        <p:attrNameLst>
                                          <p:attrName>style.visibility</p:attrName>
                                        </p:attrNameLst>
                                      </p:cBhvr>
                                      <p:to>
                                        <p:strVal val="visible"/>
                                      </p:to>
                                    </p:set>
                                    <p:anim calcmode="lin" valueType="num">
                                      <p:cBhvr>
                                        <p:cTn id="7" dur="750" fill="hold"/>
                                        <p:tgtEl>
                                          <p:spTgt spid="9218"/>
                                        </p:tgtEl>
                                        <p:attrNameLst>
                                          <p:attrName>ppt_w</p:attrName>
                                        </p:attrNameLst>
                                      </p:cBhvr>
                                      <p:tavLst>
                                        <p:tav tm="0">
                                          <p:val>
                                            <p:fltVal val="0"/>
                                          </p:val>
                                        </p:tav>
                                        <p:tav tm="100000">
                                          <p:val>
                                            <p:strVal val="#ppt_w"/>
                                          </p:val>
                                        </p:tav>
                                      </p:tavLst>
                                    </p:anim>
                                    <p:anim calcmode="lin" valueType="num">
                                      <p:cBhvr>
                                        <p:cTn id="8" dur="750" fill="hold"/>
                                        <p:tgtEl>
                                          <p:spTgt spid="9218"/>
                                        </p:tgtEl>
                                        <p:attrNameLst>
                                          <p:attrName>ppt_h</p:attrName>
                                        </p:attrNameLst>
                                      </p:cBhvr>
                                      <p:tavLst>
                                        <p:tav tm="0">
                                          <p:val>
                                            <p:fltVal val="0"/>
                                          </p:val>
                                        </p:tav>
                                        <p:tav tm="100000">
                                          <p:val>
                                            <p:strVal val="#ppt_h"/>
                                          </p:val>
                                        </p:tav>
                                      </p:tavLst>
                                    </p:anim>
                                    <p:animEffect transition="in" filter="fade">
                                      <p:cBhvr>
                                        <p:cTn id="9" dur="75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2872" y="404664"/>
            <a:ext cx="8141576" cy="5976664"/>
          </a:xfrm>
          <a:prstGeom prst="rect">
            <a:avLst/>
          </a:prstGeom>
        </p:spPr>
      </p:pic>
      <p:sp>
        <p:nvSpPr>
          <p:cNvPr id="11266" name="Rectangle 2"/>
          <p:cNvSpPr>
            <a:spLocks noChangeArrowheads="1"/>
          </p:cNvSpPr>
          <p:nvPr/>
        </p:nvSpPr>
        <p:spPr bwMode="auto">
          <a:xfrm>
            <a:off x="4545864" y="548680"/>
            <a:ext cx="3602884" cy="550920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200" dirty="0" smtClean="0">
                <a:effectLst/>
                <a:latin typeface="Franklin Gothic Demi" panose="020B0703020102020204" pitchFamily="34" charset="0"/>
              </a:rPr>
              <a:t>Oyó </a:t>
            </a:r>
            <a:r>
              <a:rPr lang="es-ES" sz="3200" dirty="0">
                <a:effectLst/>
                <a:latin typeface="Franklin Gothic Demi" panose="020B0703020102020204" pitchFamily="34" charset="0"/>
              </a:rPr>
              <a:t>Jesús que lo habían expulsado, lo encontró y le dijo: </a:t>
            </a:r>
            <a:endParaRPr lang="es-ES" sz="3200" dirty="0" smtClean="0">
              <a:effectLst/>
              <a:latin typeface="Franklin Gothic Demi" panose="020B0703020102020204" pitchFamily="34" charset="0"/>
            </a:endParaRPr>
          </a:p>
          <a:p>
            <a:pPr algn="ctr" fontAlgn="base">
              <a:spcBef>
                <a:spcPct val="0"/>
              </a:spcBef>
              <a:spcAft>
                <a:spcPct val="0"/>
              </a:spcAft>
              <a:defRPr/>
            </a:pPr>
            <a:r>
              <a:rPr lang="es-ES" sz="3200" dirty="0" smtClean="0">
                <a:effectLst/>
                <a:latin typeface="Franklin Gothic Demi" panose="020B0703020102020204" pitchFamily="34" charset="0"/>
              </a:rPr>
              <a:t>-¿</a:t>
            </a:r>
            <a:r>
              <a:rPr lang="es-ES" sz="3200" dirty="0">
                <a:effectLst/>
                <a:latin typeface="Franklin Gothic Demi" panose="020B0703020102020204" pitchFamily="34" charset="0"/>
              </a:rPr>
              <a:t>Crees tú en el Hijo del hombre? </a:t>
            </a:r>
            <a:endParaRPr lang="es-ES" sz="3200" dirty="0" smtClean="0">
              <a:effectLst/>
              <a:latin typeface="Franklin Gothic Demi" panose="020B0703020102020204" pitchFamily="34" charset="0"/>
            </a:endParaRPr>
          </a:p>
          <a:p>
            <a:pPr algn="ctr" fontAlgn="base">
              <a:spcBef>
                <a:spcPct val="0"/>
              </a:spcBef>
              <a:spcAft>
                <a:spcPct val="0"/>
              </a:spcAft>
              <a:defRPr/>
            </a:pPr>
            <a:endParaRPr lang="es-ES" sz="3200" dirty="0" smtClean="0">
              <a:effectLst/>
              <a:latin typeface="Franklin Gothic Demi" panose="020B0703020102020204" pitchFamily="34" charset="0"/>
            </a:endParaRPr>
          </a:p>
          <a:p>
            <a:pPr algn="ctr" fontAlgn="base">
              <a:spcBef>
                <a:spcPct val="0"/>
              </a:spcBef>
              <a:spcAft>
                <a:spcPct val="0"/>
              </a:spcAft>
              <a:defRPr/>
            </a:pPr>
            <a:r>
              <a:rPr lang="es-ES" sz="3200" dirty="0" smtClean="0">
                <a:effectLst/>
                <a:latin typeface="Franklin Gothic Demi" panose="020B0703020102020204" pitchFamily="34" charset="0"/>
              </a:rPr>
              <a:t>El </a:t>
            </a:r>
            <a:r>
              <a:rPr lang="es-ES" sz="3200" dirty="0">
                <a:effectLst/>
                <a:latin typeface="Franklin Gothic Demi" panose="020B0703020102020204" pitchFamily="34" charset="0"/>
              </a:rPr>
              <a:t>contestó: - </a:t>
            </a:r>
            <a:r>
              <a:rPr lang="es-ES" sz="3200" dirty="0" smtClean="0">
                <a:effectLst/>
                <a:latin typeface="Franklin Gothic Demi" panose="020B0703020102020204" pitchFamily="34" charset="0"/>
              </a:rPr>
              <a:t>“¿y </a:t>
            </a:r>
            <a:r>
              <a:rPr lang="es-ES" sz="3200" dirty="0">
                <a:effectLst/>
                <a:latin typeface="Franklin Gothic Demi" panose="020B0703020102020204" pitchFamily="34" charset="0"/>
              </a:rPr>
              <a:t>quién es, Señor, para que crea en él?”  </a:t>
            </a:r>
            <a:endParaRPr lang="es-ES" sz="3200" dirty="0" smtClean="0">
              <a:effectLst/>
              <a:latin typeface="Franklin Gothic Demi" panose="020B0703020102020204" pitchFamily="34" charset="0"/>
            </a:endParaRPr>
          </a:p>
        </p:txBody>
      </p:sp>
    </p:spTree>
    <p:extLst>
      <p:ext uri="{BB962C8B-B14F-4D97-AF65-F5344CB8AC3E}">
        <p14:creationId xmlns:p14="http://schemas.microsoft.com/office/powerpoint/2010/main" val="6283264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266"/>
                                        </p:tgtEl>
                                        <p:attrNameLst>
                                          <p:attrName>style.visibility</p:attrName>
                                        </p:attrNameLst>
                                      </p:cBhvr>
                                      <p:to>
                                        <p:strVal val="visible"/>
                                      </p:to>
                                    </p:set>
                                    <p:anim calcmode="lin" valueType="num">
                                      <p:cBhvr>
                                        <p:cTn id="7" dur="750" fill="hold"/>
                                        <p:tgtEl>
                                          <p:spTgt spid="11266"/>
                                        </p:tgtEl>
                                        <p:attrNameLst>
                                          <p:attrName>ppt_w</p:attrName>
                                        </p:attrNameLst>
                                      </p:cBhvr>
                                      <p:tavLst>
                                        <p:tav tm="0">
                                          <p:val>
                                            <p:fltVal val="0"/>
                                          </p:val>
                                        </p:tav>
                                        <p:tav tm="100000">
                                          <p:val>
                                            <p:strVal val="#ppt_w"/>
                                          </p:val>
                                        </p:tav>
                                      </p:tavLst>
                                    </p:anim>
                                    <p:anim calcmode="lin" valueType="num">
                                      <p:cBhvr>
                                        <p:cTn id="8" dur="750" fill="hold"/>
                                        <p:tgtEl>
                                          <p:spTgt spid="11266"/>
                                        </p:tgtEl>
                                        <p:attrNameLst>
                                          <p:attrName>ppt_h</p:attrName>
                                        </p:attrNameLst>
                                      </p:cBhvr>
                                      <p:tavLst>
                                        <p:tav tm="0">
                                          <p:val>
                                            <p:fltVal val="0"/>
                                          </p:val>
                                        </p:tav>
                                        <p:tav tm="100000">
                                          <p:val>
                                            <p:strVal val="#ppt_h"/>
                                          </p:val>
                                        </p:tav>
                                      </p:tavLst>
                                    </p:anim>
                                    <p:animEffect transition="in" filter="fade">
                                      <p:cBhvr>
                                        <p:cTn id="9" dur="75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5" name="Rectangle 2"/>
          <p:cNvSpPr>
            <a:spLocks noChangeArrowheads="1"/>
          </p:cNvSpPr>
          <p:nvPr/>
        </p:nvSpPr>
        <p:spPr bwMode="auto">
          <a:xfrm>
            <a:off x="4873577" y="720221"/>
            <a:ext cx="3203924" cy="4524315"/>
          </a:xfrm>
          <a:prstGeom prst="rect">
            <a:avLst/>
          </a:prstGeom>
          <a:noFill/>
          <a:ln w="9525">
            <a:noFill/>
            <a:miter lim="800000"/>
            <a:headEnd/>
            <a:tailEnd/>
          </a:ln>
          <a:effectLst/>
        </p:spPr>
        <p:txBody>
          <a:bodyPr wrap="square">
            <a:spAutoFit/>
          </a:bodyPr>
          <a:lstStyle/>
          <a:p>
            <a:pPr fontAlgn="base">
              <a:spcBef>
                <a:spcPct val="0"/>
              </a:spcBef>
              <a:spcAft>
                <a:spcPct val="0"/>
              </a:spcAft>
              <a:defRPr/>
            </a:pPr>
            <a:r>
              <a:rPr lang="es-ES" sz="3200" dirty="0" smtClean="0">
                <a:effectLst/>
                <a:latin typeface="Franklin Gothic Demi" panose="020B0703020102020204" pitchFamily="34" charset="0"/>
              </a:rPr>
              <a:t>Jesús </a:t>
            </a:r>
            <a:r>
              <a:rPr lang="es-ES" sz="3200" dirty="0">
                <a:effectLst/>
                <a:latin typeface="Franklin Gothic Demi" panose="020B0703020102020204" pitchFamily="34" charset="0"/>
              </a:rPr>
              <a:t>le dijo: </a:t>
            </a:r>
            <a:endParaRPr lang="es-ES" sz="3200" dirty="0" smtClean="0">
              <a:effectLst/>
              <a:latin typeface="Franklin Gothic Demi" panose="020B0703020102020204" pitchFamily="34" charset="0"/>
            </a:endParaRPr>
          </a:p>
          <a:p>
            <a:pPr fontAlgn="base">
              <a:spcBef>
                <a:spcPct val="0"/>
              </a:spcBef>
              <a:spcAft>
                <a:spcPct val="0"/>
              </a:spcAft>
              <a:defRPr/>
            </a:pPr>
            <a:r>
              <a:rPr lang="es-ES" sz="3200" dirty="0" smtClean="0">
                <a:effectLst/>
                <a:latin typeface="Franklin Gothic Demi" panose="020B0703020102020204" pitchFamily="34" charset="0"/>
              </a:rPr>
              <a:t>- </a:t>
            </a:r>
            <a:r>
              <a:rPr lang="es-ES" sz="3200" dirty="0">
                <a:effectLst/>
                <a:latin typeface="Franklin Gothic Demi" panose="020B0703020102020204" pitchFamily="34" charset="0"/>
              </a:rPr>
              <a:t>“Lo estás viendo: el que está hablando  ése es”. </a:t>
            </a:r>
            <a:endParaRPr lang="es-ES" sz="3200" dirty="0" smtClean="0">
              <a:effectLst/>
              <a:latin typeface="Franklin Gothic Demi" panose="020B0703020102020204" pitchFamily="34" charset="0"/>
            </a:endParaRPr>
          </a:p>
          <a:p>
            <a:pPr fontAlgn="base">
              <a:spcBef>
                <a:spcPct val="0"/>
              </a:spcBef>
              <a:spcAft>
                <a:spcPct val="0"/>
              </a:spcAft>
              <a:defRPr/>
            </a:pPr>
            <a:r>
              <a:rPr lang="es-ES" sz="3200" dirty="0" smtClean="0">
                <a:effectLst/>
                <a:latin typeface="Franklin Gothic Demi" panose="020B0703020102020204" pitchFamily="34" charset="0"/>
              </a:rPr>
              <a:t>El </a:t>
            </a:r>
            <a:r>
              <a:rPr lang="es-ES" sz="3200" dirty="0">
                <a:effectLst/>
                <a:latin typeface="Franklin Gothic Demi" panose="020B0703020102020204" pitchFamily="34" charset="0"/>
              </a:rPr>
              <a:t>le dijo: - “Creo, Señor</a:t>
            </a:r>
            <a:r>
              <a:rPr lang="es-ES" sz="3200" dirty="0" smtClean="0">
                <a:effectLst/>
                <a:latin typeface="Franklin Gothic Demi" panose="020B0703020102020204" pitchFamily="34" charset="0"/>
              </a:rPr>
              <a:t>”.</a:t>
            </a:r>
            <a:endParaRPr lang="es-ES" sz="3200" dirty="0">
              <a:effectLst/>
              <a:latin typeface="Franklin Gothic Demi" panose="020B0703020102020204" pitchFamily="34" charset="0"/>
            </a:endParaRPr>
          </a:p>
          <a:p>
            <a:pPr fontAlgn="base">
              <a:spcBef>
                <a:spcPct val="0"/>
              </a:spcBef>
              <a:spcAft>
                <a:spcPct val="0"/>
              </a:spcAft>
              <a:defRPr/>
            </a:pPr>
            <a:r>
              <a:rPr lang="es-ES" sz="3200" dirty="0" smtClean="0">
                <a:effectLst/>
                <a:latin typeface="Franklin Gothic Demi" panose="020B0703020102020204" pitchFamily="34" charset="0"/>
              </a:rPr>
              <a:t>Y </a:t>
            </a:r>
            <a:r>
              <a:rPr lang="es-ES" sz="3200" dirty="0">
                <a:effectLst/>
                <a:latin typeface="Franklin Gothic Demi" panose="020B0703020102020204" pitchFamily="34" charset="0"/>
              </a:rPr>
              <a:t>se postró delante de él.</a:t>
            </a:r>
          </a:p>
        </p:txBody>
      </p:sp>
    </p:spTree>
    <p:extLst>
      <p:ext uri="{BB962C8B-B14F-4D97-AF65-F5344CB8AC3E}">
        <p14:creationId xmlns:p14="http://schemas.microsoft.com/office/powerpoint/2010/main" val="98416785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Effect transition="in" filter="fade">
                                      <p:cBhvr>
                                        <p:cTn id="9"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3"/>
            <a:ext cx="8208912" cy="5958749"/>
          </a:xfrm>
          <a:prstGeom prst="rect">
            <a:avLst/>
          </a:prstGeom>
        </p:spPr>
      </p:pic>
      <p:sp>
        <p:nvSpPr>
          <p:cNvPr id="56327" name="Rectangle 7"/>
          <p:cNvSpPr>
            <a:spLocks noChangeArrowheads="1"/>
          </p:cNvSpPr>
          <p:nvPr/>
        </p:nvSpPr>
        <p:spPr bwMode="auto">
          <a:xfrm>
            <a:off x="972740" y="3645024"/>
            <a:ext cx="6912768" cy="1782285"/>
          </a:xfrm>
          <a:prstGeom prst="rect">
            <a:avLst/>
          </a:prstGeom>
          <a:noFill/>
          <a:ln w="9525">
            <a:noFill/>
            <a:miter lim="800000"/>
            <a:headEnd/>
            <a:tailEnd/>
          </a:ln>
          <a:effectLst/>
        </p:spPr>
        <p:txBody>
          <a:bodyPr/>
          <a:lstStyle/>
          <a:p>
            <a:pPr marL="571500" indent="-571500" algn="ctr" fontAlgn="base">
              <a:spcBef>
                <a:spcPct val="20000"/>
              </a:spcBef>
              <a:spcAft>
                <a:spcPct val="0"/>
              </a:spcAft>
              <a:buFont typeface="Wingdings" panose="05000000000000000000" pitchFamily="2" charset="2"/>
              <a:buChar char="Ø"/>
            </a:pPr>
            <a:r>
              <a:rPr lang="es-PE" sz="3200" b="1" dirty="0" smtClean="0">
                <a:solidFill>
                  <a:schemeClr val="bg1"/>
                </a:solidFill>
                <a:effectLst>
                  <a:glow rad="101600">
                    <a:srgbClr val="221100">
                      <a:alpha val="60000"/>
                    </a:srgbClr>
                  </a:glow>
                </a:effectLst>
                <a:latin typeface="Rockwell Condensed" panose="02060603050405020104" pitchFamily="18" charset="0"/>
              </a:rPr>
              <a:t>¿</a:t>
            </a:r>
            <a:r>
              <a:rPr lang="es-PE" sz="3200" b="1" dirty="0">
                <a:solidFill>
                  <a:schemeClr val="bg1"/>
                </a:solidFill>
                <a:effectLst>
                  <a:glow rad="101600">
                    <a:srgbClr val="221100">
                      <a:alpha val="60000"/>
                    </a:srgbClr>
                  </a:glow>
                </a:effectLst>
                <a:latin typeface="Rockwell Condensed" panose="02060603050405020104" pitchFamily="18" charset="0"/>
              </a:rPr>
              <a:t>Por qué Jesús al pasar se fija en aquel hombre ciego de nacimiento? </a:t>
            </a:r>
            <a:r>
              <a:rPr lang="es-PE" sz="3200" b="1" dirty="0" smtClean="0">
                <a:solidFill>
                  <a:schemeClr val="bg1"/>
                </a:solidFill>
                <a:effectLst>
                  <a:glow rad="101600">
                    <a:srgbClr val="221100">
                      <a:alpha val="60000"/>
                    </a:srgbClr>
                  </a:glow>
                </a:effectLst>
                <a:latin typeface="Rockwell Condensed" panose="02060603050405020104" pitchFamily="18" charset="0"/>
              </a:rPr>
              <a:t>                              ¿</a:t>
            </a:r>
            <a:r>
              <a:rPr lang="es-PE" sz="3200" b="1" dirty="0">
                <a:solidFill>
                  <a:schemeClr val="bg1"/>
                </a:solidFill>
                <a:effectLst>
                  <a:glow rad="101600">
                    <a:srgbClr val="221100">
                      <a:alpha val="60000"/>
                    </a:srgbClr>
                  </a:glow>
                </a:effectLst>
                <a:latin typeface="Rockwell Condensed" panose="02060603050405020104" pitchFamily="18" charset="0"/>
              </a:rPr>
              <a:t>Cuál es la reacción de sus discípulos? </a:t>
            </a:r>
          </a:p>
          <a:p>
            <a:pPr marL="571500" indent="-571500" algn="ctr" fontAlgn="base">
              <a:spcBef>
                <a:spcPct val="20000"/>
              </a:spcBef>
              <a:spcAft>
                <a:spcPct val="0"/>
              </a:spcAft>
              <a:buFont typeface="Wingdings" panose="05000000000000000000" pitchFamily="2" charset="2"/>
              <a:buChar char="Ø"/>
            </a:pPr>
            <a:endParaRPr lang="es-ES_tradnl" sz="3200" b="1" dirty="0">
              <a:solidFill>
                <a:schemeClr val="bg1"/>
              </a:solidFill>
              <a:effectLst>
                <a:glow rad="101600">
                  <a:srgbClr val="221100">
                    <a:alpha val="60000"/>
                  </a:srgbClr>
                </a:glow>
              </a:effectLst>
              <a:latin typeface="Rockwell Condensed" panose="02060603050405020104" pitchFamily="18" charset="0"/>
            </a:endParaRPr>
          </a:p>
        </p:txBody>
      </p:sp>
      <p:sp>
        <p:nvSpPr>
          <p:cNvPr id="2" name="1 Rectángulo"/>
          <p:cNvSpPr/>
          <p:nvPr/>
        </p:nvSpPr>
        <p:spPr>
          <a:xfrm>
            <a:off x="2194994" y="285158"/>
            <a:ext cx="4936543"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 sz="3200" b="1" spc="50" dirty="0">
                <a:ln w="11430"/>
                <a:solidFill>
                  <a:srgbClr val="FF0000"/>
                </a:solidFill>
                <a:effectLst>
                  <a:glow rad="203200">
                    <a:srgbClr val="FFFFFF"/>
                  </a:glow>
                  <a:outerShdw blurRad="76200" dist="50800" dir="5400000" algn="tl" rotWithShape="0">
                    <a:srgbClr val="000000">
                      <a:alpha val="65000"/>
                    </a:srgbClr>
                  </a:outerShdw>
                </a:effectLst>
              </a:rPr>
              <a:t>Preguntas para la lectura:</a:t>
            </a:r>
          </a:p>
        </p:txBody>
      </p:sp>
      <p:sp>
        <p:nvSpPr>
          <p:cNvPr id="3" name="Rectangle 7"/>
          <p:cNvSpPr>
            <a:spLocks noChangeArrowheads="1"/>
          </p:cNvSpPr>
          <p:nvPr/>
        </p:nvSpPr>
        <p:spPr bwMode="auto">
          <a:xfrm>
            <a:off x="642910" y="5214950"/>
            <a:ext cx="7572428" cy="1285884"/>
          </a:xfrm>
          <a:prstGeom prst="rect">
            <a:avLst/>
          </a:prstGeom>
          <a:noFill/>
          <a:ln w="9525">
            <a:noFill/>
            <a:miter lim="800000"/>
            <a:headEnd/>
            <a:tailEnd/>
          </a:ln>
          <a:effectLst/>
        </p:spPr>
        <p:txBody>
          <a:bodyPr>
            <a:scene3d>
              <a:camera prst="orthographicFront"/>
              <a:lightRig rig="soft" dir="t">
                <a:rot lat="0" lon="0" rev="10800000"/>
              </a:lightRig>
            </a:scene3d>
            <a:sp3d>
              <a:bevelT w="27940" h="12700"/>
              <a:contourClr>
                <a:srgbClr val="DDDDDD"/>
              </a:contourClr>
            </a:sp3d>
          </a:bodyPr>
          <a:lstStyle/>
          <a:p>
            <a:pPr marL="342900" indent="-342900" fontAlgn="base">
              <a:spcBef>
                <a:spcPct val="20000"/>
              </a:spcBef>
              <a:spcAft>
                <a:spcPct val="0"/>
              </a:spcAft>
            </a:pPr>
            <a:endParaRPr lang="es-ES_tradnl" sz="3600" b="1" spc="150" dirty="0">
              <a:ln w="11430"/>
              <a:solidFill>
                <a:srgbClr val="FFFF00"/>
              </a:solidFill>
              <a:effectLst>
                <a:glow rad="228600">
                  <a:srgbClr val="663300"/>
                </a:glow>
                <a:outerShdw blurRad="25400" algn="tl" rotWithShape="0">
                  <a:srgbClr val="000000">
                    <a:alpha val="43000"/>
                  </a:srgbClr>
                </a:outerShdw>
              </a:effectLst>
            </a:endParaRPr>
          </a:p>
        </p:txBody>
      </p:sp>
    </p:spTree>
    <p:extLst>
      <p:ext uri="{BB962C8B-B14F-4D97-AF65-F5344CB8AC3E}">
        <p14:creationId xmlns:p14="http://schemas.microsoft.com/office/powerpoint/2010/main" val="20945831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56327"/>
                                        </p:tgtEl>
                                        <p:attrNameLst>
                                          <p:attrName>style.visibility</p:attrName>
                                        </p:attrNameLst>
                                      </p:cBhvr>
                                      <p:to>
                                        <p:strVal val="visible"/>
                                      </p:to>
                                    </p:set>
                                    <p:anim calcmode="lin" valueType="num">
                                      <p:cBhvr>
                                        <p:cTn id="7" dur="750" fill="hold"/>
                                        <p:tgtEl>
                                          <p:spTgt spid="56327"/>
                                        </p:tgtEl>
                                        <p:attrNameLst>
                                          <p:attrName>ppt_w</p:attrName>
                                        </p:attrNameLst>
                                      </p:cBhvr>
                                      <p:tavLst>
                                        <p:tav tm="0">
                                          <p:val>
                                            <p:fltVal val="0"/>
                                          </p:val>
                                        </p:tav>
                                        <p:tav tm="100000">
                                          <p:val>
                                            <p:strVal val="#ppt_w"/>
                                          </p:val>
                                        </p:tav>
                                      </p:tavLst>
                                    </p:anim>
                                    <p:anim calcmode="lin" valueType="num">
                                      <p:cBhvr>
                                        <p:cTn id="8" dur="750" fill="hold"/>
                                        <p:tgtEl>
                                          <p:spTgt spid="56327"/>
                                        </p:tgtEl>
                                        <p:attrNameLst>
                                          <p:attrName>ppt_h</p:attrName>
                                        </p:attrNameLst>
                                      </p:cBhvr>
                                      <p:tavLst>
                                        <p:tav tm="0">
                                          <p:val>
                                            <p:fltVal val="0"/>
                                          </p:val>
                                        </p:tav>
                                        <p:tav tm="100000">
                                          <p:val>
                                            <p:strVal val="#ppt_h"/>
                                          </p:val>
                                        </p:tav>
                                      </p:tavLst>
                                    </p:anim>
                                    <p:animEffect transition="in" filter="fade">
                                      <p:cBhvr>
                                        <p:cTn id="9" dur="750"/>
                                        <p:tgtEl>
                                          <p:spTgt spid="563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La fe es la gran luz que irradia nuestras vidas | Vanguardia.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3"/>
            <a:ext cx="8104984" cy="5986409"/>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4" name="Text Box 6"/>
          <p:cNvSpPr txBox="1">
            <a:spLocks noChangeArrowheads="1"/>
          </p:cNvSpPr>
          <p:nvPr/>
        </p:nvSpPr>
        <p:spPr bwMode="auto">
          <a:xfrm>
            <a:off x="6372200" y="311106"/>
            <a:ext cx="2200328" cy="523220"/>
          </a:xfrm>
          <a:prstGeom prst="rect">
            <a:avLst/>
          </a:prstGeom>
          <a:noFill/>
          <a:ln w="9525">
            <a:noFill/>
            <a:miter lim="800000"/>
            <a:headEnd/>
            <a:tailEnd/>
          </a:ln>
          <a:effectLst/>
        </p:spPr>
        <p:txBody>
          <a:bodyPr wrap="square">
            <a:spAutoFit/>
          </a:bodyPr>
          <a:lstStyle/>
          <a:p>
            <a:pPr algn="r" fontAlgn="base">
              <a:spcBef>
                <a:spcPct val="0"/>
              </a:spcBef>
              <a:spcAft>
                <a:spcPct val="0"/>
              </a:spcAft>
            </a:pPr>
            <a:r>
              <a:rPr lang="es-ES" sz="2800" b="1" dirty="0">
                <a:ln w="6600">
                  <a:solidFill>
                    <a:schemeClr val="accent2"/>
                  </a:solidFill>
                  <a:prstDash val="solid"/>
                </a:ln>
                <a:solidFill>
                  <a:srgbClr val="FFFFFF"/>
                </a:solidFill>
                <a:effectLst>
                  <a:outerShdw dist="38100" dir="2700000" algn="tl" rotWithShape="0">
                    <a:schemeClr val="accent2"/>
                  </a:outerShdw>
                </a:effectLst>
                <a:latin typeface="Segoe UI Black" panose="020B0A02040204020203" pitchFamily="34" charset="0"/>
                <a:ea typeface="Segoe UI Black" panose="020B0A02040204020203" pitchFamily="34" charset="0"/>
              </a:rPr>
              <a:t>Juan 9,1-41</a:t>
            </a:r>
          </a:p>
        </p:txBody>
      </p:sp>
      <p:sp>
        <p:nvSpPr>
          <p:cNvPr id="5" name="Text Box 6"/>
          <p:cNvSpPr txBox="1">
            <a:spLocks noChangeArrowheads="1"/>
          </p:cNvSpPr>
          <p:nvPr/>
        </p:nvSpPr>
        <p:spPr bwMode="auto">
          <a:xfrm>
            <a:off x="6012161" y="5918539"/>
            <a:ext cx="2504084" cy="400110"/>
          </a:xfrm>
          <a:prstGeom prst="rect">
            <a:avLst/>
          </a:prstGeom>
          <a:noFill/>
          <a:ln w="9525">
            <a:noFill/>
            <a:miter lim="800000"/>
            <a:headEnd/>
            <a:tailEnd/>
          </a:ln>
          <a:effectLst/>
        </p:spPr>
        <p:txBody>
          <a:bodyPr wrap="square">
            <a:spAutoFit/>
          </a:bodyPr>
          <a:lstStyle/>
          <a:p>
            <a:pPr fontAlgn="base">
              <a:spcBef>
                <a:spcPct val="0"/>
              </a:spcBef>
              <a:spcAft>
                <a:spcPct val="0"/>
              </a:spcAft>
            </a:pPr>
            <a:r>
              <a:rPr lang="es-ES" sz="2000" b="1" dirty="0" smtClean="0">
                <a:solidFill>
                  <a:srgbClr val="FFFF00"/>
                </a:solidFill>
                <a:latin typeface="Segoe UI Black" panose="020B0A02040204020203" pitchFamily="34" charset="0"/>
                <a:ea typeface="Segoe UI Black" panose="020B0A02040204020203" pitchFamily="34" charset="0"/>
              </a:rPr>
              <a:t>19</a:t>
            </a:r>
            <a:r>
              <a:rPr lang="es-ES" sz="2000" b="1" dirty="0" smtClean="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 </a:t>
            </a:r>
            <a:r>
              <a:rPr lang="es-ES" sz="20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marzo </a:t>
            </a:r>
            <a:r>
              <a:rPr lang="es-ES" sz="2000" b="1" dirty="0" smtClean="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rPr>
              <a:t>2023</a:t>
            </a:r>
            <a:endParaRPr lang="es-ES" sz="2000" b="1" dirty="0">
              <a:solidFill>
                <a:srgbClr val="FFFF00"/>
              </a:solidFill>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endParaRPr>
          </a:p>
        </p:txBody>
      </p:sp>
      <p:sp>
        <p:nvSpPr>
          <p:cNvPr id="10" name="WordArt 11" descr="0caes834"/>
          <p:cNvSpPr>
            <a:spLocks noChangeArrowheads="1" noChangeShapeType="1" noTextEdit="1"/>
          </p:cNvSpPr>
          <p:nvPr/>
        </p:nvSpPr>
        <p:spPr bwMode="auto">
          <a:xfrm>
            <a:off x="899592" y="3861048"/>
            <a:ext cx="7056437" cy="1312951"/>
          </a:xfrm>
          <a:prstGeom prst="rect">
            <a:avLst/>
          </a:prstGeom>
          <a:scene3d>
            <a:camera prst="orthographicFront"/>
            <a:lightRig rig="threePt" dir="t"/>
          </a:scene3d>
          <a:sp3d>
            <a:bevelT prst="angle"/>
          </a:sp3d>
        </p:spPr>
        <p:txBody>
          <a:bodyPr wrap="none" fromWordArt="1">
            <a:prstTxWarp prst="textChevron">
              <a:avLst/>
            </a:prstTxWarp>
          </a:bodyPr>
          <a:lstStyle/>
          <a:p>
            <a:pPr algn="ctr" hangingPunct="0">
              <a:lnSpc>
                <a:spcPct val="93000"/>
              </a:lnSpc>
              <a:buClr>
                <a:srgbClr val="000000"/>
              </a:buClr>
              <a:buSzPct val="45000"/>
              <a:buFont typeface="Wingdings" pitchFamily="2" charset="2"/>
              <a:buNone/>
              <a:defRPr/>
            </a:pPr>
            <a:r>
              <a:rPr lang="es-PE" sz="4000" kern="10" dirty="0" smtClean="0">
                <a:ln w="9525">
                  <a:solidFill>
                    <a:srgbClr val="000000"/>
                  </a:solidFill>
                  <a:round/>
                  <a:headEnd/>
                  <a:tailEnd/>
                </a:ln>
                <a:solidFill>
                  <a:schemeClr val="bg1"/>
                </a:solidFill>
                <a:latin typeface="Forte" panose="03060902040502070203" pitchFamily="66" charset="0"/>
              </a:rPr>
              <a:t>LA LUZ DE LA FE</a:t>
            </a:r>
            <a:endParaRPr lang="es-PE" sz="4000" kern="10" dirty="0">
              <a:ln w="9525">
                <a:solidFill>
                  <a:srgbClr val="000000"/>
                </a:solidFill>
                <a:round/>
                <a:headEnd/>
                <a:tailEnd/>
              </a:ln>
              <a:solidFill>
                <a:schemeClr val="bg1"/>
              </a:solidFill>
              <a:latin typeface="Forte" panose="03060902040502070203" pitchFamily="66" charset="0"/>
            </a:endParaRPr>
          </a:p>
        </p:txBody>
      </p:sp>
      <p:pic>
        <p:nvPicPr>
          <p:cNvPr id="11" name="Imagen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455" y="430762"/>
            <a:ext cx="4299022" cy="765990"/>
          </a:xfrm>
          <a:prstGeom prst="rect">
            <a:avLst/>
          </a:prstGeom>
        </p:spPr>
      </p:pic>
    </p:spTree>
    <p:extLst>
      <p:ext uri="{BB962C8B-B14F-4D97-AF65-F5344CB8AC3E}">
        <p14:creationId xmlns:p14="http://schemas.microsoft.com/office/powerpoint/2010/main" val="23546078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par>
                          <p:cTn id="10" fill="hold">
                            <p:stCondLst>
                              <p:cond delay="1000"/>
                            </p:stCondLst>
                            <p:childTnLst>
                              <p:par>
                                <p:cTn id="11" presetID="29" presetClass="entr" presetSubtype="0" fill="hold" grpId="0"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ppt_x</p:attrName>
                                        </p:attrNameLst>
                                      </p:cBhvr>
                                      <p:tavLst>
                                        <p:tav tm="0">
                                          <p:val>
                                            <p:strVal val="#ppt_x-.2"/>
                                          </p:val>
                                        </p:tav>
                                        <p:tav tm="100000">
                                          <p:val>
                                            <p:strVal val="#ppt_x"/>
                                          </p:val>
                                        </p:tav>
                                      </p:tavLst>
                                    </p:anim>
                                    <p:anim calcmode="lin" valueType="num">
                                      <p:cBhvr>
                                        <p:cTn id="14"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5" dur="1000"/>
                                        <p:tgtEl>
                                          <p:spTgt spid="5"/>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000" fill="hold"/>
                                        <p:tgtEl>
                                          <p:spTgt spid="10"/>
                                        </p:tgtEl>
                                        <p:attrNameLst>
                                          <p:attrName>ppt_x</p:attrName>
                                        </p:attrNameLst>
                                      </p:cBhvr>
                                      <p:tavLst>
                                        <p:tav tm="0">
                                          <p:val>
                                            <p:strVal val="#ppt_x-.2"/>
                                          </p:val>
                                        </p:tav>
                                        <p:tav tm="100000">
                                          <p:val>
                                            <p:strVal val="#ppt_x"/>
                                          </p:val>
                                        </p:tav>
                                      </p:tavLst>
                                    </p:anim>
                                    <p:anim calcmode="lin" valueType="num">
                                      <p:cBhvr>
                                        <p:cTn id="20" dur="2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6928" y="404664"/>
            <a:ext cx="8137520" cy="5976664"/>
          </a:xfrm>
          <a:prstGeom prst="rect">
            <a:avLst/>
          </a:prstGeom>
        </p:spPr>
      </p:pic>
      <p:sp>
        <p:nvSpPr>
          <p:cNvPr id="8" name="Rectangle 7"/>
          <p:cNvSpPr>
            <a:spLocks noChangeArrowheads="1"/>
          </p:cNvSpPr>
          <p:nvPr/>
        </p:nvSpPr>
        <p:spPr bwMode="auto">
          <a:xfrm>
            <a:off x="519277" y="4725144"/>
            <a:ext cx="7293083" cy="1087305"/>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fontAlgn="base">
              <a:spcBef>
                <a:spcPct val="20000"/>
              </a:spcBef>
              <a:spcAft>
                <a:spcPct val="0"/>
              </a:spcAft>
              <a:buFont typeface="Wingdings" panose="05000000000000000000" pitchFamily="2" charset="2"/>
              <a:buChar char="Ø"/>
            </a:pPr>
            <a:r>
              <a:rPr lang="es-PE" sz="3200" b="1" dirty="0">
                <a:effectLst/>
                <a:latin typeface="Rockwell Condensed" panose="02060603050405020104" pitchFamily="18" charset="0"/>
                <a:ea typeface="Segoe UI Symbol" pitchFamily="34" charset="0"/>
              </a:rPr>
              <a:t>   ¿Qué acciones realiza Jesús para curar al ciego? ¿Qué órdenes le da? </a:t>
            </a:r>
          </a:p>
          <a:p>
            <a:pPr marL="571500" indent="-571500" fontAlgn="base">
              <a:spcBef>
                <a:spcPct val="20000"/>
              </a:spcBef>
              <a:spcAft>
                <a:spcPct val="0"/>
              </a:spcAft>
              <a:buFont typeface="Wingdings" panose="05000000000000000000" pitchFamily="2" charset="2"/>
              <a:buChar char="Ø"/>
            </a:pPr>
            <a:endParaRPr lang="es-ES" sz="3200" b="1" dirty="0">
              <a:effectLst/>
              <a:latin typeface="Rockwell Condensed" panose="02060603050405020104" pitchFamily="18" charset="0"/>
              <a:ea typeface="Segoe UI Symbol" pitchFamily="34" charset="0"/>
            </a:endParaRPr>
          </a:p>
        </p:txBody>
      </p:sp>
    </p:spTree>
    <p:extLst>
      <p:ext uri="{BB962C8B-B14F-4D97-AF65-F5344CB8AC3E}">
        <p14:creationId xmlns:p14="http://schemas.microsoft.com/office/powerpoint/2010/main" val="38509809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8" name="Rectangle 7"/>
          <p:cNvSpPr>
            <a:spLocks noChangeArrowheads="1"/>
          </p:cNvSpPr>
          <p:nvPr/>
        </p:nvSpPr>
        <p:spPr bwMode="auto">
          <a:xfrm>
            <a:off x="971600" y="4869160"/>
            <a:ext cx="6480720" cy="995253"/>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fontAlgn="base">
              <a:spcBef>
                <a:spcPct val="20000"/>
              </a:spcBef>
              <a:spcAft>
                <a:spcPct val="0"/>
              </a:spcAft>
              <a:buFont typeface="Wingdings" panose="05000000000000000000" pitchFamily="2" charset="2"/>
              <a:buChar char="Ø"/>
            </a:pPr>
            <a:r>
              <a:rPr lang="es-PE" sz="3200" b="1" dirty="0">
                <a:effectLst/>
                <a:latin typeface="Rockwell Condensed" panose="02060603050405020104" pitchFamily="18" charset="0"/>
              </a:rPr>
              <a:t> ¿De qué manera va descubriendo el ciego la identidad de Jesús? </a:t>
            </a:r>
          </a:p>
          <a:p>
            <a:pPr marL="457200" indent="-457200" fontAlgn="base">
              <a:spcBef>
                <a:spcPct val="20000"/>
              </a:spcBef>
              <a:spcAft>
                <a:spcPct val="0"/>
              </a:spcAft>
              <a:buFont typeface="Wingdings" panose="05000000000000000000" pitchFamily="2" charset="2"/>
              <a:buChar char="Ø"/>
            </a:pPr>
            <a:endParaRPr lang="es-PE" sz="3200" b="1" dirty="0">
              <a:effectLst/>
              <a:latin typeface="Rockwell Condensed" panose="02060603050405020104" pitchFamily="18" charset="0"/>
            </a:endParaRPr>
          </a:p>
          <a:p>
            <a:pPr marL="457200" indent="-457200" fontAlgn="base">
              <a:spcBef>
                <a:spcPct val="20000"/>
              </a:spcBef>
              <a:spcAft>
                <a:spcPct val="0"/>
              </a:spcAft>
              <a:buFont typeface="Wingdings" panose="05000000000000000000" pitchFamily="2" charset="2"/>
              <a:buChar char="Ø"/>
            </a:pPr>
            <a:endParaRPr lang="es-ES" sz="3200" b="1" dirty="0">
              <a:effectLst/>
              <a:latin typeface="Rockwell Condensed" panose="02060603050405020104" pitchFamily="18" charset="0"/>
            </a:endParaRPr>
          </a:p>
        </p:txBody>
      </p:sp>
    </p:spTree>
    <p:extLst>
      <p:ext uri="{BB962C8B-B14F-4D97-AF65-F5344CB8AC3E}">
        <p14:creationId xmlns:p14="http://schemas.microsoft.com/office/powerpoint/2010/main" val="2240746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208912" cy="5976664"/>
          </a:xfrm>
          <a:prstGeom prst="rect">
            <a:avLst/>
          </a:prstGeom>
        </p:spPr>
      </p:pic>
      <p:sp>
        <p:nvSpPr>
          <p:cNvPr id="8" name="Rectangle 7"/>
          <p:cNvSpPr>
            <a:spLocks noChangeArrowheads="1"/>
          </p:cNvSpPr>
          <p:nvPr/>
        </p:nvSpPr>
        <p:spPr bwMode="auto">
          <a:xfrm>
            <a:off x="611560" y="4725144"/>
            <a:ext cx="7776864" cy="1728192"/>
          </a:xfrm>
          <a:prstGeom prst="rect">
            <a:avLst/>
          </a:prstGeom>
          <a:noFill/>
          <a:ln w="9525">
            <a:noFill/>
            <a:miter lim="800000"/>
            <a:headEnd/>
            <a:tailEnd/>
          </a:ln>
          <a:effectLst/>
          <a:scene3d>
            <a:camera prst="orthographicFront"/>
            <a:lightRig rig="threePt" dir="t"/>
          </a:scene3d>
          <a:sp3d>
            <a:bevelT prst="slope"/>
          </a:sp3d>
        </p:spPr>
        <p:txBody>
          <a:bodyPr/>
          <a:lstStyle/>
          <a:p>
            <a:pPr marL="457200" indent="-457200" algn="ctr" fontAlgn="base">
              <a:spcBef>
                <a:spcPct val="20000"/>
              </a:spcBef>
              <a:spcAft>
                <a:spcPct val="0"/>
              </a:spcAft>
              <a:buFont typeface="Wingdings" panose="05000000000000000000" pitchFamily="2" charset="2"/>
              <a:buChar char="v"/>
            </a:pPr>
            <a:r>
              <a:rPr lang="es-PE" sz="3200" b="1" dirty="0" smtClean="0">
                <a:effectLst/>
                <a:latin typeface="Rockwell Condensed" panose="02060603050405020104" pitchFamily="18" charset="0"/>
              </a:rPr>
              <a:t>¿</a:t>
            </a:r>
            <a:r>
              <a:rPr lang="es-PE" sz="3200" b="1" dirty="0">
                <a:effectLst/>
                <a:latin typeface="Rockwell Condensed" panose="02060603050405020104" pitchFamily="18" charset="0"/>
              </a:rPr>
              <a:t>Cuál es la reacción de los espectadores ante la sanación del ciego de nacimiento?</a:t>
            </a:r>
          </a:p>
          <a:p>
            <a:pPr marL="457200" indent="-457200" algn="ctr" fontAlgn="base">
              <a:spcBef>
                <a:spcPct val="20000"/>
              </a:spcBef>
              <a:spcAft>
                <a:spcPct val="0"/>
              </a:spcAft>
              <a:buFont typeface="Wingdings" panose="05000000000000000000" pitchFamily="2" charset="2"/>
              <a:buChar char="Ø"/>
            </a:pPr>
            <a:endParaRPr lang="es-ES" sz="3200" b="1" dirty="0">
              <a:effectLst/>
              <a:latin typeface="Rockwell Condensed" panose="02060603050405020104" pitchFamily="18" charset="0"/>
            </a:endParaRPr>
          </a:p>
        </p:txBody>
      </p:sp>
    </p:spTree>
    <p:extLst>
      <p:ext uri="{BB962C8B-B14F-4D97-AF65-F5344CB8AC3E}">
        <p14:creationId xmlns:p14="http://schemas.microsoft.com/office/powerpoint/2010/main" val="18888269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8" name="Rectangle 7"/>
          <p:cNvSpPr>
            <a:spLocks noChangeArrowheads="1"/>
          </p:cNvSpPr>
          <p:nvPr/>
        </p:nvSpPr>
        <p:spPr bwMode="auto">
          <a:xfrm>
            <a:off x="683568" y="4725144"/>
            <a:ext cx="7128792" cy="813102"/>
          </a:xfrm>
          <a:prstGeom prst="rect">
            <a:avLst/>
          </a:prstGeom>
          <a:noFill/>
          <a:ln w="9525">
            <a:noFill/>
            <a:miter lim="800000"/>
            <a:headEnd/>
            <a:tailEnd/>
          </a:ln>
          <a:effectLst/>
          <a:scene3d>
            <a:camera prst="orthographicFront"/>
            <a:lightRig rig="threePt" dir="t"/>
          </a:scene3d>
          <a:sp3d>
            <a:bevelT prst="slope"/>
          </a:sp3d>
        </p:spPr>
        <p:txBody>
          <a:bodyPr/>
          <a:lstStyle/>
          <a:p>
            <a:pPr marL="571500" indent="-571500" algn="ctr" fontAlgn="base">
              <a:spcBef>
                <a:spcPct val="20000"/>
              </a:spcBef>
              <a:spcAft>
                <a:spcPct val="0"/>
              </a:spcAft>
              <a:buFont typeface="Wingdings" panose="05000000000000000000" pitchFamily="2" charset="2"/>
              <a:buChar char="Ø"/>
            </a:pPr>
            <a:r>
              <a:rPr lang="es-PE" sz="3200" b="1" dirty="0" smtClean="0">
                <a:effectLst/>
                <a:latin typeface="Rockwell Condensed" panose="02060603050405020104" pitchFamily="18" charset="0"/>
              </a:rPr>
              <a:t>¿</a:t>
            </a:r>
            <a:r>
              <a:rPr lang="es-PE" sz="3200" b="1" dirty="0">
                <a:effectLst/>
                <a:latin typeface="Rockwell Condensed" panose="02060603050405020104" pitchFamily="18" charset="0"/>
              </a:rPr>
              <a:t>Cómo responde el ciego ante este milagro?</a:t>
            </a:r>
            <a:endParaRPr lang="es-ES" sz="3200" b="1" dirty="0">
              <a:effectLst/>
              <a:latin typeface="Rockwell Condensed" panose="02060603050405020104" pitchFamily="18" charset="0"/>
            </a:endParaRPr>
          </a:p>
        </p:txBody>
      </p:sp>
    </p:spTree>
    <p:extLst>
      <p:ext uri="{BB962C8B-B14F-4D97-AF65-F5344CB8AC3E}">
        <p14:creationId xmlns:p14="http://schemas.microsoft.com/office/powerpoint/2010/main" val="6407144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112" y="476673"/>
            <a:ext cx="8105775" cy="5890790"/>
          </a:xfrm>
          <a:prstGeom prst="rect">
            <a:avLst/>
          </a:prstGeom>
        </p:spPr>
      </p:pic>
      <p:sp>
        <p:nvSpPr>
          <p:cNvPr id="58377" name="Rectangle 9"/>
          <p:cNvSpPr>
            <a:spLocks noChangeArrowheads="1"/>
          </p:cNvSpPr>
          <p:nvPr/>
        </p:nvSpPr>
        <p:spPr bwMode="auto">
          <a:xfrm>
            <a:off x="595458" y="1763785"/>
            <a:ext cx="4272647" cy="2247712"/>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algn="l" fontAlgn="base">
              <a:spcBef>
                <a:spcPct val="0"/>
              </a:spcBef>
              <a:spcAft>
                <a:spcPct val="0"/>
              </a:spcAft>
            </a:pPr>
            <a:r>
              <a:rPr lang="es-ES_tradnl" sz="24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Quien </a:t>
            </a:r>
            <a:r>
              <a:rPr lang="es-ES_tradnl"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recibe el bautismo es una persona “iluminada” por Cristo que, a la vez, </a:t>
            </a:r>
            <a:r>
              <a:rPr lang="es-ES_tradnl" sz="24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                   se </a:t>
            </a:r>
            <a:r>
              <a:rPr lang="es-ES_tradnl"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compromete a ser “luminosa” viviendo </a:t>
            </a:r>
            <a:r>
              <a:rPr lang="es-ES_tradnl" sz="24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                          de </a:t>
            </a:r>
            <a:r>
              <a:rPr lang="es-ES_tradnl"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un modo nuevo. </a:t>
            </a:r>
            <a:endParaRPr lang="es-ES"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endParaRPr>
          </a:p>
        </p:txBody>
      </p:sp>
      <p:sp>
        <p:nvSpPr>
          <p:cNvPr id="2" name="Rectángulo 1"/>
          <p:cNvSpPr/>
          <p:nvPr/>
        </p:nvSpPr>
        <p:spPr>
          <a:xfrm>
            <a:off x="3774556" y="554698"/>
            <a:ext cx="2129108" cy="523220"/>
          </a:xfrm>
          <a:prstGeom prst="rect">
            <a:avLst/>
          </a:prstGeom>
        </p:spPr>
        <p:txBody>
          <a:bodyPr wrap="none">
            <a:spAutoFit/>
          </a:bodyPr>
          <a:lstStyle/>
          <a:p>
            <a:r>
              <a:rPr lang="es-ES_tradnl" sz="2800" b="1" dirty="0">
                <a:effectLst/>
              </a:rPr>
              <a:t>Motivación: </a:t>
            </a:r>
            <a:endParaRPr lang="en-US" sz="2800" b="1" dirty="0">
              <a:effectLst/>
            </a:endParaRPr>
          </a:p>
        </p:txBody>
      </p:sp>
      <p:sp>
        <p:nvSpPr>
          <p:cNvPr id="7" name="Rectangle 9"/>
          <p:cNvSpPr>
            <a:spLocks noChangeArrowheads="1"/>
          </p:cNvSpPr>
          <p:nvPr/>
        </p:nvSpPr>
        <p:spPr bwMode="auto">
          <a:xfrm>
            <a:off x="514032" y="4647630"/>
            <a:ext cx="7989896" cy="1621637"/>
          </a:xfrm>
          <a:prstGeom prst="rect">
            <a:avLst/>
          </a:prstGeom>
          <a:noFill/>
          <a:ln w="9525">
            <a:noFill/>
            <a:miter lim="800000"/>
            <a:headEnd/>
            <a:tailEnd/>
          </a:ln>
          <a:effectLst/>
          <a:scene3d>
            <a:camera prst="orthographicFront"/>
            <a:lightRig rig="threePt" dir="t"/>
          </a:scene3d>
          <a:sp3d>
            <a:bevelT w="152400" h="50800" prst="softRound"/>
          </a:sp3d>
        </p:spPr>
        <p:txBody>
          <a:bodyPr/>
          <a:lstStyle/>
          <a:p>
            <a:pPr fontAlgn="base">
              <a:spcBef>
                <a:spcPct val="0"/>
              </a:spcBef>
              <a:spcAft>
                <a:spcPct val="0"/>
              </a:spcAft>
            </a:pPr>
            <a:r>
              <a:rPr lang="es-ES_tradnl" sz="2400" b="1" dirty="0" smtClean="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 </a:t>
            </a:r>
            <a:r>
              <a:rPr lang="es-ES_tradnl"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rPr>
              <a:t>Si el Señor nos ha liberado de nuestras cegueras es para que nuestros ojos vean todo de otra manera, con la lucidez propia de la fe, que pone luz donde tantos sólo ven tinieblas. </a:t>
            </a:r>
            <a:endParaRPr lang="es-PE"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endParaRPr>
          </a:p>
          <a:p>
            <a:pPr fontAlgn="base">
              <a:spcBef>
                <a:spcPct val="0"/>
              </a:spcBef>
              <a:spcAft>
                <a:spcPct val="0"/>
              </a:spcAft>
            </a:pPr>
            <a:endParaRPr lang="es-ES" sz="2400" b="1" dirty="0">
              <a:ln w="6600">
                <a:solidFill>
                  <a:schemeClr val="accent2"/>
                </a:solidFill>
                <a:prstDash val="solid"/>
              </a:ln>
              <a:solidFill>
                <a:srgbClr val="FFFFFF"/>
              </a:solidFill>
              <a:effectLst>
                <a:glow rad="101600">
                  <a:schemeClr val="tx1">
                    <a:alpha val="60000"/>
                  </a:schemeClr>
                </a:glow>
                <a:outerShdw dist="38100" dir="2700000" algn="tl" rotWithShape="0">
                  <a:schemeClr val="accent2"/>
                </a:outerShdw>
              </a:effectLst>
              <a:latin typeface="Arial Rounded MT Bold" panose="020F0704030504030204" pitchFamily="34" charset="0"/>
            </a:endParaRPr>
          </a:p>
        </p:txBody>
      </p:sp>
      <p:pic>
        <p:nvPicPr>
          <p:cNvPr id="8" name="Imagen 7"/>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032" y="445841"/>
            <a:ext cx="2797843" cy="900296"/>
          </a:xfrm>
          <a:prstGeom prst="roundRect">
            <a:avLst/>
          </a:prstGeom>
        </p:spPr>
      </p:pic>
    </p:spTree>
    <p:extLst>
      <p:ext uri="{BB962C8B-B14F-4D97-AF65-F5344CB8AC3E}">
        <p14:creationId xmlns:p14="http://schemas.microsoft.com/office/powerpoint/2010/main" val="1774632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iterate type="lt">
                                    <p:tmPct val="10000"/>
                                  </p:iterate>
                                  <p:childTnLst>
                                    <p:set>
                                      <p:cBhvr>
                                        <p:cTn id="6" dur="1" fill="hold">
                                          <p:stCondLst>
                                            <p:cond delay="0"/>
                                          </p:stCondLst>
                                        </p:cTn>
                                        <p:tgtEl>
                                          <p:spTgt spid="58377"/>
                                        </p:tgtEl>
                                        <p:attrNameLst>
                                          <p:attrName>style.visibility</p:attrName>
                                        </p:attrNameLst>
                                      </p:cBhvr>
                                      <p:to>
                                        <p:strVal val="visible"/>
                                      </p:to>
                                    </p:set>
                                    <p:anim calcmode="lin" valueType="num">
                                      <p:cBhvr>
                                        <p:cTn id="7" dur="1000" fill="hold"/>
                                        <p:tgtEl>
                                          <p:spTgt spid="58377"/>
                                        </p:tgtEl>
                                        <p:attrNameLst>
                                          <p:attrName>ppt_w</p:attrName>
                                        </p:attrNameLst>
                                      </p:cBhvr>
                                      <p:tavLst>
                                        <p:tav tm="0">
                                          <p:val>
                                            <p:fltVal val="0"/>
                                          </p:val>
                                        </p:tav>
                                        <p:tav tm="100000">
                                          <p:val>
                                            <p:strVal val="#ppt_w"/>
                                          </p:val>
                                        </p:tav>
                                      </p:tavLst>
                                    </p:anim>
                                    <p:anim calcmode="lin" valueType="num">
                                      <p:cBhvr>
                                        <p:cTn id="8" dur="1000" fill="hold"/>
                                        <p:tgtEl>
                                          <p:spTgt spid="58377"/>
                                        </p:tgtEl>
                                        <p:attrNameLst>
                                          <p:attrName>ppt_h</p:attrName>
                                        </p:attrNameLst>
                                      </p:cBhvr>
                                      <p:tavLst>
                                        <p:tav tm="0">
                                          <p:val>
                                            <p:fltVal val="0"/>
                                          </p:val>
                                        </p:tav>
                                        <p:tav tm="100000">
                                          <p:val>
                                            <p:strVal val="#ppt_h"/>
                                          </p:val>
                                        </p:tav>
                                      </p:tavLst>
                                    </p:anim>
                                    <p:anim calcmode="lin" valueType="num">
                                      <p:cBhvr>
                                        <p:cTn id="9" dur="1000" fill="hold"/>
                                        <p:tgtEl>
                                          <p:spTgt spid="5837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8377"/>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2100"/>
                            </p:stCondLst>
                            <p:childTnLst>
                              <p:par>
                                <p:cTn id="12" presetID="15" presetClass="entr" presetSubtype="0" fill="hold" grpId="0" nodeType="afterEffect">
                                  <p:stCondLst>
                                    <p:cond delay="0"/>
                                  </p:stCondLst>
                                  <p:iterate type="lt">
                                    <p:tmPct val="10000"/>
                                  </p:iterate>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 calcmode="lin" valueType="num">
                                      <p:cBhvr>
                                        <p:cTn id="16"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7"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7"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30994" y="404664"/>
            <a:ext cx="8177184" cy="5976664"/>
          </a:xfrm>
          <a:prstGeom prst="rect">
            <a:avLst/>
          </a:prstGeom>
        </p:spPr>
      </p:pic>
      <p:sp>
        <p:nvSpPr>
          <p:cNvPr id="4" name="Text Box 3"/>
          <p:cNvSpPr txBox="1">
            <a:spLocks noChangeArrowheads="1"/>
          </p:cNvSpPr>
          <p:nvPr/>
        </p:nvSpPr>
        <p:spPr bwMode="auto">
          <a:xfrm>
            <a:off x="538275" y="4365104"/>
            <a:ext cx="8069903" cy="1815882"/>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PE" sz="2800" dirty="0">
                <a:solidFill>
                  <a:schemeClr val="bg1"/>
                </a:solidFill>
                <a:effectLst>
                  <a:glow rad="101600">
                    <a:srgbClr val="000000">
                      <a:satMod val="175000"/>
                      <a:alpha val="40000"/>
                    </a:srgbClr>
                  </a:glow>
                  <a:outerShdw blurRad="38100" dist="38100" dir="2700000" algn="tl">
                    <a:srgbClr val="000000"/>
                  </a:outerShdw>
                </a:effectLst>
                <a:latin typeface="Segoe UI Semibold" pitchFamily="34" charset="0"/>
              </a:rPr>
              <a:t>* Creo, Señor.  ¿Cómo estás viviendo tu propio proceso de fe? </a:t>
            </a:r>
            <a:r>
              <a:rPr lang="es-ES" sz="2800" dirty="0">
                <a:solidFill>
                  <a:schemeClr val="bg1"/>
                </a:solidFill>
                <a:effectLst>
                  <a:glow rad="101600">
                    <a:srgbClr val="000000">
                      <a:satMod val="175000"/>
                      <a:alpha val="40000"/>
                    </a:srgbClr>
                  </a:glow>
                  <a:outerShdw blurRad="38100" dist="38100" dir="2700000" algn="tl">
                    <a:srgbClr val="000000"/>
                  </a:outerShdw>
                </a:effectLst>
                <a:latin typeface="Segoe UI Semibold" pitchFamily="34" charset="0"/>
              </a:rPr>
              <a:t>¿Sientes que avanzas o que retrocedes? ¿</a:t>
            </a:r>
            <a:r>
              <a:rPr lang="es-PE" sz="2800" dirty="0">
                <a:solidFill>
                  <a:schemeClr val="bg1"/>
                </a:solidFill>
                <a:effectLst>
                  <a:glow rad="101600">
                    <a:srgbClr val="000000">
                      <a:satMod val="175000"/>
                      <a:alpha val="40000"/>
                    </a:srgbClr>
                  </a:glow>
                  <a:outerShdw blurRad="38100" dist="38100" dir="2700000" algn="tl">
                    <a:srgbClr val="000000"/>
                  </a:outerShdw>
                </a:effectLst>
                <a:latin typeface="Segoe UI Semibold" pitchFamily="34" charset="0"/>
              </a:rPr>
              <a:t>Te ayuda a verlo un poco más claro el testimonio del ciego de nacimiento?</a:t>
            </a:r>
            <a:endParaRPr lang="es-ES" sz="2800" dirty="0">
              <a:solidFill>
                <a:schemeClr val="bg1"/>
              </a:solidFill>
              <a:effectLst>
                <a:glow rad="101600">
                  <a:srgbClr val="000000">
                    <a:satMod val="175000"/>
                    <a:alpha val="40000"/>
                  </a:srgbClr>
                </a:glow>
                <a:outerShdw blurRad="38100" dist="38100" dir="2700000" algn="tl">
                  <a:srgbClr val="000000"/>
                </a:outerShdw>
              </a:effectLst>
              <a:latin typeface="Segoe UI Semibold" pitchFamily="34" charset="0"/>
            </a:endParaRPr>
          </a:p>
        </p:txBody>
      </p:sp>
    </p:spTree>
    <p:extLst>
      <p:ext uri="{BB962C8B-B14F-4D97-AF65-F5344CB8AC3E}">
        <p14:creationId xmlns:p14="http://schemas.microsoft.com/office/powerpoint/2010/main" val="42034504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7" name="Text Box 3"/>
          <p:cNvSpPr txBox="1">
            <a:spLocks noChangeArrowheads="1"/>
          </p:cNvSpPr>
          <p:nvPr/>
        </p:nvSpPr>
        <p:spPr bwMode="auto">
          <a:xfrm>
            <a:off x="665330" y="5157192"/>
            <a:ext cx="7741331" cy="954107"/>
          </a:xfrm>
          <a:prstGeom prst="rect">
            <a:avLst/>
          </a:prstGeom>
          <a:noFill/>
          <a:ln w="9525">
            <a:noFill/>
            <a:miter lim="800000"/>
            <a:headEnd/>
            <a:tailEnd/>
          </a:ln>
          <a:effectLst/>
        </p:spPr>
        <p:txBody>
          <a:bodyPr wrap="square">
            <a:spAutoFit/>
          </a:bodyPr>
          <a:lstStyle/>
          <a:p>
            <a:pPr marL="457200" indent="-457200" algn="ctr" fontAlgn="base">
              <a:spcBef>
                <a:spcPct val="0"/>
              </a:spcBef>
              <a:spcAft>
                <a:spcPct val="0"/>
              </a:spcAft>
              <a:buFont typeface="Wingdings" panose="05000000000000000000" pitchFamily="2" charset="2"/>
              <a:buChar char="Ø"/>
              <a:defRPr/>
            </a:pPr>
            <a:r>
              <a:rPr lang="es-PE" sz="2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rPr>
              <a:t>¿En qué momentos de oscuridad has experimentado a Jesús como luz?</a:t>
            </a:r>
            <a:endParaRPr lang="es-ES" sz="2800" b="1" dirty="0">
              <a:ln w="6600">
                <a:solidFill>
                  <a:schemeClr val="accent2"/>
                </a:solidFill>
                <a:prstDash val="solid"/>
              </a:ln>
              <a:solidFill>
                <a:srgbClr val="FFFFFF"/>
              </a:solidFill>
              <a:effectLst>
                <a:outerShdw dist="38100" dir="2700000" algn="tl" rotWithShape="0">
                  <a:schemeClr val="accent2"/>
                </a:outerShdw>
              </a:effectLst>
              <a:latin typeface="Arial Rounded MT Bold" panose="020F0704030504030204" pitchFamily="34" charset="0"/>
            </a:endParaRPr>
          </a:p>
        </p:txBody>
      </p:sp>
      <p:sp>
        <p:nvSpPr>
          <p:cNvPr id="6" name="Text Box 3"/>
          <p:cNvSpPr txBox="1">
            <a:spLocks noChangeArrowheads="1"/>
          </p:cNvSpPr>
          <p:nvPr/>
        </p:nvSpPr>
        <p:spPr bwMode="auto">
          <a:xfrm>
            <a:off x="1259632" y="4157079"/>
            <a:ext cx="6171157" cy="584775"/>
          </a:xfrm>
          <a:prstGeom prst="rect">
            <a:avLst/>
          </a:prstGeom>
          <a:noFill/>
          <a:ln w="9525">
            <a:noFill/>
            <a:miter lim="800000"/>
            <a:headEnd/>
            <a:tailEnd/>
          </a:ln>
          <a:effectLst/>
        </p:spPr>
        <p:txBody>
          <a:bodyPr wrap="square">
            <a:prstTxWarp prst="textArchDown">
              <a:avLst/>
            </a:prstTxWarp>
            <a:spAutoFit/>
          </a:bodyPr>
          <a:lstStyle/>
          <a:p>
            <a:pPr marL="457200" indent="-457200" fontAlgn="base">
              <a:spcBef>
                <a:spcPct val="0"/>
              </a:spcBef>
              <a:spcAft>
                <a:spcPct val="0"/>
              </a:spcAft>
              <a:buFont typeface="Wingdings" panose="05000000000000000000" pitchFamily="2" charset="2"/>
              <a:buChar char="Ø"/>
              <a:defRPr/>
            </a:pPr>
            <a:r>
              <a:rPr lang="es-ES_tradnl" sz="3200" i="1" dirty="0">
                <a:solidFill>
                  <a:srgbClr val="FFFF00"/>
                </a:solidFill>
                <a:effectLst>
                  <a:glow rad="101600">
                    <a:srgbClr val="000000">
                      <a:satMod val="175000"/>
                      <a:alpha val="40000"/>
                    </a:srgbClr>
                  </a:glow>
                  <a:outerShdw blurRad="38100" dist="38100" dir="2700000" algn="tl">
                    <a:srgbClr val="000000">
                      <a:alpha val="43137"/>
                    </a:srgbClr>
                  </a:outerShdw>
                </a:effectLst>
                <a:latin typeface="Showcard Gothic" pitchFamily="82" charset="0"/>
              </a:rPr>
              <a:t>Yo soy la luz del mundo. </a:t>
            </a:r>
            <a:endParaRPr lang="es-ES" sz="3200" b="1" dirty="0">
              <a:solidFill>
                <a:srgbClr val="FFFF00"/>
              </a:solidFill>
              <a:effectLst>
                <a:glow rad="101600">
                  <a:srgbClr val="000000">
                    <a:satMod val="175000"/>
                    <a:alpha val="40000"/>
                  </a:srgbClr>
                </a:glow>
                <a:innerShdw blurRad="63500" dist="50800" dir="13500000">
                  <a:prstClr val="black"/>
                </a:innerShdw>
              </a:effectLst>
              <a:latin typeface="Showcard Gothic" pitchFamily="82" charset="0"/>
            </a:endParaRPr>
          </a:p>
        </p:txBody>
      </p:sp>
    </p:spTree>
    <p:extLst>
      <p:ext uri="{BB962C8B-B14F-4D97-AF65-F5344CB8AC3E}">
        <p14:creationId xmlns:p14="http://schemas.microsoft.com/office/powerpoint/2010/main" val="7452476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2800"/>
                            </p:stCondLst>
                            <p:childTnLst>
                              <p:par>
                                <p:cTn id="10" presetID="2" presetClass="entr" presetSubtype="4"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ppt_x"/>
                                          </p:val>
                                        </p:tav>
                                        <p:tav tm="100000">
                                          <p:val>
                                            <p:strVal val="#ppt_x"/>
                                          </p:val>
                                        </p:tav>
                                      </p:tavLst>
                                    </p:anim>
                                    <p:anim calcmode="lin" valueType="num">
                                      <p:cBhvr additive="base">
                                        <p:cTn id="13"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14528" y="411480"/>
            <a:ext cx="8314944" cy="6035040"/>
          </a:xfrm>
          <a:prstGeom prst="rect">
            <a:avLst/>
          </a:prstGeom>
        </p:spPr>
      </p:pic>
      <p:sp>
        <p:nvSpPr>
          <p:cNvPr id="166915" name="Text Box 3"/>
          <p:cNvSpPr txBox="1">
            <a:spLocks noChangeArrowheads="1"/>
          </p:cNvSpPr>
          <p:nvPr/>
        </p:nvSpPr>
        <p:spPr bwMode="auto">
          <a:xfrm>
            <a:off x="600824" y="4437112"/>
            <a:ext cx="7931615" cy="1754326"/>
          </a:xfrm>
          <a:prstGeom prst="rect">
            <a:avLst/>
          </a:prstGeom>
          <a:noFill/>
          <a:ln w="9525">
            <a:noFill/>
            <a:miter lim="800000"/>
            <a:headEnd/>
            <a:tailEnd/>
          </a:ln>
          <a:effectLst/>
          <a:scene3d>
            <a:camera prst="orthographicFront"/>
            <a:lightRig rig="threePt" dir="t"/>
          </a:scene3d>
          <a:sp3d>
            <a:bevelT w="152400" h="50800" prst="softRound"/>
          </a:sp3d>
        </p:spPr>
        <p:txBody>
          <a:bodyPr wrap="square">
            <a:spAutoFit/>
          </a:bodyPr>
          <a:lstStyle/>
          <a:p>
            <a:pPr marL="571500" indent="-571500" fontAlgn="base">
              <a:spcBef>
                <a:spcPct val="0"/>
              </a:spcBef>
              <a:spcAft>
                <a:spcPct val="0"/>
              </a:spcAft>
              <a:buFont typeface="Wingdings" panose="05000000000000000000" pitchFamily="2" charset="2"/>
              <a:buChar char="Ø"/>
              <a:defRPr/>
            </a:pPr>
            <a:r>
              <a:rPr lang="es-PE" sz="3600" b="1" dirty="0">
                <a:solidFill>
                  <a:srgbClr val="FFFF00"/>
                </a:solidFill>
                <a:effectLst>
                  <a:glow rad="63500">
                    <a:schemeClr val="accent4">
                      <a:satMod val="175000"/>
                      <a:alpha val="40000"/>
                    </a:schemeClr>
                  </a:glow>
                  <a:outerShdw blurRad="50800" dist="38100" algn="l" rotWithShape="0">
                    <a:prstClr val="black"/>
                  </a:outerShdw>
                </a:effectLst>
                <a:latin typeface="Arial Unicode MS" pitchFamily="34" charset="-128"/>
              </a:rPr>
              <a:t>¿Qué significa para ti ser testigo de la luz de Jesús en los ambientes que frecuentas?</a:t>
            </a:r>
            <a:endParaRPr lang="es-ES" sz="3600" b="1" dirty="0">
              <a:solidFill>
                <a:srgbClr val="FFFF00"/>
              </a:solidFill>
              <a:effectLst>
                <a:glow rad="63500">
                  <a:schemeClr val="accent4">
                    <a:satMod val="175000"/>
                    <a:alpha val="40000"/>
                  </a:schemeClr>
                </a:glow>
                <a:outerShdw blurRad="50800" dist="38100" algn="l" rotWithShape="0">
                  <a:prstClr val="black"/>
                </a:outerShdw>
              </a:effectLst>
              <a:latin typeface="Arial Unicode MS" pitchFamily="34" charset="-128"/>
            </a:endParaRPr>
          </a:p>
        </p:txBody>
      </p:sp>
      <p:sp>
        <p:nvSpPr>
          <p:cNvPr id="8" name="7 CuadroTexto"/>
          <p:cNvSpPr txBox="1"/>
          <p:nvPr/>
        </p:nvSpPr>
        <p:spPr>
          <a:xfrm>
            <a:off x="1353535" y="764704"/>
            <a:ext cx="7178904" cy="720080"/>
          </a:xfrm>
          <a:prstGeom prst="rect">
            <a:avLst/>
          </a:prstGeom>
          <a:noFill/>
        </p:spPr>
        <p:txBody>
          <a:bodyPr wrap="square">
            <a:prstTxWarp prst="textArchUp">
              <a:avLst>
                <a:gd name="adj" fmla="val 10889661"/>
              </a:avLst>
            </a:prstTxWarp>
            <a:spAutoFit/>
          </a:bodyPr>
          <a:lstStyle/>
          <a:p>
            <a:pPr algn="ctr" fontAlgn="base">
              <a:spcBef>
                <a:spcPct val="0"/>
              </a:spcBef>
              <a:spcAft>
                <a:spcPct val="0"/>
              </a:spcAft>
              <a:defRPr/>
            </a:pPr>
            <a:r>
              <a:rPr lang="es-PE" sz="4000" b="1" dirty="0">
                <a:solidFill>
                  <a:srgbClr val="C00000"/>
                </a:solidFill>
                <a:effectLst>
                  <a:outerShdw blurRad="38100" dist="38100" dir="2700000" algn="tl">
                    <a:srgbClr val="000000"/>
                  </a:outerShdw>
                </a:effectLst>
                <a:latin typeface="Arial" charset="0"/>
              </a:rPr>
              <a:t>* A mí me ha dado la vista.</a:t>
            </a:r>
            <a:endParaRPr lang="es-ES" sz="4000" b="1" dirty="0">
              <a:solidFill>
                <a:srgbClr val="C00000"/>
              </a:solidFill>
              <a:effectLst>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6022494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2900"/>
                            </p:stCondLst>
                            <p:childTnLst>
                              <p:par>
                                <p:cTn id="10" presetID="2" presetClass="entr" presetSubtype="2" fill="hold" grpId="0" nodeType="afterEffect">
                                  <p:stCondLst>
                                    <p:cond delay="0"/>
                                  </p:stCondLst>
                                  <p:iterate type="lt">
                                    <p:tmPct val="10000"/>
                                  </p:iterate>
                                  <p:childTnLst>
                                    <p:set>
                                      <p:cBhvr>
                                        <p:cTn id="11" dur="1" fill="hold">
                                          <p:stCondLst>
                                            <p:cond delay="0"/>
                                          </p:stCondLst>
                                        </p:cTn>
                                        <p:tgtEl>
                                          <p:spTgt spid="166915"/>
                                        </p:tgtEl>
                                        <p:attrNameLst>
                                          <p:attrName>style.visibility</p:attrName>
                                        </p:attrNameLst>
                                      </p:cBhvr>
                                      <p:to>
                                        <p:strVal val="visible"/>
                                      </p:to>
                                    </p:set>
                                    <p:anim calcmode="lin" valueType="num">
                                      <p:cBhvr additive="base">
                                        <p:cTn id="12" dur="1000" fill="hold"/>
                                        <p:tgtEl>
                                          <p:spTgt spid="166915"/>
                                        </p:tgtEl>
                                        <p:attrNameLst>
                                          <p:attrName>ppt_x</p:attrName>
                                        </p:attrNameLst>
                                      </p:cBhvr>
                                      <p:tavLst>
                                        <p:tav tm="0">
                                          <p:val>
                                            <p:strVal val="1+#ppt_w/2"/>
                                          </p:val>
                                        </p:tav>
                                        <p:tav tm="100000">
                                          <p:val>
                                            <p:strVal val="#ppt_x"/>
                                          </p:val>
                                        </p:tav>
                                      </p:tavLst>
                                    </p:anim>
                                    <p:anim calcmode="lin" valueType="num">
                                      <p:cBhvr additive="base">
                                        <p:cTn id="13" dur="1000" fill="hold"/>
                                        <p:tgtEl>
                                          <p:spTgt spid="1669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i.pinimg.com/564x/f0/95/33/f095331bce16b060aebe3a711f2ed4a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149" y="476672"/>
            <a:ext cx="8089392" cy="5843759"/>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n relacionada"/>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499992" y="908720"/>
            <a:ext cx="2885835" cy="2696724"/>
          </a:xfrm>
          <a:prstGeom prst="heart">
            <a:avLst/>
          </a:prstGeom>
          <a:noFill/>
          <a:extLst>
            <a:ext uri="{909E8E84-426E-40DD-AFC4-6F175D3DCCD1}">
              <a14:hiddenFill xmlns:a14="http://schemas.microsoft.com/office/drawing/2010/main">
                <a:solidFill>
                  <a:srgbClr val="FFFFFF"/>
                </a:solidFill>
              </a14:hiddenFill>
            </a:ext>
          </a:extLst>
        </p:spPr>
      </p:pic>
      <p:sp>
        <p:nvSpPr>
          <p:cNvPr id="8" name="7 CuadroTexto"/>
          <p:cNvSpPr txBox="1"/>
          <p:nvPr/>
        </p:nvSpPr>
        <p:spPr>
          <a:xfrm>
            <a:off x="323528" y="4258328"/>
            <a:ext cx="8449432" cy="2062103"/>
          </a:xfrm>
          <a:prstGeom prst="rect">
            <a:avLst/>
          </a:prstGeom>
          <a:noFill/>
        </p:spPr>
        <p:txBody>
          <a:bodyPr wrap="square">
            <a:spAutoFit/>
          </a:bodyPr>
          <a:lstStyle/>
          <a:p>
            <a:pPr marL="457200" indent="-457200" fontAlgn="base">
              <a:spcBef>
                <a:spcPct val="0"/>
              </a:spcBef>
              <a:spcAft>
                <a:spcPct val="0"/>
              </a:spcAft>
              <a:buFont typeface="Arial" panose="020B0604020202020204" pitchFamily="34" charset="0"/>
              <a:buChar char="•"/>
              <a:defRPr/>
            </a:pPr>
            <a:r>
              <a:rPr lang="es-PE" sz="3200" b="1" dirty="0" smtClean="0">
                <a:solidFill>
                  <a:srgbClr val="FFFFFF"/>
                </a:solidFill>
                <a:effectLst>
                  <a:glow rad="101600">
                    <a:srgbClr val="480000">
                      <a:alpha val="60000"/>
                    </a:srgbClr>
                  </a:glow>
                  <a:outerShdw blurRad="38100" dist="38100" dir="2700000" algn="tl">
                    <a:srgbClr val="000000"/>
                  </a:outerShdw>
                </a:effectLst>
                <a:latin typeface="Franklin Gothic Demi" panose="020B0703020102020204" pitchFamily="34" charset="0"/>
              </a:rPr>
              <a:t>¿</a:t>
            </a:r>
            <a:r>
              <a:rPr lang="es-PE" sz="3200" b="1" dirty="0">
                <a:solidFill>
                  <a:srgbClr val="FFFFFF"/>
                </a:solidFill>
                <a:effectLst>
                  <a:glow rad="101600">
                    <a:srgbClr val="480000">
                      <a:alpha val="60000"/>
                    </a:srgbClr>
                  </a:glow>
                  <a:outerShdw blurRad="38100" dist="38100" dir="2700000" algn="tl">
                    <a:srgbClr val="000000"/>
                  </a:outerShdw>
                </a:effectLst>
                <a:latin typeface="Franklin Gothic Demi" panose="020B0703020102020204" pitchFamily="34" charset="0"/>
              </a:rPr>
              <a:t>Acaso también nosotros estamos ciegos? </a:t>
            </a:r>
            <a:r>
              <a:rPr lang="es-PE" sz="3200" b="1" dirty="0" smtClean="0">
                <a:solidFill>
                  <a:srgbClr val="FFFFFF"/>
                </a:solidFill>
                <a:effectLst>
                  <a:glow rad="101600">
                    <a:srgbClr val="480000">
                      <a:alpha val="60000"/>
                    </a:srgbClr>
                  </a:glow>
                  <a:outerShdw blurRad="38100" dist="38100" dir="2700000" algn="tl">
                    <a:srgbClr val="000000"/>
                  </a:outerShdw>
                </a:effectLst>
                <a:latin typeface="Franklin Gothic Demi" panose="020B0703020102020204" pitchFamily="34" charset="0"/>
              </a:rPr>
              <a:t>         </a:t>
            </a:r>
            <a:r>
              <a:rPr lang="es-PE" sz="3200" b="1" dirty="0" smtClean="0">
                <a:solidFill>
                  <a:srgbClr val="00CC99">
                    <a:lumMod val="20000"/>
                    <a:lumOff val="80000"/>
                  </a:srgbClr>
                </a:solidFill>
                <a:effectLst>
                  <a:glow rad="101600">
                    <a:srgbClr val="480000">
                      <a:alpha val="60000"/>
                    </a:srgbClr>
                  </a:glow>
                  <a:outerShdw blurRad="38100" dist="38100" dir="2700000" algn="tl">
                    <a:srgbClr val="000000"/>
                  </a:outerShdw>
                </a:effectLst>
                <a:latin typeface="Franklin Gothic Demi" panose="020B0703020102020204" pitchFamily="34" charset="0"/>
              </a:rPr>
              <a:t>¿</a:t>
            </a:r>
            <a:r>
              <a:rPr lang="es-PE" sz="3200" b="1" dirty="0">
                <a:solidFill>
                  <a:srgbClr val="00CC99">
                    <a:lumMod val="20000"/>
                    <a:lumOff val="80000"/>
                  </a:srgbClr>
                </a:solidFill>
                <a:effectLst>
                  <a:glow rad="101600">
                    <a:srgbClr val="480000">
                      <a:alpha val="60000"/>
                    </a:srgbClr>
                  </a:glow>
                  <a:outerShdw blurRad="38100" dist="38100" dir="2700000" algn="tl">
                    <a:srgbClr val="000000"/>
                  </a:outerShdw>
                </a:effectLst>
                <a:latin typeface="Franklin Gothic Demi" panose="020B0703020102020204" pitchFamily="34" charset="0"/>
              </a:rPr>
              <a:t>Qué cegueras percibes en ti y en la sociedad</a:t>
            </a:r>
            <a:r>
              <a:rPr lang="es-PE" sz="3200" b="1" dirty="0" smtClean="0">
                <a:solidFill>
                  <a:srgbClr val="00CC99">
                    <a:lumMod val="20000"/>
                    <a:lumOff val="80000"/>
                  </a:srgbClr>
                </a:solidFill>
                <a:effectLst>
                  <a:glow rad="101600">
                    <a:srgbClr val="480000">
                      <a:alpha val="60000"/>
                    </a:srgbClr>
                  </a:glow>
                  <a:outerShdw blurRad="38100" dist="38100" dir="2700000" algn="tl">
                    <a:srgbClr val="000000"/>
                  </a:outerShdw>
                </a:effectLst>
                <a:latin typeface="Franklin Gothic Demi" panose="020B0703020102020204" pitchFamily="34" charset="0"/>
              </a:rPr>
              <a:t>?           </a:t>
            </a:r>
          </a:p>
          <a:p>
            <a:pPr marL="457200" indent="-457200" fontAlgn="base">
              <a:spcBef>
                <a:spcPct val="0"/>
              </a:spcBef>
              <a:spcAft>
                <a:spcPct val="0"/>
              </a:spcAft>
              <a:buFont typeface="Arial" panose="020B0604020202020204" pitchFamily="34" charset="0"/>
              <a:buChar char="•"/>
              <a:defRPr/>
            </a:pPr>
            <a:r>
              <a:rPr lang="es-PE" sz="3200" b="1" dirty="0" smtClean="0">
                <a:solidFill>
                  <a:srgbClr val="FFFF00"/>
                </a:solidFill>
                <a:effectLst>
                  <a:glow rad="63500">
                    <a:srgbClr val="480000">
                      <a:alpha val="40000"/>
                    </a:srgbClr>
                  </a:glow>
                  <a:outerShdw blurRad="38100" dist="38100" dir="2700000" algn="tl">
                    <a:srgbClr val="000000"/>
                  </a:outerShdw>
                </a:effectLst>
                <a:latin typeface="Franklin Gothic Demi" panose="020B0703020102020204" pitchFamily="34" charset="0"/>
              </a:rPr>
              <a:t>¿</a:t>
            </a:r>
            <a:r>
              <a:rPr lang="es-PE" sz="3200" b="1" dirty="0">
                <a:solidFill>
                  <a:srgbClr val="FFFF00"/>
                </a:solidFill>
                <a:effectLst>
                  <a:glow rad="63500">
                    <a:srgbClr val="480000">
                      <a:alpha val="40000"/>
                    </a:srgbClr>
                  </a:glow>
                  <a:outerShdw blurRad="38100" dist="38100" dir="2700000" algn="tl">
                    <a:srgbClr val="000000"/>
                  </a:outerShdw>
                </a:effectLst>
                <a:latin typeface="Franklin Gothic Demi" panose="020B0703020102020204" pitchFamily="34" charset="0"/>
              </a:rPr>
              <a:t>A qué te compromete tu respuesta? </a:t>
            </a:r>
            <a:endParaRPr lang="es-ES" sz="3200" b="1" dirty="0">
              <a:solidFill>
                <a:srgbClr val="FFFF00"/>
              </a:solidFill>
              <a:effectLst>
                <a:glow rad="101600">
                  <a:srgbClr val="480000">
                    <a:alpha val="60000"/>
                  </a:srgbClr>
                </a:glow>
                <a:outerShdw blurRad="38100" dist="38100" dir="2700000" algn="tl">
                  <a:srgbClr val="000000"/>
                </a:outerShdw>
              </a:effectLst>
              <a:latin typeface="Franklin Gothic Demi" panose="020B0703020102020204" pitchFamily="34" charset="0"/>
            </a:endParaRPr>
          </a:p>
        </p:txBody>
      </p:sp>
      <p:sp>
        <p:nvSpPr>
          <p:cNvPr id="3" name="2 CuadroTexto"/>
          <p:cNvSpPr txBox="1"/>
          <p:nvPr/>
        </p:nvSpPr>
        <p:spPr>
          <a:xfrm>
            <a:off x="1405390" y="3212976"/>
            <a:ext cx="3286148" cy="584775"/>
          </a:xfrm>
          <a:prstGeom prst="rect">
            <a:avLst/>
          </a:prstGeom>
          <a:noFill/>
        </p:spPr>
        <p:txBody>
          <a:bodyPr wrap="square">
            <a:spAutoFit/>
          </a:bodyPr>
          <a:lstStyle/>
          <a:p>
            <a:pPr algn="ctr" fontAlgn="base">
              <a:spcBef>
                <a:spcPct val="0"/>
              </a:spcBef>
              <a:spcAft>
                <a:spcPct val="0"/>
              </a:spcAft>
              <a:defRPr/>
            </a:pPr>
            <a:endParaRPr lang="es-ES" sz="3200" b="1" dirty="0">
              <a:solidFill>
                <a:srgbClr val="FFFFFF"/>
              </a:solidFill>
              <a:effectLst>
                <a:glow rad="101600">
                  <a:srgbClr val="480000">
                    <a:alpha val="60000"/>
                  </a:srgbClr>
                </a:glow>
                <a:outerShdw blurRad="38100" dist="38100" dir="2700000" algn="tl">
                  <a:srgbClr val="000000"/>
                </a:outerShdw>
              </a:effectLst>
              <a:latin typeface="Arial" charset="0"/>
            </a:endParaRPr>
          </a:p>
        </p:txBody>
      </p:sp>
    </p:spTree>
    <p:extLst>
      <p:ext uri="{BB962C8B-B14F-4D97-AF65-F5344CB8AC3E}">
        <p14:creationId xmlns:p14="http://schemas.microsoft.com/office/powerpoint/2010/main" val="277184536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nodePh="1">
                                  <p:stCondLst>
                                    <p:cond delay="0"/>
                                  </p:stCondLst>
                                  <p:endCondLst>
                                    <p:cond evt="begin" delay="0">
                                      <p:tn val="5"/>
                                    </p:cond>
                                  </p:end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500"/>
                            </p:stCondLst>
                            <p:childTnLst>
                              <p:par>
                                <p:cTn id="13" presetID="2" presetClass="entr" presetSubtype="8"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additive="base">
                                        <p:cTn id="15" dur="1000" fill="hold"/>
                                        <p:tgtEl>
                                          <p:spTgt spid="8"/>
                                        </p:tgtEl>
                                        <p:attrNameLst>
                                          <p:attrName>ppt_x</p:attrName>
                                        </p:attrNameLst>
                                      </p:cBhvr>
                                      <p:tavLst>
                                        <p:tav tm="0">
                                          <p:val>
                                            <p:strVal val="0-#ppt_w/2"/>
                                          </p:val>
                                        </p:tav>
                                        <p:tav tm="100000">
                                          <p:val>
                                            <p:strVal val="#ppt_x"/>
                                          </p:val>
                                        </p:tav>
                                      </p:tavLst>
                                    </p:anim>
                                    <p:anim calcmode="lin" valueType="num">
                                      <p:cBhvr additive="base">
                                        <p:cTn id="16"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s://i.pinimg.com/564x/a4/76/43/a47643a57c5d90297caa26c09006387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1"/>
            <a:ext cx="8136904" cy="5904673"/>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77835" name="Rectangle 11"/>
          <p:cNvSpPr>
            <a:spLocks noChangeArrowheads="1"/>
          </p:cNvSpPr>
          <p:nvPr/>
        </p:nvSpPr>
        <p:spPr bwMode="auto">
          <a:xfrm>
            <a:off x="769951" y="4365104"/>
            <a:ext cx="7272808" cy="1800438"/>
          </a:xfrm>
          <a:prstGeom prst="rect">
            <a:avLst/>
          </a:prstGeom>
          <a:noFill/>
          <a:ln w="9525">
            <a:noFill/>
            <a:miter lim="800000"/>
            <a:headEnd/>
            <a:tailEnd/>
          </a:ln>
          <a:effectLst/>
        </p:spPr>
        <p:txBody>
          <a:bodyPr/>
          <a:lstStyle/>
          <a:p>
            <a:pPr algn="ctr" fontAlgn="base">
              <a:spcAft>
                <a:spcPct val="0"/>
              </a:spcAft>
            </a:pPr>
            <a:r>
              <a:rPr lang="es-PE" sz="2800" b="1" dirty="0">
                <a:ln w="6600">
                  <a:solidFill>
                    <a:schemeClr val="accent2"/>
                  </a:solidFill>
                  <a:prstDash val="solid"/>
                </a:ln>
                <a:solidFill>
                  <a:schemeClr val="bg1"/>
                </a:solidFill>
                <a:effectLst>
                  <a:outerShdw dist="38100" dir="2700000" algn="tl" rotWithShape="0">
                    <a:schemeClr val="accent2"/>
                  </a:outerShdw>
                </a:effectLst>
                <a:latin typeface="Arial Rounded MT Bold" panose="020F0704030504030204" pitchFamily="34" charset="0"/>
              </a:rPr>
              <a:t>Dios sale a nuestro encuentro y nos invita a caminar con Él en el amor. Pidamos al Señor que disipe las tinieblas que nos impiden caminar a la luz de la fe.</a:t>
            </a:r>
          </a:p>
        </p:txBody>
      </p:sp>
      <p:sp>
        <p:nvSpPr>
          <p:cNvPr id="9" name="8 Rectángulo"/>
          <p:cNvSpPr/>
          <p:nvPr/>
        </p:nvSpPr>
        <p:spPr>
          <a:xfrm>
            <a:off x="683568" y="1836113"/>
            <a:ext cx="2406428" cy="584775"/>
          </a:xfrm>
          <a:prstGeom prst="rect">
            <a:avLst/>
          </a:prstGeom>
        </p:spPr>
        <p:txBody>
          <a:bodyPr wrap="none">
            <a:spAutoFit/>
          </a:bodyPr>
          <a:lstStyle/>
          <a:p>
            <a:pPr algn="ctr" fontAlgn="base">
              <a:spcBef>
                <a:spcPct val="0"/>
              </a:spcBef>
              <a:spcAft>
                <a:spcPct val="0"/>
              </a:spcAft>
            </a:pPr>
            <a:r>
              <a:rPr lang="es-PE" sz="3200" b="1" dirty="0">
                <a:ln w="6600">
                  <a:solidFill>
                    <a:schemeClr val="accent2"/>
                  </a:solidFill>
                  <a:prstDash val="solid"/>
                </a:ln>
                <a:solidFill>
                  <a:srgbClr val="FFFFFF"/>
                </a:solidFill>
                <a:effectLst>
                  <a:outerShdw dist="38100" dir="2700000" algn="tl" rotWithShape="0">
                    <a:schemeClr val="accent2"/>
                  </a:outerShdw>
                </a:effectLst>
              </a:rPr>
              <a:t>Motivación: </a:t>
            </a:r>
          </a:p>
        </p:txBody>
      </p:sp>
      <p:pic>
        <p:nvPicPr>
          <p:cNvPr id="3" name="Imagen 2"/>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539552" y="478704"/>
            <a:ext cx="2883408" cy="1008112"/>
          </a:xfrm>
          <a:prstGeom prst="roundRect">
            <a:avLst/>
          </a:prstGeom>
        </p:spPr>
      </p:pic>
    </p:spTree>
    <p:extLst>
      <p:ext uri="{BB962C8B-B14F-4D97-AF65-F5344CB8AC3E}">
        <p14:creationId xmlns:p14="http://schemas.microsoft.com/office/powerpoint/2010/main" val="307256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iterate type="lt">
                                    <p:tmPct val="10000"/>
                                  </p:iterate>
                                  <p:childTnLst>
                                    <p:set>
                                      <p:cBhvr>
                                        <p:cTn id="6" dur="1" fill="hold">
                                          <p:stCondLst>
                                            <p:cond delay="0"/>
                                          </p:stCondLst>
                                        </p:cTn>
                                        <p:tgtEl>
                                          <p:spTgt spid="77835"/>
                                        </p:tgtEl>
                                        <p:attrNameLst>
                                          <p:attrName>style.visibility</p:attrName>
                                        </p:attrNameLst>
                                      </p:cBhvr>
                                      <p:to>
                                        <p:strVal val="visible"/>
                                      </p:to>
                                    </p:set>
                                    <p:anim calcmode="lin" valueType="num">
                                      <p:cBhvr additive="base">
                                        <p:cTn id="7" dur="1500" fill="hold"/>
                                        <p:tgtEl>
                                          <p:spTgt spid="77835"/>
                                        </p:tgtEl>
                                        <p:attrNameLst>
                                          <p:attrName>ppt_x</p:attrName>
                                        </p:attrNameLst>
                                      </p:cBhvr>
                                      <p:tavLst>
                                        <p:tav tm="0">
                                          <p:val>
                                            <p:strVal val="#ppt_x"/>
                                          </p:val>
                                        </p:tav>
                                        <p:tav tm="100000">
                                          <p:val>
                                            <p:strVal val="#ppt_x"/>
                                          </p:val>
                                        </p:tav>
                                      </p:tavLst>
                                    </p:anim>
                                    <p:anim calcmode="lin" valueType="num">
                                      <p:cBhvr additive="base">
                                        <p:cTn id="8" dur="1500" fill="hold"/>
                                        <p:tgtEl>
                                          <p:spTgt spid="778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8247" y="442784"/>
            <a:ext cx="8175577" cy="5938543"/>
          </a:xfrm>
          <a:prstGeom prst="rect">
            <a:avLst/>
          </a:prstGeom>
          <a:scene3d>
            <a:camera prst="orthographicFront"/>
            <a:lightRig rig="threePt" dir="t"/>
          </a:scene3d>
          <a:sp3d>
            <a:bevelT prst="relaxedInset"/>
          </a:sp3d>
        </p:spPr>
      </p:pic>
      <p:sp>
        <p:nvSpPr>
          <p:cNvPr id="13" name="12 CuadroTexto"/>
          <p:cNvSpPr txBox="1"/>
          <p:nvPr/>
        </p:nvSpPr>
        <p:spPr>
          <a:xfrm>
            <a:off x="395536" y="5981218"/>
            <a:ext cx="8355364" cy="400110"/>
          </a:xfrm>
          <a:prstGeom prst="rect">
            <a:avLst/>
          </a:prstGeom>
          <a:noFill/>
          <a:scene3d>
            <a:camera prst="orthographicFront"/>
            <a:lightRig rig="threePt" dir="t"/>
          </a:scene3d>
          <a:sp3d>
            <a:bevelT prst="angle"/>
          </a:sp3d>
        </p:spPr>
        <p:txBody>
          <a:bodyPr wrap="square" rtlCol="0">
            <a:spAutoFit/>
          </a:bodyPr>
          <a:lstStyle/>
          <a:p>
            <a:pPr algn="l" fontAlgn="base">
              <a:spcBef>
                <a:spcPct val="0"/>
              </a:spcBef>
              <a:spcAft>
                <a:spcPct val="0"/>
              </a:spcAft>
            </a:pPr>
            <a:r>
              <a:rPr lang="es-ES_tradnl" sz="2000" dirty="0">
                <a:solidFill>
                  <a:schemeClr val="bg1"/>
                </a:solidFill>
                <a:latin typeface="Times New Roman" pitchFamily="18" charset="0"/>
              </a:rPr>
              <a:t>Cantos sugeridos</a:t>
            </a:r>
            <a:r>
              <a:rPr lang="es-ES_tradnl" sz="2000" dirty="0" smtClean="0">
                <a:solidFill>
                  <a:schemeClr val="bg1"/>
                </a:solidFill>
                <a:latin typeface="Times New Roman" pitchFamily="18" charset="0"/>
              </a:rPr>
              <a:t>:  Yo </a:t>
            </a:r>
            <a:r>
              <a:rPr lang="es-ES_tradnl" sz="2000" dirty="0">
                <a:solidFill>
                  <a:schemeClr val="bg1"/>
                </a:solidFill>
                <a:latin typeface="Times New Roman" pitchFamily="18" charset="0"/>
              </a:rPr>
              <a:t>soy la luz del mundo; Danos tu luz; El Señor es mi luz </a:t>
            </a:r>
          </a:p>
        </p:txBody>
      </p:sp>
      <p:sp>
        <p:nvSpPr>
          <p:cNvPr id="14" name="WordArt 11" descr="0caes834"/>
          <p:cNvSpPr>
            <a:spLocks noChangeArrowheads="1" noChangeShapeType="1" noTextEdit="1"/>
          </p:cNvSpPr>
          <p:nvPr/>
        </p:nvSpPr>
        <p:spPr bwMode="auto">
          <a:xfrm>
            <a:off x="5660724" y="4014650"/>
            <a:ext cx="2733905" cy="1121215"/>
          </a:xfrm>
          <a:prstGeom prst="rect">
            <a:avLst/>
          </a:prstGeom>
        </p:spPr>
        <p:txBody>
          <a:bodyPr wrap="none" fromWordArt="1">
            <a:prstTxWarp prst="textDeflate">
              <a:avLst>
                <a:gd name="adj" fmla="val 26227"/>
              </a:avLst>
            </a:prstTxWarp>
          </a:bodyPr>
          <a:lstStyle/>
          <a:p>
            <a:pPr algn="ctr" hangingPunct="0">
              <a:lnSpc>
                <a:spcPct val="93000"/>
              </a:lnSpc>
              <a:buClr>
                <a:srgbClr val="000000"/>
              </a:buClr>
              <a:buSzPct val="45000"/>
              <a:buFont typeface="Wingdings" pitchFamily="2" charset="2"/>
              <a:buNone/>
              <a:defRPr/>
            </a:pPr>
            <a:r>
              <a:rPr lang="es-PE" sz="4000" kern="10" dirty="0" smtClean="0">
                <a:ln w="9525">
                  <a:solidFill>
                    <a:srgbClr val="000000"/>
                  </a:solidFill>
                  <a:round/>
                  <a:headEnd/>
                  <a:tailEnd/>
                </a:ln>
                <a:solidFill>
                  <a:schemeClr val="bg1"/>
                </a:solidFill>
                <a:latin typeface="Bahnschrift SemiCondensed" panose="020B0502040204020203" pitchFamily="34" charset="0"/>
              </a:rPr>
              <a:t>Señor</a:t>
            </a:r>
            <a:r>
              <a:rPr lang="es-PE" sz="4000" kern="10" dirty="0" smtClean="0">
                <a:ln w="9525">
                  <a:solidFill>
                    <a:srgbClr val="000000"/>
                  </a:solidFill>
                  <a:round/>
                  <a:headEnd/>
                  <a:tailEnd/>
                </a:ln>
                <a:solidFill>
                  <a:schemeClr val="bg1"/>
                </a:solidFill>
                <a:latin typeface="Blackoak Std" panose="04050907060602020202" pitchFamily="82" charset="0"/>
              </a:rPr>
              <a:t>”</a:t>
            </a:r>
            <a:endParaRPr lang="es-PE" sz="4000" kern="10" dirty="0">
              <a:ln w="9525">
                <a:solidFill>
                  <a:srgbClr val="000000"/>
                </a:solidFill>
                <a:round/>
                <a:headEnd/>
                <a:tailEnd/>
              </a:ln>
              <a:solidFill>
                <a:schemeClr val="bg1"/>
              </a:solidFill>
              <a:latin typeface="Blackoak Std" panose="04050907060602020202" pitchFamily="82" charset="0"/>
            </a:endParaRPr>
          </a:p>
        </p:txBody>
      </p:sp>
      <p:sp>
        <p:nvSpPr>
          <p:cNvPr id="6" name="WordArt 11" descr="0caes834"/>
          <p:cNvSpPr>
            <a:spLocks noChangeArrowheads="1" noChangeShapeType="1" noTextEdit="1"/>
          </p:cNvSpPr>
          <p:nvPr/>
        </p:nvSpPr>
        <p:spPr bwMode="auto">
          <a:xfrm>
            <a:off x="558192" y="2924944"/>
            <a:ext cx="3077230" cy="2211295"/>
          </a:xfrm>
          <a:prstGeom prst="rect">
            <a:avLst/>
          </a:prstGeom>
        </p:spPr>
        <p:txBody>
          <a:bodyPr wrap="none" fromWordArt="1">
            <a:prstTxWarp prst="textDeflate">
              <a:avLst>
                <a:gd name="adj" fmla="val 26227"/>
              </a:avLst>
            </a:prstTxWarp>
          </a:bodyPr>
          <a:lstStyle/>
          <a:p>
            <a:pPr algn="ctr" hangingPunct="0">
              <a:lnSpc>
                <a:spcPct val="93000"/>
              </a:lnSpc>
              <a:buClr>
                <a:srgbClr val="000000"/>
              </a:buClr>
              <a:buSzPct val="45000"/>
              <a:buFont typeface="Wingdings" pitchFamily="2" charset="2"/>
              <a:buNone/>
              <a:defRPr/>
            </a:pPr>
            <a:r>
              <a:rPr lang="es-PE" sz="4000" b="1" kern="10" dirty="0">
                <a:ln w="9525">
                  <a:solidFill>
                    <a:srgbClr val="000000"/>
                  </a:solidFill>
                  <a:round/>
                  <a:headEnd/>
                  <a:tailEnd/>
                </a:ln>
                <a:solidFill>
                  <a:schemeClr val="bg1"/>
                </a:solidFill>
                <a:latin typeface="Bahnschrift SemiBold SemiConden" panose="020B0502040204020203" pitchFamily="34" charset="0"/>
              </a:rPr>
              <a:t>“Ilumínanos</a:t>
            </a:r>
            <a:r>
              <a:rPr lang="es-PE" sz="4000" b="1" kern="10" dirty="0" smtClean="0">
                <a:ln w="9525">
                  <a:solidFill>
                    <a:srgbClr val="000000"/>
                  </a:solidFill>
                  <a:round/>
                  <a:headEnd/>
                  <a:tailEnd/>
                </a:ln>
                <a:solidFill>
                  <a:schemeClr val="bg1"/>
                </a:solidFill>
                <a:latin typeface="Bahnschrift SemiBold SemiConden" panose="020B0502040204020203" pitchFamily="34" charset="0"/>
              </a:rPr>
              <a:t>,</a:t>
            </a:r>
            <a:endParaRPr lang="es-PE" sz="4000" b="1" kern="10" dirty="0">
              <a:ln w="9525">
                <a:solidFill>
                  <a:srgbClr val="000000"/>
                </a:solidFill>
                <a:round/>
                <a:headEnd/>
                <a:tailEnd/>
              </a:ln>
              <a:solidFill>
                <a:schemeClr val="bg1"/>
              </a:solidFill>
              <a:latin typeface="Bahnschrift SemiBold SemiConden" panose="020B0502040204020203" pitchFamily="34" charset="0"/>
            </a:endParaRPr>
          </a:p>
        </p:txBody>
      </p:sp>
      <p:sp>
        <p:nvSpPr>
          <p:cNvPr id="8" name="2 Marcador de contenido"/>
          <p:cNvSpPr txBox="1">
            <a:spLocks/>
          </p:cNvSpPr>
          <p:nvPr/>
        </p:nvSpPr>
        <p:spPr>
          <a:xfrm>
            <a:off x="500175" y="442785"/>
            <a:ext cx="8143650" cy="1000132"/>
          </a:xfrm>
          <a:prstGeom prst="rect">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style>
          <a:lnRef idx="0">
            <a:scrgbClr r="0" g="0" b="0"/>
          </a:lnRef>
          <a:fillRef idx="1003">
            <a:schemeClr val="lt2"/>
          </a:fillRef>
          <a:effectRef idx="0">
            <a:scrgbClr r="0" g="0" b="0"/>
          </a:effectRef>
          <a:fontRef idx="major"/>
        </p:style>
        <p:txBody>
          <a:bodyPr/>
          <a:lstStyle/>
          <a:p>
            <a:pPr algn="ctr">
              <a:defRPr/>
            </a:pPr>
            <a:r>
              <a:rPr lang="es-ES_tradnl" sz="2400" b="1" kern="0" dirty="0">
                <a:solidFill>
                  <a:schemeClr val="bg1"/>
                </a:solidFill>
                <a:latin typeface="Arial Narrow" panose="020B0606020202030204" pitchFamily="34" charset="0"/>
                <a:ea typeface="+mn-ea"/>
                <a:cs typeface="Arial" panose="020B0604020202020204" pitchFamily="34" charset="0"/>
              </a:rPr>
              <a:t> Ambientación:  </a:t>
            </a:r>
            <a:r>
              <a:rPr lang="es-ES_tradnl"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Una vela grande que será utilizada también durante la Pascua y el lema: </a:t>
            </a:r>
            <a:r>
              <a:rPr lang="es-ES_tradnl" sz="2400" b="1" i="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rPr>
              <a:t>“Ilumínanos, Señor”</a:t>
            </a:r>
            <a:endParaRPr lang="es-PE"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defRPr/>
            </a:pPr>
            <a:endParaRPr lang="es-PE"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defRPr/>
            </a:pPr>
            <a:endParaRPr lang="es-PE" sz="2400" b="1" dirty="0">
              <a:solidFill>
                <a:schemeClr val="bg1"/>
              </a:solidFill>
              <a:effectLst>
                <a:outerShdw blurRad="38100" dist="38100" dir="2700000" algn="tl">
                  <a:srgbClr val="000000">
                    <a:alpha val="43137"/>
                  </a:srgbClr>
                </a:outerShdw>
              </a:effectLst>
              <a:latin typeface="Arial Narrow" panose="020B0606020202030204" pitchFamily="34" charset="0"/>
              <a:cs typeface="Arial" panose="020B0604020202020204" pitchFamily="34" charset="0"/>
            </a:endParaRPr>
          </a:p>
          <a:p>
            <a:pPr algn="ctr">
              <a:defRPr/>
            </a:pPr>
            <a:endParaRPr lang="es-PE" sz="2400" b="1" kern="0" dirty="0">
              <a:solidFill>
                <a:schemeClr val="bg1"/>
              </a:solidFill>
              <a:latin typeface="Arial Narrow" panose="020B0606020202030204" pitchFamily="34" charset="0"/>
              <a:ea typeface="+mn-ea"/>
              <a:cs typeface="Arial" panose="020B0604020202020204" pitchFamily="34" charset="0"/>
            </a:endParaRPr>
          </a:p>
          <a:p>
            <a:pPr marL="342900" indent="-342900" algn="ctr" eaLnBrk="0" hangingPunct="0">
              <a:spcBef>
                <a:spcPct val="20000"/>
              </a:spcBef>
              <a:defRPr/>
            </a:pPr>
            <a:endParaRPr lang="es-PE" sz="2400" b="1" kern="0" dirty="0">
              <a:solidFill>
                <a:schemeClr val="bg1"/>
              </a:solidFill>
              <a:latin typeface="Arial Narrow" panose="020B0606020202030204" pitchFamily="34" charset="0"/>
              <a:ea typeface="+mn-ea"/>
              <a:cs typeface="Arial" panose="020B0604020202020204" pitchFamily="34" charset="0"/>
            </a:endParaRPr>
          </a:p>
          <a:p>
            <a:pPr marL="342900" indent="-342900" algn="ctr" eaLnBrk="0" hangingPunct="0">
              <a:spcBef>
                <a:spcPct val="20000"/>
              </a:spcBef>
              <a:defRPr/>
            </a:pPr>
            <a:endParaRPr lang="es-PE" sz="2400" b="1" kern="0" dirty="0">
              <a:solidFill>
                <a:schemeClr val="bg1"/>
              </a:solidFill>
              <a:latin typeface="Arial Narrow" panose="020B0606020202030204" pitchFamily="34" charset="0"/>
              <a:ea typeface="+mn-ea"/>
              <a:cs typeface="Arial" panose="020B0604020202020204" pitchFamily="34" charset="0"/>
            </a:endParaRPr>
          </a:p>
        </p:txBody>
      </p:sp>
      <p:sp>
        <p:nvSpPr>
          <p:cNvPr id="9" name="8 Rectángulo"/>
          <p:cNvSpPr/>
          <p:nvPr/>
        </p:nvSpPr>
        <p:spPr>
          <a:xfrm rot="1000928">
            <a:off x="4620778" y="3411319"/>
            <a:ext cx="4143833" cy="754053"/>
          </a:xfrm>
          <a:prstGeom prst="rect">
            <a:avLst/>
          </a:prstGeom>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fontAlgn="base">
              <a:spcBef>
                <a:spcPct val="0"/>
              </a:spcBef>
              <a:spcAft>
                <a:spcPct val="0"/>
              </a:spcAft>
            </a:pPr>
            <a:endParaRPr lang="es-PE" sz="4300" b="1" dirty="0">
              <a:ln w="11430"/>
              <a:solidFill>
                <a:srgbClr val="FFFF00"/>
              </a:solidFill>
              <a:effectLst>
                <a:innerShdw blurRad="63500" dist="50800" dir="18900000">
                  <a:prstClr val="black"/>
                </a:innerShdw>
              </a:effectLst>
              <a:latin typeface="Snap ITC" panose="04040A07060A02020202" pitchFamily="82" charset="0"/>
            </a:endParaRPr>
          </a:p>
        </p:txBody>
      </p:sp>
    </p:spTree>
    <p:extLst>
      <p:ext uri="{BB962C8B-B14F-4D97-AF65-F5344CB8AC3E}">
        <p14:creationId xmlns:p14="http://schemas.microsoft.com/office/powerpoint/2010/main" val="118883004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750" fill="hold"/>
                                        <p:tgtEl>
                                          <p:spTgt spid="8"/>
                                        </p:tgtEl>
                                        <p:attrNameLst>
                                          <p:attrName>ppt_w</p:attrName>
                                        </p:attrNameLst>
                                      </p:cBhvr>
                                      <p:tavLst>
                                        <p:tav tm="0">
                                          <p:val>
                                            <p:fltVal val="0"/>
                                          </p:val>
                                        </p:tav>
                                        <p:tav tm="100000">
                                          <p:val>
                                            <p:strVal val="#ppt_w"/>
                                          </p:val>
                                        </p:tav>
                                      </p:tavLst>
                                    </p:anim>
                                    <p:anim calcmode="lin" valueType="num">
                                      <p:cBhvr>
                                        <p:cTn id="8" dur="750" fill="hold"/>
                                        <p:tgtEl>
                                          <p:spTgt spid="8"/>
                                        </p:tgtEl>
                                        <p:attrNameLst>
                                          <p:attrName>ppt_h</p:attrName>
                                        </p:attrNameLst>
                                      </p:cBhvr>
                                      <p:tavLst>
                                        <p:tav tm="0">
                                          <p:val>
                                            <p:fltVal val="0"/>
                                          </p:val>
                                        </p:tav>
                                        <p:tav tm="100000">
                                          <p:val>
                                            <p:strVal val="#ppt_h"/>
                                          </p:val>
                                        </p:tav>
                                      </p:tavLst>
                                    </p:anim>
                                    <p:animEffect transition="in" filter="fade">
                                      <p:cBhvr>
                                        <p:cTn id="9" dur="750"/>
                                        <p:tgtEl>
                                          <p:spTgt spid="8"/>
                                        </p:tgtEl>
                                      </p:cBhvr>
                                    </p:animEffect>
                                    <p:anim calcmode="lin" valueType="num">
                                      <p:cBhvr>
                                        <p:cTn id="10" dur="750" fill="hold"/>
                                        <p:tgtEl>
                                          <p:spTgt spid="8"/>
                                        </p:tgtEl>
                                        <p:attrNameLst>
                                          <p:attrName>ppt_x</p:attrName>
                                        </p:attrNameLst>
                                      </p:cBhvr>
                                      <p:tavLst>
                                        <p:tav tm="0">
                                          <p:val>
                                            <p:fltVal val="0.5"/>
                                          </p:val>
                                        </p:tav>
                                        <p:tav tm="100000">
                                          <p:val>
                                            <p:strVal val="#ppt_x"/>
                                          </p:val>
                                        </p:tav>
                                      </p:tavLst>
                                    </p:anim>
                                    <p:anim calcmode="lin" valueType="num">
                                      <p:cBhvr>
                                        <p:cTn id="11" dur="75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7425"/>
                            </p:stCondLst>
                            <p:childTnLst>
                              <p:par>
                                <p:cTn id="13" presetID="53" presetClass="entr" presetSubtype="528" fill="hold" grpId="0" nodeType="afterEffect" nodePh="1">
                                  <p:stCondLst>
                                    <p:cond delay="0"/>
                                  </p:stCondLst>
                                  <p:endCondLst>
                                    <p:cond evt="begin" delay="0">
                                      <p:tn val="13"/>
                                    </p:cond>
                                  </p:endCondLst>
                                  <p:iterate type="lt">
                                    <p:tmPct val="10000"/>
                                  </p:iterate>
                                  <p:childTnLst>
                                    <p:set>
                                      <p:cBhvr>
                                        <p:cTn id="14" dur="1" fill="hold">
                                          <p:stCondLst>
                                            <p:cond delay="0"/>
                                          </p:stCondLst>
                                        </p:cTn>
                                        <p:tgtEl>
                                          <p:spTgt spid="9"/>
                                        </p:tgtEl>
                                        <p:attrNameLst>
                                          <p:attrName>style.visibility</p:attrName>
                                        </p:attrNameLst>
                                      </p:cBhvr>
                                      <p:to>
                                        <p:strVal val="visible"/>
                                      </p:to>
                                    </p:set>
                                    <p:anim calcmode="lin" valueType="num">
                                      <p:cBhvr>
                                        <p:cTn id="15" dur="750" fill="hold"/>
                                        <p:tgtEl>
                                          <p:spTgt spid="9"/>
                                        </p:tgtEl>
                                        <p:attrNameLst>
                                          <p:attrName>ppt_w</p:attrName>
                                        </p:attrNameLst>
                                      </p:cBhvr>
                                      <p:tavLst>
                                        <p:tav tm="0">
                                          <p:val>
                                            <p:fltVal val="0"/>
                                          </p:val>
                                        </p:tav>
                                        <p:tav tm="100000">
                                          <p:val>
                                            <p:strVal val="#ppt_w"/>
                                          </p:val>
                                        </p:tav>
                                      </p:tavLst>
                                    </p:anim>
                                    <p:anim calcmode="lin" valueType="num">
                                      <p:cBhvr>
                                        <p:cTn id="16" dur="750" fill="hold"/>
                                        <p:tgtEl>
                                          <p:spTgt spid="9"/>
                                        </p:tgtEl>
                                        <p:attrNameLst>
                                          <p:attrName>ppt_h</p:attrName>
                                        </p:attrNameLst>
                                      </p:cBhvr>
                                      <p:tavLst>
                                        <p:tav tm="0">
                                          <p:val>
                                            <p:fltVal val="0"/>
                                          </p:val>
                                        </p:tav>
                                        <p:tav tm="100000">
                                          <p:val>
                                            <p:strVal val="#ppt_h"/>
                                          </p:val>
                                        </p:tav>
                                      </p:tavLst>
                                    </p:anim>
                                    <p:animEffect transition="in" filter="fade">
                                      <p:cBhvr>
                                        <p:cTn id="17" dur="750"/>
                                        <p:tgtEl>
                                          <p:spTgt spid="9"/>
                                        </p:tgtEl>
                                      </p:cBhvr>
                                    </p:animEffect>
                                    <p:anim calcmode="lin" valueType="num">
                                      <p:cBhvr>
                                        <p:cTn id="18" dur="750" fill="hold"/>
                                        <p:tgtEl>
                                          <p:spTgt spid="9"/>
                                        </p:tgtEl>
                                        <p:attrNameLst>
                                          <p:attrName>ppt_x</p:attrName>
                                        </p:attrNameLst>
                                      </p:cBhvr>
                                      <p:tavLst>
                                        <p:tav tm="0">
                                          <p:val>
                                            <p:fltVal val="0.5"/>
                                          </p:val>
                                        </p:tav>
                                        <p:tav tm="100000">
                                          <p:val>
                                            <p:strVal val="#ppt_x"/>
                                          </p:val>
                                        </p:tav>
                                      </p:tavLst>
                                    </p:anim>
                                    <p:anim calcmode="lin" valueType="num">
                                      <p:cBhvr>
                                        <p:cTn id="19" dur="750" fill="hold"/>
                                        <p:tgtEl>
                                          <p:spTgt spid="9"/>
                                        </p:tgtEl>
                                        <p:attrNameLst>
                                          <p:attrName>ppt_y</p:attrName>
                                        </p:attrNameLst>
                                      </p:cBhvr>
                                      <p:tavLst>
                                        <p:tav tm="0">
                                          <p:val>
                                            <p:fltVal val="0.5"/>
                                          </p:val>
                                        </p:tav>
                                        <p:tav tm="100000">
                                          <p:val>
                                            <p:strVal val="#ppt_y"/>
                                          </p:val>
                                        </p:tav>
                                      </p:tavLst>
                                    </p:anim>
                                  </p:childTnLst>
                                </p:cTn>
                              </p:par>
                            </p:childTnLst>
                          </p:cTn>
                        </p:par>
                        <p:par>
                          <p:cTn id="20" fill="hold">
                            <p:stCondLst>
                              <p:cond delay="8175"/>
                            </p:stCondLst>
                            <p:childTnLst>
                              <p:par>
                                <p:cTn id="21" presetID="2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2000" fill="hold"/>
                                        <p:tgtEl>
                                          <p:spTgt spid="6"/>
                                        </p:tgtEl>
                                        <p:attrNameLst>
                                          <p:attrName>ppt_x</p:attrName>
                                        </p:attrNameLst>
                                      </p:cBhvr>
                                      <p:tavLst>
                                        <p:tav tm="0">
                                          <p:val>
                                            <p:strVal val="#ppt_x-.2"/>
                                          </p:val>
                                        </p:tav>
                                        <p:tav tm="100000">
                                          <p:val>
                                            <p:strVal val="#ppt_x"/>
                                          </p:val>
                                        </p:tav>
                                      </p:tavLst>
                                    </p:anim>
                                    <p:anim calcmode="lin" valueType="num">
                                      <p:cBhvr>
                                        <p:cTn id="24" dur="2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5" dur="2000"/>
                                        <p:tgtEl>
                                          <p:spTgt spid="6"/>
                                        </p:tgtEl>
                                      </p:cBhvr>
                                    </p:animEffect>
                                  </p:childTnLst>
                                </p:cTn>
                              </p:par>
                            </p:childTnLst>
                          </p:cTn>
                        </p:par>
                        <p:par>
                          <p:cTn id="26" fill="hold">
                            <p:stCondLst>
                              <p:cond delay="10175"/>
                            </p:stCondLst>
                            <p:childTnLst>
                              <p:par>
                                <p:cTn id="27" presetID="29" presetClass="entr" presetSubtype="0" fill="hold"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2000" fill="hold"/>
                                        <p:tgtEl>
                                          <p:spTgt spid="14"/>
                                        </p:tgtEl>
                                        <p:attrNameLst>
                                          <p:attrName>ppt_x</p:attrName>
                                        </p:attrNameLst>
                                      </p:cBhvr>
                                      <p:tavLst>
                                        <p:tav tm="0">
                                          <p:val>
                                            <p:strVal val="#ppt_x-.2"/>
                                          </p:val>
                                        </p:tav>
                                        <p:tav tm="100000">
                                          <p:val>
                                            <p:strVal val="#ppt_x"/>
                                          </p:val>
                                        </p:tav>
                                      </p:tavLst>
                                    </p:anim>
                                    <p:anim calcmode="lin" valueType="num">
                                      <p:cBhvr>
                                        <p:cTn id="30"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1" dur="2000"/>
                                        <p:tgtEl>
                                          <p:spTgt spid="14"/>
                                        </p:tgtEl>
                                      </p:cBhvr>
                                    </p:animEffect>
                                  </p:childTnLst>
                                </p:cTn>
                              </p:par>
                            </p:childTnLst>
                          </p:cTn>
                        </p:par>
                        <p:par>
                          <p:cTn id="32" fill="hold">
                            <p:stCondLst>
                              <p:cond delay="12175"/>
                            </p:stCondLst>
                            <p:childTnLst>
                              <p:par>
                                <p:cTn id="33" presetID="53" presetClass="entr" presetSubtype="528" fill="hold" grpId="0" nodeType="afterEffect">
                                  <p:stCondLst>
                                    <p:cond delay="0"/>
                                  </p:stCondLst>
                                  <p:iterate type="lt">
                                    <p:tmPct val="10000"/>
                                  </p:iterate>
                                  <p:childTnLst>
                                    <p:set>
                                      <p:cBhvr>
                                        <p:cTn id="34" dur="1" fill="hold">
                                          <p:stCondLst>
                                            <p:cond delay="0"/>
                                          </p:stCondLst>
                                        </p:cTn>
                                        <p:tgtEl>
                                          <p:spTgt spid="13"/>
                                        </p:tgtEl>
                                        <p:attrNameLst>
                                          <p:attrName>style.visibility</p:attrName>
                                        </p:attrNameLst>
                                      </p:cBhvr>
                                      <p:to>
                                        <p:strVal val="visible"/>
                                      </p:to>
                                    </p:set>
                                    <p:anim calcmode="lin" valueType="num">
                                      <p:cBhvr>
                                        <p:cTn id="35" dur="750" fill="hold"/>
                                        <p:tgtEl>
                                          <p:spTgt spid="13"/>
                                        </p:tgtEl>
                                        <p:attrNameLst>
                                          <p:attrName>ppt_w</p:attrName>
                                        </p:attrNameLst>
                                      </p:cBhvr>
                                      <p:tavLst>
                                        <p:tav tm="0">
                                          <p:val>
                                            <p:fltVal val="0"/>
                                          </p:val>
                                        </p:tav>
                                        <p:tav tm="100000">
                                          <p:val>
                                            <p:strVal val="#ppt_w"/>
                                          </p:val>
                                        </p:tav>
                                      </p:tavLst>
                                    </p:anim>
                                    <p:anim calcmode="lin" valueType="num">
                                      <p:cBhvr>
                                        <p:cTn id="36" dur="750" fill="hold"/>
                                        <p:tgtEl>
                                          <p:spTgt spid="13"/>
                                        </p:tgtEl>
                                        <p:attrNameLst>
                                          <p:attrName>ppt_h</p:attrName>
                                        </p:attrNameLst>
                                      </p:cBhvr>
                                      <p:tavLst>
                                        <p:tav tm="0">
                                          <p:val>
                                            <p:fltVal val="0"/>
                                          </p:val>
                                        </p:tav>
                                        <p:tav tm="100000">
                                          <p:val>
                                            <p:strVal val="#ppt_h"/>
                                          </p:val>
                                        </p:tav>
                                      </p:tavLst>
                                    </p:anim>
                                    <p:animEffect transition="in" filter="fade">
                                      <p:cBhvr>
                                        <p:cTn id="37" dur="750"/>
                                        <p:tgtEl>
                                          <p:spTgt spid="13"/>
                                        </p:tgtEl>
                                      </p:cBhvr>
                                    </p:animEffect>
                                    <p:anim calcmode="lin" valueType="num">
                                      <p:cBhvr>
                                        <p:cTn id="38" dur="750" fill="hold"/>
                                        <p:tgtEl>
                                          <p:spTgt spid="13"/>
                                        </p:tgtEl>
                                        <p:attrNameLst>
                                          <p:attrName>ppt_x</p:attrName>
                                        </p:attrNameLst>
                                      </p:cBhvr>
                                      <p:tavLst>
                                        <p:tav tm="0">
                                          <p:val>
                                            <p:fltVal val="0.5"/>
                                          </p:val>
                                        </p:tav>
                                        <p:tav tm="100000">
                                          <p:val>
                                            <p:strVal val="#ppt_x"/>
                                          </p:val>
                                        </p:tav>
                                      </p:tavLst>
                                    </p:anim>
                                    <p:anim calcmode="lin" valueType="num">
                                      <p:cBhvr>
                                        <p:cTn id="39" dur="750" fill="hold"/>
                                        <p:tgtEl>
                                          <p:spTgt spid="1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8" grpId="0"/>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Resultado de imagen para El Evangelio hoy: el ciego de nacimient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76672"/>
            <a:ext cx="8136904" cy="5904656"/>
          </a:xfrm>
          <a:prstGeom prst="rect">
            <a:avLst/>
          </a:prstGeom>
          <a:noFill/>
          <a:extLst>
            <a:ext uri="{909E8E84-426E-40DD-AFC4-6F175D3DCCD1}">
              <a14:hiddenFill xmlns:a14="http://schemas.microsoft.com/office/drawing/2010/main">
                <a:solidFill>
                  <a:srgbClr val="FFFFFF"/>
                </a:solidFill>
              </a14:hiddenFill>
            </a:ext>
          </a:extLst>
        </p:spPr>
      </p:pic>
      <p:sp>
        <p:nvSpPr>
          <p:cNvPr id="7" name="1 Rectángulo"/>
          <p:cNvSpPr/>
          <p:nvPr/>
        </p:nvSpPr>
        <p:spPr>
          <a:xfrm>
            <a:off x="539552" y="404664"/>
            <a:ext cx="8064896" cy="707886"/>
          </a:xfrm>
          <a:prstGeom prst="rect">
            <a:avLst/>
          </a:prstGeom>
          <a:noFill/>
        </p:spPr>
        <p:txBody>
          <a:bodyPr wrap="square" lIns="91440" tIns="45720" rIns="91440" bIns="45720">
            <a:spAutoFit/>
          </a:bodyPr>
          <a:lstStyle/>
          <a:p>
            <a:pPr fontAlgn="base">
              <a:spcBef>
                <a:spcPct val="0"/>
              </a:spcBef>
              <a:spcAft>
                <a:spcPct val="0"/>
              </a:spcAft>
            </a:pPr>
            <a:r>
              <a:rPr lang="es-PE" sz="2000" b="1" dirty="0">
                <a:ln w="6600">
                  <a:solidFill>
                    <a:schemeClr val="accent2"/>
                  </a:solidFill>
                  <a:prstDash val="solid"/>
                </a:ln>
                <a:solidFill>
                  <a:srgbClr val="FFFFFF"/>
                </a:solidFill>
                <a:effectLst>
                  <a:glow rad="101600">
                    <a:schemeClr val="accent4">
                      <a:satMod val="175000"/>
                      <a:alpha val="40000"/>
                    </a:schemeClr>
                  </a:glow>
                  <a:outerShdw dist="38100" dir="2700000" algn="tl" rotWithShape="0">
                    <a:schemeClr val="accent2"/>
                  </a:outerShdw>
                </a:effectLst>
                <a:latin typeface="Segoe UI Black" panose="020B0A02040204020203" pitchFamily="34" charset="0"/>
                <a:ea typeface="Segoe UI Black" panose="020B0A02040204020203" pitchFamily="34" charset="0"/>
              </a:rPr>
              <a:t>Luego de un tiempo de oración personal, compartimos nuestra oración. Se puede, también, recitar el Salmo 22.</a:t>
            </a:r>
          </a:p>
        </p:txBody>
      </p:sp>
    </p:spTree>
    <p:extLst>
      <p:ext uri="{BB962C8B-B14F-4D97-AF65-F5344CB8AC3E}">
        <p14:creationId xmlns:p14="http://schemas.microsoft.com/office/powerpoint/2010/main" val="261651921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7" presetClass="exit" presetSubtype="8" fill="hold" grpId="1" nodeType="clickEffect">
                                  <p:stCondLst>
                                    <p:cond delay="0"/>
                                  </p:stCondLst>
                                  <p:childTnLst>
                                    <p:anim calcmode="lin" valueType="num">
                                      <p:cBhvr additive="base">
                                        <p:cTn id="12" dur="5000"/>
                                        <p:tgtEl>
                                          <p:spTgt spid="7"/>
                                        </p:tgtEl>
                                        <p:attrNameLst>
                                          <p:attrName>ppt_x</p:attrName>
                                        </p:attrNameLst>
                                      </p:cBhvr>
                                      <p:tavLst>
                                        <p:tav tm="0">
                                          <p:val>
                                            <p:strVal val="ppt_x"/>
                                          </p:val>
                                        </p:tav>
                                        <p:tav tm="100000">
                                          <p:val>
                                            <p:strVal val="0-ppt_w/2"/>
                                          </p:val>
                                        </p:tav>
                                      </p:tavLst>
                                    </p:anim>
                                    <p:anim calcmode="lin" valueType="num">
                                      <p:cBhvr additive="base">
                                        <p:cTn id="13" dur="5000"/>
                                        <p:tgtEl>
                                          <p:spTgt spid="7"/>
                                        </p:tgtEl>
                                        <p:attrNameLst>
                                          <p:attrName>ppt_y</p:attrName>
                                        </p:attrNameLst>
                                      </p:cBhvr>
                                      <p:tavLst>
                                        <p:tav tm="0">
                                          <p:val>
                                            <p:strVal val="ppt_y"/>
                                          </p:val>
                                        </p:tav>
                                        <p:tav tm="100000">
                                          <p:val>
                                            <p:strVal val="ppt_y"/>
                                          </p:val>
                                        </p:tav>
                                      </p:tavLst>
                                    </p:anim>
                                    <p:set>
                                      <p:cBhvr>
                                        <p:cTn id="14" dur="1" fill="hold">
                                          <p:stCondLst>
                                            <p:cond delay="4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s://i.pinimg.com/564x/19/a9/83/19a98311de32693b13f800870690957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extLst>
            <a:ext uri="{909E8E84-426E-40DD-AFC4-6F175D3DCCD1}">
              <a14:hiddenFill xmlns:a14="http://schemas.microsoft.com/office/drawing/2010/main">
                <a:solidFill>
                  <a:srgbClr val="FFFFFF"/>
                </a:solidFill>
              </a14:hiddenFill>
            </a:ext>
          </a:extLst>
        </p:spPr>
      </p:pic>
      <p:sp>
        <p:nvSpPr>
          <p:cNvPr id="4099" name="Text Box 3"/>
          <p:cNvSpPr txBox="1">
            <a:spLocks noChangeArrowheads="1"/>
          </p:cNvSpPr>
          <p:nvPr/>
        </p:nvSpPr>
        <p:spPr bwMode="auto">
          <a:xfrm>
            <a:off x="537944" y="116632"/>
            <a:ext cx="2558713" cy="830997"/>
          </a:xfrm>
          <a:prstGeom prst="rect">
            <a:avLst/>
          </a:prstGeom>
          <a:noFill/>
          <a:ln w="9525">
            <a:noFill/>
            <a:miter lim="800000"/>
            <a:headEnd/>
            <a:tailEnd/>
          </a:ln>
          <a:effectLst>
            <a:outerShdw dist="45791" dir="3378596" algn="ctr" rotWithShape="0">
              <a:schemeClr val="tx1">
                <a:alpha val="50000"/>
              </a:schemeClr>
            </a:outerShdw>
          </a:effectLst>
        </p:spPr>
        <p:txBody>
          <a:bodyPr wrap="none">
            <a:spAutoFit/>
          </a:bodyPr>
          <a:lstStyle/>
          <a:p>
            <a:pPr algn="ctr" fontAlgn="base">
              <a:spcBef>
                <a:spcPct val="0"/>
              </a:spcBef>
              <a:spcAft>
                <a:spcPct val="0"/>
              </a:spcAft>
              <a:defRPr/>
            </a:pPr>
            <a:r>
              <a:rPr lang="ca-ES" sz="4800" b="1" i="1" dirty="0">
                <a:solidFill>
                  <a:srgbClr val="FFFFFF"/>
                </a:solidFill>
                <a:effectLst>
                  <a:outerShdw blurRad="38100" dist="38100" dir="2700000" algn="tl">
                    <a:srgbClr val="000000">
                      <a:alpha val="43137"/>
                    </a:srgbClr>
                  </a:outerShdw>
                </a:effectLst>
                <a:latin typeface="Comic Sans MS" pitchFamily="66" charset="0"/>
              </a:rPr>
              <a:t> </a:t>
            </a:r>
            <a:r>
              <a:rPr lang="ca-ES" sz="3200" b="1" i="1" dirty="0" err="1">
                <a:solidFill>
                  <a:srgbClr val="FFFFFF"/>
                </a:solidFill>
                <a:effectLst>
                  <a:outerShdw blurRad="38100" dist="38100" dir="2700000" algn="tl">
                    <a:srgbClr val="000000">
                      <a:alpha val="43137"/>
                    </a:srgbClr>
                  </a:outerShdw>
                </a:effectLst>
                <a:latin typeface="Comic Sans MS" pitchFamily="66" charset="0"/>
              </a:rPr>
              <a:t>Salmo</a:t>
            </a:r>
            <a:r>
              <a:rPr lang="ca-ES" sz="4800" b="1" i="1" dirty="0">
                <a:solidFill>
                  <a:srgbClr val="FFFFFF"/>
                </a:solidFill>
                <a:effectLst>
                  <a:outerShdw blurRad="38100" dist="38100" dir="2700000" algn="tl">
                    <a:srgbClr val="000000">
                      <a:alpha val="43137"/>
                    </a:srgbClr>
                  </a:outerShdw>
                </a:effectLst>
                <a:latin typeface="Comic Sans MS" pitchFamily="66" charset="0"/>
              </a:rPr>
              <a:t> </a:t>
            </a:r>
            <a:r>
              <a:rPr lang="ca-ES" sz="2800" b="1" i="1" dirty="0">
                <a:solidFill>
                  <a:srgbClr val="FFFFFF"/>
                </a:solidFill>
                <a:effectLst>
                  <a:outerShdw blurRad="38100" dist="38100" dir="2700000" algn="tl">
                    <a:srgbClr val="000000">
                      <a:alpha val="43137"/>
                    </a:srgbClr>
                  </a:outerShdw>
                </a:effectLst>
                <a:latin typeface="Comic Sans MS" pitchFamily="66" charset="0"/>
              </a:rPr>
              <a:t>22 </a:t>
            </a:r>
            <a:endParaRPr lang="ca-ES" sz="4800" b="1" i="1" dirty="0">
              <a:solidFill>
                <a:srgbClr val="FFFFFF"/>
              </a:solidFill>
              <a:effectLst>
                <a:outerShdw blurRad="38100" dist="38100" dir="2700000" algn="tl">
                  <a:srgbClr val="000000">
                    <a:alpha val="43137"/>
                  </a:srgbClr>
                </a:outerShdw>
              </a:effectLst>
              <a:latin typeface="Comic Sans MS" pitchFamily="66" charset="0"/>
            </a:endParaRPr>
          </a:p>
        </p:txBody>
      </p:sp>
      <p:sp>
        <p:nvSpPr>
          <p:cNvPr id="4100" name="Rectangle 4"/>
          <p:cNvSpPr>
            <a:spLocks noChangeArrowheads="1"/>
          </p:cNvSpPr>
          <p:nvPr/>
        </p:nvSpPr>
        <p:spPr bwMode="auto">
          <a:xfrm>
            <a:off x="4359071" y="5211197"/>
            <a:ext cx="4173369" cy="954107"/>
          </a:xfrm>
          <a:prstGeom prst="rect">
            <a:avLst/>
          </a:prstGeom>
          <a:noFill/>
          <a:ln w="9525">
            <a:noFill/>
            <a:miter lim="800000"/>
            <a:headEnd/>
            <a:tailEnd/>
          </a:ln>
          <a:effectLst>
            <a:outerShdw dist="35921" dir="2700000" algn="ctr" rotWithShape="0">
              <a:schemeClr val="tx1"/>
            </a:outerShdw>
          </a:effectLst>
        </p:spPr>
        <p:txBody>
          <a:bodyPr wrap="square">
            <a:spAutoFit/>
          </a:bodyPr>
          <a:lstStyle/>
          <a:p>
            <a:pPr algn="ctr" fontAlgn="base">
              <a:spcBef>
                <a:spcPct val="0"/>
              </a:spcBef>
              <a:spcAft>
                <a:spcPct val="0"/>
              </a:spcAft>
              <a:defRPr/>
            </a:pPr>
            <a:r>
              <a:rPr lang="ca-ES" sz="2800" b="1" i="1" dirty="0">
                <a:solidFill>
                  <a:schemeClr val="bg1"/>
                </a:solidFill>
                <a:effectLst>
                  <a:outerShdw blurRad="38100" dist="38100" dir="2700000" algn="tl">
                    <a:srgbClr val="000000">
                      <a:alpha val="43137"/>
                    </a:srgbClr>
                  </a:outerShdw>
                </a:effectLst>
                <a:latin typeface="Comic Sans MS" pitchFamily="66" charset="0"/>
              </a:rPr>
              <a:t>El </a:t>
            </a:r>
            <a:r>
              <a:rPr lang="ca-ES" sz="2800" b="1" i="1" dirty="0" err="1">
                <a:solidFill>
                  <a:schemeClr val="bg1"/>
                </a:solidFill>
                <a:effectLst>
                  <a:outerShdw blurRad="38100" dist="38100" dir="2700000" algn="tl">
                    <a:srgbClr val="000000">
                      <a:alpha val="43137"/>
                    </a:srgbClr>
                  </a:outerShdw>
                </a:effectLst>
                <a:latin typeface="Comic Sans MS" pitchFamily="66" charset="0"/>
              </a:rPr>
              <a:t>Señor</a:t>
            </a:r>
            <a:r>
              <a:rPr lang="ca-ES" sz="2800" b="1" i="1" dirty="0">
                <a:solidFill>
                  <a:schemeClr val="bg1"/>
                </a:solidFill>
                <a:effectLst>
                  <a:outerShdw blurRad="38100" dist="38100" dir="2700000" algn="tl">
                    <a:srgbClr val="000000">
                      <a:alpha val="43137"/>
                    </a:srgbClr>
                  </a:outerShdw>
                </a:effectLst>
                <a:latin typeface="Comic Sans MS" pitchFamily="66" charset="0"/>
              </a:rPr>
              <a:t> es mi pastor, nada me falta.</a:t>
            </a:r>
          </a:p>
        </p:txBody>
      </p:sp>
      <p:sp>
        <p:nvSpPr>
          <p:cNvPr id="4101" name="Rectangle 5"/>
          <p:cNvSpPr>
            <a:spLocks noChangeArrowheads="1"/>
          </p:cNvSpPr>
          <p:nvPr/>
        </p:nvSpPr>
        <p:spPr bwMode="auto">
          <a:xfrm>
            <a:off x="683568" y="1263195"/>
            <a:ext cx="3243293" cy="440120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600" i="1" dirty="0">
                <a:solidFill>
                  <a:srgbClr val="FFFFFF"/>
                </a:solidFill>
                <a:effectLst>
                  <a:glow rad="101600">
                    <a:srgbClr val="1A0D00">
                      <a:alpha val="60000"/>
                    </a:srgbClr>
                  </a:glow>
                </a:effectLst>
                <a:latin typeface="Comic Sans MS" pitchFamily="66" charset="0"/>
              </a:rPr>
              <a:t> </a:t>
            </a:r>
            <a:r>
              <a:rPr lang="es-ES" sz="2800" b="1" i="1" dirty="0">
                <a:solidFill>
                  <a:srgbClr val="FFFFFF"/>
                </a:solidFill>
                <a:effectLst>
                  <a:glow rad="101600">
                    <a:srgbClr val="1A0D00">
                      <a:alpha val="60000"/>
                    </a:srgbClr>
                  </a:glow>
                </a:effectLst>
                <a:latin typeface="Comic Sans MS" pitchFamily="66" charset="0"/>
                <a:cs typeface="Times New Roman" pitchFamily="18" charset="0"/>
              </a:rPr>
              <a:t>El Señor es mi pastor, nada me falta: en verdes praderas me hace recostar; me conduce hacia fuentes tranquilas y repara mis fuerzas.</a:t>
            </a:r>
            <a:endParaRPr lang="ca-ES" sz="2800" b="1" i="1" dirty="0">
              <a:solidFill>
                <a:srgbClr val="FFFFFF"/>
              </a:solidFill>
              <a:effectLst>
                <a:glow rad="101600">
                  <a:srgbClr val="1A0D00">
                    <a:alpha val="60000"/>
                  </a:srgbClr>
                </a:glow>
              </a:effectLst>
              <a:latin typeface="Comic Sans MS" pitchFamily="66" charset="0"/>
              <a:cs typeface="Times New Roman" pitchFamily="18" charset="0"/>
            </a:endParaRPr>
          </a:p>
        </p:txBody>
      </p:sp>
    </p:spTree>
    <p:extLst>
      <p:ext uri="{BB962C8B-B14F-4D97-AF65-F5344CB8AC3E}">
        <p14:creationId xmlns:p14="http://schemas.microsoft.com/office/powerpoint/2010/main" val="10304283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101"/>
                                        </p:tgtEl>
                                        <p:attrNameLst>
                                          <p:attrName>style.visibility</p:attrName>
                                        </p:attrNameLst>
                                      </p:cBhvr>
                                      <p:to>
                                        <p:strVal val="visible"/>
                                      </p:to>
                                    </p:set>
                                    <p:anim by="(-#ppt_w*2)" calcmode="lin" valueType="num">
                                      <p:cBhvr rctx="PPT">
                                        <p:cTn id="7" dur="500" autoRev="1" fill="hold">
                                          <p:stCondLst>
                                            <p:cond delay="0"/>
                                          </p:stCondLst>
                                        </p:cTn>
                                        <p:tgtEl>
                                          <p:spTgt spid="4101"/>
                                        </p:tgtEl>
                                        <p:attrNameLst>
                                          <p:attrName>ppt_w</p:attrName>
                                        </p:attrNameLst>
                                      </p:cBhvr>
                                    </p:anim>
                                    <p:anim by="(#ppt_w*0.50)" calcmode="lin" valueType="num">
                                      <p:cBhvr>
                                        <p:cTn id="8" dur="500" decel="50000" autoRev="1" fill="hold">
                                          <p:stCondLst>
                                            <p:cond delay="0"/>
                                          </p:stCondLst>
                                        </p:cTn>
                                        <p:tgtEl>
                                          <p:spTgt spid="4101"/>
                                        </p:tgtEl>
                                        <p:attrNameLst>
                                          <p:attrName>ppt_x</p:attrName>
                                        </p:attrNameLst>
                                      </p:cBhvr>
                                    </p:anim>
                                    <p:anim from="(-#ppt_h/2)" to="(#ppt_y)" calcmode="lin" valueType="num">
                                      <p:cBhvr>
                                        <p:cTn id="9" dur="1000" fill="hold">
                                          <p:stCondLst>
                                            <p:cond delay="0"/>
                                          </p:stCondLst>
                                        </p:cTn>
                                        <p:tgtEl>
                                          <p:spTgt spid="4101"/>
                                        </p:tgtEl>
                                        <p:attrNameLst>
                                          <p:attrName>ppt_y</p:attrName>
                                        </p:attrNameLst>
                                      </p:cBhvr>
                                    </p:anim>
                                    <p:animRot by="21600000">
                                      <p:cBhvr>
                                        <p:cTn id="10" dur="1000" fill="hold">
                                          <p:stCondLst>
                                            <p:cond delay="0"/>
                                          </p:stCondLst>
                                        </p:cTn>
                                        <p:tgtEl>
                                          <p:spTgt spid="4101"/>
                                        </p:tgtEl>
                                        <p:attrNameLst>
                                          <p:attrName>r</p:attrName>
                                        </p:attrNameLst>
                                      </p:cBhvr>
                                    </p:animRot>
                                  </p:childTnLst>
                                </p:cTn>
                              </p:par>
                            </p:childTnLst>
                          </p:cTn>
                        </p:par>
                        <p:par>
                          <p:cTn id="11" fill="hold">
                            <p:stCondLst>
                              <p:cond delay="119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4100"/>
                                        </p:tgtEl>
                                        <p:attrNameLst>
                                          <p:attrName>style.visibility</p:attrName>
                                        </p:attrNameLst>
                                      </p:cBhvr>
                                      <p:to>
                                        <p:strVal val="visible"/>
                                      </p:to>
                                    </p:set>
                                    <p:anim by="(-#ppt_w*2)" calcmode="lin" valueType="num">
                                      <p:cBhvr rctx="PPT">
                                        <p:cTn id="14" dur="500" autoRev="1" fill="hold">
                                          <p:stCondLst>
                                            <p:cond delay="0"/>
                                          </p:stCondLst>
                                        </p:cTn>
                                        <p:tgtEl>
                                          <p:spTgt spid="4100"/>
                                        </p:tgtEl>
                                        <p:attrNameLst>
                                          <p:attrName>ppt_w</p:attrName>
                                        </p:attrNameLst>
                                      </p:cBhvr>
                                    </p:anim>
                                    <p:anim by="(#ppt_w*0.50)" calcmode="lin" valueType="num">
                                      <p:cBhvr>
                                        <p:cTn id="15" dur="500" decel="50000" autoRev="1" fill="hold">
                                          <p:stCondLst>
                                            <p:cond delay="0"/>
                                          </p:stCondLst>
                                        </p:cTn>
                                        <p:tgtEl>
                                          <p:spTgt spid="4100"/>
                                        </p:tgtEl>
                                        <p:attrNameLst>
                                          <p:attrName>ppt_x</p:attrName>
                                        </p:attrNameLst>
                                      </p:cBhvr>
                                    </p:anim>
                                    <p:anim from="(-#ppt_h/2)" to="(#ppt_y)" calcmode="lin" valueType="num">
                                      <p:cBhvr>
                                        <p:cTn id="16" dur="1000" fill="hold">
                                          <p:stCondLst>
                                            <p:cond delay="0"/>
                                          </p:stCondLst>
                                        </p:cTn>
                                        <p:tgtEl>
                                          <p:spTgt spid="4100"/>
                                        </p:tgtEl>
                                        <p:attrNameLst>
                                          <p:attrName>ppt_y</p:attrName>
                                        </p:attrNameLst>
                                      </p:cBhvr>
                                    </p:anim>
                                    <p:animRot by="21600000">
                                      <p:cBhvr>
                                        <p:cTn id="17" dur="1000" fill="hold">
                                          <p:stCondLst>
                                            <p:cond delay="0"/>
                                          </p:stCondLst>
                                        </p:cTn>
                                        <p:tgtEl>
                                          <p:spTgt spid="410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p:bldP spid="410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i.pinimg.com/564x/af/1d/cc/af1dccd4ad0f471cb36b7898f57ca4e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136904" cy="597666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3076" name="Rectangle 4"/>
          <p:cNvSpPr>
            <a:spLocks noChangeArrowheads="1"/>
          </p:cNvSpPr>
          <p:nvPr/>
        </p:nvSpPr>
        <p:spPr bwMode="auto">
          <a:xfrm>
            <a:off x="652002" y="3631664"/>
            <a:ext cx="7702624" cy="2677656"/>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rPr>
              <a:t> </a:t>
            </a:r>
            <a:r>
              <a:rPr lang="es-ES" sz="28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Me guía por </a:t>
            </a:r>
            <a:r>
              <a:rPr lang="es-ES" sz="2800" b="1" i="1" dirty="0" smtClean="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el </a:t>
            </a:r>
            <a:r>
              <a:rPr lang="es-ES" sz="2800" b="1" i="1" dirty="0">
                <a:solidFill>
                  <a:srgbClr val="FFFFFF"/>
                </a:solidFill>
                <a:effectLst>
                  <a:glow rad="1397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sendero justo, por el honor de su nombre. Aunque camine por cañadas oscuras, nada temo, porque tú vas conmigo: tu vara y tu cayado me sosiegan.</a:t>
            </a:r>
          </a:p>
          <a:p>
            <a:pPr algn="ctr" fontAlgn="base">
              <a:spcBef>
                <a:spcPct val="0"/>
              </a:spcBef>
              <a:spcAft>
                <a:spcPct val="0"/>
              </a:spcAft>
              <a:defRPr/>
            </a:pPr>
            <a:endParaRPr lang="ca-ES" sz="2800" b="1" i="1" dirty="0">
              <a:solidFill>
                <a:srgbClr val="FFFFFF"/>
              </a:solidFill>
              <a:effectLst>
                <a:glow rad="139700">
                  <a:schemeClr val="accent4">
                    <a:satMod val="175000"/>
                    <a:alpha val="40000"/>
                  </a:schemeClr>
                </a:glow>
                <a:outerShdw blurRad="38100" dist="38100" dir="2700000" algn="tl">
                  <a:srgbClr val="000000"/>
                </a:outerShdw>
              </a:effectLst>
              <a:latin typeface="Comic Sans MS" pitchFamily="66" charset="0"/>
            </a:endParaRPr>
          </a:p>
          <a:p>
            <a:pPr algn="ctr" fontAlgn="base">
              <a:spcBef>
                <a:spcPct val="0"/>
              </a:spcBef>
              <a:spcAft>
                <a:spcPct val="0"/>
              </a:spcAft>
              <a:defRPr/>
            </a:pPr>
            <a:r>
              <a:rPr lang="ca-ES" sz="2800" b="1" i="1" dirty="0">
                <a:solidFill>
                  <a:srgbClr val="FFFF00"/>
                </a:solidFill>
                <a:effectLst>
                  <a:glow rad="139700">
                    <a:schemeClr val="accent4">
                      <a:satMod val="175000"/>
                      <a:alpha val="40000"/>
                    </a:schemeClr>
                  </a:glow>
                  <a:outerShdw blurRad="38100" dist="38100" dir="2700000" algn="tl">
                    <a:srgbClr val="000000"/>
                  </a:outerShdw>
                </a:effectLst>
                <a:latin typeface="Comic Sans MS" pitchFamily="66" charset="0"/>
              </a:rPr>
              <a:t>El Señor es mi pastor, nada me falta.</a:t>
            </a:r>
            <a:endParaRPr lang="ca-ES" sz="1400" b="1" i="1" dirty="0">
              <a:solidFill>
                <a:srgbClr val="FFFF00"/>
              </a:solidFill>
              <a:effectLst>
                <a:glow rad="139700">
                  <a:schemeClr val="accent4">
                    <a:satMod val="175000"/>
                    <a:alpha val="40000"/>
                  </a:scheme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3904674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3076"/>
                                        </p:tgtEl>
                                        <p:attrNameLst>
                                          <p:attrName>style.visibility</p:attrName>
                                        </p:attrNameLst>
                                      </p:cBhvr>
                                      <p:to>
                                        <p:strVal val="visible"/>
                                      </p:to>
                                    </p:set>
                                    <p:anim by="(-#ppt_w*2)" calcmode="lin" valueType="num">
                                      <p:cBhvr rctx="PPT">
                                        <p:cTn id="7" dur="500" autoRev="1" fill="hold">
                                          <p:stCondLst>
                                            <p:cond delay="0"/>
                                          </p:stCondLst>
                                        </p:cTn>
                                        <p:tgtEl>
                                          <p:spTgt spid="3076"/>
                                        </p:tgtEl>
                                        <p:attrNameLst>
                                          <p:attrName>ppt_w</p:attrName>
                                        </p:attrNameLst>
                                      </p:cBhvr>
                                    </p:anim>
                                    <p:anim by="(#ppt_w*0.50)" calcmode="lin" valueType="num">
                                      <p:cBhvr>
                                        <p:cTn id="8" dur="500" decel="50000" autoRev="1" fill="hold">
                                          <p:stCondLst>
                                            <p:cond delay="0"/>
                                          </p:stCondLst>
                                        </p:cTn>
                                        <p:tgtEl>
                                          <p:spTgt spid="3076"/>
                                        </p:tgtEl>
                                        <p:attrNameLst>
                                          <p:attrName>ppt_x</p:attrName>
                                        </p:attrNameLst>
                                      </p:cBhvr>
                                    </p:anim>
                                    <p:anim from="(-#ppt_h/2)" to="(#ppt_y)" calcmode="lin" valueType="num">
                                      <p:cBhvr>
                                        <p:cTn id="9" dur="1000" fill="hold">
                                          <p:stCondLst>
                                            <p:cond delay="0"/>
                                          </p:stCondLst>
                                        </p:cTn>
                                        <p:tgtEl>
                                          <p:spTgt spid="3076"/>
                                        </p:tgtEl>
                                        <p:attrNameLst>
                                          <p:attrName>ppt_y</p:attrName>
                                        </p:attrNameLst>
                                      </p:cBhvr>
                                    </p:anim>
                                    <p:animRot by="21600000">
                                      <p:cBhvr>
                                        <p:cTn id="10" dur="1000" fill="hold">
                                          <p:stCondLst>
                                            <p:cond delay="0"/>
                                          </p:stCondLst>
                                        </p:cTn>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descr="Jesus-Betan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940" y="410726"/>
            <a:ext cx="8140508" cy="5970601"/>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123" name="Rectangle 3"/>
          <p:cNvSpPr>
            <a:spLocks noChangeArrowheads="1"/>
          </p:cNvSpPr>
          <p:nvPr/>
        </p:nvSpPr>
        <p:spPr bwMode="auto">
          <a:xfrm>
            <a:off x="755576" y="5356225"/>
            <a:ext cx="7845417" cy="584775"/>
          </a:xfrm>
          <a:prstGeom prst="rect">
            <a:avLst/>
          </a:prstGeom>
          <a:noFill/>
          <a:ln w="9525">
            <a:noFill/>
            <a:miter lim="800000"/>
            <a:headEnd/>
            <a:tailEnd/>
          </a:ln>
          <a:effectLst/>
        </p:spPr>
        <p:txBody>
          <a:bodyPr wrap="none">
            <a:spAutoFit/>
          </a:bodyPr>
          <a:lstStyle/>
          <a:p>
            <a:pPr algn="ctr" fontAlgn="base">
              <a:spcBef>
                <a:spcPct val="0"/>
              </a:spcBef>
              <a:spcAft>
                <a:spcPct val="0"/>
              </a:spcAft>
              <a:defRPr/>
            </a:pPr>
            <a:r>
              <a:rPr lang="ca-ES" sz="3200" b="1" i="1" dirty="0">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rPr>
              <a:t>El </a:t>
            </a:r>
            <a:r>
              <a:rPr lang="ca-ES" sz="3200" b="1" i="1" dirty="0" err="1">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rPr>
              <a:t>Señor</a:t>
            </a:r>
            <a:r>
              <a:rPr lang="ca-ES" sz="3200" b="1" i="1" dirty="0">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rPr>
              <a:t> es mi pastor, nada me falta.</a:t>
            </a:r>
            <a:endParaRPr lang="ca-ES" sz="1600" b="1" i="1" dirty="0">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endParaRPr>
          </a:p>
        </p:txBody>
      </p:sp>
      <p:sp>
        <p:nvSpPr>
          <p:cNvPr id="5124" name="Rectangle 4"/>
          <p:cNvSpPr>
            <a:spLocks noChangeArrowheads="1"/>
          </p:cNvSpPr>
          <p:nvPr/>
        </p:nvSpPr>
        <p:spPr bwMode="auto">
          <a:xfrm>
            <a:off x="444485" y="332656"/>
            <a:ext cx="7832121" cy="2323713"/>
          </a:xfrm>
          <a:prstGeom prst="rect">
            <a:avLst/>
          </a:prstGeom>
          <a:noFill/>
          <a:ln w="9525">
            <a:noFill/>
            <a:miter lim="800000"/>
            <a:headEnd/>
            <a:tailEnd/>
          </a:ln>
          <a:effectLst/>
        </p:spPr>
        <p:txBody>
          <a:bodyPr wrap="square">
            <a:spAutoFit/>
          </a:bodyPr>
          <a:lstStyle/>
          <a:p>
            <a:pPr algn="l" fontAlgn="base">
              <a:spcBef>
                <a:spcPct val="0"/>
              </a:spcBef>
              <a:spcAft>
                <a:spcPct val="0"/>
              </a:spcAft>
              <a:defRPr/>
            </a:pPr>
            <a:r>
              <a:rPr lang="ca-ES" sz="1400"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 </a:t>
            </a:r>
            <a:r>
              <a:rPr lang="es-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Preparas una mesa ante mí, enfrente de mis </a:t>
            </a:r>
            <a:r>
              <a:rPr lang="es-ES" sz="29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enemigos</a:t>
            </a:r>
            <a:r>
              <a:rPr lang="es-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 me unges </a:t>
            </a:r>
            <a:r>
              <a:rPr lang="es-ES" sz="29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la                       cabeza con </a:t>
            </a:r>
            <a:r>
              <a:rPr lang="es-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perfume, </a:t>
            </a:r>
            <a:r>
              <a:rPr lang="es-ES" sz="29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                                         y </a:t>
            </a:r>
            <a:r>
              <a:rPr lang="es-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mi copa </a:t>
            </a:r>
            <a:endParaRPr lang="es-ES" sz="29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endParaRPr>
          </a:p>
          <a:p>
            <a:pPr algn="l" fontAlgn="base">
              <a:spcBef>
                <a:spcPct val="0"/>
              </a:spcBef>
              <a:spcAft>
                <a:spcPct val="0"/>
              </a:spcAft>
              <a:defRPr/>
            </a:pPr>
            <a:r>
              <a:rPr lang="es-ES" sz="2900" b="1" i="1" dirty="0" smtClean="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rebosa</a:t>
            </a:r>
            <a:r>
              <a:rPr lang="es-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cs typeface="Times New Roman" pitchFamily="18" charset="0"/>
              </a:rPr>
              <a:t>.</a:t>
            </a:r>
            <a:endParaRPr lang="ca-ES" sz="2900" b="1"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endParaRPr>
          </a:p>
        </p:txBody>
      </p:sp>
    </p:spTree>
    <p:extLst>
      <p:ext uri="{BB962C8B-B14F-4D97-AF65-F5344CB8AC3E}">
        <p14:creationId xmlns:p14="http://schemas.microsoft.com/office/powerpoint/2010/main" val="40963154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by="(-#ppt_w*2)" calcmode="lin" valueType="num">
                                      <p:cBhvr rctx="PPT">
                                        <p:cTn id="7" dur="500" autoRev="1" fill="hold">
                                          <p:stCondLst>
                                            <p:cond delay="0"/>
                                          </p:stCondLst>
                                        </p:cTn>
                                        <p:tgtEl>
                                          <p:spTgt spid="5124"/>
                                        </p:tgtEl>
                                        <p:attrNameLst>
                                          <p:attrName>ppt_w</p:attrName>
                                        </p:attrNameLst>
                                      </p:cBhvr>
                                    </p:anim>
                                    <p:anim by="(#ppt_w*0.50)" calcmode="lin" valueType="num">
                                      <p:cBhvr>
                                        <p:cTn id="8" dur="500" decel="50000" autoRev="1" fill="hold">
                                          <p:stCondLst>
                                            <p:cond delay="0"/>
                                          </p:stCondLst>
                                        </p:cTn>
                                        <p:tgtEl>
                                          <p:spTgt spid="5124"/>
                                        </p:tgtEl>
                                        <p:attrNameLst>
                                          <p:attrName>ppt_x</p:attrName>
                                        </p:attrNameLst>
                                      </p:cBhvr>
                                    </p:anim>
                                    <p:anim from="(-#ppt_h/2)" to="(#ppt_y)" calcmode="lin" valueType="num">
                                      <p:cBhvr>
                                        <p:cTn id="9" dur="1000" fill="hold">
                                          <p:stCondLst>
                                            <p:cond delay="0"/>
                                          </p:stCondLst>
                                        </p:cTn>
                                        <p:tgtEl>
                                          <p:spTgt spid="5124"/>
                                        </p:tgtEl>
                                        <p:attrNameLst>
                                          <p:attrName>ppt_y</p:attrName>
                                        </p:attrNameLst>
                                      </p:cBhvr>
                                    </p:anim>
                                    <p:animRot by="21600000">
                                      <p:cBhvr>
                                        <p:cTn id="10" dur="1000" fill="hold">
                                          <p:stCondLst>
                                            <p:cond delay="0"/>
                                          </p:stCondLst>
                                        </p:cTn>
                                        <p:tgtEl>
                                          <p:spTgt spid="5124"/>
                                        </p:tgtEl>
                                        <p:attrNameLst>
                                          <p:attrName>r</p:attrName>
                                        </p:attrNameLst>
                                      </p:cBhvr>
                                    </p:animRot>
                                  </p:childTnLst>
                                </p:cTn>
                              </p:par>
                            </p:childTnLst>
                          </p:cTn>
                        </p:par>
                        <p:par>
                          <p:cTn id="11" fill="hold">
                            <p:stCondLst>
                              <p:cond delay="93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5123"/>
                                        </p:tgtEl>
                                        <p:attrNameLst>
                                          <p:attrName>style.visibility</p:attrName>
                                        </p:attrNameLst>
                                      </p:cBhvr>
                                      <p:to>
                                        <p:strVal val="visible"/>
                                      </p:to>
                                    </p:set>
                                    <p:anim by="(-#ppt_w*2)" calcmode="lin" valueType="num">
                                      <p:cBhvr rctx="PPT">
                                        <p:cTn id="14" dur="500" autoRev="1" fill="hold">
                                          <p:stCondLst>
                                            <p:cond delay="0"/>
                                          </p:stCondLst>
                                        </p:cTn>
                                        <p:tgtEl>
                                          <p:spTgt spid="5123"/>
                                        </p:tgtEl>
                                        <p:attrNameLst>
                                          <p:attrName>ppt_w</p:attrName>
                                        </p:attrNameLst>
                                      </p:cBhvr>
                                    </p:anim>
                                    <p:anim by="(#ppt_w*0.50)" calcmode="lin" valueType="num">
                                      <p:cBhvr>
                                        <p:cTn id="15" dur="500" decel="50000" autoRev="1" fill="hold">
                                          <p:stCondLst>
                                            <p:cond delay="0"/>
                                          </p:stCondLst>
                                        </p:cTn>
                                        <p:tgtEl>
                                          <p:spTgt spid="5123"/>
                                        </p:tgtEl>
                                        <p:attrNameLst>
                                          <p:attrName>ppt_x</p:attrName>
                                        </p:attrNameLst>
                                      </p:cBhvr>
                                    </p:anim>
                                    <p:anim from="(-#ppt_h/2)" to="(#ppt_y)" calcmode="lin" valueType="num">
                                      <p:cBhvr>
                                        <p:cTn id="16" dur="1000" fill="hold">
                                          <p:stCondLst>
                                            <p:cond delay="0"/>
                                          </p:stCondLst>
                                        </p:cTn>
                                        <p:tgtEl>
                                          <p:spTgt spid="5123"/>
                                        </p:tgtEl>
                                        <p:attrNameLst>
                                          <p:attrName>ppt_y</p:attrName>
                                        </p:attrNameLst>
                                      </p:cBhvr>
                                    </p:anim>
                                    <p:animRot by="21600000">
                                      <p:cBhvr>
                                        <p:cTn id="17" dur="1000" fill="hold">
                                          <p:stCondLst>
                                            <p:cond delay="0"/>
                                          </p:stCondLst>
                                        </p:cTn>
                                        <p:tgtEl>
                                          <p:spTgt spid="512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p:bldP spid="512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atholic.net - Jesús te conoce y acompaña siempre, recuerda Obispo a  jóvenes del Perú"/>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67" y="476672"/>
            <a:ext cx="8160305" cy="590465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6147" name="Rectangle 3"/>
          <p:cNvSpPr>
            <a:spLocks noChangeArrowheads="1"/>
          </p:cNvSpPr>
          <p:nvPr/>
        </p:nvSpPr>
        <p:spPr bwMode="auto">
          <a:xfrm>
            <a:off x="611560" y="5661248"/>
            <a:ext cx="7344816" cy="523220"/>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2800" b="1" i="1" dirty="0">
                <a:solidFill>
                  <a:srgbClr val="FFFFFF"/>
                </a:solidFill>
                <a:effectLst>
                  <a:glow rad="139700">
                    <a:schemeClr val="accent4">
                      <a:satMod val="175000"/>
                      <a:alpha val="40000"/>
                    </a:schemeClr>
                  </a:glow>
                  <a:outerShdw blurRad="38100" dist="38100" dir="2700000" algn="tl">
                    <a:srgbClr val="000000"/>
                  </a:outerShdw>
                </a:effectLst>
                <a:latin typeface="Comic Sans MS" pitchFamily="66" charset="0"/>
              </a:rPr>
              <a:t>El </a:t>
            </a:r>
            <a:r>
              <a:rPr lang="ca-ES" sz="2800" b="1" i="1" dirty="0" err="1">
                <a:solidFill>
                  <a:srgbClr val="FFFFFF"/>
                </a:solidFill>
                <a:effectLst>
                  <a:glow rad="139700">
                    <a:schemeClr val="accent4">
                      <a:satMod val="175000"/>
                      <a:alpha val="40000"/>
                    </a:schemeClr>
                  </a:glow>
                  <a:outerShdw blurRad="38100" dist="38100" dir="2700000" algn="tl">
                    <a:srgbClr val="000000"/>
                  </a:outerShdw>
                </a:effectLst>
                <a:latin typeface="Comic Sans MS" pitchFamily="66" charset="0"/>
              </a:rPr>
              <a:t>Señor</a:t>
            </a:r>
            <a:r>
              <a:rPr lang="ca-ES" sz="2800" b="1" i="1" dirty="0">
                <a:solidFill>
                  <a:srgbClr val="FFFFFF"/>
                </a:solidFill>
                <a:effectLst>
                  <a:glow rad="139700">
                    <a:schemeClr val="accent4">
                      <a:satMod val="175000"/>
                      <a:alpha val="40000"/>
                    </a:schemeClr>
                  </a:glow>
                  <a:outerShdw blurRad="38100" dist="38100" dir="2700000" algn="tl">
                    <a:srgbClr val="000000"/>
                  </a:outerShdw>
                </a:effectLst>
                <a:latin typeface="Comic Sans MS" pitchFamily="66" charset="0"/>
              </a:rPr>
              <a:t> es mi pastor, nada me falta</a:t>
            </a:r>
          </a:p>
        </p:txBody>
      </p:sp>
      <p:sp>
        <p:nvSpPr>
          <p:cNvPr id="6148" name="Rectangle 4"/>
          <p:cNvSpPr>
            <a:spLocks noChangeArrowheads="1"/>
          </p:cNvSpPr>
          <p:nvPr/>
        </p:nvSpPr>
        <p:spPr bwMode="auto">
          <a:xfrm>
            <a:off x="323528" y="3717032"/>
            <a:ext cx="8088297" cy="1431161"/>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ca-ES" sz="1400" i="1" dirty="0">
                <a:solidFill>
                  <a:srgbClr val="FFFFFF"/>
                </a:solidFill>
                <a:effectLst>
                  <a:glow rad="101600">
                    <a:schemeClr val="accent4">
                      <a:satMod val="175000"/>
                      <a:alpha val="40000"/>
                    </a:schemeClr>
                  </a:glow>
                  <a:outerShdw blurRad="38100" dist="38100" dir="2700000" algn="tl">
                    <a:srgbClr val="000000">
                      <a:alpha val="43137"/>
                    </a:srgbClr>
                  </a:outerShdw>
                </a:effectLst>
                <a:latin typeface="Comic Sans MS" pitchFamily="66" charset="0"/>
              </a:rPr>
              <a:t> </a:t>
            </a:r>
            <a:r>
              <a:rPr lang="es-ES" sz="2900" b="1" i="1" dirty="0">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cs typeface="Times New Roman" pitchFamily="18" charset="0"/>
              </a:rPr>
              <a:t>Tu bondad y tu misericordia me acompañan todos los días de mi vida, y habitaré en la casa del Señor por años sin término.</a:t>
            </a:r>
            <a:endParaRPr lang="ca-ES" sz="2900" b="1" i="1" dirty="0">
              <a:solidFill>
                <a:srgbClr val="FFFFFF"/>
              </a:solidFill>
              <a:effectLst>
                <a:glow rad="101600">
                  <a:schemeClr val="accent4">
                    <a:satMod val="175000"/>
                    <a:alpha val="40000"/>
                  </a:schemeClr>
                </a:glow>
                <a:outerShdw blurRad="38100" dist="38100" dir="2700000" algn="tl">
                  <a:srgbClr val="000000"/>
                </a:outerShdw>
              </a:effectLst>
              <a:latin typeface="Comic Sans MS" pitchFamily="66" charset="0"/>
            </a:endParaRPr>
          </a:p>
        </p:txBody>
      </p:sp>
    </p:spTree>
    <p:extLst>
      <p:ext uri="{BB962C8B-B14F-4D97-AF65-F5344CB8AC3E}">
        <p14:creationId xmlns:p14="http://schemas.microsoft.com/office/powerpoint/2010/main" val="6515103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6148"/>
                                        </p:tgtEl>
                                        <p:attrNameLst>
                                          <p:attrName>style.visibility</p:attrName>
                                        </p:attrNameLst>
                                      </p:cBhvr>
                                      <p:to>
                                        <p:strVal val="visible"/>
                                      </p:to>
                                    </p:set>
                                    <p:anim by="(-#ppt_w*2)" calcmode="lin" valueType="num">
                                      <p:cBhvr rctx="PPT">
                                        <p:cTn id="7" dur="500" autoRev="1" fill="hold">
                                          <p:stCondLst>
                                            <p:cond delay="0"/>
                                          </p:stCondLst>
                                        </p:cTn>
                                        <p:tgtEl>
                                          <p:spTgt spid="6148"/>
                                        </p:tgtEl>
                                        <p:attrNameLst>
                                          <p:attrName>ppt_w</p:attrName>
                                        </p:attrNameLst>
                                      </p:cBhvr>
                                    </p:anim>
                                    <p:anim by="(#ppt_w*0.50)" calcmode="lin" valueType="num">
                                      <p:cBhvr>
                                        <p:cTn id="8" dur="500" decel="50000" autoRev="1" fill="hold">
                                          <p:stCondLst>
                                            <p:cond delay="0"/>
                                          </p:stCondLst>
                                        </p:cTn>
                                        <p:tgtEl>
                                          <p:spTgt spid="6148"/>
                                        </p:tgtEl>
                                        <p:attrNameLst>
                                          <p:attrName>ppt_x</p:attrName>
                                        </p:attrNameLst>
                                      </p:cBhvr>
                                    </p:anim>
                                    <p:anim from="(-#ppt_h/2)" to="(#ppt_y)" calcmode="lin" valueType="num">
                                      <p:cBhvr>
                                        <p:cTn id="9" dur="1000" fill="hold">
                                          <p:stCondLst>
                                            <p:cond delay="0"/>
                                          </p:stCondLst>
                                        </p:cTn>
                                        <p:tgtEl>
                                          <p:spTgt spid="6148"/>
                                        </p:tgtEl>
                                        <p:attrNameLst>
                                          <p:attrName>ppt_y</p:attrName>
                                        </p:attrNameLst>
                                      </p:cBhvr>
                                    </p:anim>
                                    <p:animRot by="21600000">
                                      <p:cBhvr>
                                        <p:cTn id="10" dur="1000" fill="hold">
                                          <p:stCondLst>
                                            <p:cond delay="0"/>
                                          </p:stCondLst>
                                        </p:cTn>
                                        <p:tgtEl>
                                          <p:spTgt spid="6148"/>
                                        </p:tgtEl>
                                        <p:attrNameLst>
                                          <p:attrName>r</p:attrName>
                                        </p:attrNameLst>
                                      </p:cBhvr>
                                    </p:animRot>
                                  </p:childTnLst>
                                </p:cTn>
                              </p:par>
                            </p:childTnLst>
                          </p:cTn>
                        </p:par>
                        <p:par>
                          <p:cTn id="11" fill="hold">
                            <p:stCondLst>
                              <p:cond delay="10700"/>
                            </p:stCondLst>
                            <p:childTnLst>
                              <p:par>
                                <p:cTn id="12" presetID="56" presetClass="entr" presetSubtype="0" fill="hold" grpId="0" nodeType="afterEffect">
                                  <p:stCondLst>
                                    <p:cond delay="0"/>
                                  </p:stCondLst>
                                  <p:iterate type="lt">
                                    <p:tmPct val="10000"/>
                                  </p:iterate>
                                  <p:childTnLst>
                                    <p:set>
                                      <p:cBhvr>
                                        <p:cTn id="13" dur="1" fill="hold">
                                          <p:stCondLst>
                                            <p:cond delay="0"/>
                                          </p:stCondLst>
                                        </p:cTn>
                                        <p:tgtEl>
                                          <p:spTgt spid="6147"/>
                                        </p:tgtEl>
                                        <p:attrNameLst>
                                          <p:attrName>style.visibility</p:attrName>
                                        </p:attrNameLst>
                                      </p:cBhvr>
                                      <p:to>
                                        <p:strVal val="visible"/>
                                      </p:to>
                                    </p:set>
                                    <p:anim by="(-#ppt_w*2)" calcmode="lin" valueType="num">
                                      <p:cBhvr rctx="PPT">
                                        <p:cTn id="14" dur="500" autoRev="1" fill="hold">
                                          <p:stCondLst>
                                            <p:cond delay="0"/>
                                          </p:stCondLst>
                                        </p:cTn>
                                        <p:tgtEl>
                                          <p:spTgt spid="6147"/>
                                        </p:tgtEl>
                                        <p:attrNameLst>
                                          <p:attrName>ppt_w</p:attrName>
                                        </p:attrNameLst>
                                      </p:cBhvr>
                                    </p:anim>
                                    <p:anim by="(#ppt_w*0.50)" calcmode="lin" valueType="num">
                                      <p:cBhvr>
                                        <p:cTn id="15" dur="500" decel="50000" autoRev="1" fill="hold">
                                          <p:stCondLst>
                                            <p:cond delay="0"/>
                                          </p:stCondLst>
                                        </p:cTn>
                                        <p:tgtEl>
                                          <p:spTgt spid="6147"/>
                                        </p:tgtEl>
                                        <p:attrNameLst>
                                          <p:attrName>ppt_x</p:attrName>
                                        </p:attrNameLst>
                                      </p:cBhvr>
                                    </p:anim>
                                    <p:anim from="(-#ppt_h/2)" to="(#ppt_y)" calcmode="lin" valueType="num">
                                      <p:cBhvr>
                                        <p:cTn id="16" dur="1000" fill="hold">
                                          <p:stCondLst>
                                            <p:cond delay="0"/>
                                          </p:stCondLst>
                                        </p:cTn>
                                        <p:tgtEl>
                                          <p:spTgt spid="6147"/>
                                        </p:tgtEl>
                                        <p:attrNameLst>
                                          <p:attrName>ppt_y</p:attrName>
                                        </p:attrNameLst>
                                      </p:cBhvr>
                                    </p:anim>
                                    <p:animRot by="21600000">
                                      <p:cBhvr>
                                        <p:cTn id="17" dur="1000" fill="hold">
                                          <p:stCondLst>
                                            <p:cond delay="0"/>
                                          </p:stCondLst>
                                        </p:cTn>
                                        <p:tgtEl>
                                          <p:spTgt spid="614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45548" y="260648"/>
            <a:ext cx="8441294" cy="6408712"/>
          </a:xfrm>
          <a:prstGeom prst="rect">
            <a:avLst/>
          </a:prstGeom>
        </p:spPr>
      </p:pic>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1560" y="499520"/>
            <a:ext cx="2950464" cy="841248"/>
          </a:xfrm>
          <a:prstGeom prst="roundRect">
            <a:avLst/>
          </a:prstGeom>
        </p:spPr>
      </p:pic>
      <p:sp>
        <p:nvSpPr>
          <p:cNvPr id="3" name="Rectángulo 2"/>
          <p:cNvSpPr/>
          <p:nvPr/>
        </p:nvSpPr>
        <p:spPr>
          <a:xfrm>
            <a:off x="4128116" y="467946"/>
            <a:ext cx="2053768" cy="523220"/>
          </a:xfrm>
          <a:prstGeom prst="rect">
            <a:avLst/>
          </a:prstGeom>
        </p:spPr>
        <p:txBody>
          <a:bodyPr wrap="none">
            <a:spAutoFit/>
          </a:bodyPr>
          <a:lstStyle/>
          <a:p>
            <a:r>
              <a:rPr lang="es-ES_tradnl" sz="2800" b="1" i="1" dirty="0">
                <a:ln w="10160">
                  <a:solidFill>
                    <a:srgbClr val="1A0D00"/>
                  </a:solidFill>
                  <a:prstDash val="solid"/>
                </a:ln>
                <a:solidFill>
                  <a:srgbClr val="FFFFFF"/>
                </a:solidFill>
                <a:effectLst>
                  <a:outerShdw blurRad="38100" dist="22860" dir="5400000" algn="tl" rotWithShape="0">
                    <a:srgbClr val="000000">
                      <a:alpha val="30000"/>
                    </a:srgbClr>
                  </a:outerShdw>
                </a:effectLst>
                <a:latin typeface="Calibri" panose="020F0502020204030204" pitchFamily="34" charset="0"/>
              </a:rPr>
              <a:t>Motivación: </a:t>
            </a:r>
            <a:endParaRPr lang="en-US" sz="2800" dirty="0"/>
          </a:p>
        </p:txBody>
      </p:sp>
      <p:sp>
        <p:nvSpPr>
          <p:cNvPr id="10" name="Rectangle 13"/>
          <p:cNvSpPr>
            <a:spLocks noChangeArrowheads="1"/>
          </p:cNvSpPr>
          <p:nvPr/>
        </p:nvSpPr>
        <p:spPr bwMode="auto">
          <a:xfrm>
            <a:off x="2086792" y="1268760"/>
            <a:ext cx="6487465" cy="4891862"/>
          </a:xfrm>
          <a:prstGeom prst="rect">
            <a:avLst/>
          </a:prstGeom>
          <a:noFill/>
          <a:ln w="9525">
            <a:noFill/>
            <a:miter lim="800000"/>
            <a:headEnd/>
            <a:tailEnd/>
          </a:ln>
          <a:effectLst/>
        </p:spPr>
        <p:txBody>
          <a:bodyPr/>
          <a:lstStyle/>
          <a:p>
            <a:pPr marL="342900" indent="-342900">
              <a:lnSpc>
                <a:spcPct val="80000"/>
              </a:lnSpc>
              <a:spcBef>
                <a:spcPct val="20000"/>
              </a:spcBef>
            </a:pPr>
            <a:r>
              <a:rPr lang="es-PE" sz="2800" b="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San </a:t>
            </a:r>
            <a:r>
              <a:rPr lang="es-PE"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Vicente  reconoce a Cristo </a:t>
            </a:r>
            <a:r>
              <a:rPr lang="es-PE" sz="2800" b="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como </a:t>
            </a:r>
            <a:r>
              <a:rPr lang="es-PE"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luz del mundo, el esplendor del Padre que ilumina y calienta (</a:t>
            </a:r>
            <a:r>
              <a:rPr lang="es-PE" sz="1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cfr. XI, 239) </a:t>
            </a:r>
            <a:r>
              <a:rPr lang="es-PE"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 Por ello exhorta a los misioneros a vivir iluminados con la luz de Cristo</a:t>
            </a:r>
            <a:r>
              <a:rPr lang="es-PE" sz="2800" b="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Calibri" panose="020F0502020204030204" pitchFamily="34" charset="0"/>
              </a:rPr>
              <a:t>:</a:t>
            </a:r>
          </a:p>
          <a:p>
            <a:pPr marL="342900" indent="-342900" algn="ctr" fontAlgn="base">
              <a:lnSpc>
                <a:spcPct val="80000"/>
              </a:lnSpc>
              <a:spcBef>
                <a:spcPct val="20000"/>
              </a:spcBef>
              <a:spcAft>
                <a:spcPct val="0"/>
              </a:spcAft>
            </a:pPr>
            <a:r>
              <a:rPr lang="es-PE" sz="2800" b="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rPr>
              <a:t>“</a:t>
            </a:r>
            <a:r>
              <a:rPr lang="es-PE" sz="2800" b="1" i="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rPr>
              <a:t>Las </a:t>
            </a:r>
            <a:r>
              <a:rPr lang="es-PE" sz="2800" b="1" i="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rPr>
              <a:t>luces de la fe van siempre acompañadas de una cierta unción celestial, que se derrama secretamente en el corazón de los oyentes; por ahí se puede deducir que será necesario, tanto para nuestra perfección como para procurar la salvación de las almas, acostumbrarnos a seguir siempre y en todas las cosas las luces de la fe</a:t>
            </a:r>
            <a:r>
              <a:rPr lang="es-PE" sz="2800" b="1" i="1" dirty="0" smtClean="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rPr>
              <a:t>.”</a:t>
            </a:r>
            <a:endParaRPr lang="es-PE"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a:p>
            <a:pPr marL="342900" indent="-342900" algn="ctr" fontAlgn="base">
              <a:lnSpc>
                <a:spcPct val="80000"/>
              </a:lnSpc>
              <a:spcBef>
                <a:spcPct val="20000"/>
              </a:spcBef>
              <a:spcAft>
                <a:spcPct val="0"/>
              </a:spcAft>
            </a:pPr>
            <a:endParaRPr lang="es-PE"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a:p>
            <a:pPr marL="342900" indent="-342900" algn="ctr" fontAlgn="base">
              <a:lnSpc>
                <a:spcPct val="80000"/>
              </a:lnSpc>
              <a:spcBef>
                <a:spcPct val="20000"/>
              </a:spcBef>
              <a:spcAft>
                <a:spcPct val="0"/>
              </a:spcAft>
            </a:pPr>
            <a:endParaRPr lang="es-PE" sz="2800" b="1" i="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a:p>
            <a:pPr marL="342900" indent="-342900" algn="ctr" fontAlgn="base">
              <a:lnSpc>
                <a:spcPct val="80000"/>
              </a:lnSpc>
              <a:spcBef>
                <a:spcPct val="20000"/>
              </a:spcBef>
              <a:spcAft>
                <a:spcPct val="0"/>
              </a:spcAft>
            </a:pPr>
            <a:endParaRPr lang="es-PE" sz="2800" b="1" i="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a:p>
            <a:pPr marL="342900" indent="-342900" algn="ctr" fontAlgn="base">
              <a:lnSpc>
                <a:spcPct val="80000"/>
              </a:lnSpc>
              <a:spcBef>
                <a:spcPct val="20000"/>
              </a:spcBef>
              <a:spcAft>
                <a:spcPct val="0"/>
              </a:spcAft>
            </a:pPr>
            <a:endParaRPr lang="es-ES_tradnl"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a:p>
            <a:pPr marL="342900" indent="-342900" algn="ctr" fontAlgn="base">
              <a:lnSpc>
                <a:spcPct val="80000"/>
              </a:lnSpc>
              <a:spcBef>
                <a:spcPct val="20000"/>
              </a:spcBef>
              <a:spcAft>
                <a:spcPct val="0"/>
              </a:spcAft>
            </a:pPr>
            <a:r>
              <a:rPr lang="es-ES_tradnl"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rPr>
              <a:t>	</a:t>
            </a:r>
            <a:endParaRPr lang="es-ES" sz="2800" b="1" dirty="0">
              <a:ln w="10160">
                <a:solidFill>
                  <a:srgbClr val="1A0D00"/>
                </a:solidFill>
                <a:prstDash val="solid"/>
              </a:ln>
              <a:solidFill>
                <a:srgbClr val="FFFFFF"/>
              </a:solidFill>
              <a:effectLst>
                <a:glow rad="101600">
                  <a:schemeClr val="accent4">
                    <a:satMod val="175000"/>
                    <a:alpha val="40000"/>
                  </a:schemeClr>
                </a:glow>
                <a:outerShdw blurRad="38100" dist="22860" dir="5400000" algn="tl" rotWithShape="0">
                  <a:srgbClr val="000000">
                    <a:alpha val="30000"/>
                  </a:srgbClr>
                </a:outerShdw>
              </a:effectLst>
              <a:latin typeface="Arial Narrow" pitchFamily="34" charset="0"/>
            </a:endParaRPr>
          </a:p>
        </p:txBody>
      </p:sp>
      <p:sp>
        <p:nvSpPr>
          <p:cNvPr id="11" name="Rectangle 13"/>
          <p:cNvSpPr>
            <a:spLocks noChangeArrowheads="1"/>
          </p:cNvSpPr>
          <p:nvPr/>
        </p:nvSpPr>
        <p:spPr bwMode="auto">
          <a:xfrm>
            <a:off x="0" y="3714752"/>
            <a:ext cx="8786842" cy="2786082"/>
          </a:xfrm>
          <a:prstGeom prst="rect">
            <a:avLst/>
          </a:prstGeom>
          <a:noFill/>
          <a:ln w="9525">
            <a:noFill/>
            <a:miter lim="800000"/>
            <a:headEnd/>
            <a:tailEnd/>
          </a:ln>
          <a:effectLst/>
        </p:spPr>
        <p:txBody>
          <a:bodyPr/>
          <a:lstStyle/>
          <a:p>
            <a:pPr marL="342900" indent="-342900" algn="ctr" fontAlgn="base">
              <a:lnSpc>
                <a:spcPct val="80000"/>
              </a:lnSpc>
              <a:spcBef>
                <a:spcPct val="20000"/>
              </a:spcBef>
              <a:spcAft>
                <a:spcPct val="0"/>
              </a:spcAft>
            </a:pPr>
            <a:endParaRPr lang="es-ES" sz="3200" dirty="0">
              <a:solidFill>
                <a:srgbClr val="FFFF00"/>
              </a:solidFill>
              <a:effectLst>
                <a:glow rad="101600">
                  <a:srgbClr val="000000">
                    <a:alpha val="60000"/>
                  </a:srgbClr>
                </a:glow>
              </a:effectLst>
            </a:endParaRPr>
          </a:p>
        </p:txBody>
      </p:sp>
      <p:sp>
        <p:nvSpPr>
          <p:cNvPr id="13" name="Rectangle 13"/>
          <p:cNvSpPr>
            <a:spLocks noChangeArrowheads="1"/>
          </p:cNvSpPr>
          <p:nvPr/>
        </p:nvSpPr>
        <p:spPr bwMode="auto">
          <a:xfrm>
            <a:off x="1500166" y="5500702"/>
            <a:ext cx="6929486" cy="785818"/>
          </a:xfrm>
          <a:prstGeom prst="rect">
            <a:avLst/>
          </a:prstGeom>
          <a:noFill/>
          <a:ln w="9525">
            <a:noFill/>
            <a:miter lim="800000"/>
            <a:headEnd/>
            <a:tailEnd/>
          </a:ln>
          <a:effectLst/>
        </p:spPr>
        <p:txBody>
          <a:bodyPr/>
          <a:lstStyle/>
          <a:p>
            <a:pPr marL="342900" indent="-342900" algn="r" fontAlgn="base">
              <a:lnSpc>
                <a:spcPct val="80000"/>
              </a:lnSpc>
              <a:spcBef>
                <a:spcPct val="20000"/>
              </a:spcBef>
              <a:spcAft>
                <a:spcPct val="0"/>
              </a:spcAft>
            </a:pPr>
            <a:endParaRPr lang="es-PE" sz="3000" i="1" dirty="0">
              <a:ln w="18415" cmpd="sng">
                <a:solidFill>
                  <a:srgbClr val="FFFFFF"/>
                </a:solidFill>
                <a:prstDash val="solid"/>
              </a:ln>
              <a:solidFill>
                <a:srgbClr val="FFFF00"/>
              </a:solidFill>
              <a:effectLst>
                <a:glow rad="101600">
                  <a:srgbClr val="000000">
                    <a:alpha val="60000"/>
                  </a:srgbClr>
                </a:glow>
              </a:effectLst>
            </a:endParaRPr>
          </a:p>
          <a:p>
            <a:pPr marL="342900" indent="-342900" algn="r" fontAlgn="base">
              <a:lnSpc>
                <a:spcPct val="80000"/>
              </a:lnSpc>
              <a:spcBef>
                <a:spcPct val="20000"/>
              </a:spcBef>
              <a:spcAft>
                <a:spcPct val="0"/>
              </a:spcAft>
            </a:pPr>
            <a:endParaRPr lang="es-ES" sz="3000" dirty="0">
              <a:ln w="18415" cmpd="sng">
                <a:solidFill>
                  <a:srgbClr val="FFFFFF"/>
                </a:solidFill>
                <a:prstDash val="solid"/>
              </a:ln>
              <a:solidFill>
                <a:srgbClr val="FFFF00"/>
              </a:solidFill>
              <a:effectLst>
                <a:glow rad="101600">
                  <a:srgbClr val="000000">
                    <a:alpha val="60000"/>
                  </a:srgbClr>
                </a:glow>
              </a:effectLst>
            </a:endParaRPr>
          </a:p>
        </p:txBody>
      </p:sp>
    </p:spTree>
    <p:extLst>
      <p:ext uri="{BB962C8B-B14F-4D97-AF65-F5344CB8AC3E}">
        <p14:creationId xmlns:p14="http://schemas.microsoft.com/office/powerpoint/2010/main" val="33932933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360"/>
                                          </p:val>
                                        </p:tav>
                                        <p:tav tm="100000">
                                          <p:val>
                                            <p:fltVal val="0"/>
                                          </p:val>
                                        </p:tav>
                                      </p:tavLst>
                                    </p:anim>
                                    <p:animEffect transition="in" filter="fade">
                                      <p:cBhvr>
                                        <p:cTn id="1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c5/a0/66/c5a066430b52461bcd18411460f4209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198" y="404664"/>
            <a:ext cx="8128250" cy="597666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txBox="1">
            <a:spLocks noChangeArrowheads="1"/>
          </p:cNvSpPr>
          <p:nvPr/>
        </p:nvSpPr>
        <p:spPr bwMode="auto">
          <a:xfrm>
            <a:off x="611560" y="410611"/>
            <a:ext cx="7992888" cy="3306421"/>
          </a:xfrm>
          <a:prstGeom prst="rect">
            <a:avLst/>
          </a:prstGeom>
          <a:noFill/>
          <a:ln w="9525">
            <a:noFill/>
            <a:miter lim="800000"/>
            <a:headEnd/>
            <a:tailEnd/>
          </a:ln>
          <a:effectLst/>
          <a:scene3d>
            <a:camera prst="orthographicFront"/>
            <a:lightRig rig="threePt" dir="t"/>
          </a:scene3d>
          <a:sp3d>
            <a:bevelT prst="convex"/>
          </a:sp3d>
        </p:spPr>
        <p:txBody>
          <a:bodyPr vert="horz" wrap="square" lIns="91440" tIns="45720" rIns="91440" bIns="45720" numCol="1" anchor="t" anchorCtr="0" compatLnSpc="1">
            <a:prstTxWarp prst="textNoShape">
              <a:avLst/>
            </a:prstTxWarp>
          </a:bodyPr>
          <a:lstStyle/>
          <a:p>
            <a:pPr marL="457200" indent="-457200" algn="ctr" fontAlgn="base">
              <a:spcBef>
                <a:spcPct val="20000"/>
              </a:spcBef>
              <a:spcAft>
                <a:spcPct val="0"/>
              </a:spcAft>
              <a:buFont typeface="Wingdings" panose="05000000000000000000" pitchFamily="2" charset="2"/>
              <a:buChar char="q"/>
            </a:pPr>
            <a:r>
              <a:rPr lang="es-PE" sz="2800" b="1" kern="0" dirty="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rPr>
              <a:t>En mi oración de esta semana, haré el esfuerzo por constatar la obra de Dios en mi vida y en la de los demás</a:t>
            </a:r>
            <a:r>
              <a:rPr lang="es-PE" sz="2800" b="1" kern="0" dirty="0" smtClean="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rPr>
              <a:t>.</a:t>
            </a:r>
          </a:p>
          <a:p>
            <a:pPr marL="457200" indent="-457200" algn="ctr" fontAlgn="base">
              <a:spcBef>
                <a:spcPct val="20000"/>
              </a:spcBef>
              <a:spcAft>
                <a:spcPct val="0"/>
              </a:spcAft>
              <a:buFont typeface="Wingdings" panose="05000000000000000000" pitchFamily="2" charset="2"/>
              <a:buChar char="q"/>
            </a:pPr>
            <a:r>
              <a:rPr lang="es-PE" sz="2800" b="1" kern="0" dirty="0" smtClean="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rPr>
              <a:t>A </a:t>
            </a:r>
            <a:r>
              <a:rPr lang="es-PE" sz="2800" b="1" kern="0" dirty="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rPr>
              <a:t>la luz del texto, ¿cómo podemos iluminar, la realidad que nos rodea y ver con una mirada nueva las realidades y situaciones que solemos percibir oscuras?</a:t>
            </a:r>
            <a:endParaRPr lang="es-ES" sz="2800" b="1" kern="0" dirty="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endParaRPr>
          </a:p>
          <a:p>
            <a:pPr marL="457200" indent="-457200" algn="ctr" fontAlgn="base">
              <a:spcBef>
                <a:spcPct val="20000"/>
              </a:spcBef>
              <a:spcAft>
                <a:spcPct val="0"/>
              </a:spcAft>
              <a:buFont typeface="Wingdings" panose="05000000000000000000" pitchFamily="2" charset="2"/>
              <a:buChar char="q"/>
            </a:pPr>
            <a:endParaRPr lang="es-ES" sz="2800" b="1" kern="0" dirty="0">
              <a:solidFill>
                <a:schemeClr val="bg1"/>
              </a:solidFill>
              <a:effectLst>
                <a:glow rad="101600">
                  <a:srgbClr val="000000">
                    <a:satMod val="175000"/>
                    <a:alpha val="40000"/>
                  </a:srgbClr>
                </a:glow>
                <a:outerShdw blurRad="38100" dist="38100" dir="2700000" algn="tl">
                  <a:srgbClr val="000000">
                    <a:alpha val="43137"/>
                  </a:srgbClr>
                </a:outerShdw>
              </a:effectLst>
              <a:latin typeface="Arial Narrow" pitchFamily="34" charset="0"/>
            </a:endParaRPr>
          </a:p>
        </p:txBody>
      </p:sp>
    </p:spTree>
    <p:extLst>
      <p:ext uri="{BB962C8B-B14F-4D97-AF65-F5344CB8AC3E}">
        <p14:creationId xmlns:p14="http://schemas.microsoft.com/office/powerpoint/2010/main" val="35218633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s://i.pinimg.com/564x/f5/49/01/f5490160320ee28c0cbca3eba5464af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2919"/>
            <a:ext cx="8136904" cy="597666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467544" y="3501008"/>
            <a:ext cx="6480720" cy="1296144"/>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l" fontAlgn="base">
              <a:spcBef>
                <a:spcPct val="0"/>
              </a:spcBef>
              <a:spcAft>
                <a:spcPct val="0"/>
              </a:spcAft>
            </a:pPr>
            <a:r>
              <a:rPr lang="es-PE" sz="2700" b="1" dirty="0" smtClean="0">
                <a:solidFill>
                  <a:schemeClr val="bg1"/>
                </a:solidFill>
                <a:effectLst>
                  <a:glow rad="101600">
                    <a:srgbClr val="000000"/>
                  </a:glow>
                </a:effectLst>
                <a:latin typeface="Segoe UI Symbol" pitchFamily="34" charset="0"/>
                <a:ea typeface="Segoe UI Symbol" pitchFamily="34" charset="0"/>
              </a:rPr>
              <a:t>Hoy </a:t>
            </a:r>
            <a:r>
              <a:rPr lang="es-PE" sz="2700" b="1" dirty="0">
                <a:solidFill>
                  <a:schemeClr val="bg1"/>
                </a:solidFill>
                <a:effectLst>
                  <a:glow rad="101600">
                    <a:srgbClr val="000000"/>
                  </a:glow>
                </a:effectLst>
                <a:latin typeface="Segoe UI Symbol" pitchFamily="34" charset="0"/>
                <a:ea typeface="Segoe UI Symbol" pitchFamily="34" charset="0"/>
              </a:rPr>
              <a:t>te bendecimos</a:t>
            </a:r>
            <a:r>
              <a:rPr lang="es-PE" sz="2700" b="1" dirty="0" smtClean="0">
                <a:solidFill>
                  <a:schemeClr val="bg1"/>
                </a:solidFill>
                <a:effectLst>
                  <a:glow rad="101600">
                    <a:srgbClr val="000000"/>
                  </a:glow>
                </a:effectLst>
                <a:latin typeface="Segoe UI Symbol" pitchFamily="34" charset="0"/>
                <a:ea typeface="Segoe UI Symbol" pitchFamily="34" charset="0"/>
              </a:rPr>
              <a:t>, Padre</a:t>
            </a:r>
            <a:r>
              <a:rPr lang="es-PE" sz="2700" b="1" dirty="0">
                <a:solidFill>
                  <a:schemeClr val="bg1"/>
                </a:solidFill>
                <a:effectLst>
                  <a:glow rad="101600">
                    <a:srgbClr val="000000"/>
                  </a:glow>
                </a:effectLst>
                <a:latin typeface="Segoe UI Symbol" pitchFamily="34" charset="0"/>
                <a:ea typeface="Segoe UI Symbol" pitchFamily="34" charset="0"/>
              </a:rPr>
              <a:t>, por la luz de </a:t>
            </a:r>
          </a:p>
          <a:p>
            <a:pPr algn="l" fontAlgn="base">
              <a:spcBef>
                <a:spcPct val="0"/>
              </a:spcBef>
              <a:spcAft>
                <a:spcPct val="0"/>
              </a:spcAft>
            </a:pPr>
            <a:r>
              <a:rPr lang="es-PE" sz="2700" b="1" dirty="0">
                <a:solidFill>
                  <a:schemeClr val="bg1"/>
                </a:solidFill>
                <a:effectLst>
                  <a:glow rad="101600">
                    <a:srgbClr val="000000"/>
                  </a:glow>
                </a:effectLst>
                <a:latin typeface="Segoe UI Symbol" pitchFamily="34" charset="0"/>
                <a:ea typeface="Segoe UI Symbol" pitchFamily="34" charset="0"/>
              </a:rPr>
              <a:t>nuestro bautismo</a:t>
            </a:r>
            <a:r>
              <a:rPr lang="es-PE" sz="2700" b="1" dirty="0" smtClean="0">
                <a:solidFill>
                  <a:schemeClr val="bg1"/>
                </a:solidFill>
                <a:effectLst>
                  <a:glow rad="101600">
                    <a:srgbClr val="000000"/>
                  </a:glow>
                </a:effectLst>
                <a:latin typeface="Segoe UI Symbol" pitchFamily="34" charset="0"/>
                <a:ea typeface="Segoe UI Symbol" pitchFamily="34" charset="0"/>
              </a:rPr>
              <a:t>, esa </a:t>
            </a:r>
            <a:r>
              <a:rPr lang="es-PE" sz="2700" b="1" dirty="0">
                <a:solidFill>
                  <a:schemeClr val="bg1"/>
                </a:solidFill>
                <a:effectLst>
                  <a:glow rad="101600">
                    <a:srgbClr val="000000"/>
                  </a:glow>
                </a:effectLst>
                <a:latin typeface="Segoe UI Symbol" pitchFamily="34" charset="0"/>
                <a:ea typeface="Segoe UI Symbol" pitchFamily="34" charset="0"/>
              </a:rPr>
              <a:t>luz de la fe en </a:t>
            </a:r>
          </a:p>
          <a:p>
            <a:pPr algn="l" fontAlgn="base">
              <a:spcBef>
                <a:spcPct val="0"/>
              </a:spcBef>
              <a:spcAft>
                <a:spcPct val="0"/>
              </a:spcAft>
            </a:pPr>
            <a:r>
              <a:rPr lang="es-PE" sz="2700" b="1" dirty="0">
                <a:solidFill>
                  <a:schemeClr val="bg1"/>
                </a:solidFill>
                <a:effectLst>
                  <a:glow rad="101600">
                    <a:srgbClr val="000000"/>
                  </a:glow>
                </a:effectLst>
                <a:latin typeface="Segoe UI Symbol" pitchFamily="34" charset="0"/>
                <a:ea typeface="Segoe UI Symbol" pitchFamily="34" charset="0"/>
              </a:rPr>
              <a:t>Cristo que iluminó </a:t>
            </a:r>
            <a:r>
              <a:rPr lang="es-PE" sz="2700" b="1" dirty="0" smtClean="0">
                <a:solidFill>
                  <a:schemeClr val="bg1"/>
                </a:solidFill>
                <a:effectLst>
                  <a:glow rad="101600">
                    <a:srgbClr val="000000"/>
                  </a:glow>
                </a:effectLst>
                <a:latin typeface="Segoe UI Symbol" pitchFamily="34" charset="0"/>
                <a:ea typeface="Segoe UI Symbol" pitchFamily="34" charset="0"/>
              </a:rPr>
              <a:t>toda </a:t>
            </a:r>
            <a:r>
              <a:rPr lang="es-PE" sz="2700" b="1" dirty="0">
                <a:solidFill>
                  <a:schemeClr val="bg1"/>
                </a:solidFill>
                <a:effectLst>
                  <a:glow rad="101600">
                    <a:srgbClr val="000000"/>
                  </a:glow>
                </a:effectLst>
                <a:latin typeface="Segoe UI Symbol" pitchFamily="34" charset="0"/>
                <a:ea typeface="Segoe UI Symbol" pitchFamily="34" charset="0"/>
              </a:rPr>
              <a:t>nuestra vida</a:t>
            </a:r>
            <a:r>
              <a:rPr lang="es-PE" sz="2700" b="1" dirty="0" smtClean="0">
                <a:solidFill>
                  <a:schemeClr val="bg1"/>
                </a:solidFill>
                <a:effectLst>
                  <a:glow rad="101600">
                    <a:srgbClr val="000000"/>
                  </a:glow>
                </a:effectLst>
                <a:latin typeface="Segoe UI Symbol" pitchFamily="34" charset="0"/>
                <a:ea typeface="Segoe UI Symbol" pitchFamily="34" charset="0"/>
              </a:rPr>
              <a:t>.</a:t>
            </a:r>
            <a:endParaRPr lang="es-PE" sz="2700" b="1" dirty="0">
              <a:solidFill>
                <a:schemeClr val="bg1"/>
              </a:solidFill>
              <a:effectLst>
                <a:glow rad="101600">
                  <a:srgbClr val="000000"/>
                </a:glow>
              </a:effectLst>
              <a:latin typeface="Segoe UI Symbol" pitchFamily="34" charset="0"/>
              <a:ea typeface="Segoe UI Symbol" pitchFamily="34" charset="0"/>
            </a:endParaRPr>
          </a:p>
        </p:txBody>
      </p:sp>
      <p:sp>
        <p:nvSpPr>
          <p:cNvPr id="2" name="AutoShape 2" descr="data:image/jpeg;base64,/9j/4AAQSkZJRgABAQAAAQABAAD/2wCEAAkGBxAREBIQEBMQFRQQDw8UDxAPDxAPDxQUFRQWFhQUExQYHCggGBolHBQUITEhJSkrLi4uFx8zODMsNygtLisBCgoKDg0OGhAQGiwkHBwsLCwsLCwsLCwsLCwsLCwsLCwsLCwsLCwsLCwsLCwsLCwsLCwsLCwsLCwsLCwsLCwsLP/AABEIAMIBAwMBEQACEQEDEQH/xAAcAAEAAgMBAQEAAAAAAAAAAAAAAQUDBAYCBwj/xAA7EAACAQMCAwUFBwMCBwAAAAAAAQIDBBEFIRIxQQYTUWFxByKBkbEUMlJyocHwQmLRIyQVMzSSsuHx/8QAGgEBAAIDAQAAAAAAAAAAAAAAAAMEAQIFBv/EACoRAQACAgICAgIBBAIDAAAAAAABAgMRBCESMQUTIkFRIzIzYRSBcZGx/9oADAMBAAIRAxEAPwD4aAAAAAAAAAAAAAAAAkCcGG2jANIMsaQGAAAAAAAAAAAAAAAAAAAAAAAAAAAAAAAAlIM6Tgw20kM6MA0jAY0jBlrpAYAAAAAAAAAAAAAAAAAAAAAAAAAAAAAPSDaISkYbaelEw2iqVAxttFZeuAbZmsw8NGWkw84MtdIwGukGWNIDAAAAAAAAAAAAAAAAAAAAAAAAAAPSDaEmGXqKMJKwzU6ZpMpq0d97I+zMLzUI97Hip0YSqzi94vGFFP4yz8CveZvMUj9prf0qTf8Af6aPtH7PRs9Qr0oLEG1OmuijNZx8NzGK8xHjP6bTq9YvH7cdUgWayrXqwtG6GYRgy10gMIDGkGWoAAAAAAAAAAAAAAAAAAAAABIE4MNohIZSjDaGWmjW0pqQsbSjkr3vpbx12+5+w/TuCNerjeUacV823+xBxLeeW0/w15/40rVU+23T83MamOdGCfwbNMt/HkTH86ScSPLj/wDb47dUsMu0ttFkq0ZImhVtDwzLSUGWqAwhoMTCDLUAAAAAAAAAAAAAAAAAAAAB6QZhJhsYMM6l7ijDeIbFGJpaVikOg0a3zJepQ5F9QvYav0P7NrTu7V/3SX0Nfi+/Kyn8jO7xCn9rNpxQhLwWP1Ief+PIif8ASb46d45q+C6lSw2XsNtw2zV7VFSJaiVO0MLRuhmHloy0lmoWVSe8YtrxxsaWyVr7lPj4uXJ3WOivZzh95CuStvRl4mTH7hqkioAAAAAAAAAAAAAAAAAAAAA9xRhvWNra10vijloq3z+Mu1h+Pi9O2ld2zpyw/gyal4tG3P5HHnDfUscUbS0ht26IrLFI7dZ2bp+/H1OXy56dDBD9F9lafDbQX85Is/FRrFM/7cjnTvKqvaLR4rfPhkr/ACkfnWVj46fymH561qniTJuPPS5mhz9ZF6JUbMCi28JNt8kt2SbiI3KHUzOq+3T6H2Y4sSq/9vT4nM5PO8eqO5wviax+WXuXaWmkQUcJJJeRx78i0227cVrSNRCj1/T4JNF3jZp2hzYovTUvnt1Dhk0d6k7h4vk08Mkwwm6uAAAAAAAAAAAAAAAAAAABt2FHikiLLbxhe4WGcmR2llbe6tuhxsmTt6/HSIqqe0lriKl+F/UucTJudOV8ri3j8/4c9Fl+XBrLaoSI7R0npLq+zdfE4+qOZyq9Ohhl+kuzj/21P8qLfx0awuPzP8sqr2gyxat+v7Fb5SP7U/x398vznrVT3mb8ePxXs0qWNGVSXDFZbLs2ikblVjHbJbxrDqOz2iKD4pby+nocvlcqbRqPTu8Lg1w/lb26ylTUTlzLrwy1bpRjzNYp21mm3K67fLDOnxsUoOTkjHTcuCuJ8Um/M7tI1Gnh+Rk87zLEbIEAAAAAAAAAAAAAAAAAACUgzEbdPoFlsm+rObysvb1XxfG8abn3LsbSyfDlo5F8nbsxCs7Q2maU/wArfy3LXFyavCpzccWw2h8/TO68bEs1KRraE9JXmi18TXqilnpuF3DbuH6i7JTzZ0X4wRNw66xQ5vL/AMsqb2o1eGxb/uwQ86vlFf8Aym4E6vL4AtPnXlnlF9evwIvurjr/ALdenFtknc+nQ6Xo8KaSS9X4+pz83JtZ1cGCmONVWdS14d0ytF9+1mNME62OpvFUsTpUajqCgnuW8WKbShy5q0jcvOg6A7t99Xz3b/5cN1xeb8vqbcjl/wDH/Cn937c7x/5E+V/7f1H8rXWuzFCEPdpw5eCKuDn5Zt3LeeNgvHj4w+bataKEmksbnocGSbR289z+NXHb8VcWHLQAAAAAAAAAAAAAAAAAbVhbudSMUupHlvFa7la4eGcuWIh9N0nS1GEeJdDzebP5We2xU8Y0tar4YYXT5NefmV47lvEd7c/rNZd1P8kufoXePX84RcqYjFaZ/h84R6F4eHuDMSlpKwtK2GiG9dwtY7al+mux+sU6elW1Wb2cceO/E0Q5c8YKRpXvjnLlnTU9pVxCrYxxupVV9GQ5s8ZMO/3Cz8dhmM+pfPLW3UV0wca99y9TWuobDeORp7SRGmOdZYwzMVn9NunP6zdxpr7y8lnf4F/j4pvPpBnz1x13LR0nQKtxLvbjMaaw1T/qlvtxeC/Unz8umGPDH7c2vHyci3nl6r+o/l9Es5RhDbC4dkuR5++7Tt0bU/UKXXb/ACmWuPjmZSeMVh8z1yqnJnpONXVXmvk7xMqguOGgAAAAAAAAAAAAAACQPVODbSS3MTMR3LelJvOqu/7HaIoLjn95nB+Q5Xl+MPWcDh/RTv3LsFH6HJiXTjprXnIlpPaT9OG7UX6UXTXOT39Op2uFi3PlP6cX5blRXH9ce5cmdSXmXuJiW9fa2uNGuqLgqtCtT7xZp95TlBP0bIpvXUztZxVm06h9F0rWbm1saMEpScJNQjTUnJOTcnjh35ZIsn154iYnS3PGnHEzPt0d5OpVtqUXGWIxUpLEnhtLZvx5nN5eSK1+uq/w60pbyme1NHljG3I50uruPW2tPK9Hy8vI2jtttU6rqGGqdNcU5bRivqy1hwbjyt6Q5c3j1Hv+GTStESfeVffn4vlHyiv3Nc/L68MfUNKcfc+WTuV+pJQceWShqZnazrtVXGpuKafTn/ks1weU9Nuv25nV9VTTwzpYOPqVDlcmtKuSuqvEzr0rqHk+Vm+yzXN1UAAAAAAAAAAAAAAA90oNvCMTOo23x0m86h1Oh6fGOJNbnL5OaZ6h6bg8SmON/t29i0o4/wDhxMkbl1ohZRexXmO2yq1S5UIyk9lFN59C3gp5WiGb3ilJmf0+U3tw6lSU3/U8/Doj1OOnjWK/w8PyMs5ck3n9sJsiWGnabUqvKWI9ZPl8PEgy5q447X+Lw8mad66h+sPt+Vul8Tzds87Y/wCPqWjfXkXDhlFYcl91yjy5bpo0tyetaTY8Ft7iSpqjUcL+ZIrciddMxxY320+1V/8A7KotvuwxstnxR3Jq5ZtHik4eDXIrP+3xfW9XnH3YNZk8LrNvyR0uNxqz3Z2eTn+uNV9tzRtNdOHe1PeqTxxN74XgQcnP5T4V/thtx8UxHnb+6VxK42wuaKfhK1H8tKpdNPqS1ptttXX9SEk8vDxzyWcVZiUdpjTi9UqYk1lP0Ozhjrby/wAhm1OolWMsuPPaAwAAAAAAAAAAAAAAAbdi8Miy+l3idS6nR5NnK5MPScaZmHZ2NrxR9PM4+S2pXPLTPuk14I0juUsS4rtvqOIKknvN+9+Vf5Z2/jcEb85/TjfM8rwx/XHuf/jioxbeFu3ywdmevbzVazM6j26XRez3FiVT4R/yc3kczx6o7/C+LiPzyuys7GMVjC+SORlyzb270UiK6q7r/imFzOZO9uXbFES1a+qZ69UZ8JlmKaY5any35sfXLPirO3eruNjU4Xu3SS685ou/HY/LNqfSHJb6Y849uM7O6JJvvq+8391P+lf5Oly+VER9dFjh8W0z9ub3+nUXMEoNLGcbI5de7OkraVOdaSjD73j0XjnyLE2ikbli0+Jf6ZWinnhyvPDa8UmZx5qTLWJ36c3eW8cPjnUXokl89zo47/xCrnx+Ua8phzl9ZxjvGTf5sZOhiyTPuHmuXxIp+VbbaBO5yAAAAAAAAAAAAAAAAG1YxzIiyz0ucSN2dbpcGsYOTnmHpcEadfpmcc38zk5va4sfsqfLZlfz0z5enE9oux9atWdVVI7pLhcGmkuWN9zt8X5PHSkVmHI5nxd+Rk+yLR28aZ2dVHeW7/E19DObmzk6j0tcT4/Hhj+Z/l0drQSwc69pmXRiY9N/uklsQ77J9KurqT33J64OlG3tow1dyTymmpNNN55PZp9U1hlm3Gis9IMeXyjuGw9QzjyZF9STbK7lVJKEt090n4xeTEUmn5VTYq1m2pbUqqiiLxmV5qXFxnr6ElKTDG9NnQb2nBzk+e2fgacjHa0RCO9fJpdodbTy0/HBNxeNP7azMY6vn95qEuJ48eXQ72PDEQ85yudbz1CvnWbLEUiHMyZ5swmyuAAAAAAAAAAAAAAASBu6b94gzel/he3Y6dHZHHyvSYp6dHp79Pnuc/KniV3SqeG+eZTtAzVIp+BqVaV3QXP5rGxLS6VoV4uniccuPPln4E9dW6ltEtincRnBtdUzWaTW8QTDhbq73Z2cePpysuTUtWV3t8iWMaD7WRXf1NZxtoyNu0uM1I7vbP6rBHamqyt4L7tDaq3kk8Sfo+jIq4o1uHQtbTRu77BPTChyZorG1TDW3Gpjo1h+vQtTxYmu3Hn5bWbx/THf3EnnJtix1g5ee0x0pqnMuRDz+T3t5Mo0AAAAAAAAAAAAAAAAJA3dO5kOb0v8L27TSeRxc/t6PF6XVs+v/pFK0bTwtLevhL68+fIgtRn2z/adt/5kj8G0Q8K5ymh4dt9NalPig4v8TRLManbMqiUnSnOHSSk1+5ciIvESzM9OJua3vHZpXp5zNf8AKWu6uxJ4oPNKrGPFtF25ZXXDLPPHQhvTcaXeNk1Zd3tLMcvlzz4FPHbU6di/cOWua0py7ulmTbwsLf4HUpSKx5Wea5fKtkt9WLuV9oXZrgkqlfDkt4w5pPz8WUuTztx441vhfFeM+eX/ANM2uUIcTk0ny8mR8a9ta26PIw45jcw5K67vPu5OtTy/bzHI+iJ1VqMkUpQGAAAAAAAAAAAAAAACQLDT47plfK6fFjTrdJn/ABnJzw7uGelxUqY5ee3kVYhOzwq7L0x++SOatoS62385mPDttEvMboz4JIl6tanvPwymYvHQr9cqc5dUpfJoscb9NMk6q4O4nud2kdPMZbdy13M30rzZKmNNou2rWpuR3rtb499S76rFNctmvDxOFEzW23pq6msNKzt6VFPgik8+81zfxJcmS+T3KHFxsWLc1q2JagoPi225J7ojjDM9JbSq7/XU23iO/NYRaxcWVTLyaVjtyepXEZyykvVLB1cVZiO3mublpktuIaJMoAAAAAAAAAAAAAAAACQNu0qYIb12vcfJp0WmXeMHPzY3awZF19oXqvp/MFP61zzZKNyjW1JbRZFa5Sez2ZiKfy2izB9owzfwbeTcsLhe/wCiIsuP02iWtezzCs30py+eMkuKNWrDTNP4S4StLc7tYeVy27YWzZBMiY0RKw0ij3lWMPxNZ9Ob/QgzW8KTZ0OHXzyRV9BqPb6ZOBvcvUxGo0rq7w8+uUWKMWUepVXw4WfIu4axtR5dp8enPV6jzudCtY08xny3m3bXZIqzO0BgAAAAAAAAAAAAAAAAAPUJYMTDeltSsbW4x1IL026WHMtFePhKn19uh934lK8bTWROJmubbJG625ms40tcqXdGPrb/AHNywut35oiy0T477Z7n/pqrf4JP6YNcf+WsMZ5/pWlxFRnah5XJPbE2ZRTKUCFz2Yf+vH0l9CpzP8cur8Z/lh3MZZRw5jUvTbV13bbPDa9Nyxjv36a37hXabbOWXVacVJ4iuuHzb/Ys5rxWNV9qeGt7zM39fp71ynSnDHDHMUuFrZryMca+Ss7mWnL4+K9e6uNrRSex16zt5bNWtbfixs2QoAAAAAAAAAAAAAAAAAAGSlPBrMJcd9N+nUyiCa6l0K33CKVTDMzGyltSyupg08U32dEao8W1bty0qZePHYhvXpcwX3OlxqNXFtUX9iX6oqYY3miVjlTrBZxMmdqHlbS8MyjlKBC67MNd9l9IS/Yp8z/G6/xfeX/p1ir4OTNNvR7aV7dk2PGjvfUKtXXDsvF5Ra+vy9qcZvHpo3l6TY8SnyeVERpUVJZeS5EacG9vKdvBloAAAAAAAAAAAAAAAAAACQNqiyK0LuKeiUtxDaZ1KZT2MaZm/SYTEw2pdvafP3s+BBljpe41u9rHUq3+hNeKj/5Ir4Kf1IW+ZePolyzZ1HmJl5DVKDKx0irwzb/tK+eu406fx1vG8z/pb/bip9Tsfe1a90S1ogyZ2jK53J4p051uR20688smrGlDNk8pYjZAgAAAAAAAAAAAAAAAAAAAAGWlM1mE2O2nqTMQktO0JhiJeosxLas9tilUwR2ja3jyaZbq4zBr0+prSmrN+Tm3i0rGWXIlAYAy2bV8/Q0vC5xp1Ms3fEfisfcw1KxvFVfJma7ZJpTm0zKDLVAAAAAAAAAAAAAAAAAAAAAAEoMw9ZMNvJGQeSVIaZizJGRrpLW5OewiGb33DCzdWkDAgyzUpYNLQnxW8UTkIgvZikzaEEztBlgAAAAAAAAAAAAAAAASkGYh7VJmvk3jHModJmfKCccw8tGWmpSohmITwmNni84MtfSAAAD0mYbxKWwTLwZaAEoCcmG6GzLXaAwAAAAAAAAAAAAAAAAJAmBiW9PbYhyI5W6+nowzLFVN4V7vJlrD1LkYhvLHU5m0IbPBlqAAJMMhkQGAABJhsgy1AAAAAAAAAAAAAAAAH//Z"/>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fontAlgn="base">
              <a:spcBef>
                <a:spcPct val="0"/>
              </a:spcBef>
              <a:spcAft>
                <a:spcPct val="0"/>
              </a:spcAft>
            </a:pPr>
            <a:endParaRPr lang="es-PE" sz="2400" dirty="0">
              <a:solidFill>
                <a:srgbClr val="000000"/>
              </a:solidFill>
              <a:effectLst>
                <a:outerShdw blurRad="38100" dist="38100" dir="2700000" algn="tl">
                  <a:srgbClr val="000000">
                    <a:alpha val="43137"/>
                  </a:srgbClr>
                </a:outerShdw>
              </a:effectLst>
            </a:endParaRPr>
          </a:p>
        </p:txBody>
      </p:sp>
      <p:sp>
        <p:nvSpPr>
          <p:cNvPr id="4" name="Rectángulo 3"/>
          <p:cNvSpPr/>
          <p:nvPr/>
        </p:nvSpPr>
        <p:spPr>
          <a:xfrm>
            <a:off x="555201" y="376557"/>
            <a:ext cx="1808508" cy="584775"/>
          </a:xfrm>
          <a:prstGeom prst="rect">
            <a:avLst/>
          </a:prstGeom>
        </p:spPr>
        <p:txBody>
          <a:bodyPr wrap="none">
            <a:spAutoFit/>
          </a:bodyPr>
          <a:lstStyle/>
          <a:p>
            <a:r>
              <a:rPr lang="es-PE" sz="3200" b="1" i="1" dirty="0">
                <a:solidFill>
                  <a:srgbClr val="FFFFFF"/>
                </a:solidFill>
                <a:effectLst>
                  <a:glow rad="101600">
                    <a:srgbClr val="000000"/>
                  </a:glow>
                </a:effectLst>
                <a:latin typeface="Segoe UI Symbol" pitchFamily="34" charset="0"/>
                <a:ea typeface="Segoe UI Symbol" pitchFamily="34" charset="0"/>
              </a:rPr>
              <a:t>Oración</a:t>
            </a:r>
            <a:r>
              <a:rPr lang="es-PE" sz="3200" i="1" dirty="0">
                <a:solidFill>
                  <a:srgbClr val="FFFF00"/>
                </a:solidFill>
                <a:effectLst>
                  <a:glow rad="101600">
                    <a:srgbClr val="000000"/>
                  </a:glow>
                </a:effectLst>
                <a:latin typeface="Segoe UI Symbol" pitchFamily="34" charset="0"/>
                <a:ea typeface="Segoe UI Symbol" pitchFamily="34" charset="0"/>
              </a:rPr>
              <a:t>: </a:t>
            </a:r>
          </a:p>
        </p:txBody>
      </p:sp>
      <p:sp>
        <p:nvSpPr>
          <p:cNvPr id="8" name="Rectangle 6"/>
          <p:cNvSpPr txBox="1">
            <a:spLocks noChangeArrowheads="1"/>
          </p:cNvSpPr>
          <p:nvPr/>
        </p:nvSpPr>
        <p:spPr bwMode="auto">
          <a:xfrm>
            <a:off x="555201" y="4843514"/>
            <a:ext cx="7766787" cy="1368152"/>
          </a:xfrm>
          <a:prstGeom prst="rect">
            <a:avLst/>
          </a:prstGeom>
          <a:noFill/>
          <a:ln w="9525">
            <a:noFill/>
            <a:miter lim="800000"/>
            <a:headEnd/>
            <a:tailEnd/>
          </a:ln>
          <a:effectLst/>
          <a:scene3d>
            <a:camera prst="orthographicFront"/>
            <a:lightRig rig="threePt" dir="t"/>
          </a:scene3d>
          <a:sp3d>
            <a:bevelT prst="slope"/>
          </a:sp3d>
        </p:spPr>
        <p:txBody>
          <a:bodyPr vert="horz" wrap="square" lIns="91440" tIns="45720" rIns="91440" bIns="45720" numCol="1" anchor="t" anchorCtr="0" compatLnSpc="1">
            <a:prstTxWarp prst="textNoShape">
              <a:avLst/>
            </a:prstTxWarp>
          </a:bodyPr>
          <a:lstStyle/>
          <a:p>
            <a:pPr algn="r" fontAlgn="base">
              <a:spcBef>
                <a:spcPct val="0"/>
              </a:spcBef>
              <a:spcAft>
                <a:spcPct val="0"/>
              </a:spcAft>
            </a:pPr>
            <a:r>
              <a:rPr lang="es-PE" sz="2700" b="1" kern="0" dirty="0" smtClean="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No </a:t>
            </a:r>
            <a:r>
              <a:rPr lang="es-PE" sz="2700" b="1" kern="0" dirty="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permitas que volvamos a ser ciegos</a:t>
            </a:r>
          </a:p>
          <a:p>
            <a:pPr algn="r" fontAlgn="base">
              <a:spcBef>
                <a:spcPct val="0"/>
              </a:spcBef>
              <a:spcAft>
                <a:spcPct val="0"/>
              </a:spcAft>
            </a:pPr>
            <a:r>
              <a:rPr lang="es-PE" sz="2700" b="1" kern="0" dirty="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que creen ver, pero </a:t>
            </a:r>
            <a:r>
              <a:rPr lang="es-PE" sz="2700" b="1" kern="0" dirty="0" smtClean="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no distinguen los </a:t>
            </a:r>
          </a:p>
          <a:p>
            <a:pPr algn="r" fontAlgn="base">
              <a:spcBef>
                <a:spcPct val="0"/>
              </a:spcBef>
              <a:spcAft>
                <a:spcPct val="0"/>
              </a:spcAft>
            </a:pPr>
            <a:r>
              <a:rPr lang="es-PE" sz="2700" b="1" kern="0" dirty="0" smtClean="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colores </a:t>
            </a:r>
            <a:r>
              <a:rPr lang="es-PE" sz="2700" b="1" kern="0" dirty="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de tu </a:t>
            </a:r>
            <a:r>
              <a:rPr lang="es-PE" sz="2700" b="1" kern="0" dirty="0" smtClean="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presencia </a:t>
            </a:r>
            <a:r>
              <a:rPr lang="es-PE" sz="2700" b="1" kern="0" dirty="0">
                <a:solidFill>
                  <a:schemeClr val="bg1"/>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rPr>
              <a:t>en el mundo.</a:t>
            </a:r>
          </a:p>
          <a:p>
            <a:pPr algn="r" fontAlgn="base">
              <a:spcBef>
                <a:spcPct val="0"/>
              </a:spcBef>
              <a:spcAft>
                <a:spcPct val="0"/>
              </a:spcAft>
            </a:pPr>
            <a:endParaRPr lang="es-ES_tradnl" sz="2800" b="1" kern="0" dirty="0">
              <a:solidFill>
                <a:srgbClr val="FFFF00"/>
              </a:solidFill>
              <a:effectLst>
                <a:glow rad="101600">
                  <a:srgbClr val="000000">
                    <a:alpha val="60000"/>
                  </a:srgbClr>
                </a:glow>
                <a:outerShdw blurRad="38100" dist="38100" dir="2700000" algn="tl">
                  <a:srgbClr val="000000">
                    <a:alpha val="43137"/>
                  </a:srgbClr>
                </a:outerShdw>
              </a:effectLst>
              <a:latin typeface="Segoe UI Symbol" pitchFamily="34" charset="0"/>
              <a:ea typeface="Segoe UI Symbol" pitchFamily="34" charset="0"/>
            </a:endParaRPr>
          </a:p>
          <a:p>
            <a:pPr algn="r" fontAlgn="base">
              <a:spcBef>
                <a:spcPct val="0"/>
              </a:spcBef>
              <a:spcAft>
                <a:spcPct val="0"/>
              </a:spcAft>
            </a:pPr>
            <a:endParaRPr lang="es-PE" sz="2800" b="1" dirty="0">
              <a:solidFill>
                <a:srgbClr val="FFFF00"/>
              </a:solidFill>
              <a:effectLst>
                <a:glow rad="101600">
                  <a:srgbClr val="000000"/>
                </a:glow>
              </a:effectLst>
              <a:latin typeface="Segoe UI Symbol" pitchFamily="34" charset="0"/>
              <a:ea typeface="Segoe UI Symbol" pitchFamily="34" charset="0"/>
            </a:endParaRPr>
          </a:p>
          <a:p>
            <a:pPr algn="r" fontAlgn="base">
              <a:spcBef>
                <a:spcPct val="0"/>
              </a:spcBef>
              <a:spcAft>
                <a:spcPct val="0"/>
              </a:spcAft>
            </a:pPr>
            <a:endParaRPr lang="es-PE" sz="2800" b="1" dirty="0">
              <a:solidFill>
                <a:srgbClr val="FFFF00"/>
              </a:solidFill>
              <a:effectLst>
                <a:glow rad="101600">
                  <a:srgbClr val="000000"/>
                </a:glow>
              </a:effectLst>
              <a:latin typeface="Segoe UI Symbol" pitchFamily="34" charset="0"/>
              <a:ea typeface="Segoe UI Symbol" pitchFamily="34" charset="0"/>
            </a:endParaRPr>
          </a:p>
          <a:p>
            <a:pPr algn="r" fontAlgn="base">
              <a:lnSpc>
                <a:spcPct val="80000"/>
              </a:lnSpc>
              <a:spcAft>
                <a:spcPct val="0"/>
              </a:spcAft>
              <a:defRPr/>
            </a:pPr>
            <a:endParaRPr lang="es-ES_tradnl" sz="2800" b="1" kern="0" dirty="0">
              <a:solidFill>
                <a:srgbClr val="FFFF00"/>
              </a:solidFill>
              <a:effectLst>
                <a:glow rad="101600">
                  <a:srgbClr val="000000"/>
                </a:glow>
              </a:effectLst>
              <a:latin typeface="Segoe UI Symbol" pitchFamily="34" charset="0"/>
              <a:ea typeface="Segoe UI Symbol" pitchFamily="34" charset="0"/>
            </a:endParaRPr>
          </a:p>
        </p:txBody>
      </p:sp>
    </p:spTree>
    <p:extLst>
      <p:ext uri="{BB962C8B-B14F-4D97-AF65-F5344CB8AC3E}">
        <p14:creationId xmlns:p14="http://schemas.microsoft.com/office/powerpoint/2010/main" val="1085956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288" fill="hold" grpId="0" nodeType="afterEffect">
                                  <p:stCondLst>
                                    <p:cond delay="0"/>
                                  </p:stCondLst>
                                  <p:iterate type="wd">
                                    <p:tmPct val="100000"/>
                                  </p:iterate>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strVal val="4/3*#ppt_w"/>
                                          </p:val>
                                        </p:tav>
                                        <p:tav tm="100000">
                                          <p:val>
                                            <p:strVal val="#ppt_w"/>
                                          </p:val>
                                        </p:tav>
                                      </p:tavLst>
                                    </p:anim>
                                    <p:anim calcmode="lin" valueType="num">
                                      <p:cBhvr>
                                        <p:cTn id="8" dur="250" fill="hold"/>
                                        <p:tgtEl>
                                          <p:spTgt spid="5"/>
                                        </p:tgtEl>
                                        <p:attrNameLst>
                                          <p:attrName>ppt_h</p:attrName>
                                        </p:attrNameLst>
                                      </p:cBhvr>
                                      <p:tavLst>
                                        <p:tav tm="0">
                                          <p:val>
                                            <p:strVal val="4/3*#ppt_h"/>
                                          </p:val>
                                        </p:tav>
                                        <p:tav tm="100000">
                                          <p:val>
                                            <p:strVal val="#ppt_h"/>
                                          </p:val>
                                        </p:tav>
                                      </p:tavLst>
                                    </p:anim>
                                  </p:childTnLst>
                                </p:cTn>
                              </p:par>
                            </p:childTnLst>
                          </p:cTn>
                        </p:par>
                        <p:par>
                          <p:cTn id="9" fill="hold">
                            <p:stCondLst>
                              <p:cond delay="6500"/>
                            </p:stCondLst>
                            <p:childTnLst>
                              <p:par>
                                <p:cTn id="10" presetID="23" presetClass="entr" presetSubtype="288" fill="hold" grpId="0" nodeType="afterEffect">
                                  <p:stCondLst>
                                    <p:cond delay="0"/>
                                  </p:stCondLst>
                                  <p:iterate type="wd">
                                    <p:tmPct val="100000"/>
                                  </p:iterate>
                                  <p:childTnLst>
                                    <p:set>
                                      <p:cBhvr>
                                        <p:cTn id="11" dur="1" fill="hold">
                                          <p:stCondLst>
                                            <p:cond delay="0"/>
                                          </p:stCondLst>
                                        </p:cTn>
                                        <p:tgtEl>
                                          <p:spTgt spid="8"/>
                                        </p:tgtEl>
                                        <p:attrNameLst>
                                          <p:attrName>style.visibility</p:attrName>
                                        </p:attrNameLst>
                                      </p:cBhvr>
                                      <p:to>
                                        <p:strVal val="visible"/>
                                      </p:to>
                                    </p:set>
                                    <p:anim calcmode="lin" valueType="num">
                                      <p:cBhvr>
                                        <p:cTn id="12" dur="250" fill="hold"/>
                                        <p:tgtEl>
                                          <p:spTgt spid="8"/>
                                        </p:tgtEl>
                                        <p:attrNameLst>
                                          <p:attrName>ppt_w</p:attrName>
                                        </p:attrNameLst>
                                      </p:cBhvr>
                                      <p:tavLst>
                                        <p:tav tm="0">
                                          <p:val>
                                            <p:strVal val="4/3*#ppt_w"/>
                                          </p:val>
                                        </p:tav>
                                        <p:tav tm="100000">
                                          <p:val>
                                            <p:strVal val="#ppt_w"/>
                                          </p:val>
                                        </p:tav>
                                      </p:tavLst>
                                    </p:anim>
                                    <p:anim calcmode="lin" valueType="num">
                                      <p:cBhvr>
                                        <p:cTn id="13" dur="25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s://i.pinimg.com/564x/79/8a/94/798a94baedc9a6215996fd08350596a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02690"/>
            <a:ext cx="8171491" cy="597666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
          <p:cNvSpPr txBox="1">
            <a:spLocks noChangeArrowheads="1"/>
          </p:cNvSpPr>
          <p:nvPr/>
        </p:nvSpPr>
        <p:spPr bwMode="auto">
          <a:xfrm>
            <a:off x="107504" y="3499062"/>
            <a:ext cx="5040560" cy="1730138"/>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marL="342900" indent="-342900" eaLnBrk="0" fontAlgn="base" hangingPunct="0">
              <a:lnSpc>
                <a:spcPct val="80000"/>
              </a:lnSpc>
              <a:spcBef>
                <a:spcPct val="20000"/>
              </a:spcBef>
              <a:spcAft>
                <a:spcPct val="0"/>
              </a:spcAft>
              <a:defRPr/>
            </a:pPr>
            <a:r>
              <a:rPr lang="es-PE" sz="2800" b="1" kern="0" dirty="0">
                <a:solidFill>
                  <a:srgbClr val="FFFFFF"/>
                </a:solidFill>
                <a:effectLst>
                  <a:glow rad="63500">
                    <a:srgbClr val="000000">
                      <a:satMod val="175000"/>
                      <a:alpha val="40000"/>
                    </a:srgbClr>
                  </a:glow>
                </a:effectLst>
                <a:latin typeface="Segoe UI Light" panose="020B0502040204020203" pitchFamily="34" charset="0"/>
                <a:cs typeface="Segoe UI Light" panose="020B0502040204020203" pitchFamily="34" charset="0"/>
              </a:rPr>
              <a:t>    </a:t>
            </a:r>
            <a:endParaRPr lang="es-ES_tradnl" sz="2800" b="1" kern="0" dirty="0">
              <a:solidFill>
                <a:srgbClr val="FFFFFF"/>
              </a:solidFill>
              <a:effectLst>
                <a:glow rad="63500">
                  <a:srgbClr val="000000">
                    <a:satMod val="175000"/>
                    <a:alpha val="40000"/>
                  </a:srgbClr>
                </a:glow>
              </a:effectLst>
              <a:latin typeface="Segoe UI Light" panose="020B0502040204020203" pitchFamily="34" charset="0"/>
              <a:cs typeface="Segoe UI Light" panose="020B0502040204020203" pitchFamily="34" charset="0"/>
            </a:endParaRPr>
          </a:p>
        </p:txBody>
      </p:sp>
      <p:sp>
        <p:nvSpPr>
          <p:cNvPr id="6" name="Rectangle 6"/>
          <p:cNvSpPr txBox="1">
            <a:spLocks noChangeArrowheads="1"/>
          </p:cNvSpPr>
          <p:nvPr/>
        </p:nvSpPr>
        <p:spPr bwMode="auto">
          <a:xfrm>
            <a:off x="539553" y="402690"/>
            <a:ext cx="5184576" cy="2738278"/>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algn="l" eaLnBrk="0" fontAlgn="base" hangingPunct="0">
              <a:spcAft>
                <a:spcPct val="0"/>
              </a:spcAft>
              <a:defRPr/>
            </a:pPr>
            <a:r>
              <a:rPr lang="es-PE"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Quita, Señor, las escamas de nuestros ojos en tinieblas. Ayúdanos a dar el paso definitivo de la incredulidad a la fe, de nuestro egoísmo tenebroso</a:t>
            </a:r>
          </a:p>
          <a:p>
            <a:pPr algn="l" eaLnBrk="0" fontAlgn="base" hangingPunct="0">
              <a:spcAft>
                <a:spcPct val="0"/>
              </a:spcAft>
              <a:defRPr/>
            </a:pPr>
            <a:r>
              <a:rPr lang="es-PE"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a la luz esplendorosa </a:t>
            </a:r>
          </a:p>
          <a:p>
            <a:pPr algn="l" eaLnBrk="0" fontAlgn="base" hangingPunct="0">
              <a:spcAft>
                <a:spcPct val="0"/>
              </a:spcAft>
              <a:defRPr/>
            </a:pPr>
            <a:r>
              <a:rPr lang="es-PE"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del amor.</a:t>
            </a:r>
          </a:p>
          <a:p>
            <a:pPr algn="l" eaLnBrk="0" fontAlgn="base" hangingPunct="0">
              <a:spcAft>
                <a:spcPct val="0"/>
              </a:spcAft>
              <a:defRPr/>
            </a:pPr>
            <a:r>
              <a:rPr lang="es-PE"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 </a:t>
            </a:r>
          </a:p>
        </p:txBody>
      </p:sp>
      <p:sp>
        <p:nvSpPr>
          <p:cNvPr id="7" name="Rectangle 6"/>
          <p:cNvSpPr txBox="1">
            <a:spLocks noChangeArrowheads="1"/>
          </p:cNvSpPr>
          <p:nvPr/>
        </p:nvSpPr>
        <p:spPr bwMode="auto">
          <a:xfrm>
            <a:off x="571568" y="3618881"/>
            <a:ext cx="5184576" cy="2690439"/>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algn="l" eaLnBrk="0" fontAlgn="base" hangingPunct="0">
              <a:spcAft>
                <a:spcPct val="0"/>
              </a:spcAft>
              <a:defRPr/>
            </a:pPr>
            <a:r>
              <a:rPr lang="es-ES" sz="2700" b="1" kern="0" dirty="0" smtClean="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Queremos </a:t>
            </a:r>
            <a:r>
              <a:rPr lang="es-ES"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caminar como hijos de la luz, estrenar ojos nuevos, ver a los demás como hijos tuyos y hermanos nuestros, </a:t>
            </a:r>
          </a:p>
          <a:p>
            <a:pPr algn="l" eaLnBrk="0" hangingPunct="0">
              <a:defRPr/>
            </a:pPr>
            <a:r>
              <a:rPr lang="es-ES"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y aparecer ante ellos rebosando bondad, justicia y verdad. Amén.</a:t>
            </a:r>
          </a:p>
          <a:p>
            <a:pPr algn="l" eaLnBrk="0" hangingPunct="0">
              <a:defRPr/>
            </a:pPr>
            <a:endParaRPr lang="es-ES"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endParaRPr>
          </a:p>
          <a:p>
            <a:pPr algn="l" eaLnBrk="0" fontAlgn="base" hangingPunct="0">
              <a:spcAft>
                <a:spcPct val="0"/>
              </a:spcAft>
              <a:defRPr/>
            </a:pPr>
            <a:r>
              <a:rPr lang="es-PE" sz="2700" b="1" kern="0" dirty="0" smtClean="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 </a:t>
            </a:r>
          </a:p>
          <a:p>
            <a:pPr algn="l" eaLnBrk="0" fontAlgn="base" hangingPunct="0">
              <a:spcAft>
                <a:spcPct val="0"/>
              </a:spcAft>
              <a:defRPr/>
            </a:pPr>
            <a:endParaRPr lang="es-ES_tradnl" sz="2700" b="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16182166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par>
                          <p:cTn id="12" fill="hold">
                            <p:stCondLst>
                              <p:cond delay="450"/>
                            </p:stCondLst>
                            <p:childTnLst>
                              <p:par>
                                <p:cTn id="13" presetID="23" presetClass="entr" presetSubtype="288" fill="hold" grpId="0" nodeType="afterEffect">
                                  <p:stCondLst>
                                    <p:cond delay="0"/>
                                  </p:stCondLst>
                                  <p:iterate type="wd">
                                    <p:tmPct val="100000"/>
                                  </p:iterate>
                                  <p:childTnLst>
                                    <p:set>
                                      <p:cBhvr>
                                        <p:cTn id="14" dur="1" fill="hold">
                                          <p:stCondLst>
                                            <p:cond delay="0"/>
                                          </p:stCondLst>
                                        </p:cTn>
                                        <p:tgtEl>
                                          <p:spTgt spid="6"/>
                                        </p:tgtEl>
                                        <p:attrNameLst>
                                          <p:attrName>style.visibility</p:attrName>
                                        </p:attrNameLst>
                                      </p:cBhvr>
                                      <p:to>
                                        <p:strVal val="visible"/>
                                      </p:to>
                                    </p:set>
                                    <p:anim calcmode="lin" valueType="num">
                                      <p:cBhvr>
                                        <p:cTn id="15" dur="250" fill="hold"/>
                                        <p:tgtEl>
                                          <p:spTgt spid="6"/>
                                        </p:tgtEl>
                                        <p:attrNameLst>
                                          <p:attrName>ppt_w</p:attrName>
                                        </p:attrNameLst>
                                      </p:cBhvr>
                                      <p:tavLst>
                                        <p:tav tm="0">
                                          <p:val>
                                            <p:strVal val="4/3*#ppt_w"/>
                                          </p:val>
                                        </p:tav>
                                        <p:tav tm="100000">
                                          <p:val>
                                            <p:strVal val="#ppt_w"/>
                                          </p:val>
                                        </p:tav>
                                      </p:tavLst>
                                    </p:anim>
                                    <p:anim calcmode="lin" valueType="num">
                                      <p:cBhvr>
                                        <p:cTn id="16" dur="250" fill="hold"/>
                                        <p:tgtEl>
                                          <p:spTgt spid="6"/>
                                        </p:tgtEl>
                                        <p:attrNameLst>
                                          <p:attrName>ppt_h</p:attrName>
                                        </p:attrNameLst>
                                      </p:cBhvr>
                                      <p:tavLst>
                                        <p:tav tm="0">
                                          <p:val>
                                            <p:strVal val="4/3*#ppt_h"/>
                                          </p:val>
                                        </p:tav>
                                        <p:tav tm="100000">
                                          <p:val>
                                            <p:strVal val="#ppt_h"/>
                                          </p:val>
                                        </p:tav>
                                      </p:tavLst>
                                    </p:anim>
                                  </p:childTnLst>
                                </p:cTn>
                              </p:par>
                            </p:childTnLst>
                          </p:cTn>
                        </p:par>
                        <p:par>
                          <p:cTn id="17" fill="hold">
                            <p:stCondLst>
                              <p:cond delay="9700"/>
                            </p:stCondLst>
                            <p:childTnLst>
                              <p:par>
                                <p:cTn id="18" presetID="23" presetClass="entr" presetSubtype="288" fill="hold" grpId="0" nodeType="afterEffect">
                                  <p:stCondLst>
                                    <p:cond delay="0"/>
                                  </p:stCondLst>
                                  <p:iterate type="wd">
                                    <p:tmPct val="100000"/>
                                  </p:iterate>
                                  <p:childTnLst>
                                    <p:set>
                                      <p:cBhvr>
                                        <p:cTn id="19" dur="1" fill="hold">
                                          <p:stCondLst>
                                            <p:cond delay="0"/>
                                          </p:stCondLst>
                                        </p:cTn>
                                        <p:tgtEl>
                                          <p:spTgt spid="7"/>
                                        </p:tgtEl>
                                        <p:attrNameLst>
                                          <p:attrName>style.visibility</p:attrName>
                                        </p:attrNameLst>
                                      </p:cBhvr>
                                      <p:to>
                                        <p:strVal val="visible"/>
                                      </p:to>
                                    </p:set>
                                    <p:anim calcmode="lin" valueType="num">
                                      <p:cBhvr>
                                        <p:cTn id="20" dur="250" fill="hold"/>
                                        <p:tgtEl>
                                          <p:spTgt spid="7"/>
                                        </p:tgtEl>
                                        <p:attrNameLst>
                                          <p:attrName>ppt_w</p:attrName>
                                        </p:attrNameLst>
                                      </p:cBhvr>
                                      <p:tavLst>
                                        <p:tav tm="0">
                                          <p:val>
                                            <p:strVal val="4/3*#ppt_w"/>
                                          </p:val>
                                        </p:tav>
                                        <p:tav tm="100000">
                                          <p:val>
                                            <p:strVal val="#ppt_w"/>
                                          </p:val>
                                        </p:tav>
                                      </p:tavLst>
                                    </p:anim>
                                    <p:anim calcmode="lin" valueType="num">
                                      <p:cBhvr>
                                        <p:cTn id="21" dur="250" fill="hold"/>
                                        <p:tgtEl>
                                          <p:spTgt spid="7"/>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s://i.pinimg.com/564x/9c/27/d0/9c27d01067500eb6592d52d278e024a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036" y="404664"/>
            <a:ext cx="8180412" cy="5976664"/>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5" name="Text Box 7"/>
          <p:cNvSpPr txBox="1">
            <a:spLocks noChangeArrowheads="1"/>
          </p:cNvSpPr>
          <p:nvPr/>
        </p:nvSpPr>
        <p:spPr bwMode="auto">
          <a:xfrm>
            <a:off x="2214872" y="6309320"/>
            <a:ext cx="5184576" cy="400110"/>
          </a:xfrm>
          <a:prstGeom prst="rect">
            <a:avLst/>
          </a:prstGeom>
          <a:solidFill>
            <a:srgbClr val="990099"/>
          </a:solidFill>
          <a:ln w="9525">
            <a:noFill/>
            <a:miter lim="800000"/>
            <a:headEnd/>
            <a:tailEnd/>
          </a:ln>
          <a:scene3d>
            <a:camera prst="orthographicFront"/>
            <a:lightRig rig="threePt" dir="t"/>
          </a:scene3d>
          <a:sp3d>
            <a:bevelT w="152400" h="50800" prst="softRound"/>
          </a:sp3d>
        </p:spPr>
        <p:txBody>
          <a:bodyPr wrap="square">
            <a:spAutoFit/>
          </a:bodyPr>
          <a:lstStyle/>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Texto de </a:t>
            </a:r>
            <a:r>
              <a:rPr lang="es-PE" sz="1000" dirty="0" err="1">
                <a:solidFill>
                  <a:srgbClr val="FFFFFF"/>
                </a:solidFill>
                <a:effectLst>
                  <a:outerShdw blurRad="38100" dist="38100" dir="2700000" algn="tl">
                    <a:srgbClr val="000000">
                      <a:alpha val="43137"/>
                    </a:srgbClr>
                  </a:outerShdw>
                </a:effectLst>
                <a:latin typeface="Poor Richard" pitchFamily="18" charset="0"/>
              </a:rPr>
              <a:t>Lectio</a:t>
            </a:r>
            <a:r>
              <a:rPr lang="es-PE" sz="1000" dirty="0">
                <a:solidFill>
                  <a:srgbClr val="FFFFFF"/>
                </a:solidFill>
                <a:effectLst>
                  <a:outerShdw blurRad="38100" dist="38100" dir="2700000" algn="tl">
                    <a:srgbClr val="000000">
                      <a:alpha val="43137"/>
                    </a:srgbClr>
                  </a:outerShdw>
                </a:effectLst>
                <a:latin typeface="Poor Richard" pitchFamily="18" charset="0"/>
              </a:rPr>
              <a:t> Divina:  Padre César Chávez  </a:t>
            </a:r>
            <a:r>
              <a:rPr lang="es-PE" sz="1000" dirty="0" err="1">
                <a:solidFill>
                  <a:srgbClr val="FFFFFF"/>
                </a:solidFill>
                <a:effectLst>
                  <a:outerShdw blurRad="38100" dist="38100" dir="2700000" algn="tl">
                    <a:srgbClr val="000000">
                      <a:alpha val="43137"/>
                    </a:srgbClr>
                  </a:outerShdw>
                </a:effectLst>
                <a:latin typeface="Poor Richard" pitchFamily="18" charset="0"/>
              </a:rPr>
              <a:t>Alva</a:t>
            </a:r>
            <a:r>
              <a:rPr lang="es-PE" sz="1000" dirty="0">
                <a:solidFill>
                  <a:srgbClr val="FFFFFF"/>
                </a:solidFill>
                <a:effectLst>
                  <a:outerShdw blurRad="38100" dist="38100" dir="2700000" algn="tl">
                    <a:srgbClr val="000000">
                      <a:alpha val="43137"/>
                    </a:srgbClr>
                  </a:outerShdw>
                </a:effectLst>
                <a:latin typeface="Poor Richard" pitchFamily="18" charset="0"/>
              </a:rPr>
              <a:t> (Chuno) </a:t>
            </a:r>
            <a:r>
              <a:rPr lang="es-PE" sz="1000" dirty="0" err="1">
                <a:solidFill>
                  <a:srgbClr val="FFFFFF"/>
                </a:solidFill>
                <a:effectLst>
                  <a:outerShdw blurRad="38100" dist="38100" dir="2700000" algn="tl">
                    <a:srgbClr val="000000">
                      <a:alpha val="43137"/>
                    </a:srgbClr>
                  </a:outerShdw>
                </a:effectLst>
                <a:latin typeface="Poor Richard" pitchFamily="18" charset="0"/>
              </a:rPr>
              <a:t>C.ongregación</a:t>
            </a:r>
            <a:r>
              <a:rPr lang="es-PE" sz="1000" dirty="0">
                <a:solidFill>
                  <a:srgbClr val="FFFFFF"/>
                </a:solidFill>
                <a:effectLst>
                  <a:outerShdw blurRad="38100" dist="38100" dir="2700000" algn="tl">
                    <a:srgbClr val="000000">
                      <a:alpha val="43137"/>
                    </a:srgbClr>
                  </a:outerShdw>
                </a:effectLst>
                <a:latin typeface="Poor Richard" pitchFamily="18" charset="0"/>
              </a:rPr>
              <a:t> de la Misión.</a:t>
            </a:r>
          </a:p>
          <a:p>
            <a:pPr algn="ctr" fontAlgn="base">
              <a:spcAft>
                <a:spcPct val="0"/>
              </a:spcAft>
              <a:defRPr/>
            </a:pPr>
            <a:r>
              <a:rPr lang="es-PE" sz="1000" dirty="0">
                <a:solidFill>
                  <a:srgbClr val="FFFFFF"/>
                </a:solidFill>
                <a:effectLst>
                  <a:outerShdw blurRad="38100" dist="38100" dir="2700000" algn="tl">
                    <a:srgbClr val="000000">
                      <a:alpha val="43137"/>
                    </a:srgbClr>
                  </a:outerShdw>
                </a:effectLst>
                <a:latin typeface="Poor Richard" pitchFamily="18" charset="0"/>
              </a:rPr>
              <a:t> </a:t>
            </a:r>
            <a:r>
              <a:rPr lang="es-PE" sz="1000" dirty="0" err="1">
                <a:solidFill>
                  <a:srgbClr val="FFFFFF"/>
                </a:solidFill>
                <a:effectLst>
                  <a:outerShdw blurRad="38100" dist="38100" dir="2700000" algn="tl">
                    <a:srgbClr val="000000">
                      <a:alpha val="43137"/>
                    </a:srgbClr>
                  </a:outerShdw>
                </a:effectLst>
                <a:latin typeface="Poor Richard" pitchFamily="18" charset="0"/>
              </a:rPr>
              <a:t>Power</a:t>
            </a:r>
            <a:r>
              <a:rPr lang="es-PE" sz="1000" dirty="0">
                <a:solidFill>
                  <a:srgbClr val="FFFFFF"/>
                </a:solidFill>
                <a:effectLst>
                  <a:outerShdw blurRad="38100" dist="38100" dir="2700000" algn="tl">
                    <a:srgbClr val="000000">
                      <a:alpha val="43137"/>
                    </a:srgbClr>
                  </a:outerShdw>
                </a:effectLst>
                <a:latin typeface="Poor Richard" pitchFamily="18" charset="0"/>
              </a:rPr>
              <a:t> Point :  Sor Pilar Caycho Vela  - Hija de la Caridad de San Vicente de Paúl</a:t>
            </a:r>
          </a:p>
        </p:txBody>
      </p:sp>
      <p:sp>
        <p:nvSpPr>
          <p:cNvPr id="7" name="Rectangle 6"/>
          <p:cNvSpPr txBox="1">
            <a:spLocks noChangeArrowheads="1"/>
          </p:cNvSpPr>
          <p:nvPr/>
        </p:nvSpPr>
        <p:spPr bwMode="auto">
          <a:xfrm>
            <a:off x="424036" y="409528"/>
            <a:ext cx="5368584" cy="602207"/>
          </a:xfrm>
          <a:prstGeom prst="rect">
            <a:avLst/>
          </a:prstGeom>
          <a:noFill/>
          <a:ln w="9525">
            <a:noFill/>
            <a:miter lim="800000"/>
            <a:headEnd/>
            <a:tailEn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anchor="t" anchorCtr="0" compatLnSpc="1"/>
          <a:lstStyle/>
          <a:p>
            <a:pPr algn="l" eaLnBrk="0" fontAlgn="base" hangingPunct="0">
              <a:spcAft>
                <a:spcPct val="0"/>
              </a:spcAft>
              <a:defRPr/>
            </a:pPr>
            <a:r>
              <a:rPr lang="es-ES_tradnl" sz="2600" b="1" i="1" kern="0" dirty="0" smtClean="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25 de </a:t>
            </a:r>
            <a:r>
              <a:rPr lang="es-ES_tradnl" sz="2600" b="1" i="1" kern="0" dirty="0" err="1" smtClean="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mrazo</a:t>
            </a:r>
            <a:r>
              <a:rPr lang="es-ES_tradnl" sz="2600" b="1" i="1" kern="0" dirty="0" smtClean="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rPr>
              <a:t> Fiesta de:</a:t>
            </a:r>
            <a:endParaRPr lang="es-ES_tradnl" sz="2600" b="1" i="1" kern="0" dirty="0">
              <a:solidFill>
                <a:srgbClr val="FFFFFF"/>
              </a:solidFill>
              <a:effectLst>
                <a:glow rad="152400">
                  <a:srgbClr val="1A0D00">
                    <a:alpha val="40000"/>
                  </a:srgbClr>
                </a:glow>
                <a:outerShdw blurRad="50800" dist="38100" algn="l" rotWithShape="0">
                  <a:prstClr val="black"/>
                </a:outerShdw>
              </a:effectLst>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283056179"/>
      </p:ext>
    </p:extLst>
  </p:cSld>
  <p:clrMapOvr>
    <a:masterClrMapping/>
  </p:clrMapOvr>
  <mc:AlternateContent xmlns:mc="http://schemas.openxmlformats.org/markup-compatibility/2006" xmlns:p14="http://schemas.microsoft.com/office/powerpoint/2010/main">
    <mc:Choice Requires="p14">
      <p:transition spd="slow" p14:dur="4000" advClick="0">
        <p14:vortex dir="r"/>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375481"/>
            <a:ext cx="8208912" cy="5976664"/>
          </a:xfrm>
          <a:prstGeom prst="rect">
            <a:avLst/>
          </a:prstGeom>
        </p:spPr>
      </p:pic>
      <p:sp>
        <p:nvSpPr>
          <p:cNvPr id="6" name="Rectangle 8"/>
          <p:cNvSpPr>
            <a:spLocks noChangeArrowheads="1"/>
          </p:cNvSpPr>
          <p:nvPr/>
        </p:nvSpPr>
        <p:spPr bwMode="auto">
          <a:xfrm>
            <a:off x="4139952" y="404664"/>
            <a:ext cx="4120412" cy="5254101"/>
          </a:xfrm>
          <a:prstGeom prst="rect">
            <a:avLst/>
          </a:prstGeom>
          <a:noFill/>
          <a:ln w="9525">
            <a:noFill/>
            <a:miter lim="800000"/>
            <a:headEnd/>
            <a:tailEnd/>
          </a:ln>
          <a:effectLst/>
        </p:spPr>
        <p:txBody>
          <a:bodyPr/>
          <a:lstStyle/>
          <a:p>
            <a:pPr marL="342900" indent="-342900" algn="ctr" fontAlgn="base">
              <a:spcBef>
                <a:spcPct val="20000"/>
              </a:spcBef>
              <a:spcAft>
                <a:spcPct val="0"/>
              </a:spcAft>
            </a:pPr>
            <a:r>
              <a:rPr lang="es-PE" sz="2600" dirty="0" smtClean="0">
                <a:effectLst/>
                <a:latin typeface="Tekton Pro" pitchFamily="34" charset="0"/>
              </a:rPr>
              <a:t>Cristo                              es </a:t>
            </a:r>
            <a:r>
              <a:rPr lang="es-PE" sz="2600" dirty="0">
                <a:effectLst/>
                <a:latin typeface="Tekton Pro" pitchFamily="34" charset="0"/>
              </a:rPr>
              <a:t>la luz verdadera, la luz de nuestra fe.  Bien lo entendieron </a:t>
            </a:r>
            <a:r>
              <a:rPr lang="es-PE" sz="2600" dirty="0" smtClean="0">
                <a:effectLst/>
                <a:latin typeface="Tekton Pro" pitchFamily="34" charset="0"/>
              </a:rPr>
              <a:t> </a:t>
            </a:r>
            <a:r>
              <a:rPr lang="es-PE" sz="2600" dirty="0">
                <a:effectLst/>
                <a:latin typeface="Tekton Pro" pitchFamily="34" charset="0"/>
              </a:rPr>
              <a:t>los primeros cristianos, </a:t>
            </a:r>
            <a:r>
              <a:rPr lang="es-PE" sz="2600" dirty="0" smtClean="0">
                <a:effectLst/>
                <a:latin typeface="Tekton Pro" pitchFamily="34" charset="0"/>
              </a:rPr>
              <a:t> que </a:t>
            </a:r>
            <a:r>
              <a:rPr lang="es-PE" sz="2600" dirty="0">
                <a:effectLst/>
                <a:latin typeface="Tekton Pro" pitchFamily="34" charset="0"/>
              </a:rPr>
              <a:t>recibieron el sobrenombre de “iluminados</a:t>
            </a:r>
            <a:r>
              <a:rPr lang="es-PE" sz="2600" dirty="0" smtClean="0">
                <a:effectLst/>
                <a:latin typeface="Tekton Pro" pitchFamily="34" charset="0"/>
              </a:rPr>
              <a:t>”. Hoy </a:t>
            </a:r>
            <a:r>
              <a:rPr lang="es-PE" sz="2600" dirty="0">
                <a:effectLst/>
                <a:latin typeface="Tekton Pro" pitchFamily="34" charset="0"/>
              </a:rPr>
              <a:t>queremos renovar esa luz en nosotros, que </a:t>
            </a:r>
            <a:r>
              <a:rPr lang="es-PE" sz="2600" dirty="0" smtClean="0">
                <a:effectLst/>
                <a:latin typeface="Tekton Pro" pitchFamily="34" charset="0"/>
              </a:rPr>
              <a:t>recibimos  </a:t>
            </a:r>
            <a:r>
              <a:rPr lang="es-PE" sz="2600" dirty="0">
                <a:effectLst/>
                <a:latin typeface="Tekton Pro" pitchFamily="34" charset="0"/>
              </a:rPr>
              <a:t>en el bautismo  con el encargo de acrecentarla</a:t>
            </a:r>
            <a:r>
              <a:rPr lang="es-PE" sz="2600" dirty="0" smtClean="0">
                <a:effectLst/>
                <a:latin typeface="Tekton Pro" pitchFamily="34" charset="0"/>
              </a:rPr>
              <a:t>.</a:t>
            </a:r>
            <a:endParaRPr lang="es-ES_tradnl" sz="2600" dirty="0">
              <a:effectLst/>
              <a:latin typeface="Tekton Pro" pitchFamily="34" charset="0"/>
            </a:endParaRPr>
          </a:p>
          <a:p>
            <a:pPr marL="342900" indent="-342900" algn="ctr" fontAlgn="base">
              <a:spcBef>
                <a:spcPct val="20000"/>
              </a:spcBef>
              <a:spcAft>
                <a:spcPct val="0"/>
              </a:spcAft>
            </a:pPr>
            <a:endParaRPr lang="es-ES_tradnl" sz="2600" dirty="0">
              <a:effectLst/>
              <a:latin typeface="Tekton Pro" pitchFamily="34" charset="0"/>
            </a:endParaRPr>
          </a:p>
          <a:p>
            <a:pPr marL="342900" indent="-342900" algn="ctr" fontAlgn="base">
              <a:spcBef>
                <a:spcPct val="20000"/>
              </a:spcBef>
              <a:spcAft>
                <a:spcPct val="0"/>
              </a:spcAft>
            </a:pPr>
            <a:endParaRPr lang="es-PE" sz="2600" dirty="0">
              <a:effectLst/>
              <a:latin typeface="Tekton Pro" pitchFamily="34" charset="0"/>
            </a:endParaRPr>
          </a:p>
          <a:p>
            <a:pPr marL="342900" indent="-342900" algn="ctr" fontAlgn="base">
              <a:spcBef>
                <a:spcPct val="20000"/>
              </a:spcBef>
              <a:spcAft>
                <a:spcPct val="0"/>
              </a:spcAft>
            </a:pPr>
            <a:endParaRPr lang="es-ES_tradnl" sz="2600" dirty="0">
              <a:effectLst/>
              <a:latin typeface="Tekton Pro" pitchFamily="34" charset="0"/>
            </a:endParaRPr>
          </a:p>
        </p:txBody>
      </p:sp>
      <p:sp>
        <p:nvSpPr>
          <p:cNvPr id="2" name="Rectángulo 1"/>
          <p:cNvSpPr/>
          <p:nvPr/>
        </p:nvSpPr>
        <p:spPr>
          <a:xfrm>
            <a:off x="2807463" y="332656"/>
            <a:ext cx="2290050" cy="461665"/>
          </a:xfrm>
          <a:prstGeom prst="rect">
            <a:avLst/>
          </a:prstGeom>
        </p:spPr>
        <p:txBody>
          <a:bodyPr wrap="none">
            <a:spAutoFit/>
          </a:bodyPr>
          <a:lstStyle/>
          <a:p>
            <a:r>
              <a:rPr lang="es-PE" dirty="0">
                <a:ln w="18415" cmpd="sng">
                  <a:solidFill>
                    <a:srgbClr val="FFFF00"/>
                  </a:solidFill>
                  <a:prstDash val="solid"/>
                </a:ln>
                <a:solidFill>
                  <a:schemeClr val="bg1"/>
                </a:solidFill>
                <a:effectLst>
                  <a:glow rad="101600">
                    <a:srgbClr val="000000">
                      <a:alpha val="60000"/>
                    </a:srgbClr>
                  </a:glow>
                </a:effectLst>
                <a:latin typeface="Tekton Pro" pitchFamily="34" charset="0"/>
              </a:rPr>
              <a:t> Ambientación: </a:t>
            </a:r>
            <a:endParaRPr lang="en-US" dirty="0">
              <a:solidFill>
                <a:schemeClr val="bg1"/>
              </a:solidFill>
            </a:endParaRPr>
          </a:p>
        </p:txBody>
      </p:sp>
      <p:sp>
        <p:nvSpPr>
          <p:cNvPr id="8" name="Rectangle 8"/>
          <p:cNvSpPr>
            <a:spLocks noChangeArrowheads="1"/>
          </p:cNvSpPr>
          <p:nvPr/>
        </p:nvSpPr>
        <p:spPr bwMode="auto">
          <a:xfrm>
            <a:off x="4460474" y="4005064"/>
            <a:ext cx="4071966" cy="2089942"/>
          </a:xfrm>
          <a:prstGeom prst="rect">
            <a:avLst/>
          </a:prstGeom>
          <a:noFill/>
          <a:ln w="9525">
            <a:noFill/>
            <a:miter lim="800000"/>
            <a:headEnd/>
            <a:tailEnd/>
          </a:ln>
          <a:effectLst/>
        </p:spPr>
        <p:txBody>
          <a:bodyPr/>
          <a:lstStyle/>
          <a:p>
            <a:pPr marL="342900" indent="-342900" algn="r" fontAlgn="base">
              <a:spcBef>
                <a:spcPct val="20000"/>
              </a:spcBef>
              <a:spcAft>
                <a:spcPct val="0"/>
              </a:spcAft>
            </a:pPr>
            <a:r>
              <a:rPr lang="es-PE" sz="2800" dirty="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latin typeface="Tekton Pro" pitchFamily="34" charset="0"/>
              </a:rPr>
              <a:t>    </a:t>
            </a:r>
            <a:endParaRPr lang="es-ES_tradnl" sz="2800" dirty="0">
              <a:ln w="18415" cmpd="sng">
                <a:solidFill>
                  <a:srgbClr val="FFFF00"/>
                </a:solidFill>
                <a:prstDash val="solid"/>
              </a:ln>
              <a:solidFill>
                <a:srgbClr val="FFFF00"/>
              </a:solidFill>
              <a:effectLst>
                <a:glow rad="101600">
                  <a:srgbClr val="000066">
                    <a:alpha val="60000"/>
                  </a:srgbClr>
                </a:glow>
                <a:outerShdw blurRad="38100" dist="38100" dir="2700000" algn="tl">
                  <a:srgbClr val="000000">
                    <a:alpha val="43137"/>
                  </a:srgbClr>
                </a:outerShdw>
              </a:effectLst>
              <a:latin typeface="Tekton Pro" pitchFamily="34" charset="0"/>
            </a:endParaRPr>
          </a:p>
        </p:txBody>
      </p:sp>
    </p:spTree>
    <p:extLst>
      <p:ext uri="{BB962C8B-B14F-4D97-AF65-F5344CB8AC3E}">
        <p14:creationId xmlns:p14="http://schemas.microsoft.com/office/powerpoint/2010/main" val="25213096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edge">
                                      <p:cBhvr>
                                        <p:cTn id="7" dur="2000"/>
                                        <p:tgtEl>
                                          <p:spTgt spid="8"/>
                                        </p:tgtEl>
                                      </p:cBhvr>
                                    </p:animEffect>
                                  </p:childTnLst>
                                </p:cTn>
                              </p:par>
                            </p:childTnLst>
                          </p:cTn>
                        </p:par>
                        <p:par>
                          <p:cTn id="8" fill="hold">
                            <p:stCondLst>
                              <p:cond delay="2000"/>
                            </p:stCondLst>
                            <p:childTnLst>
                              <p:par>
                                <p:cTn id="9" presetID="53" presetClass="entr" presetSubtype="528" fill="hold" grpId="0" nodeType="afterEffect">
                                  <p:stCondLst>
                                    <p:cond delay="0"/>
                                  </p:stCondLst>
                                  <p:iterate type="lt">
                                    <p:tmPct val="10000"/>
                                  </p:iterate>
                                  <p:childTnLst>
                                    <p:set>
                                      <p:cBhvr>
                                        <p:cTn id="10" dur="1" fill="hold">
                                          <p:stCondLst>
                                            <p:cond delay="0"/>
                                          </p:stCondLst>
                                        </p:cTn>
                                        <p:tgtEl>
                                          <p:spTgt spid="6"/>
                                        </p:tgtEl>
                                        <p:attrNameLst>
                                          <p:attrName>style.visibility</p:attrName>
                                        </p:attrNameLst>
                                      </p:cBhvr>
                                      <p:to>
                                        <p:strVal val="visible"/>
                                      </p:to>
                                    </p:set>
                                    <p:anim calcmode="lin" valueType="num">
                                      <p:cBhvr>
                                        <p:cTn id="11" dur="750" fill="hold"/>
                                        <p:tgtEl>
                                          <p:spTgt spid="6"/>
                                        </p:tgtEl>
                                        <p:attrNameLst>
                                          <p:attrName>ppt_w</p:attrName>
                                        </p:attrNameLst>
                                      </p:cBhvr>
                                      <p:tavLst>
                                        <p:tav tm="0">
                                          <p:val>
                                            <p:fltVal val="0"/>
                                          </p:val>
                                        </p:tav>
                                        <p:tav tm="100000">
                                          <p:val>
                                            <p:strVal val="#ppt_w"/>
                                          </p:val>
                                        </p:tav>
                                      </p:tavLst>
                                    </p:anim>
                                    <p:anim calcmode="lin" valueType="num">
                                      <p:cBhvr>
                                        <p:cTn id="12" dur="750" fill="hold"/>
                                        <p:tgtEl>
                                          <p:spTgt spid="6"/>
                                        </p:tgtEl>
                                        <p:attrNameLst>
                                          <p:attrName>ppt_h</p:attrName>
                                        </p:attrNameLst>
                                      </p:cBhvr>
                                      <p:tavLst>
                                        <p:tav tm="0">
                                          <p:val>
                                            <p:fltVal val="0"/>
                                          </p:val>
                                        </p:tav>
                                        <p:tav tm="100000">
                                          <p:val>
                                            <p:strVal val="#ppt_h"/>
                                          </p:val>
                                        </p:tav>
                                      </p:tavLst>
                                    </p:anim>
                                    <p:animEffect transition="in" filter="fade">
                                      <p:cBhvr>
                                        <p:cTn id="13" dur="750"/>
                                        <p:tgtEl>
                                          <p:spTgt spid="6"/>
                                        </p:tgtEl>
                                      </p:cBhvr>
                                    </p:animEffect>
                                    <p:anim calcmode="lin" valueType="num">
                                      <p:cBhvr>
                                        <p:cTn id="14" dur="750" fill="hold"/>
                                        <p:tgtEl>
                                          <p:spTgt spid="6"/>
                                        </p:tgtEl>
                                        <p:attrNameLst>
                                          <p:attrName>ppt_x</p:attrName>
                                        </p:attrNameLst>
                                      </p:cBhvr>
                                      <p:tavLst>
                                        <p:tav tm="0">
                                          <p:val>
                                            <p:fltVal val="0.5"/>
                                          </p:val>
                                        </p:tav>
                                        <p:tav tm="100000">
                                          <p:val>
                                            <p:strVal val="#ppt_x"/>
                                          </p:val>
                                        </p:tav>
                                      </p:tavLst>
                                    </p:anim>
                                    <p:anim calcmode="lin" valueType="num">
                                      <p:cBhvr>
                                        <p:cTn id="15" dur="750" fill="hold"/>
                                        <p:tgtEl>
                                          <p:spTgt spid="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88/b0/32/88b0323688fefefe5e6c27526b5e099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375481"/>
            <a:ext cx="8151162" cy="6001596"/>
          </a:xfrm>
          <a:prstGeom prst="rect">
            <a:avLst/>
          </a:prstGeom>
          <a:noFill/>
          <a:scene3d>
            <a:camera prst="orthographicFront"/>
            <a:lightRig rig="threePt" dir="t"/>
          </a:scene3d>
          <a:sp3d>
            <a:bevelT w="152400" h="50800" prst="softRound"/>
          </a:sp3d>
          <a:extLst>
            <a:ext uri="{909E8E84-426E-40DD-AFC4-6F175D3DCCD1}">
              <a14:hiddenFill xmlns:a14="http://schemas.microsoft.com/office/drawing/2010/main">
                <a:solidFill>
                  <a:srgbClr val="FFFFFF"/>
                </a:solidFill>
              </a14:hiddenFill>
            </a:ext>
          </a:extLst>
        </p:spPr>
      </p:pic>
      <p:sp>
        <p:nvSpPr>
          <p:cNvPr id="11" name="10 Rectángulo"/>
          <p:cNvSpPr/>
          <p:nvPr/>
        </p:nvSpPr>
        <p:spPr>
          <a:xfrm>
            <a:off x="520774" y="391662"/>
            <a:ext cx="2890536" cy="58477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base">
              <a:spcBef>
                <a:spcPct val="0"/>
              </a:spcBef>
              <a:spcAft>
                <a:spcPct val="0"/>
              </a:spcAft>
            </a:pPr>
            <a:r>
              <a:rPr lang="es-ES_tradnl" sz="3200" b="1" i="1" spc="50" dirty="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rPr>
              <a:t>Oración inicial</a:t>
            </a:r>
            <a:endParaRPr lang="es-PE" sz="3200" b="1" i="1" spc="50" dirty="0">
              <a:ln w="11430"/>
              <a:solidFill>
                <a:srgbClr val="FFFF00"/>
              </a:solidFill>
              <a:effectLst>
                <a:glow rad="101600">
                  <a:schemeClr val="accent4">
                    <a:satMod val="175000"/>
                    <a:alpha val="40000"/>
                  </a:schemeClr>
                </a:glow>
                <a:outerShdw blurRad="76200" dist="50800" dir="5400000" algn="tl" rotWithShape="0">
                  <a:srgbClr val="000000">
                    <a:alpha val="65000"/>
                  </a:srgbClr>
                </a:outerShdw>
              </a:effectLst>
            </a:endParaRPr>
          </a:p>
        </p:txBody>
      </p:sp>
      <p:sp>
        <p:nvSpPr>
          <p:cNvPr id="12" name="11 Rectángulo"/>
          <p:cNvSpPr/>
          <p:nvPr/>
        </p:nvSpPr>
        <p:spPr>
          <a:xfrm>
            <a:off x="5973828" y="2697882"/>
            <a:ext cx="2605426" cy="523220"/>
          </a:xfrm>
          <a:prstGeom prst="rect">
            <a:avLst/>
          </a:prstGeom>
          <a:noFill/>
        </p:spPr>
        <p:txBody>
          <a:bodyPr wrap="square" lIns="91440" tIns="45720" rIns="91440" bIns="45720">
            <a:spAutoFit/>
          </a:bodyPr>
          <a:lstStyle/>
          <a:p>
            <a:pPr algn="r" fontAlgn="base">
              <a:spcBef>
                <a:spcPct val="0"/>
              </a:spcBef>
              <a:spcAft>
                <a:spcPct val="0"/>
              </a:spcAft>
            </a:pPr>
            <a:endParaRPr lang="es-PE" sz="2800" dirty="0">
              <a:solidFill>
                <a:srgbClr val="FFFF00"/>
              </a:solidFill>
              <a:effectLst>
                <a:glow rad="63500">
                  <a:srgbClr val="000000">
                    <a:satMod val="175000"/>
                    <a:alpha val="40000"/>
                  </a:srgbClr>
                </a:glow>
              </a:effectLst>
              <a:latin typeface="Segoe UI Symbol" pitchFamily="34" charset="0"/>
              <a:ea typeface="Segoe UI Symbol" pitchFamily="34" charset="0"/>
            </a:endParaRPr>
          </a:p>
        </p:txBody>
      </p:sp>
      <p:sp>
        <p:nvSpPr>
          <p:cNvPr id="7" name="6 Rectángulo"/>
          <p:cNvSpPr/>
          <p:nvPr/>
        </p:nvSpPr>
        <p:spPr>
          <a:xfrm>
            <a:off x="3779912" y="856300"/>
            <a:ext cx="4653571" cy="3046988"/>
          </a:xfrm>
          <a:prstGeom prst="rect">
            <a:avLst/>
          </a:prstGeom>
          <a:noFill/>
        </p:spPr>
        <p:txBody>
          <a:bodyPr wrap="square" lIns="91440" tIns="45720" rIns="91440" bIns="45720">
            <a:spAutoFit/>
          </a:bodyPr>
          <a:lstStyle/>
          <a:p>
            <a:pPr algn="r" fontAlgn="base">
              <a:spcBef>
                <a:spcPct val="0"/>
              </a:spcBef>
              <a:spcAft>
                <a:spcPct val="0"/>
              </a:spcAft>
            </a:pPr>
            <a:r>
              <a:rPr lang="es-PE" sz="2400" b="1" dirty="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Señor Jesús, Tú que te diste a </a:t>
            </a:r>
          </a:p>
          <a:p>
            <a:pPr algn="r" fontAlgn="base">
              <a:spcBef>
                <a:spcPct val="0"/>
              </a:spcBef>
              <a:spcAft>
                <a:spcPct val="0"/>
              </a:spcAft>
            </a:pPr>
            <a:r>
              <a:rPr lang="es-PE" sz="2400" b="1" dirty="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conocer como LUZ DEL MUNDO,</a:t>
            </a:r>
          </a:p>
          <a:p>
            <a:pPr algn="r" fontAlgn="base">
              <a:spcBef>
                <a:spcPct val="0"/>
              </a:spcBef>
              <a:spcAft>
                <a:spcPct val="0"/>
              </a:spcAft>
            </a:pPr>
            <a:r>
              <a:rPr lang="es-PE" sz="2400" b="1" dirty="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diste la luz a los ojos a ese hombre que era ciego de nacimiento, pero no sólo le hiciste ver, sino que además le diste la luz a su alma, </a:t>
            </a:r>
            <a:r>
              <a:rPr lang="es-PE" sz="2400" b="1" dirty="0" smtClean="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      dándole </a:t>
            </a:r>
            <a:r>
              <a:rPr lang="es-PE" sz="2400" b="1" dirty="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el don de la fe</a:t>
            </a:r>
            <a:r>
              <a:rPr lang="es-PE" sz="2400" b="1" dirty="0" smtClean="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a:t>
            </a:r>
          </a:p>
        </p:txBody>
      </p:sp>
      <p:sp>
        <p:nvSpPr>
          <p:cNvPr id="8" name="6 Rectángulo"/>
          <p:cNvSpPr/>
          <p:nvPr/>
        </p:nvSpPr>
        <p:spPr>
          <a:xfrm>
            <a:off x="570831" y="4585474"/>
            <a:ext cx="7991525" cy="1569660"/>
          </a:xfrm>
          <a:prstGeom prst="rect">
            <a:avLst/>
          </a:prstGeom>
          <a:noFill/>
        </p:spPr>
        <p:txBody>
          <a:bodyPr wrap="square" lIns="91440" tIns="45720" rIns="91440" bIns="45720">
            <a:spAutoFit/>
          </a:bodyPr>
          <a:lstStyle/>
          <a:p>
            <a:pPr fontAlgn="base">
              <a:spcBef>
                <a:spcPct val="0"/>
              </a:spcBef>
              <a:spcAft>
                <a:spcPct val="0"/>
              </a:spcAft>
            </a:pPr>
            <a:r>
              <a:rPr lang="es-PE" sz="2400" b="1" dirty="0" smtClean="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Así </a:t>
            </a:r>
            <a:r>
              <a:rPr lang="es-PE" sz="2400" b="1" dirty="0">
                <a:solidFill>
                  <a:srgbClr val="FFFFFF"/>
                </a:solidFill>
                <a:effectLst>
                  <a:glow rad="101600">
                    <a:srgbClr val="361B00">
                      <a:alpha val="40000"/>
                    </a:srgbClr>
                  </a:glow>
                  <a:outerShdw blurRad="50800" dist="38100" algn="l" rotWithShape="0">
                    <a:srgbClr val="361B00"/>
                  </a:outerShdw>
                </a:effectLst>
                <a:latin typeface="Segoe UI Symbol" pitchFamily="34" charset="0"/>
                <a:ea typeface="Segoe UI Symbol" pitchFamily="34" charset="0"/>
              </a:rPr>
              <a:t>Señor, de la misma manera  te pedimos que nos ayudes a nosotros,  a creer en ti,  a confiar y  esperar en ti, para que Tú también puedas manifestarte en nosotros y viendo lo que Tú has hecho en nuestras vidas,</a:t>
            </a:r>
          </a:p>
        </p:txBody>
      </p:sp>
    </p:spTree>
    <p:extLst>
      <p:ext uri="{BB962C8B-B14F-4D97-AF65-F5344CB8AC3E}">
        <p14:creationId xmlns:p14="http://schemas.microsoft.com/office/powerpoint/2010/main" val="5352018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p:cTn id="7" dur="750" fill="hold"/>
                                        <p:tgtEl>
                                          <p:spTgt spid="7"/>
                                        </p:tgtEl>
                                        <p:attrNameLst>
                                          <p:attrName>ppt_w</p:attrName>
                                        </p:attrNameLst>
                                      </p:cBhvr>
                                      <p:tavLst>
                                        <p:tav tm="0">
                                          <p:val>
                                            <p:fltVal val="0"/>
                                          </p:val>
                                        </p:tav>
                                        <p:tav tm="100000">
                                          <p:val>
                                            <p:strVal val="#ppt_w"/>
                                          </p:val>
                                        </p:tav>
                                      </p:tavLst>
                                    </p:anim>
                                    <p:anim calcmode="lin" valueType="num">
                                      <p:cBhvr>
                                        <p:cTn id="8" dur="750" fill="hold"/>
                                        <p:tgtEl>
                                          <p:spTgt spid="7"/>
                                        </p:tgtEl>
                                        <p:attrNameLst>
                                          <p:attrName>ppt_h</p:attrName>
                                        </p:attrNameLst>
                                      </p:cBhvr>
                                      <p:tavLst>
                                        <p:tav tm="0">
                                          <p:val>
                                            <p:fltVal val="0"/>
                                          </p:val>
                                        </p:tav>
                                        <p:tav tm="100000">
                                          <p:val>
                                            <p:strVal val="#ppt_h"/>
                                          </p:val>
                                        </p:tav>
                                      </p:tavLst>
                                    </p:anim>
                                    <p:animEffect transition="in" filter="fade">
                                      <p:cBhvr>
                                        <p:cTn id="9" dur="750"/>
                                        <p:tgtEl>
                                          <p:spTgt spid="7"/>
                                        </p:tgtEl>
                                      </p:cBhvr>
                                    </p:animEffect>
                                    <p:anim calcmode="lin" valueType="num">
                                      <p:cBhvr>
                                        <p:cTn id="10" dur="750" fill="hold"/>
                                        <p:tgtEl>
                                          <p:spTgt spid="7"/>
                                        </p:tgtEl>
                                        <p:attrNameLst>
                                          <p:attrName>ppt_x</p:attrName>
                                        </p:attrNameLst>
                                      </p:cBhvr>
                                      <p:tavLst>
                                        <p:tav tm="0">
                                          <p:val>
                                            <p:fltVal val="0.5"/>
                                          </p:val>
                                        </p:tav>
                                        <p:tav tm="100000">
                                          <p:val>
                                            <p:strVal val="#ppt_x"/>
                                          </p:val>
                                        </p:tav>
                                      </p:tavLst>
                                    </p:anim>
                                    <p:anim calcmode="lin" valueType="num">
                                      <p:cBhvr>
                                        <p:cTn id="11" dur="750" fill="hold"/>
                                        <p:tgtEl>
                                          <p:spTgt spid="7"/>
                                        </p:tgtEl>
                                        <p:attrNameLst>
                                          <p:attrName>ppt_y</p:attrName>
                                        </p:attrNameLst>
                                      </p:cBhvr>
                                      <p:tavLst>
                                        <p:tav tm="0">
                                          <p:val>
                                            <p:fltVal val="0.5"/>
                                          </p:val>
                                        </p:tav>
                                        <p:tav tm="100000">
                                          <p:val>
                                            <p:strVal val="#ppt_y"/>
                                          </p:val>
                                        </p:tav>
                                      </p:tavLst>
                                    </p:anim>
                                  </p:childTnLst>
                                </p:cTn>
                              </p:par>
                            </p:childTnLst>
                          </p:cTn>
                        </p:par>
                        <p:par>
                          <p:cTn id="12" fill="hold">
                            <p:stCondLst>
                              <p:cond delay="13725"/>
                            </p:stCondLst>
                            <p:childTnLst>
                              <p:par>
                                <p:cTn id="13" presetID="53" presetClass="entr" presetSubtype="528" fill="hold" grpId="0" nodeType="afterEffect">
                                  <p:stCondLst>
                                    <p:cond delay="0"/>
                                  </p:stCondLst>
                                  <p:iterate type="lt">
                                    <p:tmPct val="10000"/>
                                  </p:iterate>
                                  <p:childTnLst>
                                    <p:set>
                                      <p:cBhvr>
                                        <p:cTn id="14" dur="1" fill="hold">
                                          <p:stCondLst>
                                            <p:cond delay="0"/>
                                          </p:stCondLst>
                                        </p:cTn>
                                        <p:tgtEl>
                                          <p:spTgt spid="8"/>
                                        </p:tgtEl>
                                        <p:attrNameLst>
                                          <p:attrName>style.visibility</p:attrName>
                                        </p:attrNameLst>
                                      </p:cBhvr>
                                      <p:to>
                                        <p:strVal val="visible"/>
                                      </p:to>
                                    </p:set>
                                    <p:anim calcmode="lin" valueType="num">
                                      <p:cBhvr>
                                        <p:cTn id="15" dur="750" fill="hold"/>
                                        <p:tgtEl>
                                          <p:spTgt spid="8"/>
                                        </p:tgtEl>
                                        <p:attrNameLst>
                                          <p:attrName>ppt_w</p:attrName>
                                        </p:attrNameLst>
                                      </p:cBhvr>
                                      <p:tavLst>
                                        <p:tav tm="0">
                                          <p:val>
                                            <p:fltVal val="0"/>
                                          </p:val>
                                        </p:tav>
                                        <p:tav tm="100000">
                                          <p:val>
                                            <p:strVal val="#ppt_w"/>
                                          </p:val>
                                        </p:tav>
                                      </p:tavLst>
                                    </p:anim>
                                    <p:anim calcmode="lin" valueType="num">
                                      <p:cBhvr>
                                        <p:cTn id="16" dur="750" fill="hold"/>
                                        <p:tgtEl>
                                          <p:spTgt spid="8"/>
                                        </p:tgtEl>
                                        <p:attrNameLst>
                                          <p:attrName>ppt_h</p:attrName>
                                        </p:attrNameLst>
                                      </p:cBhvr>
                                      <p:tavLst>
                                        <p:tav tm="0">
                                          <p:val>
                                            <p:fltVal val="0"/>
                                          </p:val>
                                        </p:tav>
                                        <p:tav tm="100000">
                                          <p:val>
                                            <p:strVal val="#ppt_h"/>
                                          </p:val>
                                        </p:tav>
                                      </p:tavLst>
                                    </p:anim>
                                    <p:animEffect transition="in" filter="fade">
                                      <p:cBhvr>
                                        <p:cTn id="17" dur="750"/>
                                        <p:tgtEl>
                                          <p:spTgt spid="8"/>
                                        </p:tgtEl>
                                      </p:cBhvr>
                                    </p:animEffect>
                                    <p:anim calcmode="lin" valueType="num">
                                      <p:cBhvr>
                                        <p:cTn id="18" dur="750" fill="hold"/>
                                        <p:tgtEl>
                                          <p:spTgt spid="8"/>
                                        </p:tgtEl>
                                        <p:attrNameLst>
                                          <p:attrName>ppt_x</p:attrName>
                                        </p:attrNameLst>
                                      </p:cBhvr>
                                      <p:tavLst>
                                        <p:tav tm="0">
                                          <p:val>
                                            <p:fltVal val="0.5"/>
                                          </p:val>
                                        </p:tav>
                                        <p:tav tm="100000">
                                          <p:val>
                                            <p:strVal val="#ppt_x"/>
                                          </p:val>
                                        </p:tav>
                                      </p:tavLst>
                                    </p:anim>
                                    <p:anim calcmode="lin" valueType="num">
                                      <p:cBhvr>
                                        <p:cTn id="19" dur="750" fill="hold"/>
                                        <p:tgtEl>
                                          <p:spTgt spid="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i.pinimg.com/564x/e2/ca/52/e2ca525a80a374e277dfc2686ad3bccb.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a:stretch/>
        </p:blipFill>
        <p:spPr bwMode="auto">
          <a:xfrm>
            <a:off x="467544" y="414947"/>
            <a:ext cx="8136904" cy="5937197"/>
          </a:xfrm>
          <a:prstGeom prst="rect">
            <a:avLst/>
          </a:prstGeom>
          <a:noFill/>
          <a:scene3d>
            <a:camera prst="orthographicFront"/>
            <a:lightRig rig="threePt" dir="t"/>
          </a:scene3d>
          <a:sp3d>
            <a:bevelT prst="relaxedInset"/>
          </a:sp3d>
          <a:extLst>
            <a:ext uri="{909E8E84-426E-40DD-AFC4-6F175D3DCCD1}">
              <a14:hiddenFill xmlns:a14="http://schemas.microsoft.com/office/drawing/2010/main">
                <a:solidFill>
                  <a:srgbClr val="FFFFFF"/>
                </a:solidFill>
              </a14:hiddenFill>
            </a:ext>
          </a:extLst>
        </p:spPr>
      </p:pic>
      <p:sp>
        <p:nvSpPr>
          <p:cNvPr id="9" name="8 Rectángulo"/>
          <p:cNvSpPr/>
          <p:nvPr/>
        </p:nvSpPr>
        <p:spPr>
          <a:xfrm>
            <a:off x="2483768" y="5374957"/>
            <a:ext cx="3571868" cy="646331"/>
          </a:xfrm>
          <a:prstGeom prst="rect">
            <a:avLst/>
          </a:prstGeom>
        </p:spPr>
        <p:txBody>
          <a:bodyPr wrap="square">
            <a:spAutoFit/>
          </a:bodyPr>
          <a:lstStyle/>
          <a:p>
            <a:pPr algn="ctr" fontAlgn="base">
              <a:spcBef>
                <a:spcPct val="0"/>
              </a:spcBef>
              <a:spcAft>
                <a:spcPct val="0"/>
              </a:spcAft>
            </a:pPr>
            <a:r>
              <a:rPr lang="es-PE" sz="3600" dirty="0">
                <a:solidFill>
                  <a:srgbClr val="C00000"/>
                </a:solidFill>
              </a:rPr>
              <a:t>       </a:t>
            </a:r>
          </a:p>
        </p:txBody>
      </p:sp>
      <p:sp>
        <p:nvSpPr>
          <p:cNvPr id="8" name="7 Rectángulo"/>
          <p:cNvSpPr/>
          <p:nvPr/>
        </p:nvSpPr>
        <p:spPr>
          <a:xfrm>
            <a:off x="575556" y="3861048"/>
            <a:ext cx="7920880" cy="2308324"/>
          </a:xfrm>
          <a:prstGeom prst="rect">
            <a:avLst/>
          </a:prstGeom>
        </p:spPr>
        <p:txBody>
          <a:bodyPr wrap="square">
            <a:spAutoFit/>
          </a:bodyPr>
          <a:lstStyle/>
          <a:p>
            <a:pPr algn="ctr" fontAlgn="base">
              <a:spcBef>
                <a:spcPct val="0"/>
              </a:spcBef>
              <a:spcAft>
                <a:spcPct val="0"/>
              </a:spcAft>
            </a:pPr>
            <a:r>
              <a:rPr lang="es-PE" sz="2400" b="1" dirty="0">
                <a:solidFill>
                  <a:srgbClr val="FFFFFF"/>
                </a:solidFill>
                <a:effectLst>
                  <a:glow rad="88900">
                    <a:schemeClr val="accent4">
                      <a:satMod val="175000"/>
                      <a:alpha val="40000"/>
                    </a:schemeClr>
                  </a:glow>
                  <a:outerShdw blurRad="50800" dist="38100" algn="l" rotWithShape="0">
                    <a:srgbClr val="361B00"/>
                  </a:outerShdw>
                </a:effectLst>
                <a:latin typeface="Segoe UI Symbol" panose="020B0502040204020203" pitchFamily="34" charset="0"/>
                <a:ea typeface="Segoe UI Symbol" panose="020B0502040204020203" pitchFamily="34" charset="0"/>
              </a:rPr>
              <a:t>podamos dar testimonio de ti, anunciándote y dándote a conocer con nuestra vida, con nuestras actitudes, haciendo ver, que Tú eres el HIJO de Dios vivo, el Señor, que has venido a dar vida a lo que estaba perdido, y a reconciliarnos con el Padre. </a:t>
            </a:r>
            <a:endParaRPr lang="es-PE" sz="2400" b="1" dirty="0" smtClean="0">
              <a:solidFill>
                <a:srgbClr val="FFFFFF"/>
              </a:solidFill>
              <a:effectLst>
                <a:glow rad="88900">
                  <a:schemeClr val="accent4">
                    <a:satMod val="175000"/>
                    <a:alpha val="40000"/>
                  </a:schemeClr>
                </a:glow>
                <a:outerShdw blurRad="50800" dist="38100" algn="l" rotWithShape="0">
                  <a:srgbClr val="361B00"/>
                </a:outerShdw>
              </a:effectLst>
              <a:latin typeface="Segoe UI Symbol" panose="020B0502040204020203" pitchFamily="34" charset="0"/>
              <a:ea typeface="Segoe UI Symbol" panose="020B0502040204020203" pitchFamily="34" charset="0"/>
            </a:endParaRPr>
          </a:p>
          <a:p>
            <a:pPr algn="ctr" fontAlgn="base">
              <a:spcBef>
                <a:spcPct val="0"/>
              </a:spcBef>
              <a:spcAft>
                <a:spcPct val="0"/>
              </a:spcAft>
            </a:pPr>
            <a:r>
              <a:rPr lang="es-PE" sz="2400" b="1" dirty="0" smtClean="0">
                <a:solidFill>
                  <a:srgbClr val="FFFFFF"/>
                </a:solidFill>
                <a:effectLst>
                  <a:glow rad="88900">
                    <a:schemeClr val="accent4">
                      <a:satMod val="175000"/>
                      <a:alpha val="40000"/>
                    </a:schemeClr>
                  </a:glow>
                  <a:outerShdw blurRad="50800" dist="38100" algn="l" rotWithShape="0">
                    <a:srgbClr val="361B00"/>
                  </a:outerShdw>
                </a:effectLst>
                <a:latin typeface="Segoe UI Symbol" panose="020B0502040204020203" pitchFamily="34" charset="0"/>
                <a:ea typeface="Segoe UI Symbol" panose="020B0502040204020203" pitchFamily="34" charset="0"/>
              </a:rPr>
              <a:t>Que </a:t>
            </a:r>
            <a:r>
              <a:rPr lang="es-PE" sz="2400" b="1" dirty="0">
                <a:solidFill>
                  <a:srgbClr val="FFFFFF"/>
                </a:solidFill>
                <a:effectLst>
                  <a:glow rad="88900">
                    <a:schemeClr val="accent4">
                      <a:satMod val="175000"/>
                      <a:alpha val="40000"/>
                    </a:schemeClr>
                  </a:glow>
                  <a:outerShdw blurRad="50800" dist="38100" algn="l" rotWithShape="0">
                    <a:srgbClr val="361B00"/>
                  </a:outerShdw>
                </a:effectLst>
                <a:latin typeface="Segoe UI Symbol" panose="020B0502040204020203" pitchFamily="34" charset="0"/>
                <a:ea typeface="Segoe UI Symbol" panose="020B0502040204020203" pitchFamily="34" charset="0"/>
              </a:rPr>
              <a:t>así sea.</a:t>
            </a:r>
          </a:p>
        </p:txBody>
      </p:sp>
      <p:sp>
        <p:nvSpPr>
          <p:cNvPr id="5" name="4 Rectángulo"/>
          <p:cNvSpPr/>
          <p:nvPr/>
        </p:nvSpPr>
        <p:spPr>
          <a:xfrm>
            <a:off x="5162064" y="807549"/>
            <a:ext cx="3286148" cy="523220"/>
          </a:xfrm>
          <a:prstGeom prst="rect">
            <a:avLst/>
          </a:prstGeom>
        </p:spPr>
        <p:txBody>
          <a:bodyPr wrap="square">
            <a:spAutoFit/>
          </a:bodyPr>
          <a:lstStyle/>
          <a:p>
            <a:pPr algn="r" fontAlgn="base">
              <a:spcBef>
                <a:spcPct val="0"/>
              </a:spcBef>
              <a:spcAft>
                <a:spcPct val="0"/>
              </a:spcAft>
            </a:pPr>
            <a:endParaRPr lang="es-PE" sz="2800" dirty="0">
              <a:solidFill>
                <a:srgbClr val="C00000"/>
              </a:solidFill>
              <a:effectLst>
                <a:outerShdw blurRad="50800" dist="38100" dir="13500000" algn="br" rotWithShape="0">
                  <a:prstClr val="black"/>
                </a:outerShdw>
              </a:effectLst>
              <a:latin typeface="Tekton Pro" pitchFamily="34" charset="0"/>
            </a:endParaRPr>
          </a:p>
        </p:txBody>
      </p:sp>
    </p:spTree>
    <p:extLst>
      <p:ext uri="{BB962C8B-B14F-4D97-AF65-F5344CB8AC3E}">
        <p14:creationId xmlns:p14="http://schemas.microsoft.com/office/powerpoint/2010/main" val="23535976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strVal val="#ppt_w*0.70"/>
                                          </p:val>
                                        </p:tav>
                                        <p:tav tm="100000">
                                          <p:val>
                                            <p:strVal val="#ppt_w"/>
                                          </p:val>
                                        </p:tav>
                                      </p:tavLst>
                                    </p:anim>
                                    <p:anim calcmode="lin" valueType="num">
                                      <p:cBhvr>
                                        <p:cTn id="13" dur="1000" fill="hold"/>
                                        <p:tgtEl>
                                          <p:spTgt spid="9"/>
                                        </p:tgtEl>
                                        <p:attrNameLst>
                                          <p:attrName>ppt_h</p:attrName>
                                        </p:attrNameLst>
                                      </p:cBhvr>
                                      <p:tavLst>
                                        <p:tav tm="0">
                                          <p:val>
                                            <p:strVal val="#ppt_h"/>
                                          </p:val>
                                        </p:tav>
                                        <p:tav tm="100000">
                                          <p:val>
                                            <p:strVal val="#ppt_h"/>
                                          </p:val>
                                        </p:tav>
                                      </p:tavLst>
                                    </p:anim>
                                    <p:animEffect transition="in" filter="fade">
                                      <p:cBhvr>
                                        <p:cTn id="14" dur="1000"/>
                                        <p:tgtEl>
                                          <p:spTgt spid="9"/>
                                        </p:tgtEl>
                                      </p:cBhvr>
                                    </p:animEffect>
                                  </p:childTnLst>
                                </p:cTn>
                              </p:par>
                            </p:childTnLst>
                          </p:cTn>
                        </p:par>
                        <p:par>
                          <p:cTn id="15" fill="hold">
                            <p:stCondLst>
                              <p:cond delay="1000"/>
                            </p:stCondLst>
                            <p:childTnLst>
                              <p:par>
                                <p:cTn id="16" presetID="53" presetClass="entr" presetSubtype="528" fill="hold" grpId="0" nodeType="afterEffect">
                                  <p:stCondLst>
                                    <p:cond delay="0"/>
                                  </p:stCondLst>
                                  <p:iterate type="lt">
                                    <p:tmPct val="10000"/>
                                  </p:iterate>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p:cTn id="18" dur="750" fill="hold"/>
                                        <p:tgtEl>
                                          <p:spTgt spid="8">
                                            <p:txEl>
                                              <p:pRg st="0" end="0"/>
                                            </p:txEl>
                                          </p:spTgt>
                                        </p:tgtEl>
                                        <p:attrNameLst>
                                          <p:attrName>ppt_w</p:attrName>
                                        </p:attrNameLst>
                                      </p:cBhvr>
                                      <p:tavLst>
                                        <p:tav tm="0">
                                          <p:val>
                                            <p:fltVal val="0"/>
                                          </p:val>
                                        </p:tav>
                                        <p:tav tm="100000">
                                          <p:val>
                                            <p:strVal val="#ppt_w"/>
                                          </p:val>
                                        </p:tav>
                                      </p:tavLst>
                                    </p:anim>
                                    <p:anim calcmode="lin" valueType="num">
                                      <p:cBhvr>
                                        <p:cTn id="19" dur="75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20" dur="750"/>
                                        <p:tgtEl>
                                          <p:spTgt spid="8">
                                            <p:txEl>
                                              <p:pRg st="0" end="0"/>
                                            </p:txEl>
                                          </p:spTgt>
                                        </p:tgtEl>
                                      </p:cBhvr>
                                    </p:animEffect>
                                    <p:anim calcmode="lin" valueType="num">
                                      <p:cBhvr>
                                        <p:cTn id="21" dur="750" fill="hold"/>
                                        <p:tgtEl>
                                          <p:spTgt spid="8">
                                            <p:txEl>
                                              <p:pRg st="0" end="0"/>
                                            </p:txEl>
                                          </p:spTgt>
                                        </p:tgtEl>
                                        <p:attrNameLst>
                                          <p:attrName>ppt_x</p:attrName>
                                        </p:attrNameLst>
                                      </p:cBhvr>
                                      <p:tavLst>
                                        <p:tav tm="0">
                                          <p:val>
                                            <p:fltVal val="0.5"/>
                                          </p:val>
                                        </p:tav>
                                        <p:tav tm="100000">
                                          <p:val>
                                            <p:strVal val="#ppt_x"/>
                                          </p:val>
                                        </p:tav>
                                      </p:tavLst>
                                    </p:anim>
                                    <p:anim calcmode="lin" valueType="num">
                                      <p:cBhvr>
                                        <p:cTn id="22" dur="750" fill="hold"/>
                                        <p:tgtEl>
                                          <p:spTgt spid="8">
                                            <p:txEl>
                                              <p:pRg st="0" end="0"/>
                                            </p:txEl>
                                          </p:spTgt>
                                        </p:tgtEl>
                                        <p:attrNameLst>
                                          <p:attrName>ppt_y</p:attrName>
                                        </p:attrNameLst>
                                      </p:cBhvr>
                                      <p:tavLst>
                                        <p:tav tm="0">
                                          <p:val>
                                            <p:fltVal val="0.5"/>
                                          </p:val>
                                        </p:tav>
                                        <p:tav tm="100000">
                                          <p:val>
                                            <p:strVal val="#ppt_y"/>
                                          </p:val>
                                        </p:tav>
                                      </p:tavLst>
                                    </p:anim>
                                  </p:childTnLst>
                                </p:cTn>
                              </p:par>
                            </p:childTnLst>
                          </p:cTn>
                        </p:par>
                        <p:par>
                          <p:cTn id="23" fill="hold">
                            <p:stCondLst>
                              <p:cond delay="16825"/>
                            </p:stCondLst>
                            <p:childTnLst>
                              <p:par>
                                <p:cTn id="24" presetID="53" presetClass="entr" presetSubtype="528" fill="hold" grpId="0" nodeType="afterEffect">
                                  <p:stCondLst>
                                    <p:cond delay="0"/>
                                  </p:stCondLst>
                                  <p:iterate type="lt">
                                    <p:tmPct val="10000"/>
                                  </p:iterate>
                                  <p:childTnLst>
                                    <p:set>
                                      <p:cBhvr>
                                        <p:cTn id="25" dur="1" fill="hold">
                                          <p:stCondLst>
                                            <p:cond delay="0"/>
                                          </p:stCondLst>
                                        </p:cTn>
                                        <p:tgtEl>
                                          <p:spTgt spid="8">
                                            <p:txEl>
                                              <p:pRg st="1" end="1"/>
                                            </p:txEl>
                                          </p:spTgt>
                                        </p:tgtEl>
                                        <p:attrNameLst>
                                          <p:attrName>style.visibility</p:attrName>
                                        </p:attrNameLst>
                                      </p:cBhvr>
                                      <p:to>
                                        <p:strVal val="visible"/>
                                      </p:to>
                                    </p:set>
                                    <p:anim calcmode="lin" valueType="num">
                                      <p:cBhvr>
                                        <p:cTn id="26" dur="750" fill="hold"/>
                                        <p:tgtEl>
                                          <p:spTgt spid="8">
                                            <p:txEl>
                                              <p:pRg st="1" end="1"/>
                                            </p:txEl>
                                          </p:spTgt>
                                        </p:tgtEl>
                                        <p:attrNameLst>
                                          <p:attrName>ppt_w</p:attrName>
                                        </p:attrNameLst>
                                      </p:cBhvr>
                                      <p:tavLst>
                                        <p:tav tm="0">
                                          <p:val>
                                            <p:fltVal val="0"/>
                                          </p:val>
                                        </p:tav>
                                        <p:tav tm="100000">
                                          <p:val>
                                            <p:strVal val="#ppt_w"/>
                                          </p:val>
                                        </p:tav>
                                      </p:tavLst>
                                    </p:anim>
                                    <p:anim calcmode="lin" valueType="num">
                                      <p:cBhvr>
                                        <p:cTn id="27" dur="750" fill="hold"/>
                                        <p:tgtEl>
                                          <p:spTgt spid="8">
                                            <p:txEl>
                                              <p:pRg st="1" end="1"/>
                                            </p:txEl>
                                          </p:spTgt>
                                        </p:tgtEl>
                                        <p:attrNameLst>
                                          <p:attrName>ppt_h</p:attrName>
                                        </p:attrNameLst>
                                      </p:cBhvr>
                                      <p:tavLst>
                                        <p:tav tm="0">
                                          <p:val>
                                            <p:fltVal val="0"/>
                                          </p:val>
                                        </p:tav>
                                        <p:tav tm="100000">
                                          <p:val>
                                            <p:strVal val="#ppt_h"/>
                                          </p:val>
                                        </p:tav>
                                      </p:tavLst>
                                    </p:anim>
                                    <p:animEffect transition="in" filter="fade">
                                      <p:cBhvr>
                                        <p:cTn id="28" dur="750"/>
                                        <p:tgtEl>
                                          <p:spTgt spid="8">
                                            <p:txEl>
                                              <p:pRg st="1" end="1"/>
                                            </p:txEl>
                                          </p:spTgt>
                                        </p:tgtEl>
                                      </p:cBhvr>
                                    </p:animEffect>
                                    <p:anim calcmode="lin" valueType="num">
                                      <p:cBhvr>
                                        <p:cTn id="29" dur="750" fill="hold"/>
                                        <p:tgtEl>
                                          <p:spTgt spid="8">
                                            <p:txEl>
                                              <p:pRg st="1" end="1"/>
                                            </p:txEl>
                                          </p:spTgt>
                                        </p:tgtEl>
                                        <p:attrNameLst>
                                          <p:attrName>ppt_x</p:attrName>
                                        </p:attrNameLst>
                                      </p:cBhvr>
                                      <p:tavLst>
                                        <p:tav tm="0">
                                          <p:val>
                                            <p:fltVal val="0.5"/>
                                          </p:val>
                                        </p:tav>
                                        <p:tav tm="100000">
                                          <p:val>
                                            <p:strVal val="#ppt_x"/>
                                          </p:val>
                                        </p:tav>
                                      </p:tavLst>
                                    </p:anim>
                                    <p:anim calcmode="lin" valueType="num">
                                      <p:cBhvr>
                                        <p:cTn id="30" dur="750" fill="hold"/>
                                        <p:tgtEl>
                                          <p:spTgt spid="8">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build="p"/>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sto contiene una 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408" y="404664"/>
            <a:ext cx="8070922" cy="6004926"/>
          </a:xfrm>
          <a:prstGeom prst="rect">
            <a:avLst/>
          </a:prstGeom>
          <a:noFill/>
          <a:scene3d>
            <a:camera prst="orthographicFront"/>
            <a:lightRig rig="threePt" dir="t"/>
          </a:scene3d>
          <a:sp3d>
            <a:bevelT prst="angle"/>
          </a:sp3d>
          <a:extLst>
            <a:ext uri="{909E8E84-426E-40DD-AFC4-6F175D3DCCD1}">
              <a14:hiddenFill xmlns:a14="http://schemas.microsoft.com/office/drawing/2010/main">
                <a:solidFill>
                  <a:srgbClr val="FFFFFF"/>
                </a:solidFill>
              </a14:hiddenFill>
            </a:ext>
          </a:extLst>
        </p:spPr>
      </p:pic>
      <p:sp>
        <p:nvSpPr>
          <p:cNvPr id="8" name="7 Rectángulo"/>
          <p:cNvSpPr/>
          <p:nvPr/>
        </p:nvSpPr>
        <p:spPr>
          <a:xfrm>
            <a:off x="755576" y="1781415"/>
            <a:ext cx="1978427" cy="523220"/>
          </a:xfrm>
          <a:prstGeom prst="rect">
            <a:avLst/>
          </a:prstGeom>
        </p:spPr>
        <p:txBody>
          <a:bodyPr wrap="none">
            <a:spAutoFit/>
          </a:bodyPr>
          <a:lstStyle/>
          <a:p>
            <a:pPr algn="ctr" fontAlgn="base">
              <a:spcBef>
                <a:spcPct val="0"/>
              </a:spcBef>
              <a:spcAft>
                <a:spcPct val="0"/>
              </a:spcAft>
            </a:pPr>
            <a:r>
              <a:rPr lang="es-ES_tradnl" sz="2800" b="1" i="1" kern="0" dirty="0">
                <a:solidFill>
                  <a:schemeClr val="bg1"/>
                </a:solidFill>
                <a:effectLst>
                  <a:glow rad="228600">
                    <a:srgbClr val="020206">
                      <a:alpha val="40000"/>
                    </a:srgbClr>
                  </a:glow>
                  <a:outerShdw blurRad="38100" dist="38100" dir="2700000" algn="tl">
                    <a:srgbClr val="000000">
                      <a:alpha val="43137"/>
                    </a:srgbClr>
                  </a:outerShdw>
                </a:effectLst>
              </a:rPr>
              <a:t>Motivación</a:t>
            </a:r>
            <a:r>
              <a:rPr lang="es-ES_tradnl" sz="2800" b="1" i="1" kern="0" dirty="0">
                <a:solidFill>
                  <a:schemeClr val="bg1"/>
                </a:solidFill>
                <a:effectLst>
                  <a:glow rad="228600">
                    <a:srgbClr val="00CC99">
                      <a:satMod val="175000"/>
                      <a:alpha val="40000"/>
                    </a:srgbClr>
                  </a:glow>
                  <a:outerShdw blurRad="38100" dist="38100" dir="2700000" algn="tl">
                    <a:srgbClr val="000000">
                      <a:alpha val="43137"/>
                    </a:srgbClr>
                  </a:outerShdw>
                </a:effectLst>
              </a:rPr>
              <a:t>:</a:t>
            </a:r>
            <a:endParaRPr lang="es-PE" sz="2800" dirty="0">
              <a:solidFill>
                <a:schemeClr val="bg1"/>
              </a:solidFill>
              <a:effectLst>
                <a:glow rad="228600">
                  <a:srgbClr val="00CC99">
                    <a:satMod val="175000"/>
                    <a:alpha val="40000"/>
                  </a:srgbClr>
                </a:glow>
                <a:outerShdw blurRad="38100" dist="38100" dir="2700000" algn="tl">
                  <a:srgbClr val="000000">
                    <a:alpha val="43137"/>
                  </a:srgbClr>
                </a:outerShdw>
              </a:effectLst>
            </a:endParaRPr>
          </a:p>
        </p:txBody>
      </p:sp>
      <p:sp>
        <p:nvSpPr>
          <p:cNvPr id="11" name="Rectangle 9"/>
          <p:cNvSpPr txBox="1">
            <a:spLocks noChangeArrowheads="1"/>
          </p:cNvSpPr>
          <p:nvPr/>
        </p:nvSpPr>
        <p:spPr bwMode="auto">
          <a:xfrm>
            <a:off x="448604" y="3698768"/>
            <a:ext cx="8102641" cy="3159232"/>
          </a:xfrm>
          <a:prstGeom prst="rect">
            <a:avLst/>
          </a:prstGeom>
          <a:noFill/>
          <a:ln w="9525">
            <a:noFill/>
            <a:miter lim="800000"/>
            <a:headEnd/>
            <a:tailEnd/>
          </a:ln>
          <a:effectLst/>
        </p:spPr>
        <p:txBody>
          <a:bodyPr vert="horz" wrap="square" lIns="91440" tIns="45720" rIns="91440" bIns="45720" numCol="1" anchor="t" anchorCtr="0" compatLnSpc="1"/>
          <a:lstStyle/>
          <a:p>
            <a:pPr marL="342900" indent="-342900" algn="ctr" fontAlgn="base">
              <a:spcBef>
                <a:spcPct val="20000"/>
              </a:spcBef>
              <a:spcAft>
                <a:spcPct val="0"/>
              </a:spcAft>
              <a:defRPr/>
            </a:pPr>
            <a:r>
              <a:rPr lang="es-PE" sz="2400" b="1" kern="0" dirty="0">
                <a:solidFill>
                  <a:schemeClr val="bg1"/>
                </a:solidFill>
                <a:effectLst>
                  <a:glow rad="101600">
                    <a:schemeClr val="accent4">
                      <a:satMod val="175000"/>
                      <a:alpha val="40000"/>
                    </a:schemeClr>
                  </a:glow>
                  <a:outerShdw blurRad="50800" dist="38100" algn="l" rotWithShape="0">
                    <a:prstClr val="black"/>
                  </a:outerShdw>
                </a:effectLst>
                <a:latin typeface="Segoe UI Symbol" pitchFamily="34" charset="0"/>
                <a:ea typeface="Segoe UI Symbol" pitchFamily="34" charset="0"/>
              </a:rPr>
              <a:t>De alguna manera, somos ciegos. Pasamos unos junto a otros y no nos vemos. Miramos a las cosas y se nos escapa su sentido. El problema no es de nuestros ojos, sino del corazón. Es una alegría poder acudir con sencillez, a Jesús y decirle: “Creo, Señor”. Él nos dará un corazón y una mirada nueva. Escuchemos:</a:t>
            </a:r>
          </a:p>
          <a:p>
            <a:pPr marL="342900" indent="-342900" algn="ctr" fontAlgn="base">
              <a:spcBef>
                <a:spcPct val="20000"/>
              </a:spcBef>
              <a:spcAft>
                <a:spcPct val="0"/>
              </a:spcAft>
              <a:defRPr/>
            </a:pPr>
            <a:endParaRPr lang="es-ES_tradnl" sz="2400" b="1" kern="0" dirty="0">
              <a:solidFill>
                <a:schemeClr val="bg1"/>
              </a:solidFill>
              <a:effectLst>
                <a:glow rad="101600">
                  <a:schemeClr val="accent4">
                    <a:satMod val="175000"/>
                    <a:alpha val="40000"/>
                  </a:schemeClr>
                </a:glow>
                <a:outerShdw blurRad="50800" dist="38100" algn="l" rotWithShape="0">
                  <a:prstClr val="black"/>
                </a:outerShdw>
              </a:effectLst>
              <a:latin typeface="Segoe UI Symbol" pitchFamily="34" charset="0"/>
              <a:ea typeface="Segoe UI Symbol" pitchFamily="34" charset="0"/>
            </a:endParaRPr>
          </a:p>
        </p:txBody>
      </p:sp>
      <p:pic>
        <p:nvPicPr>
          <p:cNvPr id="2" name="Imagen 1"/>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33226" y="434168"/>
            <a:ext cx="2895600" cy="1152144"/>
          </a:xfrm>
          <a:prstGeom prst="roundRect">
            <a:avLst/>
          </a:prstGeom>
        </p:spPr>
      </p:pic>
    </p:spTree>
    <p:extLst>
      <p:ext uri="{BB962C8B-B14F-4D97-AF65-F5344CB8AC3E}">
        <p14:creationId xmlns:p14="http://schemas.microsoft.com/office/powerpoint/2010/main" val="11280876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fltVal val="0"/>
                                          </p:val>
                                        </p:tav>
                                        <p:tav tm="100000">
                                          <p:val>
                                            <p:strVal val="#ppt_w"/>
                                          </p:val>
                                        </p:tav>
                                      </p:tavLst>
                                    </p:anim>
                                    <p:anim calcmode="lin" valueType="num">
                                      <p:cBhvr>
                                        <p:cTn id="8" dur="750" fill="hold"/>
                                        <p:tgtEl>
                                          <p:spTgt spid="11"/>
                                        </p:tgtEl>
                                        <p:attrNameLst>
                                          <p:attrName>ppt_h</p:attrName>
                                        </p:attrNameLst>
                                      </p:cBhvr>
                                      <p:tavLst>
                                        <p:tav tm="0">
                                          <p:val>
                                            <p:fltVal val="0"/>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a:scene3d>
            <a:camera prst="orthographicFront"/>
            <a:lightRig rig="threePt" dir="t"/>
          </a:scene3d>
          <a:sp3d>
            <a:bevelT w="152400" h="50800" prst="softRound"/>
          </a:sp3d>
        </p:spPr>
      </p:pic>
      <p:sp>
        <p:nvSpPr>
          <p:cNvPr id="2" name="Rectangle 2"/>
          <p:cNvSpPr>
            <a:spLocks noChangeArrowheads="1"/>
          </p:cNvSpPr>
          <p:nvPr/>
        </p:nvSpPr>
        <p:spPr bwMode="auto">
          <a:xfrm>
            <a:off x="4942652" y="1825159"/>
            <a:ext cx="3025290" cy="3970318"/>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3600" baseline="30000" dirty="0">
                <a:effectLst/>
                <a:latin typeface="Franklin Gothic Demi" panose="020B0703020102020204" pitchFamily="34" charset="0"/>
              </a:rPr>
              <a:t>    </a:t>
            </a:r>
            <a:r>
              <a:rPr lang="es-ES" sz="3600" dirty="0">
                <a:effectLst/>
                <a:latin typeface="Franklin Gothic Demi" panose="020B0703020102020204" pitchFamily="34" charset="0"/>
              </a:rPr>
              <a:t>En aquel tiempo, </a:t>
            </a:r>
            <a:r>
              <a:rPr lang="es-ES" sz="3600" dirty="0" smtClean="0">
                <a:effectLst/>
                <a:latin typeface="Franklin Gothic Demi" panose="020B0703020102020204" pitchFamily="34" charset="0"/>
              </a:rPr>
              <a:t>al </a:t>
            </a:r>
            <a:r>
              <a:rPr lang="es-ES" sz="3600" dirty="0">
                <a:effectLst/>
                <a:latin typeface="Franklin Gothic Demi" panose="020B0703020102020204" pitchFamily="34" charset="0"/>
              </a:rPr>
              <a:t>pasar Jesús vio a un hombre ciego de </a:t>
            </a:r>
            <a:r>
              <a:rPr lang="es-ES" sz="3600" dirty="0" smtClean="0">
                <a:effectLst/>
                <a:latin typeface="Franklin Gothic Demi" panose="020B0703020102020204" pitchFamily="34" charset="0"/>
              </a:rPr>
              <a:t>nacimiento.</a:t>
            </a:r>
            <a:endParaRPr lang="es-ES" sz="3600" dirty="0">
              <a:effectLst/>
              <a:latin typeface="Franklin Gothic Demi" panose="020B0703020102020204" pitchFamily="34" charset="0"/>
            </a:endParaRPr>
          </a:p>
        </p:txBody>
      </p:sp>
      <p:sp>
        <p:nvSpPr>
          <p:cNvPr id="6" name="7 Rectángulo"/>
          <p:cNvSpPr/>
          <p:nvPr/>
        </p:nvSpPr>
        <p:spPr>
          <a:xfrm>
            <a:off x="4788024" y="637241"/>
            <a:ext cx="3279878" cy="523220"/>
          </a:xfrm>
          <a:prstGeom prst="rect">
            <a:avLst/>
          </a:prstGeom>
        </p:spPr>
        <p:txBody>
          <a:bodyPr wrap="square">
            <a:spAutoFit/>
          </a:bodyPr>
          <a:lstStyle/>
          <a:p>
            <a:pPr fontAlgn="base">
              <a:spcBef>
                <a:spcPct val="0"/>
              </a:spcBef>
              <a:spcAft>
                <a:spcPct val="0"/>
              </a:spcAft>
            </a:pPr>
            <a:r>
              <a:rPr lang="es-ES" sz="2800" b="1" dirty="0" smtClean="0">
                <a:effectLst/>
                <a:latin typeface="Georgia" pitchFamily="18" charset="0"/>
              </a:rPr>
              <a:t>Juan </a:t>
            </a:r>
            <a:r>
              <a:rPr lang="es-ES" sz="2800" b="1" dirty="0">
                <a:effectLst/>
                <a:latin typeface="Georgia" pitchFamily="18" charset="0"/>
              </a:rPr>
              <a:t>9</a:t>
            </a:r>
            <a:r>
              <a:rPr lang="es-ES_tradnl" sz="2800" b="1" dirty="0">
                <a:effectLst/>
                <a:latin typeface="Georgia" panose="02040502050405020303" pitchFamily="18" charset="0"/>
              </a:rPr>
              <a:t>, 1-41</a:t>
            </a:r>
            <a:endParaRPr lang="es-ES" sz="2800" b="1" dirty="0">
              <a:effectLst/>
              <a:latin typeface="Georgia" pitchFamily="18" charset="0"/>
            </a:endParaRPr>
          </a:p>
        </p:txBody>
      </p:sp>
    </p:spTree>
    <p:extLst>
      <p:ext uri="{BB962C8B-B14F-4D97-AF65-F5344CB8AC3E}">
        <p14:creationId xmlns:p14="http://schemas.microsoft.com/office/powerpoint/2010/main" val="23579054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750" fill="hold"/>
                                        <p:tgtEl>
                                          <p:spTgt spid="2"/>
                                        </p:tgtEl>
                                        <p:attrNameLst>
                                          <p:attrName>ppt_w</p:attrName>
                                        </p:attrNameLst>
                                      </p:cBhvr>
                                      <p:tavLst>
                                        <p:tav tm="0">
                                          <p:val>
                                            <p:fltVal val="0"/>
                                          </p:val>
                                        </p:tav>
                                        <p:tav tm="100000">
                                          <p:val>
                                            <p:strVal val="#ppt_w"/>
                                          </p:val>
                                        </p:tav>
                                      </p:tavLst>
                                    </p:anim>
                                    <p:anim calcmode="lin" valueType="num">
                                      <p:cBhvr>
                                        <p:cTn id="8" dur="750" fill="hold"/>
                                        <p:tgtEl>
                                          <p:spTgt spid="2"/>
                                        </p:tgtEl>
                                        <p:attrNameLst>
                                          <p:attrName>ppt_h</p:attrName>
                                        </p:attrNameLst>
                                      </p:cBhvr>
                                      <p:tavLst>
                                        <p:tav tm="0">
                                          <p:val>
                                            <p:fltVal val="0"/>
                                          </p:val>
                                        </p:tav>
                                        <p:tav tm="100000">
                                          <p:val>
                                            <p:strVal val="#ppt_h"/>
                                          </p:val>
                                        </p:tav>
                                      </p:tavLst>
                                    </p:anim>
                                    <p:animEffect transition="in" filter="fade">
                                      <p:cBhvr>
                                        <p:cTn id="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67544" y="404664"/>
            <a:ext cx="8136904" cy="5976664"/>
          </a:xfrm>
          <a:prstGeom prst="rect">
            <a:avLst/>
          </a:prstGeom>
        </p:spPr>
      </p:pic>
      <p:sp>
        <p:nvSpPr>
          <p:cNvPr id="4098" name="Rectangle 2"/>
          <p:cNvSpPr>
            <a:spLocks noChangeArrowheads="1"/>
          </p:cNvSpPr>
          <p:nvPr/>
        </p:nvSpPr>
        <p:spPr bwMode="auto">
          <a:xfrm>
            <a:off x="4427984" y="1412776"/>
            <a:ext cx="3744416" cy="4401205"/>
          </a:xfrm>
          <a:prstGeom prst="rect">
            <a:avLst/>
          </a:prstGeom>
          <a:noFill/>
          <a:ln w="9525">
            <a:noFill/>
            <a:miter lim="800000"/>
            <a:headEnd/>
            <a:tailEnd/>
          </a:ln>
          <a:effectLst/>
        </p:spPr>
        <p:txBody>
          <a:bodyPr wrap="square">
            <a:spAutoFit/>
          </a:bodyPr>
          <a:lstStyle/>
          <a:p>
            <a:pPr algn="ctr" fontAlgn="base">
              <a:spcBef>
                <a:spcPct val="0"/>
              </a:spcBef>
              <a:spcAft>
                <a:spcPct val="0"/>
              </a:spcAft>
              <a:defRPr/>
            </a:pPr>
            <a:r>
              <a:rPr lang="es-ES" sz="2800" b="1" dirty="0" smtClean="0">
                <a:effectLst/>
                <a:latin typeface="Franklin Gothic Demi" panose="020B0703020102020204" pitchFamily="34" charset="0"/>
              </a:rPr>
              <a:t>Y </a:t>
            </a:r>
            <a:r>
              <a:rPr lang="es-ES" sz="2800" b="1" dirty="0">
                <a:effectLst/>
                <a:latin typeface="Franklin Gothic Demi" panose="020B0703020102020204" pitchFamily="34" charset="0"/>
              </a:rPr>
              <a:t>escupió en el suelo, hizo barro con la saliva, se lo untó en los ojos al ciego  </a:t>
            </a:r>
            <a:r>
              <a:rPr lang="es-ES" sz="2800" b="1" dirty="0" smtClean="0">
                <a:effectLst/>
                <a:latin typeface="Franklin Gothic Demi" panose="020B0703020102020204" pitchFamily="34" charset="0"/>
              </a:rPr>
              <a:t>y  </a:t>
            </a:r>
            <a:r>
              <a:rPr lang="es-ES" sz="2800" b="1" dirty="0">
                <a:effectLst/>
                <a:latin typeface="Franklin Gothic Demi" panose="020B0703020102020204" pitchFamily="34" charset="0"/>
              </a:rPr>
              <a:t>le dijo:  -“Ve a lavarte a la piscina de </a:t>
            </a:r>
            <a:r>
              <a:rPr lang="es-ES" sz="2800" b="1" dirty="0" err="1">
                <a:effectLst/>
                <a:latin typeface="Franklin Gothic Demi" panose="020B0703020102020204" pitchFamily="34" charset="0"/>
              </a:rPr>
              <a:t>Siloé</a:t>
            </a:r>
            <a:r>
              <a:rPr lang="es-ES" sz="2800" b="1" dirty="0">
                <a:effectLst/>
                <a:latin typeface="Franklin Gothic Demi" panose="020B0703020102020204" pitchFamily="34" charset="0"/>
              </a:rPr>
              <a:t> (que significa «Enviado»). </a:t>
            </a:r>
            <a:r>
              <a:rPr lang="es-ES" sz="2800" b="1" dirty="0" smtClean="0">
                <a:effectLst/>
                <a:latin typeface="Franklin Gothic Demi" panose="020B0703020102020204" pitchFamily="34" charset="0"/>
              </a:rPr>
              <a:t>                                Él </a:t>
            </a:r>
            <a:r>
              <a:rPr lang="es-ES" sz="2800" b="1" dirty="0">
                <a:effectLst/>
                <a:latin typeface="Franklin Gothic Demi" panose="020B0703020102020204" pitchFamily="34" charset="0"/>
              </a:rPr>
              <a:t>fue, se lavó y volvió con vista.</a:t>
            </a:r>
          </a:p>
        </p:txBody>
      </p:sp>
    </p:spTree>
    <p:extLst>
      <p:ext uri="{BB962C8B-B14F-4D97-AF65-F5344CB8AC3E}">
        <p14:creationId xmlns:p14="http://schemas.microsoft.com/office/powerpoint/2010/main" val="33313228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iterate type="lt">
                                    <p:tmPct val="10000"/>
                                  </p:iterate>
                                  <p:childTnLst>
                                    <p:set>
                                      <p:cBhvr>
                                        <p:cTn id="6" dur="1" fill="hold">
                                          <p:stCondLst>
                                            <p:cond delay="0"/>
                                          </p:stCondLst>
                                        </p:cTn>
                                        <p:tgtEl>
                                          <p:spTgt spid="4098"/>
                                        </p:tgtEl>
                                        <p:attrNameLst>
                                          <p:attrName>style.visibility</p:attrName>
                                        </p:attrNameLst>
                                      </p:cBhvr>
                                      <p:to>
                                        <p:strVal val="visible"/>
                                      </p:to>
                                    </p:set>
                                    <p:anim calcmode="lin" valueType="num">
                                      <p:cBhvr>
                                        <p:cTn id="7" dur="750" fill="hold"/>
                                        <p:tgtEl>
                                          <p:spTgt spid="4098"/>
                                        </p:tgtEl>
                                        <p:attrNameLst>
                                          <p:attrName>ppt_w</p:attrName>
                                        </p:attrNameLst>
                                      </p:cBhvr>
                                      <p:tavLst>
                                        <p:tav tm="0">
                                          <p:val>
                                            <p:fltVal val="0"/>
                                          </p:val>
                                        </p:tav>
                                        <p:tav tm="100000">
                                          <p:val>
                                            <p:strVal val="#ppt_w"/>
                                          </p:val>
                                        </p:tav>
                                      </p:tavLst>
                                    </p:anim>
                                    <p:anim calcmode="lin" valueType="num">
                                      <p:cBhvr>
                                        <p:cTn id="8" dur="750" fill="hold"/>
                                        <p:tgtEl>
                                          <p:spTgt spid="4098"/>
                                        </p:tgtEl>
                                        <p:attrNameLst>
                                          <p:attrName>ppt_h</p:attrName>
                                        </p:attrNameLst>
                                      </p:cBhvr>
                                      <p:tavLst>
                                        <p:tav tm="0">
                                          <p:val>
                                            <p:fltVal val="0"/>
                                          </p:val>
                                        </p:tav>
                                        <p:tav tm="100000">
                                          <p:val>
                                            <p:strVal val="#ppt_h"/>
                                          </p:val>
                                        </p:tav>
                                      </p:tavLst>
                                    </p:anim>
                                    <p:animEffect transition="in" filter="fade">
                                      <p:cBhvr>
                                        <p:cTn id="9" dur="75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theme/theme1.xml><?xml version="1.0" encoding="utf-8"?>
<a:theme xmlns:a="http://schemas.openxmlformats.org/drawingml/2006/main" name="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s-E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olormaster">
  <a:themeElements>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31357</TotalTime>
  <Words>1474</Words>
  <Application>Microsoft Office PowerPoint</Application>
  <PresentationFormat>Presentación en pantalla (4:3)</PresentationFormat>
  <Paragraphs>112</Paragraphs>
  <Slides>39</Slides>
  <Notes>4</Notes>
  <HiddenSlides>0</HiddenSlides>
  <MMClips>1</MMClips>
  <ScaleCrop>false</ScaleCrop>
  <HeadingPairs>
    <vt:vector size="6" baseType="variant">
      <vt:variant>
        <vt:lpstr>Fuentes usadas</vt:lpstr>
      </vt:variant>
      <vt:variant>
        <vt:i4>23</vt:i4>
      </vt:variant>
      <vt:variant>
        <vt:lpstr>Tema</vt:lpstr>
      </vt:variant>
      <vt:variant>
        <vt:i4>3</vt:i4>
      </vt:variant>
      <vt:variant>
        <vt:lpstr>Títulos de diapositiva</vt:lpstr>
      </vt:variant>
      <vt:variant>
        <vt:i4>39</vt:i4>
      </vt:variant>
    </vt:vector>
  </HeadingPairs>
  <TitlesOfParts>
    <vt:vector size="65" baseType="lpstr">
      <vt:lpstr>Arial</vt:lpstr>
      <vt:lpstr>Arial Narrow</vt:lpstr>
      <vt:lpstr>Arial Rounded MT Bold</vt:lpstr>
      <vt:lpstr>Arial Unicode MS</vt:lpstr>
      <vt:lpstr>Bahnschrift SemiBold SemiConden</vt:lpstr>
      <vt:lpstr>Bahnschrift SemiCondensed</vt:lpstr>
      <vt:lpstr>Blackoak Std</vt:lpstr>
      <vt:lpstr>Calibri</vt:lpstr>
      <vt:lpstr>Comic Sans MS</vt:lpstr>
      <vt:lpstr>Forte</vt:lpstr>
      <vt:lpstr>Franklin Gothic Demi</vt:lpstr>
      <vt:lpstr>Georgia</vt:lpstr>
      <vt:lpstr>Poor Richard</vt:lpstr>
      <vt:lpstr>Rockwell Condensed</vt:lpstr>
      <vt:lpstr>Segoe UI Black</vt:lpstr>
      <vt:lpstr>Segoe UI Light</vt:lpstr>
      <vt:lpstr>Segoe UI Semibold</vt:lpstr>
      <vt:lpstr>Segoe UI Symbol</vt:lpstr>
      <vt:lpstr>Showcard Gothic</vt:lpstr>
      <vt:lpstr>Snap ITC</vt:lpstr>
      <vt:lpstr>Tekton Pro</vt:lpstr>
      <vt:lpstr>Times New Roman</vt:lpstr>
      <vt:lpstr>Wingdings</vt:lpstr>
      <vt:lpstr>Diseño predeterminado</vt:lpstr>
      <vt:lpstr>1_colormaster</vt:lpstr>
      <vt:lpstr>2_Default Design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evangelio</dc:title>
  <dc:creator>Regina</dc:creator>
  <cp:lastModifiedBy>HP</cp:lastModifiedBy>
  <cp:revision>1023</cp:revision>
  <dcterms:created xsi:type="dcterms:W3CDTF">2004-01-10T22:24:07Z</dcterms:created>
  <dcterms:modified xsi:type="dcterms:W3CDTF">2023-03-13T13:54:05Z</dcterms:modified>
</cp:coreProperties>
</file>