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6" r:id="rId3"/>
    <p:sldMasterId id="2147483720" r:id="rId4"/>
    <p:sldMasterId id="2147483805" r:id="rId5"/>
    <p:sldMasterId id="2147483817" r:id="rId6"/>
    <p:sldMasterId id="2147483853" r:id="rId7"/>
    <p:sldMasterId id="2147483890" r:id="rId8"/>
    <p:sldMasterId id="2147483914" r:id="rId9"/>
  </p:sldMasterIdLst>
  <p:notesMasterIdLst>
    <p:notesMasterId r:id="rId48"/>
  </p:notesMasterIdLst>
  <p:sldIdLst>
    <p:sldId id="477" r:id="rId10"/>
    <p:sldId id="611" r:id="rId11"/>
    <p:sldId id="599" r:id="rId12"/>
    <p:sldId id="606" r:id="rId13"/>
    <p:sldId id="377" r:id="rId14"/>
    <p:sldId id="600" r:id="rId15"/>
    <p:sldId id="547" r:id="rId16"/>
    <p:sldId id="566" r:id="rId17"/>
    <p:sldId id="564" r:id="rId18"/>
    <p:sldId id="549" r:id="rId19"/>
    <p:sldId id="567" r:id="rId20"/>
    <p:sldId id="550" r:id="rId21"/>
    <p:sldId id="551" r:id="rId22"/>
    <p:sldId id="589" r:id="rId23"/>
    <p:sldId id="590" r:id="rId24"/>
    <p:sldId id="594" r:id="rId25"/>
    <p:sldId id="563" r:id="rId26"/>
    <p:sldId id="558" r:id="rId27"/>
    <p:sldId id="592" r:id="rId28"/>
    <p:sldId id="383" r:id="rId29"/>
    <p:sldId id="505" r:id="rId30"/>
    <p:sldId id="524" r:id="rId31"/>
    <p:sldId id="526" r:id="rId32"/>
    <p:sldId id="559" r:id="rId33"/>
    <p:sldId id="388" r:id="rId34"/>
    <p:sldId id="476" r:id="rId35"/>
    <p:sldId id="474" r:id="rId36"/>
    <p:sldId id="466" r:id="rId37"/>
    <p:sldId id="393" r:id="rId38"/>
    <p:sldId id="528" r:id="rId39"/>
    <p:sldId id="530" r:id="rId40"/>
    <p:sldId id="531" r:id="rId41"/>
    <p:sldId id="532" r:id="rId42"/>
    <p:sldId id="475" r:id="rId43"/>
    <p:sldId id="610" r:id="rId44"/>
    <p:sldId id="447" r:id="rId45"/>
    <p:sldId id="449" r:id="rId46"/>
    <p:sldId id="609" r:id="rId47"/>
  </p:sldIdLst>
  <p:sldSz cx="9144000" cy="6858000" type="screen4x3"/>
  <p:notesSz cx="6858000" cy="9144000"/>
  <p:defaultTextStyle>
    <a:defPPr>
      <a:defRPr lang="es-ES"/>
    </a:defPPr>
    <a:lvl1pPr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8788"/>
    <a:srgbClr val="1F0307"/>
    <a:srgbClr val="360201"/>
    <a:srgbClr val="720475"/>
    <a:srgbClr val="4B004B"/>
    <a:srgbClr val="590059"/>
    <a:srgbClr val="FFFF99"/>
    <a:srgbClr val="881990"/>
    <a:srgbClr val="333430"/>
    <a:srgbClr val="A69C9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97" autoAdjust="0"/>
    <p:restoredTop sz="94684" autoAdjust="0"/>
  </p:normalViewPr>
  <p:slideViewPr>
    <p:cSldViewPr>
      <p:cViewPr varScale="1">
        <p:scale>
          <a:sx n="79" d="100"/>
          <a:sy n="79" d="100"/>
        </p:scale>
        <p:origin x="1248" y="62"/>
      </p:cViewPr>
      <p:guideLst>
        <p:guide orient="horz" pos="2160"/>
        <p:guide pos="288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180" d="100"/>
        <a:sy n="180" d="100"/>
      </p:scale>
      <p:origin x="0" y="-2572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pPr>
              <a:defRPr/>
            </a:pPr>
            <a:endParaRPr lang="ca-ES"/>
          </a:p>
        </p:txBody>
      </p:sp>
      <p:sp>
        <p:nvSpPr>
          <p:cNvPr id="201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ca-E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1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a-ES" noProof="0" smtClean="0"/>
              <a:t>Haga clic para modificar el estilo de texto del patrón</a:t>
            </a:r>
          </a:p>
          <a:p>
            <a:pPr lvl="1"/>
            <a:r>
              <a:rPr lang="ca-ES" noProof="0" smtClean="0"/>
              <a:t>Segundo nivel</a:t>
            </a:r>
          </a:p>
          <a:p>
            <a:pPr lvl="2"/>
            <a:r>
              <a:rPr lang="ca-ES" noProof="0" smtClean="0"/>
              <a:t>Tercer nivel</a:t>
            </a:r>
          </a:p>
          <a:p>
            <a:pPr lvl="3"/>
            <a:r>
              <a:rPr lang="ca-ES" noProof="0" smtClean="0"/>
              <a:t>Cuarto nivel</a:t>
            </a:r>
          </a:p>
          <a:p>
            <a:pPr lvl="4"/>
            <a:r>
              <a:rPr lang="ca-ES" noProof="0" smtClean="0"/>
              <a:t>Quinto nivel</a:t>
            </a:r>
          </a:p>
        </p:txBody>
      </p:sp>
      <p:sp>
        <p:nvSpPr>
          <p:cNvPr id="201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defRPr>
            </a:lvl1pPr>
          </a:lstStyle>
          <a:p>
            <a:pPr>
              <a:defRPr/>
            </a:pPr>
            <a:endParaRPr lang="ca-ES"/>
          </a:p>
        </p:txBody>
      </p:sp>
      <p:sp>
        <p:nvSpPr>
          <p:cNvPr id="201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5A8845EA-A218-4BB3-899A-D3E98955B459}" type="slidenum">
              <a:rPr lang="ca-ES"/>
              <a:pPr>
                <a:defRPr/>
              </a:pPr>
              <a:t>‹Nº›</a:t>
            </a:fld>
            <a:endParaRPr lang="ca-ES"/>
          </a:p>
        </p:txBody>
      </p:sp>
    </p:spTree>
    <p:extLst>
      <p:ext uri="{BB962C8B-B14F-4D97-AF65-F5344CB8AC3E}">
        <p14:creationId xmlns:p14="http://schemas.microsoft.com/office/powerpoint/2010/main" val="2448644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B6747-7EC9-4FE2-8A58-343BE4F1D296}" type="slidenum">
              <a:rPr lang="es-ES"/>
              <a:pPr/>
              <a:t>1</a:t>
            </a:fld>
            <a:endParaRPr lang="es-E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s-PR" dirty="0"/>
          </a:p>
        </p:txBody>
      </p:sp>
    </p:spTree>
    <p:extLst>
      <p:ext uri="{BB962C8B-B14F-4D97-AF65-F5344CB8AC3E}">
        <p14:creationId xmlns:p14="http://schemas.microsoft.com/office/powerpoint/2010/main" val="426648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pPr>
                <a:defRPr/>
              </a:pPr>
              <a:t>11</a:t>
            </a:fld>
            <a:endParaRPr lang="ca-ES"/>
          </a:p>
        </p:txBody>
      </p:sp>
    </p:spTree>
    <p:extLst>
      <p:ext uri="{BB962C8B-B14F-4D97-AF65-F5344CB8AC3E}">
        <p14:creationId xmlns:p14="http://schemas.microsoft.com/office/powerpoint/2010/main" val="42673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5A8845EA-A218-4BB3-899A-D3E98955B459}" type="slidenum">
              <a:rPr lang="ca-ES" smtClean="0"/>
              <a:pPr>
                <a:defRPr/>
              </a:pPr>
              <a:t>35</a:t>
            </a:fld>
            <a:endParaRPr lang="ca-ES"/>
          </a:p>
        </p:txBody>
      </p:sp>
    </p:spTree>
    <p:extLst>
      <p:ext uri="{BB962C8B-B14F-4D97-AF65-F5344CB8AC3E}">
        <p14:creationId xmlns:p14="http://schemas.microsoft.com/office/powerpoint/2010/main" val="88122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F990E54-A3AA-489F-86F4-5124C2643533}" type="slidenum">
              <a:rPr lang="es-ES"/>
              <a:pPr>
                <a:defRPr/>
              </a:pPr>
              <a:t>‹Nº›</a:t>
            </a:fld>
            <a:endParaRPr lang="es-E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98CEA0B-CFFF-44D4-91A1-7EDF54CE9B08}" type="slidenum">
              <a:rPr lang="es-ES"/>
              <a:pPr>
                <a:defRPr/>
              </a:pPr>
              <a:t>‹Nº›</a:t>
            </a:fld>
            <a:endParaRPr lang="es-ES"/>
          </a:p>
        </p:txBody>
      </p:sp>
    </p:spTree>
  </p:cSld>
  <p:clrMapOvr>
    <a:masterClrMapping/>
  </p:clrMapOvr>
  <p:transition spd="slow">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5A27474-730A-45FB-8281-B79A71A1A575}" type="slidenum">
              <a:rPr lang="es-ES"/>
              <a:pPr/>
              <a:t>‹Nº›</a:t>
            </a:fld>
            <a:endParaRPr lang="es-ES"/>
          </a:p>
        </p:txBody>
      </p:sp>
    </p:spTree>
  </p:cSld>
  <p:clrMapOvr>
    <a:masterClrMapping/>
  </p:clrMapOvr>
  <p:transition spd="slow">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F28CF73-432A-44FF-B3B4-9D7B5DBAD5F2}" type="slidenum">
              <a:rPr lang="es-ES"/>
              <a:pPr/>
              <a:t>‹Nº›</a:t>
            </a:fld>
            <a:endParaRPr lang="es-E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AEB16B3-0C86-4A11-A9AA-F0BAA5502CC2}" type="slidenum">
              <a:rPr lang="es-ES"/>
              <a:pPr>
                <a:defRPr/>
              </a:pPr>
              <a:t>‹Nº›</a:t>
            </a:fld>
            <a:endParaRPr lang="es-E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94A5CF3-3842-47C2-9D59-66DAA66F5E73}"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D0A4948-8C22-47EE-BF76-78E15C3F799B}"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A55C35C3-4332-46EC-BC2D-DA9B9872E340}" type="slidenum">
              <a:rPr lang="en-US"/>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D14EBDEB-7020-46D9-B59B-392C0E28CB32}" type="slidenum">
              <a:rPr lang="en-US"/>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A66D7D35-DBE0-4989-BDC0-A70E0F52190E}" type="slidenum">
              <a:rPr lang="en-US"/>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A53DD29B-5F7E-404C-BC7C-D097FF226235}" type="slidenum">
              <a:rPr lang="en-US"/>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604D41F4-A172-407D-AEA3-9F86435027B8}" type="slidenum">
              <a:rPr lang="en-US"/>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E460C5E3-16E2-47EC-B825-3AE0FFBBBC46}"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BCDD4FE-893E-4D1F-99A2-EF11D12B98BF}" type="slidenum">
              <a:rPr lang="es-ES"/>
              <a:pPr>
                <a:defRPr/>
              </a:pPr>
              <a:t>‹Nº›</a:t>
            </a:fld>
            <a:endParaRPr lang="es-ES"/>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5807E0D4-DD87-401C-A4CF-9001D3FFB81F}" type="slidenum">
              <a:rPr lang="en-US"/>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B58A9D3-B811-43A0-926E-900CFFFBA351}" type="slidenum">
              <a:rPr lang="en-US"/>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15029930-3150-403D-9D03-9A58C87CA50A}" type="slidenum">
              <a:rPr lang="en-US"/>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E98AF14-9B06-44D7-80BA-4155DA0B1690}" type="slidenum">
              <a:rPr lang="es-ES"/>
              <a:pPr/>
              <a:t>‹Nº›</a:t>
            </a:fld>
            <a:endParaRPr lang="es-ES"/>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8408BB1-0ECD-409F-90EF-B610C6196BA8}" type="slidenum">
              <a:rPr lang="es-ES"/>
              <a:pPr/>
              <a:t>‹Nº›</a:t>
            </a:fld>
            <a:endParaRPr lang="es-ES"/>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4F47138-FC51-417D-9B98-8501C904A63D}" type="slidenum">
              <a:rPr lang="es-ES"/>
              <a:pPr/>
              <a:t>‹Nº›</a:t>
            </a:fld>
            <a:endParaRPr lang="es-ES"/>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E54AF71-0CC7-4745-9066-2B84F8FD52B8}" type="slidenum">
              <a:rPr lang="es-ES"/>
              <a:pPr/>
              <a:t>‹Nº›</a:t>
            </a:fld>
            <a:endParaRPr lang="es-ES"/>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C8182EC3-3021-4D2B-888F-5C2ED4C898DA}" type="slidenum">
              <a:rPr lang="es-ES"/>
              <a:pPr/>
              <a:t>‹Nº›</a:t>
            </a:fld>
            <a:endParaRPr lang="es-ES"/>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A4214523-0FCD-486E-92DD-1FA530B1CEE2}" type="slidenum">
              <a:rPr lang="es-ES"/>
              <a:pPr/>
              <a:t>‹Nº›</a:t>
            </a:fld>
            <a:endParaRPr lang="es-ES"/>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7E761F6B-5DE5-47A8-BC33-5373726D939E}" type="slidenum">
              <a:rPr lang="es-ES"/>
              <a:pPr/>
              <a:t>‹Nº›</a:t>
            </a:fld>
            <a:endParaRPr lang="es-E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66BC1A-C271-447D-B749-0873348B8F7F}" type="slidenum">
              <a:rPr lang="es-ES"/>
              <a:pPr>
                <a:defRPr/>
              </a:pPr>
              <a:t>‹Nº›</a:t>
            </a:fld>
            <a:endParaRPr lang="es-ES"/>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F543F090-0BE4-45DF-9994-ED1376AFB337}" type="slidenum">
              <a:rPr lang="es-ES"/>
              <a:pPr/>
              <a:t>‹Nº›</a:t>
            </a:fld>
            <a:endParaRPr lang="es-ES"/>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FBDE82F-31BC-4FC6-922E-BE20C51F11C3}" type="slidenum">
              <a:rPr lang="es-ES"/>
              <a:pPr/>
              <a:t>‹Nº›</a:t>
            </a:fld>
            <a:endParaRPr lang="es-ES"/>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A8661F3-7E3B-4437-BA42-36E4968713B1}" type="slidenum">
              <a:rPr lang="es-ES"/>
              <a:pPr/>
              <a:t>‹Nº›</a:t>
            </a:fld>
            <a:endParaRPr lang="es-ES"/>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125AAB0-1634-4D06-B397-D637070D1BA3}" type="slidenum">
              <a:rPr lang="es-ES"/>
              <a:pPr/>
              <a:t>‹Nº›</a:t>
            </a:fld>
            <a:endParaRPr lang="es-ES"/>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4DC35792-203D-48E1-A02F-5A7BAB16963E}" type="slidenum">
              <a:rPr lang="en-US"/>
              <a:pPr/>
              <a:t>‹Nº›</a:t>
            </a:fld>
            <a:endParaRPr lang="en-US"/>
          </a:p>
        </p:txBody>
      </p:sp>
    </p:spTree>
  </p:cSld>
  <p:clrMapOvr>
    <a:masterClrMapping/>
  </p:clrMapOvr>
  <p:transition spd="med">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C7B53F8-684F-4312-AF16-F69A1A6DCB14}" type="slidenum">
              <a:rPr lang="en-US"/>
              <a:pPr/>
              <a:t>‹Nº›</a:t>
            </a:fld>
            <a:endParaRPr lang="en-US"/>
          </a:p>
        </p:txBody>
      </p:sp>
    </p:spTree>
  </p:cSld>
  <p:clrMapOvr>
    <a:masterClrMapping/>
  </p:clrMapOvr>
  <p:transition spd="med">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02B84DF-73BA-4DCB-9398-21EDBB43FE75}" type="slidenum">
              <a:rPr lang="en-US"/>
              <a:pPr/>
              <a:t>‹Nº›</a:t>
            </a:fld>
            <a:endParaRPr lang="en-US"/>
          </a:p>
        </p:txBody>
      </p:sp>
    </p:spTree>
  </p:cSld>
  <p:clrMapOvr>
    <a:masterClrMapping/>
  </p:clrMapOvr>
  <p:transition spd="med">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47EE1CC4-7D02-46B0-A7F3-8C25B217823C}" type="slidenum">
              <a:rPr lang="en-US"/>
              <a:pPr/>
              <a:t>‹Nº›</a:t>
            </a:fld>
            <a:endParaRPr lang="en-US"/>
          </a:p>
        </p:txBody>
      </p:sp>
    </p:spTree>
  </p:cSld>
  <p:clrMapOvr>
    <a:masterClrMapping/>
  </p:clrMapOvr>
  <p:transition spd="med">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45DB9F19-C414-4DC1-8716-76B2B657385B}" type="slidenum">
              <a:rPr lang="en-US"/>
              <a:pPr/>
              <a:t>‹Nº›</a:t>
            </a:fld>
            <a:endParaRPr lang="en-US"/>
          </a:p>
        </p:txBody>
      </p:sp>
    </p:spTree>
  </p:cSld>
  <p:clrMapOvr>
    <a:masterClrMapping/>
  </p:clrMapOvr>
  <p:transition spd="med">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283032CE-ED34-4529-86E1-B69BD04220F2}" type="slidenum">
              <a:rPr lang="en-US"/>
              <a:pPr/>
              <a:t>‹Nº›</a:t>
            </a:fld>
            <a:endParaRPr lang="en-US"/>
          </a:p>
        </p:txBody>
      </p:sp>
    </p:spTree>
  </p:cSld>
  <p:clrMapOvr>
    <a:masterClrMapping/>
  </p:clrMapOvr>
  <p:transition spd="med">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1D8C6F8-E56A-4BA3-806E-4D219B83BBF3}" type="slidenum">
              <a:rPr lang="es-ES"/>
              <a:pPr>
                <a:defRPr/>
              </a:pPr>
              <a:t>‹Nº›</a:t>
            </a:fld>
            <a:endParaRPr lang="es-ES"/>
          </a:p>
        </p:txBody>
      </p:sp>
    </p:spTree>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EACBF9DE-8D79-4D2A-8FD8-B27560EEECE4}" type="slidenum">
              <a:rPr lang="en-US"/>
              <a:pPr/>
              <a:t>‹Nº›</a:t>
            </a:fld>
            <a:endParaRPr lang="en-US"/>
          </a:p>
        </p:txBody>
      </p:sp>
    </p:spTree>
  </p:cSld>
  <p:clrMapOvr>
    <a:masterClrMapping/>
  </p:clrMapOvr>
  <p:transition spd="med">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0248B215-8033-4172-AE50-81CB473AE1A7}" type="slidenum">
              <a:rPr lang="en-US"/>
              <a:pPr/>
              <a:t>‹Nº›</a:t>
            </a:fld>
            <a:endParaRPr lang="en-US"/>
          </a:p>
        </p:txBody>
      </p:sp>
    </p:spTree>
  </p:cSld>
  <p:clrMapOvr>
    <a:masterClrMapping/>
  </p:clrMapOvr>
  <p:transition spd="med">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37552EF5-EB21-45EE-A4C7-A813470741BE}" type="slidenum">
              <a:rPr lang="en-US"/>
              <a:pPr/>
              <a:t>‹Nº›</a:t>
            </a:fld>
            <a:endParaRPr lang="en-US"/>
          </a:p>
        </p:txBody>
      </p:sp>
    </p:spTree>
  </p:cSld>
  <p:clrMapOvr>
    <a:masterClrMapping/>
  </p:clrMapOvr>
  <p:transition spd="med">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F54EF4F-E928-4DAD-A648-E6862125F127}" type="slidenum">
              <a:rPr lang="en-US"/>
              <a:pPr/>
              <a:t>‹Nº›</a:t>
            </a:fld>
            <a:endParaRPr lang="en-US"/>
          </a:p>
        </p:txBody>
      </p:sp>
    </p:spTree>
  </p:cSld>
  <p:clrMapOvr>
    <a:masterClrMapping/>
  </p:clrMapOvr>
  <p:transition spd="med">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F65F2D73-5CE9-4AFF-BEA4-6A598F72BA0C}" type="slidenum">
              <a:rPr lang="en-US"/>
              <a:pPr/>
              <a:t>‹Nº›</a:t>
            </a:fld>
            <a:endParaRPr lang="en-US"/>
          </a:p>
        </p:txBody>
      </p:sp>
    </p:spTree>
  </p:cSld>
  <p:clrMapOvr>
    <a:masterClrMapping/>
  </p:clrMapOvr>
  <p:transition spd="med">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1CABD0C1-F773-46DD-8F94-3000218582D7}" type="slidenum">
              <a:rPr lang="en-US"/>
              <a:pPr/>
              <a:t>‹Nº›</a:t>
            </a:fld>
            <a:endParaRPr lang="en-US"/>
          </a:p>
        </p:txBody>
      </p:sp>
    </p:spTree>
  </p:cSld>
  <p:clrMapOvr>
    <a:masterClrMapping/>
  </p:clrMapOvr>
  <p:transition spd="med">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415C5EC7-B637-4D86-8D18-F5CDE16B7E31}" type="slidenum">
              <a:rPr lang="es-ES_tradnl"/>
              <a:pPr>
                <a:defRPr/>
              </a:pPr>
              <a:t>‹Nº›</a:t>
            </a:fld>
            <a:endParaRPr lang="es-ES_tradnl"/>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E421115B-341F-40E6-A3C4-1D1BBD184E2A}" type="slidenum">
              <a:rPr lang="es-ES_tradnl"/>
              <a:pPr>
                <a:defRPr/>
              </a:pPr>
              <a:t>‹Nº›</a:t>
            </a:fld>
            <a:endParaRPr lang="es-ES_tradnl"/>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F40A3DA-AA95-45E6-94ED-50CA1AB08BEB}" type="slidenum">
              <a:rPr lang="es-ES_tradnl"/>
              <a:pPr>
                <a:defRPr/>
              </a:pPr>
              <a:t>‹Nº›</a:t>
            </a:fld>
            <a:endParaRPr lang="es-ES_tradn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706E4D76-DFF7-4397-92DE-F4068BBC7FFE}"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9339F17D-0DB1-42D4-9FDF-48BF50B84B57}" type="slidenum">
              <a:rPr lang="es-ES"/>
              <a:pPr>
                <a:defRPr/>
              </a:pPr>
              <a:t>‹Nº›</a:t>
            </a:fld>
            <a:endParaRPr lang="es-ES"/>
          </a:p>
        </p:txBody>
      </p:sp>
    </p:spTree>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F75B0F91-A0D1-4CDE-9AA8-A79096107878}" type="slidenum">
              <a:rPr lang="es-ES_tradnl"/>
              <a:pPr>
                <a:defRPr/>
              </a:pPr>
              <a:t>‹Nº›</a:t>
            </a:fld>
            <a:endParaRPr lang="es-ES_tradn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9D843F8E-234C-426D-AB6A-392E04D3B576}" type="slidenum">
              <a:rPr lang="es-ES_tradnl"/>
              <a:pPr>
                <a:defRPr/>
              </a:pPr>
              <a:t>‹Nº›</a:t>
            </a:fld>
            <a:endParaRPr lang="es-ES_tradn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745FBEC3-1189-44B0-B8D6-8DFA8748203F}" type="slidenum">
              <a:rPr lang="es-ES_tradnl"/>
              <a:pPr>
                <a:defRPr/>
              </a:pPr>
              <a:t>‹Nº›</a:t>
            </a:fld>
            <a:endParaRPr lang="es-ES_tradn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C6FAB9EE-4387-4C10-9C38-137C444F012B}" type="slidenum">
              <a:rPr lang="es-ES_tradnl"/>
              <a:pPr>
                <a:defRPr/>
              </a:pPr>
              <a:t>‹Nº›</a:t>
            </a:fld>
            <a:endParaRPr lang="es-ES_tradn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D5EF1627-BC44-4F60-B56E-079ECD155DE4}" type="slidenum">
              <a:rPr lang="es-ES_tradnl"/>
              <a:pPr>
                <a:defRPr/>
              </a:pPr>
              <a:t>‹Nº›</a:t>
            </a:fld>
            <a:endParaRPr lang="es-ES_tradn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9609CC2-008D-4410-82ED-66A5158A355F}" type="slidenum">
              <a:rPr lang="es-ES_tradnl"/>
              <a:pPr>
                <a:defRPr/>
              </a:pPr>
              <a:t>‹Nº›</a:t>
            </a:fld>
            <a:endParaRPr lang="es-ES_tradn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278B2AA0-37B1-4DC6-BF01-2ED233DFDD90}" type="slidenum">
              <a:rPr lang="es-ES_tradnl"/>
              <a:pPr>
                <a:defRPr/>
              </a:pPr>
              <a:t>‹Nº›</a:t>
            </a:fld>
            <a:endParaRPr lang="es-ES_tradn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EAD4352-CDEF-4BC6-AFBA-88A2A4F83238}" type="slidenum">
              <a:rPr lang="en-US"/>
              <a:pPr/>
              <a:t>‹Nº›</a:t>
            </a:fld>
            <a:endParaRPr lang="en-US"/>
          </a:p>
        </p:txBody>
      </p:sp>
    </p:spTree>
  </p:cSld>
  <p:clrMapOvr>
    <a:masterClrMapping/>
  </p:clrMapOvr>
  <p:transition spd="med">
    <p:pull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7695FF4-40E8-4311-9F8E-CC374F7E1B41}" type="slidenum">
              <a:rPr lang="en-US"/>
              <a:pPr/>
              <a:t>‹Nº›</a:t>
            </a:fld>
            <a:endParaRPr lang="en-US"/>
          </a:p>
        </p:txBody>
      </p:sp>
    </p:spTree>
  </p:cSld>
  <p:clrMapOvr>
    <a:masterClrMapping/>
  </p:clrMapOvr>
  <p:transition spd="med">
    <p:pull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E32240B-6138-4898-B836-3B131E709247}" type="slidenum">
              <a:rPr lang="en-US"/>
              <a:pPr/>
              <a:t>‹Nº›</a:t>
            </a:fld>
            <a:endParaRPr lang="en-US"/>
          </a:p>
        </p:txBody>
      </p:sp>
    </p:spTree>
  </p:cSld>
  <p:clrMapOvr>
    <a:masterClrMapping/>
  </p:clrMapOvr>
  <p:transition spd="med">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9672A7B-148B-40A5-AF6B-0094F64B356C}" type="slidenum">
              <a:rPr lang="es-ES"/>
              <a:pPr>
                <a:defRPr/>
              </a:pPr>
              <a:t>‹Nº›</a:t>
            </a:fld>
            <a:endParaRPr lang="es-ES"/>
          </a:p>
        </p:txBody>
      </p:sp>
    </p:spTree>
  </p:cSld>
  <p:clrMapOvr>
    <a:masterClrMapping/>
  </p:clrMapOvr>
  <p:transition spd="slow">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28D7D361-0322-4D5C-8F4B-5170B1484207}" type="slidenum">
              <a:rPr lang="en-US"/>
              <a:pPr/>
              <a:t>‹Nº›</a:t>
            </a:fld>
            <a:endParaRPr lang="en-US"/>
          </a:p>
        </p:txBody>
      </p:sp>
    </p:spTree>
  </p:cSld>
  <p:clrMapOvr>
    <a:masterClrMapping/>
  </p:clrMapOvr>
  <p:transition spd="med">
    <p:pull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656EE6DE-0E21-4F8E-BB0D-5D12156D69BD}" type="slidenum">
              <a:rPr lang="en-US"/>
              <a:pPr/>
              <a:t>‹Nº›</a:t>
            </a:fld>
            <a:endParaRPr lang="en-US"/>
          </a:p>
        </p:txBody>
      </p:sp>
    </p:spTree>
  </p:cSld>
  <p:clrMapOvr>
    <a:masterClrMapping/>
  </p:clrMapOvr>
  <p:transition spd="med">
    <p:pull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931E760C-7800-4C5C-93E8-0B34A616024B}" type="slidenum">
              <a:rPr lang="en-US"/>
              <a:pPr/>
              <a:t>‹Nº›</a:t>
            </a:fld>
            <a:endParaRPr lang="en-US"/>
          </a:p>
        </p:txBody>
      </p:sp>
    </p:spTree>
  </p:cSld>
  <p:clrMapOvr>
    <a:masterClrMapping/>
  </p:clrMapOvr>
  <p:transition spd="med">
    <p:pull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2550706E-BA8D-4B85-9355-844707049DD3}" type="slidenum">
              <a:rPr lang="en-US"/>
              <a:pPr/>
              <a:t>‹Nº›</a:t>
            </a:fld>
            <a:endParaRPr lang="en-US"/>
          </a:p>
        </p:txBody>
      </p:sp>
    </p:spTree>
  </p:cSld>
  <p:clrMapOvr>
    <a:masterClrMapping/>
  </p:clrMapOvr>
  <p:transition spd="med">
    <p:pull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C00C6DD5-3D4C-4190-96B0-17EC3D0380AB}" type="slidenum">
              <a:rPr lang="en-US"/>
              <a:pPr/>
              <a:t>‹Nº›</a:t>
            </a:fld>
            <a:endParaRPr lang="en-US"/>
          </a:p>
        </p:txBody>
      </p:sp>
    </p:spTree>
  </p:cSld>
  <p:clrMapOvr>
    <a:masterClrMapping/>
  </p:clrMapOvr>
  <p:transition spd="med">
    <p:pull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FF5DD1D9-50C5-4848-8199-BDB5BA2087B8}" type="slidenum">
              <a:rPr lang="en-US"/>
              <a:pPr/>
              <a:t>‹Nº›</a:t>
            </a:fld>
            <a:endParaRPr lang="en-US"/>
          </a:p>
        </p:txBody>
      </p:sp>
    </p:spTree>
  </p:cSld>
  <p:clrMapOvr>
    <a:masterClrMapping/>
  </p:clrMapOvr>
  <p:transition spd="med">
    <p:pull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0918B9B-DCF8-406C-9F18-8F28463E061C}" type="slidenum">
              <a:rPr lang="en-US"/>
              <a:pPr/>
              <a:t>‹Nº›</a:t>
            </a:fld>
            <a:endParaRPr lang="en-US"/>
          </a:p>
        </p:txBody>
      </p:sp>
    </p:spTree>
  </p:cSld>
  <p:clrMapOvr>
    <a:masterClrMapping/>
  </p:clrMapOvr>
  <p:transition spd="med">
    <p:pull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148B02E-F0DD-41DF-BE59-8C8C0BF49A9C}" type="slidenum">
              <a:rPr lang="en-US"/>
              <a:pPr/>
              <a:t>‹Nº›</a:t>
            </a:fld>
            <a:endParaRPr lang="en-US"/>
          </a:p>
        </p:txBody>
      </p:sp>
    </p:spTree>
  </p:cSld>
  <p:clrMapOvr>
    <a:masterClrMapping/>
  </p:clrMapOvr>
  <p:transition spd="med">
    <p:pull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9CE20BF-5D62-4912-B5B7-8A7E0E8DB400}" type="slidenum">
              <a:rPr lang="es-ES"/>
              <a:pPr>
                <a:defRPr/>
              </a:pPr>
              <a:t>‹Nº›</a:t>
            </a:fld>
            <a:endParaRPr lang="es-ES"/>
          </a:p>
        </p:txBody>
      </p:sp>
    </p:spTree>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1291F7C-F6D8-45A5-91B6-523661CF1DB9}" type="slidenum">
              <a:rPr lang="es-ES"/>
              <a:pPr>
                <a:defRPr/>
              </a:pPr>
              <a:t>‹Nº›</a:t>
            </a:fld>
            <a:endParaRPr lang="es-E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A1A6384-96EB-467D-A9A3-E6FCCBA71A90}" type="slidenum">
              <a:rPr lang="es-ES"/>
              <a:pPr>
                <a:defRPr/>
              </a:pPr>
              <a:t>‹Nº›</a:t>
            </a:fld>
            <a:endParaRPr lang="es-ES"/>
          </a:p>
        </p:txBody>
      </p:sp>
    </p:spTree>
  </p:cSld>
  <p:clrMapOvr>
    <a:masterClrMapping/>
  </p:clrMapOvr>
  <p:transition spd="slow">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BA100C5-05FF-4A7A-9D72-E86B9CC5C938}" type="slidenum">
              <a:rPr lang="es-ES"/>
              <a:pPr>
                <a:defRPr/>
              </a:pPr>
              <a:t>‹Nº›</a:t>
            </a:fld>
            <a:endParaRPr lang="es-ES"/>
          </a:p>
        </p:txBody>
      </p:sp>
    </p:spTree>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0050D28-1F3A-4A94-9855-A1105987FF32}" type="slidenum">
              <a:rPr lang="es-ES"/>
              <a:pPr>
                <a:defRPr/>
              </a:pPr>
              <a:t>‹Nº›</a:t>
            </a:fld>
            <a:endParaRPr lang="es-ES"/>
          </a:p>
        </p:txBody>
      </p:sp>
    </p:spTree>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6F3FD2B-942B-4D8C-B5C8-0D114BFAAF6C}" type="slidenum">
              <a:rPr lang="es-ES"/>
              <a:pPr>
                <a:defRPr/>
              </a:pPr>
              <a:t>‹Nº›</a:t>
            </a:fld>
            <a:endParaRPr lang="es-ES"/>
          </a:p>
        </p:txBody>
      </p:sp>
    </p:spTree>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D9A6105-F9EA-4365-88F6-4C0A9E58FDED}" type="slidenum">
              <a:rPr lang="es-ES"/>
              <a:pPr>
                <a:defRPr/>
              </a:pPr>
              <a:t>‹Nº›</a:t>
            </a:fld>
            <a:endParaRPr lang="es-ES"/>
          </a:p>
        </p:txBody>
      </p:sp>
    </p:spTree>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E08759C-5A91-47CD-8F5A-33088D0421A6}" type="slidenum">
              <a:rPr lang="es-ES"/>
              <a:pPr>
                <a:defRPr/>
              </a:pPr>
              <a:t>‹Nº›</a:t>
            </a:fld>
            <a:endParaRPr lang="es-ES"/>
          </a:p>
        </p:txBody>
      </p:sp>
    </p:spTree>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65EF70B-CD79-4A5B-BC57-2572FBA5C0E6}" type="slidenum">
              <a:rPr lang="es-ES"/>
              <a:pPr>
                <a:defRPr/>
              </a:pPr>
              <a:t>‹Nº›</a:t>
            </a:fld>
            <a:endParaRPr lang="es-ES"/>
          </a:p>
        </p:txBody>
      </p:sp>
    </p:spTree>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0CDC49E-8F6A-4FB1-9B14-4C98D11D7FA7}" type="slidenum">
              <a:rPr lang="es-ES"/>
              <a:pPr>
                <a:defRPr/>
              </a:pPr>
              <a:t>‹Nº›</a:t>
            </a:fld>
            <a:endParaRPr lang="es-ES"/>
          </a:p>
        </p:txBody>
      </p:sp>
    </p:spTree>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2A353A0-9FEB-4739-9668-79BAED034946}" type="slidenum">
              <a:rPr lang="es-ES"/>
              <a:pPr>
                <a:defRPr/>
              </a:pPr>
              <a:t>‹Nº›</a:t>
            </a:fld>
            <a:endParaRPr lang="es-ES"/>
          </a:p>
        </p:txBody>
      </p:sp>
    </p:spTree>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0A63861-D2D6-4087-A8CC-BA69F373BD55}" type="slidenum">
              <a:rPr lang="es-ES"/>
              <a:pPr>
                <a:defRPr/>
              </a:pPr>
              <a:t>‹Nº›</a:t>
            </a:fld>
            <a:endParaRPr lang="es-ES"/>
          </a:p>
        </p:txBody>
      </p:sp>
    </p:spTree>
  </p:cSld>
  <p:clrMapOvr>
    <a:masterClrMapping/>
  </p:clrMapOvr>
  <p:transition spd="slow">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3B92D1B-D383-4F42-B338-B6810545ECA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4423714-1394-4148-A9B1-B1D14B3368A5}" type="slidenum">
              <a:rPr lang="es-ES"/>
              <a:pPr>
                <a:defRPr/>
              </a:pPr>
              <a:t>‹Nº›</a:t>
            </a:fld>
            <a:endParaRPr lang="es-ES"/>
          </a:p>
        </p:txBody>
      </p:sp>
    </p:spTree>
  </p:cSld>
  <p:clrMapOvr>
    <a:masterClrMapping/>
  </p:clrMapOvr>
  <p:transition spd="slow">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BCAC417A-1F50-4151-8F11-827C02474FBF}" type="slidenum">
              <a:rPr lang="ca-ES"/>
              <a:pPr>
                <a:defRPr/>
              </a:pPr>
              <a:t>‹Nº›</a:t>
            </a:fld>
            <a:endParaRPr lang="ca-E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032C596D-86E4-4331-BB37-0771F2286D2D}" type="slidenum">
              <a:rPr lang="ca-ES"/>
              <a:pPr>
                <a:defRPr/>
              </a:pPr>
              <a:t>‹Nº›</a:t>
            </a:fld>
            <a:endParaRPr lang="ca-E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03DFED0-C155-4C9B-905E-36815AD77043}" type="slidenum">
              <a:rPr lang="ca-ES"/>
              <a:pPr>
                <a:defRPr/>
              </a:pPr>
              <a:t>‹Nº›</a:t>
            </a:fld>
            <a:endParaRPr lang="ca-E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1592D2C6-5CFE-48D0-83AE-78B732253B83}" type="slidenum">
              <a:rPr lang="ca-ES"/>
              <a:pPr>
                <a:defRPr/>
              </a:pPr>
              <a:t>‹Nº›</a:t>
            </a:fld>
            <a:endParaRPr lang="ca-E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4794A0A2-74B6-4120-81D8-97C177143185}" type="slidenum">
              <a:rPr lang="ca-ES"/>
              <a:pPr>
                <a:defRPr/>
              </a:pPr>
              <a:t>‹Nº›</a:t>
            </a:fld>
            <a:endParaRPr lang="ca-E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16BFBEBA-FFC5-45D2-B4E5-B4D80A413723}" type="slidenum">
              <a:rPr lang="ca-ES"/>
              <a:pPr>
                <a:defRPr/>
              </a:pPr>
              <a:t>‹Nº›</a:t>
            </a:fld>
            <a:endParaRPr lang="ca-E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27C567F7-6A19-4DE4-980D-95358730B196}" type="slidenum">
              <a:rPr lang="ca-ES"/>
              <a:pPr>
                <a:defRPr/>
              </a:pPr>
              <a:t>‹Nº›</a:t>
            </a:fld>
            <a:endParaRPr lang="ca-E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F3858419-6DA0-4139-A060-A6D37F6731A4}" type="slidenum">
              <a:rPr lang="ca-ES"/>
              <a:pPr>
                <a:defRPr/>
              </a:pPr>
              <a:t>‹Nº›</a:t>
            </a:fld>
            <a:endParaRPr lang="ca-E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D814613-41E3-43C6-94ED-25D49EAD0B2B}" type="slidenum">
              <a:rPr lang="ca-ES"/>
              <a:pPr>
                <a:defRPr/>
              </a:pPr>
              <a:t>‹Nº›</a:t>
            </a:fld>
            <a:endParaRPr lang="ca-E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DFD0617-528A-464E-ABBC-273C4DA97595}" type="slidenum">
              <a:rPr lang="ca-ES"/>
              <a:pPr>
                <a:defRPr/>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E3F7F5F-480E-4429-B62A-C91ACC9BACB4}" type="slidenum">
              <a:rPr lang="es-ES"/>
              <a:pPr>
                <a:defRPr/>
              </a:pPr>
              <a:t>‹Nº›</a:t>
            </a:fld>
            <a:endParaRPr lang="es-ES"/>
          </a:p>
        </p:txBody>
      </p:sp>
    </p:spTree>
  </p:cSld>
  <p:clrMapOvr>
    <a:masterClrMapping/>
  </p:clrMapOvr>
  <p:transition spd="slow">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2AE5AAA7-750A-48CF-9690-92397225CB1F}" type="slidenum">
              <a:rPr lang="ca-ES"/>
              <a:pPr>
                <a:defRPr/>
              </a:pPr>
              <a:t>‹Nº›</a:t>
            </a:fld>
            <a:endParaRPr lang="ca-E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1FD0C1F-372D-4132-85D3-16F9DB94D777}" type="slidenum">
              <a:rPr lang="es-ES"/>
              <a:pPr/>
              <a:t>‹Nº›</a:t>
            </a:fld>
            <a:endParaRPr lang="es-ES"/>
          </a:p>
        </p:txBody>
      </p:sp>
    </p:spTree>
  </p:cSld>
  <p:clrMapOvr>
    <a:masterClrMapping/>
  </p:clrMapOvr>
  <p:transition spd="slow">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58EDB0F-C2BC-4805-B313-8FC2D7ACF1DE}" type="slidenum">
              <a:rPr lang="es-ES"/>
              <a:pPr/>
              <a:t>‹Nº›</a:t>
            </a:fld>
            <a:endParaRPr lang="es-ES"/>
          </a:p>
        </p:txBody>
      </p:sp>
    </p:spTree>
  </p:cSld>
  <p:clrMapOvr>
    <a:masterClrMapping/>
  </p:clrMapOvr>
  <p:transition spd="slow">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D156F42-7911-46C7-A76F-F825440066FE}" type="slidenum">
              <a:rPr lang="es-ES"/>
              <a:pPr/>
              <a:t>‹Nº›</a:t>
            </a:fld>
            <a:endParaRPr lang="es-ES"/>
          </a:p>
        </p:txBody>
      </p:sp>
    </p:spTree>
  </p:cSld>
  <p:clrMapOvr>
    <a:masterClrMapping/>
  </p:clrMapOvr>
  <p:transition spd="slow">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65EDDDD-1F16-4824-AF26-317BD597EA7C}" type="slidenum">
              <a:rPr lang="es-ES"/>
              <a:pPr/>
              <a:t>‹Nº›</a:t>
            </a:fld>
            <a:endParaRPr lang="es-ES"/>
          </a:p>
        </p:txBody>
      </p:sp>
    </p:spTree>
  </p:cSld>
  <p:clrMapOvr>
    <a:masterClrMapping/>
  </p:clrMapOvr>
  <p:transition spd="slow">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4EB17B64-4B97-4749-96AA-F117413EB485}" type="slidenum">
              <a:rPr lang="es-ES"/>
              <a:pPr/>
              <a:t>‹Nº›</a:t>
            </a:fld>
            <a:endParaRPr lang="es-ES"/>
          </a:p>
        </p:txBody>
      </p:sp>
    </p:spTree>
  </p:cSld>
  <p:clrMapOvr>
    <a:masterClrMapping/>
  </p:clrMapOvr>
  <p:transition spd="slow">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6FBFED00-F287-4B94-99EE-CB9A5C7AA416}" type="slidenum">
              <a:rPr lang="es-ES"/>
              <a:pPr/>
              <a:t>‹Nº›</a:t>
            </a:fld>
            <a:endParaRPr lang="es-ES"/>
          </a:p>
        </p:txBody>
      </p:sp>
    </p:spTree>
  </p:cSld>
  <p:clrMapOvr>
    <a:masterClrMapping/>
  </p:clrMapOvr>
  <p:transition spd="slow">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B0BE9942-E6E6-4641-BCE7-3EA8C4AF63FF}" type="slidenum">
              <a:rPr lang="es-ES"/>
              <a:pPr/>
              <a:t>‹Nº›</a:t>
            </a:fld>
            <a:endParaRPr lang="es-ES"/>
          </a:p>
        </p:txBody>
      </p:sp>
    </p:spTree>
  </p:cSld>
  <p:clrMapOvr>
    <a:masterClrMapping/>
  </p:clrMapOvr>
  <p:transition spd="slow">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C129953-0653-4C2F-A6B9-CA9036E71278}" type="slidenum">
              <a:rPr lang="es-ES"/>
              <a:pPr/>
              <a:t>‹Nº›</a:t>
            </a:fld>
            <a:endParaRPr lang="es-ES"/>
          </a:p>
        </p:txBody>
      </p:sp>
    </p:spTree>
  </p:cSld>
  <p:clrMapOvr>
    <a:masterClrMapping/>
  </p:clrMapOvr>
  <p:transition spd="slow">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72FF4B4-1204-4694-8EE4-CD782D5A326E}" type="slidenum">
              <a:rPr lang="es-ES"/>
              <a:pPr/>
              <a:t>‹Nº›</a:t>
            </a:fld>
            <a:endParaRPr lang="es-E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a:defRPr/>
            </a:pPr>
            <a:fld id="{382D95D2-6DEA-46E6-8E08-592050DD1C6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5C427D-9CBA-40D7-BE7B-25B43A18A17B}" type="slidenum">
              <a:rPr lang="en-US"/>
              <a:pPr/>
              <a:t>‹Nº›</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41942C9-379C-49A7-8F02-95B5540CE9EB}"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C3E08AE-972F-4BF7-AC64-9726A1142C3F}" type="slidenum">
              <a:rPr lang="en-US"/>
              <a:pPr/>
              <a:t>‹Nº›</a:t>
            </a:fld>
            <a:endParaRPr lang="en-US"/>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62F6393-6AF9-4A19-96C6-FBB981D6E024}"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1CADEF7D-A1D1-4CB4-8C7F-F0F57C4020E8}"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med">
    <p:pull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s-ES"/>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s-ES"/>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12E2BCC-B8EA-4BFE-BB74-5912C697CCD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59853E9-6253-4253-8BA0-15743F2BEC63}" type="slidenum">
              <a:rPr lang="ca-ES"/>
              <a:pPr>
                <a:defRPr/>
              </a:pPr>
              <a:t>‹Nº›</a:t>
            </a:fld>
            <a:endParaRPr lang="ca-E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37D76ED-DA38-4064-8E7F-214933F7BD08}"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3.xml"/><Relationship Id="rId5"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7544" y="404664"/>
            <a:ext cx="8136904" cy="6035047"/>
          </a:xfrm>
          <a:prstGeom prst="rect">
            <a:avLst/>
          </a:prstGeom>
          <a:scene3d>
            <a:camera prst="orthographicFront"/>
            <a:lightRig rig="threePt" dir="t"/>
          </a:scene3d>
          <a:sp3d>
            <a:bevelT/>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YANNI - IN THE MIRROR - ONE MAN'S DREAM.wav"/>
          </p:stSnd>
        </p:sndAc>
      </p:transition>
    </mc:Choice>
    <mc:Fallback xmlns="">
      <p:transition spd="slow">
        <p:fade/>
        <p:sndAc>
          <p:stSnd loop="1">
            <p:snd r:embed="rId5" name="YANNI - IN THE MIRROR - ONE MAN'S DREAM.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68640" cy="6018551"/>
          </a:xfrm>
          <a:prstGeom prst="rect">
            <a:avLst/>
          </a:prstGeom>
          <a:scene3d>
            <a:camera prst="orthographicFront"/>
            <a:lightRig rig="threePt" dir="t"/>
          </a:scene3d>
          <a:sp3d>
            <a:bevelT w="139700" h="139700" prst="divot"/>
          </a:sp3d>
        </p:spPr>
      </p:pic>
      <p:sp>
        <p:nvSpPr>
          <p:cNvPr id="4" name="Rectangle 2"/>
          <p:cNvSpPr>
            <a:spLocks noChangeArrowheads="1"/>
          </p:cNvSpPr>
          <p:nvPr/>
        </p:nvSpPr>
        <p:spPr bwMode="auto">
          <a:xfrm>
            <a:off x="4427984" y="476672"/>
            <a:ext cx="3763035" cy="584775"/>
          </a:xfrm>
          <a:prstGeom prst="rect">
            <a:avLst/>
          </a:prstGeom>
          <a:noFill/>
          <a:ln w="9525">
            <a:noFill/>
            <a:miter lim="800000"/>
            <a:headEnd/>
            <a:tailEnd/>
          </a:ln>
          <a:effectLst/>
        </p:spPr>
        <p:txBody>
          <a:bodyPr wrap="square">
            <a:spAutoFit/>
          </a:bodyPr>
          <a:lstStyle/>
          <a:p>
            <a:r>
              <a:rPr lang="es-ES" sz="3200" b="1" dirty="0" smtClean="0">
                <a:solidFill>
                  <a:schemeClr val="bg1"/>
                </a:solidFill>
                <a:effectLst>
                  <a:glow rad="101600">
                    <a:srgbClr val="0C0600"/>
                  </a:glow>
                  <a:outerShdw blurRad="38100" dist="38100" dir="2700000" algn="tl">
                    <a:srgbClr val="C0C0C0"/>
                  </a:outerShdw>
                </a:effectLst>
                <a:latin typeface="Arial Narrow" panose="020B0606020202030204" pitchFamily="34" charset="0"/>
              </a:rPr>
              <a:t>Jesús </a:t>
            </a:r>
            <a:r>
              <a:rPr lang="es-ES" sz="3200" b="1" dirty="0">
                <a:solidFill>
                  <a:schemeClr val="bg1"/>
                </a:solidFill>
                <a:effectLst>
                  <a:glow rad="101600">
                    <a:srgbClr val="0C0600"/>
                  </a:glow>
                  <a:outerShdw blurRad="38100" dist="38100" dir="2700000" algn="tl">
                    <a:srgbClr val="C0C0C0"/>
                  </a:outerShdw>
                </a:effectLst>
                <a:latin typeface="Arial Narrow" panose="020B0606020202030204" pitchFamily="34" charset="0"/>
              </a:rPr>
              <a:t>le </a:t>
            </a:r>
            <a:r>
              <a:rPr lang="es-ES" sz="3200" b="1" dirty="0" smtClean="0">
                <a:solidFill>
                  <a:schemeClr val="bg1"/>
                </a:solidFill>
                <a:effectLst>
                  <a:glow rad="101600">
                    <a:srgbClr val="0C0600"/>
                  </a:glow>
                  <a:outerShdw blurRad="38100" dist="38100" dir="2700000" algn="tl">
                    <a:srgbClr val="C0C0C0"/>
                  </a:outerShdw>
                </a:effectLst>
                <a:latin typeface="Arial Narrow" panose="020B0606020202030204" pitchFamily="34" charset="0"/>
              </a:rPr>
              <a:t>contestó:</a:t>
            </a:r>
            <a:endParaRPr lang="es-ES" sz="3200" b="1" dirty="0">
              <a:solidFill>
                <a:schemeClr val="bg1"/>
              </a:solidFill>
              <a:effectLst>
                <a:glow rad="101600">
                  <a:srgbClr val="0C0600"/>
                </a:glow>
                <a:outerShdw blurRad="38100" dist="38100" dir="2700000" algn="tl">
                  <a:srgbClr val="C0C0C0"/>
                </a:outerShdw>
              </a:effectLst>
              <a:latin typeface="Arial Narrow" panose="020B0606020202030204" pitchFamily="34" charset="0"/>
            </a:endParaRPr>
          </a:p>
        </p:txBody>
      </p:sp>
      <p:sp>
        <p:nvSpPr>
          <p:cNvPr id="6" name="Rectangle 2"/>
          <p:cNvSpPr>
            <a:spLocks noChangeArrowheads="1"/>
          </p:cNvSpPr>
          <p:nvPr/>
        </p:nvSpPr>
        <p:spPr bwMode="auto">
          <a:xfrm>
            <a:off x="1187624" y="3212976"/>
            <a:ext cx="3024336" cy="2862322"/>
          </a:xfrm>
          <a:prstGeom prst="rect">
            <a:avLst/>
          </a:prstGeom>
          <a:noFill/>
          <a:ln w="9525">
            <a:noFill/>
            <a:miter lim="800000"/>
            <a:headEnd/>
            <a:tailEnd/>
          </a:ln>
          <a:effectLst/>
        </p:spPr>
        <p:txBody>
          <a:bodyPr wrap="square">
            <a:spAutoFit/>
          </a:bodyPr>
          <a:lstStyle/>
          <a:p>
            <a:r>
              <a:rPr lang="es-ES" sz="3000" b="1" dirty="0" smtClean="0">
                <a:solidFill>
                  <a:schemeClr val="bg1"/>
                </a:solidFill>
                <a:effectLst>
                  <a:glow rad="101600">
                    <a:srgbClr val="080400"/>
                  </a:glow>
                  <a:outerShdw blurRad="38100" dist="38100" dir="2700000" algn="tl">
                    <a:srgbClr val="C0C0C0"/>
                  </a:outerShdw>
                </a:effectLst>
                <a:latin typeface="Arial Narrow" panose="020B0606020202030204" pitchFamily="34" charset="0"/>
              </a:rPr>
              <a:t>-“Si </a:t>
            </a:r>
            <a:r>
              <a:rPr lang="es-ES" sz="3000" b="1" dirty="0">
                <a:solidFill>
                  <a:schemeClr val="bg1"/>
                </a:solidFill>
                <a:effectLst>
                  <a:glow rad="101600">
                    <a:srgbClr val="080400"/>
                  </a:glow>
                  <a:outerShdw blurRad="38100" dist="38100" dir="2700000" algn="tl">
                    <a:srgbClr val="C0C0C0"/>
                  </a:outerShdw>
                </a:effectLst>
                <a:latin typeface="Arial Narrow" panose="020B0606020202030204" pitchFamily="34" charset="0"/>
              </a:rPr>
              <a:t>conocieras el don de Dios y quién es el que te pide de beber, </a:t>
            </a:r>
            <a:r>
              <a:rPr lang="es-ES" sz="3000" b="1" dirty="0" smtClean="0">
                <a:solidFill>
                  <a:schemeClr val="bg1"/>
                </a:solidFill>
                <a:effectLst>
                  <a:glow rad="101600">
                    <a:srgbClr val="080400"/>
                  </a:glow>
                  <a:outerShdw blurRad="38100" dist="38100" dir="2700000" algn="tl">
                    <a:srgbClr val="C0C0C0"/>
                  </a:outerShdw>
                </a:effectLst>
                <a:latin typeface="Arial Narrow" panose="020B0606020202030204" pitchFamily="34" charset="0"/>
              </a:rPr>
              <a:t>le pedirías tú, y  él </a:t>
            </a:r>
            <a:r>
              <a:rPr lang="es-ES" sz="3000" b="1" dirty="0">
                <a:solidFill>
                  <a:schemeClr val="bg1"/>
                </a:solidFill>
                <a:effectLst>
                  <a:glow rad="101600">
                    <a:srgbClr val="080400"/>
                  </a:glow>
                  <a:outerShdw blurRad="38100" dist="38100" dir="2700000" algn="tl">
                    <a:srgbClr val="C0C0C0"/>
                  </a:outerShdw>
                </a:effectLst>
                <a:latin typeface="Arial Narrow" panose="020B0606020202030204" pitchFamily="34" charset="0"/>
              </a:rPr>
              <a:t>te daría agua </a:t>
            </a:r>
            <a:r>
              <a:rPr lang="es-ES" sz="3000" b="1" dirty="0" smtClean="0">
                <a:solidFill>
                  <a:schemeClr val="bg1"/>
                </a:solidFill>
                <a:effectLst>
                  <a:glow rad="101600">
                    <a:srgbClr val="080400"/>
                  </a:glow>
                  <a:outerShdw blurRad="38100" dist="38100" dir="2700000" algn="tl">
                    <a:srgbClr val="C0C0C0"/>
                  </a:outerShdw>
                </a:effectLst>
                <a:latin typeface="Arial Narrow" panose="020B0606020202030204" pitchFamily="34" charset="0"/>
              </a:rPr>
              <a:t>viva”.</a:t>
            </a:r>
            <a:endParaRPr lang="es-ES" sz="3000" b="1" dirty="0">
              <a:solidFill>
                <a:schemeClr val="bg1"/>
              </a:solidFill>
              <a:effectLst>
                <a:glow rad="101600">
                  <a:srgbClr val="080400"/>
                </a:glow>
                <a:outerShdw blurRad="38100" dist="38100" dir="2700000" algn="tl">
                  <a:srgbClr val="C0C0C0"/>
                </a:outerShdw>
              </a:effectLst>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87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04663"/>
            <a:ext cx="8247888" cy="5950535"/>
          </a:xfrm>
          <a:prstGeom prst="rect">
            <a:avLst/>
          </a:prstGeom>
        </p:spPr>
      </p:pic>
      <p:sp>
        <p:nvSpPr>
          <p:cNvPr id="5122" name="Rectangle 2"/>
          <p:cNvSpPr>
            <a:spLocks noChangeArrowheads="1"/>
          </p:cNvSpPr>
          <p:nvPr/>
        </p:nvSpPr>
        <p:spPr bwMode="auto">
          <a:xfrm>
            <a:off x="758143" y="332656"/>
            <a:ext cx="7630281" cy="1569660"/>
          </a:xfrm>
          <a:prstGeom prst="rect">
            <a:avLst/>
          </a:prstGeom>
          <a:noFill/>
          <a:ln w="9525">
            <a:noFill/>
            <a:miter lim="800000"/>
            <a:headEnd/>
            <a:tailEnd/>
          </a:ln>
          <a:effectLst/>
        </p:spPr>
        <p:txBody>
          <a:bodyPr wrap="square">
            <a:spAutoFit/>
          </a:bodyPr>
          <a:lstStyle/>
          <a:p>
            <a:r>
              <a:rPr lang="es-ES" sz="3200" b="1"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La mujer le dice: - “Señor</a:t>
            </a:r>
            <a:r>
              <a:rPr lang="es-ES" sz="3200" b="1"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 </a:t>
            </a:r>
            <a:r>
              <a:rPr lang="es-ES" sz="3200" b="1"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ni </a:t>
            </a:r>
            <a:r>
              <a:rPr lang="es-ES" sz="3200" b="1"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siquiera tienes con qué </a:t>
            </a:r>
            <a:r>
              <a:rPr lang="es-ES" sz="3200" b="1"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sacar agua, </a:t>
            </a:r>
            <a:r>
              <a:rPr lang="es-ES" sz="3200" b="1"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y el pozo </a:t>
            </a:r>
            <a:r>
              <a:rPr lang="es-ES" sz="3200" b="1"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es muy hondo</a:t>
            </a:r>
            <a:r>
              <a:rPr lang="es-ES" sz="3200" b="1"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 </a:t>
            </a:r>
            <a:r>
              <a:rPr lang="es-ES" sz="3200" b="1"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                                              ¿de dónde vas a sacar esa agua viva”?; </a:t>
            </a:r>
            <a:endParaRPr lang="es-ES" sz="2000" b="1"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endParaRPr>
          </a:p>
        </p:txBody>
      </p:sp>
      <p:sp>
        <p:nvSpPr>
          <p:cNvPr id="5" name="Rectangle 2"/>
          <p:cNvSpPr>
            <a:spLocks noChangeArrowheads="1"/>
          </p:cNvSpPr>
          <p:nvPr/>
        </p:nvSpPr>
        <p:spPr bwMode="auto">
          <a:xfrm>
            <a:off x="611560" y="4785539"/>
            <a:ext cx="8103872" cy="1569660"/>
          </a:xfrm>
          <a:prstGeom prst="rect">
            <a:avLst/>
          </a:prstGeom>
          <a:noFill/>
          <a:ln w="9525">
            <a:noFill/>
            <a:miter lim="800000"/>
            <a:headEnd/>
            <a:tailEnd/>
          </a:ln>
          <a:effectLst>
            <a:softEdge rad="317500"/>
          </a:effectLst>
          <a:scene3d>
            <a:camera prst="orthographicFront"/>
            <a:lightRig rig="threePt" dir="t"/>
          </a:scene3d>
          <a:sp3d>
            <a:bevelT w="152400" h="50800" prst="softRound"/>
          </a:sp3d>
        </p:spPr>
        <p:txBody>
          <a:bodyPr wrap="square">
            <a:spAutoFit/>
          </a:bodyPr>
          <a:lstStyle/>
          <a:p>
            <a:r>
              <a:rPr lang="es-ES" sz="3200" b="1" dirty="0" smtClean="0">
                <a:solidFill>
                  <a:schemeClr val="bg1"/>
                </a:solidFill>
                <a:effectLst>
                  <a:glow rad="139700">
                    <a:schemeClr val="accent4">
                      <a:satMod val="175000"/>
                      <a:alpha val="40000"/>
                    </a:schemeClr>
                  </a:glow>
                  <a:outerShdw blurRad="38100" dist="38100" dir="2700000" algn="tl">
                    <a:srgbClr val="000000"/>
                  </a:outerShdw>
                </a:effectLst>
                <a:latin typeface="Arial Narrow" panose="020B0606020202030204" pitchFamily="34" charset="0"/>
              </a:rPr>
              <a:t>¿eres tú más que nuestro </a:t>
            </a:r>
            <a:r>
              <a:rPr lang="es-ES" sz="3200" b="1" dirty="0">
                <a:solidFill>
                  <a:schemeClr val="bg1"/>
                </a:solidFill>
                <a:effectLst>
                  <a:glow rad="139700">
                    <a:schemeClr val="accent4">
                      <a:satMod val="175000"/>
                      <a:alpha val="40000"/>
                    </a:schemeClr>
                  </a:glow>
                  <a:outerShdw blurRad="38100" dist="38100" dir="2700000" algn="tl">
                    <a:srgbClr val="000000"/>
                  </a:outerShdw>
                </a:effectLst>
                <a:latin typeface="Arial Narrow" panose="020B0606020202030204" pitchFamily="34" charset="0"/>
              </a:rPr>
              <a:t>padre </a:t>
            </a:r>
            <a:r>
              <a:rPr lang="es-ES" sz="3200" b="1" dirty="0" smtClean="0">
                <a:solidFill>
                  <a:schemeClr val="bg1"/>
                </a:solidFill>
                <a:effectLst>
                  <a:glow rad="139700">
                    <a:schemeClr val="accent4">
                      <a:satMod val="175000"/>
                      <a:alpha val="40000"/>
                    </a:schemeClr>
                  </a:glow>
                  <a:outerShdw blurRad="38100" dist="38100" dir="2700000" algn="tl">
                    <a:srgbClr val="000000"/>
                  </a:outerShdw>
                </a:effectLst>
                <a:latin typeface="Arial Narrow" panose="020B0606020202030204" pitchFamily="34" charset="0"/>
              </a:rPr>
              <a:t>Jacob,  que nos dio </a:t>
            </a:r>
            <a:r>
              <a:rPr lang="es-ES" sz="3200" b="1" dirty="0">
                <a:solidFill>
                  <a:schemeClr val="bg1"/>
                </a:solidFill>
                <a:effectLst>
                  <a:glow rad="139700">
                    <a:schemeClr val="accent4">
                      <a:satMod val="175000"/>
                      <a:alpha val="40000"/>
                    </a:schemeClr>
                  </a:glow>
                  <a:outerShdw blurRad="38100" dist="38100" dir="2700000" algn="tl">
                    <a:srgbClr val="000000"/>
                  </a:outerShdw>
                </a:effectLst>
                <a:latin typeface="Arial Narrow" panose="020B0606020202030204" pitchFamily="34" charset="0"/>
              </a:rPr>
              <a:t>este </a:t>
            </a:r>
            <a:r>
              <a:rPr lang="es-ES" sz="3200" b="1" dirty="0" smtClean="0">
                <a:solidFill>
                  <a:schemeClr val="bg1"/>
                </a:solidFill>
                <a:effectLst>
                  <a:glow rad="139700">
                    <a:schemeClr val="accent4">
                      <a:satMod val="175000"/>
                      <a:alpha val="40000"/>
                    </a:schemeClr>
                  </a:glow>
                  <a:outerShdw blurRad="38100" dist="38100" dir="2700000" algn="tl">
                    <a:srgbClr val="000000"/>
                  </a:outerShdw>
                </a:effectLst>
                <a:latin typeface="Arial Narrow" panose="020B0606020202030204" pitchFamily="34" charset="0"/>
              </a:rPr>
              <a:t>pozo, y de él bebieron él y </a:t>
            </a:r>
            <a:r>
              <a:rPr lang="es-ES" sz="3200" b="1" dirty="0">
                <a:solidFill>
                  <a:schemeClr val="bg1"/>
                </a:solidFill>
                <a:effectLst>
                  <a:glow rad="139700">
                    <a:schemeClr val="accent4">
                      <a:satMod val="175000"/>
                      <a:alpha val="40000"/>
                    </a:schemeClr>
                  </a:glow>
                  <a:outerShdw blurRad="38100" dist="38100" dir="2700000" algn="tl">
                    <a:srgbClr val="000000"/>
                  </a:outerShdw>
                </a:effectLst>
                <a:latin typeface="Arial Narrow" panose="020B0606020202030204" pitchFamily="34" charset="0"/>
              </a:rPr>
              <a:t>sus hijos y sus </a:t>
            </a:r>
            <a:r>
              <a:rPr lang="es-ES" sz="3200" b="1" dirty="0" smtClean="0">
                <a:solidFill>
                  <a:schemeClr val="bg1"/>
                </a:solidFill>
                <a:effectLst>
                  <a:glow rad="139700">
                    <a:schemeClr val="accent4">
                      <a:satMod val="175000"/>
                      <a:alpha val="40000"/>
                    </a:schemeClr>
                  </a:glow>
                  <a:outerShdw blurRad="38100" dist="38100" dir="2700000" algn="tl">
                    <a:srgbClr val="000000"/>
                  </a:outerShdw>
                </a:effectLst>
                <a:latin typeface="Arial Narrow" panose="020B0606020202030204" pitchFamily="34" charset="0"/>
              </a:rPr>
              <a:t>ganados?</a:t>
            </a:r>
            <a:endParaRPr lang="es-ES" sz="2000" b="1" dirty="0">
              <a:solidFill>
                <a:schemeClr val="bg1"/>
              </a:solidFill>
              <a:effectLst>
                <a:glow rad="139700">
                  <a:schemeClr val="accent4">
                    <a:satMod val="175000"/>
                    <a:alpha val="40000"/>
                  </a:schemeClr>
                </a:glow>
                <a:outerShdw blurRad="38100" dist="38100" dir="2700000" algn="tl">
                  <a:srgbClr val="000000"/>
                </a:outerShdw>
              </a:effectLst>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750" fill="hold"/>
                                        <p:tgtEl>
                                          <p:spTgt spid="5122"/>
                                        </p:tgtEl>
                                        <p:attrNameLst>
                                          <p:attrName>ppt_w</p:attrName>
                                        </p:attrNameLst>
                                      </p:cBhvr>
                                      <p:tavLst>
                                        <p:tav tm="0">
                                          <p:val>
                                            <p:fltVal val="0"/>
                                          </p:val>
                                        </p:tav>
                                        <p:tav tm="100000">
                                          <p:val>
                                            <p:strVal val="#ppt_w"/>
                                          </p:val>
                                        </p:tav>
                                      </p:tavLst>
                                    </p:anim>
                                    <p:anim calcmode="lin" valueType="num">
                                      <p:cBhvr>
                                        <p:cTn id="8" dur="750" fill="hold"/>
                                        <p:tgtEl>
                                          <p:spTgt spid="5122"/>
                                        </p:tgtEl>
                                        <p:attrNameLst>
                                          <p:attrName>ppt_h</p:attrName>
                                        </p:attrNameLst>
                                      </p:cBhvr>
                                      <p:tavLst>
                                        <p:tav tm="0">
                                          <p:val>
                                            <p:fltVal val="0"/>
                                          </p:val>
                                        </p:tav>
                                        <p:tav tm="100000">
                                          <p:val>
                                            <p:strVal val="#ppt_h"/>
                                          </p:val>
                                        </p:tav>
                                      </p:tavLst>
                                    </p:anim>
                                    <p:animEffect transition="in" filter="fade">
                                      <p:cBhvr>
                                        <p:cTn id="9" dur="750"/>
                                        <p:tgtEl>
                                          <p:spTgt spid="5122"/>
                                        </p:tgtEl>
                                      </p:cBhvr>
                                    </p:animEffect>
                                  </p:childTnLst>
                                </p:cTn>
                              </p:par>
                            </p:childTnLst>
                          </p:cTn>
                        </p:par>
                        <p:par>
                          <p:cTn id="10" fill="hold">
                            <p:stCondLst>
                              <p:cond delay="84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8783" y="404664"/>
            <a:ext cx="8161682" cy="5962185"/>
          </a:xfrm>
          <a:prstGeom prst="rect">
            <a:avLst/>
          </a:prstGeom>
        </p:spPr>
      </p:pic>
      <p:sp>
        <p:nvSpPr>
          <p:cNvPr id="5122" name="Rectangle 2"/>
          <p:cNvSpPr>
            <a:spLocks noChangeArrowheads="1"/>
          </p:cNvSpPr>
          <p:nvPr/>
        </p:nvSpPr>
        <p:spPr bwMode="auto">
          <a:xfrm>
            <a:off x="407926" y="456802"/>
            <a:ext cx="8280919" cy="1015663"/>
          </a:xfrm>
          <a:prstGeom prst="rect">
            <a:avLst/>
          </a:prstGeom>
          <a:noFill/>
          <a:ln w="9525">
            <a:noFill/>
            <a:miter lim="800000"/>
            <a:headEnd/>
            <a:tailEnd/>
          </a:ln>
          <a:effectLst/>
        </p:spPr>
        <p:txBody>
          <a:bodyPr wrap="square">
            <a:spAutoFit/>
          </a:bodyPr>
          <a:lstStyle/>
          <a:p>
            <a:r>
              <a:rPr lang="es-ES" sz="3000" b="1"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Jesús le contestó: </a:t>
            </a:r>
            <a:r>
              <a:rPr lang="es-ES" sz="30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“El </a:t>
            </a:r>
            <a:r>
              <a:rPr lang="es-ES" sz="30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 bebe de </a:t>
            </a:r>
            <a:r>
              <a:rPr lang="es-ES" sz="30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esta agua vuelve </a:t>
            </a:r>
            <a:r>
              <a:rPr lang="es-ES" sz="30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 tener sed; </a:t>
            </a:r>
            <a:r>
              <a:rPr lang="es-ES" sz="30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pero el </a:t>
            </a:r>
            <a:r>
              <a:rPr lang="es-ES" sz="30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 beba del agua </a:t>
            </a:r>
            <a:r>
              <a:rPr lang="es-ES" sz="30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a:t>
            </a:r>
            <a:endParaRPr lang="es-ES" sz="30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
        <p:nvSpPr>
          <p:cNvPr id="5" name="Rectangle 2"/>
          <p:cNvSpPr>
            <a:spLocks noChangeArrowheads="1"/>
          </p:cNvSpPr>
          <p:nvPr/>
        </p:nvSpPr>
        <p:spPr bwMode="auto">
          <a:xfrm>
            <a:off x="458783" y="4797152"/>
            <a:ext cx="8280919" cy="1384995"/>
          </a:xfrm>
          <a:prstGeom prst="rect">
            <a:avLst/>
          </a:prstGeom>
          <a:noFill/>
          <a:ln w="9525">
            <a:noFill/>
            <a:miter lim="800000"/>
            <a:headEnd/>
            <a:tailEnd/>
          </a:ln>
          <a:effectLst/>
        </p:spPr>
        <p:txBody>
          <a:bodyPr wrap="square">
            <a:spAutoFit/>
          </a:bodyPr>
          <a:lstStyle/>
          <a:p>
            <a:r>
              <a:rPr lang="es-ES" sz="28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 </a:t>
            </a:r>
            <a:r>
              <a:rPr lang="es-ES" sz="28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yo </a:t>
            </a:r>
            <a:r>
              <a:rPr lang="es-ES" sz="28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le daré </a:t>
            </a:r>
            <a:r>
              <a:rPr lang="es-ES" sz="28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nunca más </a:t>
            </a:r>
            <a:r>
              <a:rPr lang="es-ES" sz="28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tendrá sed: el </a:t>
            </a:r>
            <a:r>
              <a:rPr lang="es-ES" sz="28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agua que yo </a:t>
            </a:r>
            <a:r>
              <a:rPr lang="es-ES" sz="28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le daré se convertirá dentro de él en </a:t>
            </a:r>
            <a:r>
              <a:rPr lang="es-ES" sz="28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un manantial </a:t>
            </a:r>
            <a:r>
              <a:rPr lang="es-ES" sz="28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de agua </a:t>
            </a:r>
            <a:r>
              <a:rPr lang="es-ES" sz="28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que </a:t>
            </a:r>
            <a:r>
              <a:rPr lang="es-ES" sz="28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brota hasta la </a:t>
            </a:r>
            <a:r>
              <a:rPr lang="es-ES" sz="28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vida </a:t>
            </a:r>
            <a:r>
              <a:rPr lang="es-ES" sz="28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eterna”.</a:t>
            </a:r>
            <a:endParaRPr lang="es-ES" sz="18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750" fill="hold"/>
                                        <p:tgtEl>
                                          <p:spTgt spid="5122"/>
                                        </p:tgtEl>
                                        <p:attrNameLst>
                                          <p:attrName>ppt_w</p:attrName>
                                        </p:attrNameLst>
                                      </p:cBhvr>
                                      <p:tavLst>
                                        <p:tav tm="0">
                                          <p:val>
                                            <p:fltVal val="0"/>
                                          </p:val>
                                        </p:tav>
                                        <p:tav tm="100000">
                                          <p:val>
                                            <p:strVal val="#ppt_w"/>
                                          </p:val>
                                        </p:tav>
                                      </p:tavLst>
                                    </p:anim>
                                    <p:anim calcmode="lin" valueType="num">
                                      <p:cBhvr>
                                        <p:cTn id="8" dur="750" fill="hold"/>
                                        <p:tgtEl>
                                          <p:spTgt spid="5122"/>
                                        </p:tgtEl>
                                        <p:attrNameLst>
                                          <p:attrName>ppt_h</p:attrName>
                                        </p:attrNameLst>
                                      </p:cBhvr>
                                      <p:tavLst>
                                        <p:tav tm="0">
                                          <p:val>
                                            <p:fltVal val="0"/>
                                          </p:val>
                                        </p:tav>
                                        <p:tav tm="100000">
                                          <p:val>
                                            <p:strVal val="#ppt_h"/>
                                          </p:val>
                                        </p:tav>
                                      </p:tavLst>
                                    </p:anim>
                                    <p:animEffect transition="in" filter="fade">
                                      <p:cBhvr>
                                        <p:cTn id="9" dur="750"/>
                                        <p:tgtEl>
                                          <p:spTgt spid="5122"/>
                                        </p:tgtEl>
                                      </p:cBhvr>
                                    </p:animEffect>
                                  </p:childTnLst>
                                </p:cTn>
                              </p:par>
                            </p:childTnLst>
                          </p:cTn>
                        </p:par>
                        <p:par>
                          <p:cTn id="10" fill="hold">
                            <p:stCondLst>
                              <p:cond delay="637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5" y="435091"/>
            <a:ext cx="8208912" cy="6018245"/>
          </a:xfrm>
          <a:prstGeom prst="rect">
            <a:avLst/>
          </a:prstGeom>
        </p:spPr>
      </p:pic>
      <p:sp>
        <p:nvSpPr>
          <p:cNvPr id="13314" name="Rectangle 2"/>
          <p:cNvSpPr>
            <a:spLocks noChangeArrowheads="1"/>
          </p:cNvSpPr>
          <p:nvPr/>
        </p:nvSpPr>
        <p:spPr bwMode="auto">
          <a:xfrm>
            <a:off x="3059832" y="692696"/>
            <a:ext cx="3312368" cy="1077218"/>
          </a:xfrm>
          <a:prstGeom prst="rect">
            <a:avLst/>
          </a:prstGeom>
          <a:noFill/>
          <a:ln w="9525">
            <a:noFill/>
            <a:miter lim="800000"/>
            <a:headEnd/>
            <a:tailEnd/>
          </a:ln>
          <a:effectLst/>
        </p:spPr>
        <p:txBody>
          <a:bodyPr wrap="square">
            <a:spAutoFit/>
          </a:bodyPr>
          <a:lstStyle/>
          <a:p>
            <a:r>
              <a:rPr lang="es-ES" sz="3200" b="1"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La mujer le dice:</a:t>
            </a:r>
            <a:br>
              <a:rPr lang="es-ES" sz="3200" b="1"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br>
            <a:endParaRPr lang="es-ES" sz="3200" b="1"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endParaRPr>
          </a:p>
        </p:txBody>
      </p:sp>
      <p:sp>
        <p:nvSpPr>
          <p:cNvPr id="5" name="Rectangle 2"/>
          <p:cNvSpPr>
            <a:spLocks noChangeArrowheads="1"/>
          </p:cNvSpPr>
          <p:nvPr/>
        </p:nvSpPr>
        <p:spPr bwMode="auto">
          <a:xfrm>
            <a:off x="863588" y="4595644"/>
            <a:ext cx="7596843" cy="1569660"/>
          </a:xfrm>
          <a:prstGeom prst="rect">
            <a:avLst/>
          </a:prstGeom>
          <a:noFill/>
          <a:ln w="9525">
            <a:noFill/>
            <a:miter lim="800000"/>
            <a:headEnd/>
            <a:tailEnd/>
          </a:ln>
          <a:effectLst/>
        </p:spPr>
        <p:txBody>
          <a:bodyPr wrap="square">
            <a:spAutoFit/>
          </a:bodyPr>
          <a:lstStyle/>
          <a:p>
            <a:r>
              <a:rPr lang="es-ES" sz="3200" b="1"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 “Señor, dame de beber de esa agua: así  no tendré más sed, ni tendré que venir aquí a sacarla.</a:t>
            </a:r>
            <a:r>
              <a:rPr lang="es-PE" sz="3200" b="1"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rPr>
              <a:t>  </a:t>
            </a:r>
            <a:endParaRPr lang="es-ES" sz="3200" b="1"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750" fill="hold"/>
                                        <p:tgtEl>
                                          <p:spTgt spid="13314"/>
                                        </p:tgtEl>
                                        <p:attrNameLst>
                                          <p:attrName>ppt_w</p:attrName>
                                        </p:attrNameLst>
                                      </p:cBhvr>
                                      <p:tavLst>
                                        <p:tav tm="0">
                                          <p:val>
                                            <p:fltVal val="0"/>
                                          </p:val>
                                        </p:tav>
                                        <p:tav tm="100000">
                                          <p:val>
                                            <p:strVal val="#ppt_w"/>
                                          </p:val>
                                        </p:tav>
                                      </p:tavLst>
                                    </p:anim>
                                    <p:anim calcmode="lin" valueType="num">
                                      <p:cBhvr>
                                        <p:cTn id="8" dur="750" fill="hold"/>
                                        <p:tgtEl>
                                          <p:spTgt spid="13314"/>
                                        </p:tgtEl>
                                        <p:attrNameLst>
                                          <p:attrName>ppt_h</p:attrName>
                                        </p:attrNameLst>
                                      </p:cBhvr>
                                      <p:tavLst>
                                        <p:tav tm="0">
                                          <p:val>
                                            <p:fltVal val="0"/>
                                          </p:val>
                                        </p:tav>
                                        <p:tav tm="100000">
                                          <p:val>
                                            <p:strVal val="#ppt_h"/>
                                          </p:val>
                                        </p:tav>
                                      </p:tavLst>
                                    </p:anim>
                                    <p:animEffect transition="in" filter="fade">
                                      <p:cBhvr>
                                        <p:cTn id="9" dur="750"/>
                                        <p:tgtEl>
                                          <p:spTgt spid="13314"/>
                                        </p:tgtEl>
                                      </p:cBhvr>
                                    </p:animEffect>
                                  </p:childTnLst>
                                </p:cTn>
                              </p:par>
                            </p:childTnLst>
                          </p:cTn>
                        </p:par>
                        <p:par>
                          <p:cTn id="10" fill="hold">
                            <p:stCondLst>
                              <p:cond delay="172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26" y="407504"/>
            <a:ext cx="8250148" cy="6042991"/>
          </a:xfrm>
          <a:prstGeom prst="rect">
            <a:avLst/>
          </a:prstGeom>
        </p:spPr>
      </p:pic>
      <p:sp>
        <p:nvSpPr>
          <p:cNvPr id="7170" name="Rectangle 2"/>
          <p:cNvSpPr>
            <a:spLocks noChangeArrowheads="1"/>
          </p:cNvSpPr>
          <p:nvPr/>
        </p:nvSpPr>
        <p:spPr bwMode="auto">
          <a:xfrm>
            <a:off x="3275856" y="548680"/>
            <a:ext cx="2808312" cy="1077218"/>
          </a:xfrm>
          <a:prstGeom prst="rect">
            <a:avLst/>
          </a:prstGeom>
          <a:noFill/>
          <a:ln w="9525">
            <a:noFill/>
            <a:miter lim="800000"/>
            <a:headEnd/>
            <a:tailEnd/>
          </a:ln>
          <a:effectLst/>
        </p:spPr>
        <p:txBody>
          <a:bodyPr wrap="square">
            <a:spAutoFit/>
          </a:bodyPr>
          <a:lstStyle/>
          <a:p>
            <a:pPr algn="ctr"/>
            <a:r>
              <a:rPr lang="es-ES" sz="3200" b="1" dirty="0" smtClean="0">
                <a:solidFill>
                  <a:schemeClr val="bg1"/>
                </a:solidFill>
                <a:effectLst>
                  <a:glow rad="101600">
                    <a:srgbClr val="000000"/>
                  </a:glow>
                </a:effectLst>
                <a:latin typeface="Arial Narrow" panose="020B0606020202030204" pitchFamily="34" charset="0"/>
              </a:rPr>
              <a:t>Veo que tú </a:t>
            </a:r>
            <a:r>
              <a:rPr lang="es-ES" sz="3200" b="1" dirty="0">
                <a:solidFill>
                  <a:schemeClr val="bg1"/>
                </a:solidFill>
                <a:effectLst>
                  <a:glow rad="101600">
                    <a:srgbClr val="000000"/>
                  </a:glow>
                </a:effectLst>
                <a:latin typeface="Arial Narrow" panose="020B0606020202030204" pitchFamily="34" charset="0"/>
              </a:rPr>
              <a:t>eres </a:t>
            </a:r>
            <a:r>
              <a:rPr lang="es-ES" sz="3200" b="1" dirty="0" smtClean="0">
                <a:solidFill>
                  <a:schemeClr val="bg1"/>
                </a:solidFill>
                <a:effectLst>
                  <a:glow rad="101600">
                    <a:srgbClr val="000000"/>
                  </a:glow>
                </a:effectLst>
                <a:latin typeface="Arial Narrow" panose="020B0606020202030204" pitchFamily="34" charset="0"/>
              </a:rPr>
              <a:t>un profeta</a:t>
            </a:r>
            <a:r>
              <a:rPr lang="es-ES" sz="3200" b="1" dirty="0">
                <a:solidFill>
                  <a:schemeClr val="bg1"/>
                </a:solidFill>
                <a:effectLst>
                  <a:glow rad="101600">
                    <a:srgbClr val="000000"/>
                  </a:glow>
                </a:effectLst>
                <a:latin typeface="Arial Narrow" panose="020B0606020202030204" pitchFamily="34" charset="0"/>
              </a:rPr>
              <a:t>. </a:t>
            </a:r>
          </a:p>
        </p:txBody>
      </p:sp>
      <p:sp>
        <p:nvSpPr>
          <p:cNvPr id="5" name="Rectangle 2"/>
          <p:cNvSpPr>
            <a:spLocks noChangeArrowheads="1"/>
          </p:cNvSpPr>
          <p:nvPr/>
        </p:nvSpPr>
        <p:spPr bwMode="auto">
          <a:xfrm>
            <a:off x="3131840" y="2276872"/>
            <a:ext cx="3456384" cy="3785652"/>
          </a:xfrm>
          <a:prstGeom prst="rect">
            <a:avLst/>
          </a:prstGeom>
          <a:noFill/>
          <a:ln w="9525">
            <a:noFill/>
            <a:miter lim="800000"/>
            <a:headEnd/>
            <a:tailEnd/>
          </a:ln>
          <a:effectLst/>
        </p:spPr>
        <p:txBody>
          <a:bodyPr wrap="square">
            <a:spAutoFit/>
          </a:bodyPr>
          <a:lstStyle/>
          <a:p>
            <a:pPr algn="ctr"/>
            <a:r>
              <a:rPr lang="es-ES" sz="3000" b="1" baseline="30000" dirty="0" smtClean="0">
                <a:solidFill>
                  <a:schemeClr val="bg1"/>
                </a:solidFill>
                <a:effectLst>
                  <a:glow rad="101600">
                    <a:srgbClr val="000000"/>
                  </a:glow>
                </a:effectLst>
                <a:latin typeface="Arial Narrow" panose="020B0606020202030204" pitchFamily="34" charset="0"/>
              </a:rPr>
              <a:t>“</a:t>
            </a:r>
            <a:r>
              <a:rPr lang="es-ES" sz="3000" b="1" dirty="0" smtClean="0">
                <a:solidFill>
                  <a:schemeClr val="bg1"/>
                </a:solidFill>
                <a:effectLst>
                  <a:glow rad="101600">
                    <a:srgbClr val="000000"/>
                  </a:glow>
                </a:effectLst>
                <a:latin typeface="Arial Narrow" panose="020B0606020202030204" pitchFamily="34" charset="0"/>
              </a:rPr>
              <a:t>Nuestros padres dieron culto </a:t>
            </a:r>
            <a:r>
              <a:rPr lang="es-ES" sz="3000" b="1" dirty="0">
                <a:solidFill>
                  <a:schemeClr val="bg1"/>
                </a:solidFill>
                <a:effectLst>
                  <a:glow rad="101600">
                    <a:srgbClr val="000000"/>
                  </a:glow>
                </a:effectLst>
                <a:latin typeface="Arial Narrow" panose="020B0606020202030204" pitchFamily="34" charset="0"/>
              </a:rPr>
              <a:t>a Dios en este </a:t>
            </a:r>
            <a:r>
              <a:rPr lang="es-ES" sz="3000" b="1" dirty="0" smtClean="0">
                <a:solidFill>
                  <a:schemeClr val="bg1"/>
                </a:solidFill>
                <a:effectLst>
                  <a:glow rad="101600">
                    <a:srgbClr val="000000"/>
                  </a:glow>
                </a:effectLst>
                <a:latin typeface="Arial Narrow" panose="020B0606020202030204" pitchFamily="34" charset="0"/>
              </a:rPr>
              <a:t>monte, pero ustedes los judíos dicen </a:t>
            </a:r>
            <a:r>
              <a:rPr lang="es-ES" sz="3000" b="1" dirty="0">
                <a:solidFill>
                  <a:schemeClr val="bg1"/>
                </a:solidFill>
                <a:effectLst>
                  <a:glow rad="101600">
                    <a:srgbClr val="000000"/>
                  </a:glow>
                </a:effectLst>
                <a:latin typeface="Arial Narrow" panose="020B0606020202030204" pitchFamily="34" charset="0"/>
              </a:rPr>
              <a:t>que </a:t>
            </a:r>
            <a:r>
              <a:rPr lang="es-ES" sz="3000" b="1" dirty="0" smtClean="0">
                <a:solidFill>
                  <a:schemeClr val="bg1"/>
                </a:solidFill>
                <a:effectLst>
                  <a:glow rad="101600">
                    <a:srgbClr val="000000"/>
                  </a:glow>
                </a:effectLst>
                <a:latin typeface="Arial Narrow" panose="020B0606020202030204" pitchFamily="34" charset="0"/>
              </a:rPr>
              <a:t>el lugar donde se debe dar culto  está en Jerusalén”.</a:t>
            </a:r>
            <a:endParaRPr lang="es-ES" sz="3000" b="1" dirty="0">
              <a:solidFill>
                <a:schemeClr val="bg1"/>
              </a:solidFill>
              <a:effectLst>
                <a:glow rad="101600">
                  <a:srgbClr val="000000"/>
                </a:glow>
              </a:effectLst>
              <a:latin typeface="Arial Narrow" panose="020B0606020202030204" pitchFamily="34" charset="0"/>
            </a:endParaRPr>
          </a:p>
        </p:txBody>
      </p:sp>
    </p:spTree>
    <p:extLst>
      <p:ext uri="{BB962C8B-B14F-4D97-AF65-F5344CB8AC3E}">
        <p14:creationId xmlns:p14="http://schemas.microsoft.com/office/powerpoint/2010/main" val="30247250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750" fill="hold"/>
                                        <p:tgtEl>
                                          <p:spTgt spid="7170"/>
                                        </p:tgtEl>
                                        <p:attrNameLst>
                                          <p:attrName>ppt_w</p:attrName>
                                        </p:attrNameLst>
                                      </p:cBhvr>
                                      <p:tavLst>
                                        <p:tav tm="0">
                                          <p:val>
                                            <p:fltVal val="0"/>
                                          </p:val>
                                        </p:tav>
                                        <p:tav tm="100000">
                                          <p:val>
                                            <p:strVal val="#ppt_w"/>
                                          </p:val>
                                        </p:tav>
                                      </p:tavLst>
                                    </p:anim>
                                    <p:anim calcmode="lin" valueType="num">
                                      <p:cBhvr>
                                        <p:cTn id="8" dur="750" fill="hold"/>
                                        <p:tgtEl>
                                          <p:spTgt spid="7170"/>
                                        </p:tgtEl>
                                        <p:attrNameLst>
                                          <p:attrName>ppt_h</p:attrName>
                                        </p:attrNameLst>
                                      </p:cBhvr>
                                      <p:tavLst>
                                        <p:tav tm="0">
                                          <p:val>
                                            <p:fltVal val="0"/>
                                          </p:val>
                                        </p:tav>
                                        <p:tav tm="100000">
                                          <p:val>
                                            <p:strVal val="#ppt_h"/>
                                          </p:val>
                                        </p:tav>
                                      </p:tavLst>
                                    </p:anim>
                                    <p:animEffect transition="in" filter="fade">
                                      <p:cBhvr>
                                        <p:cTn id="9" dur="750"/>
                                        <p:tgtEl>
                                          <p:spTgt spid="7170"/>
                                        </p:tgtEl>
                                      </p:cBhvr>
                                    </p:animEffect>
                                  </p:childTnLst>
                                </p:cTn>
                              </p:par>
                            </p:childTnLst>
                          </p:cTn>
                        </p:par>
                        <p:par>
                          <p:cTn id="10" fill="hold">
                            <p:stCondLst>
                              <p:cond delay="232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33" y="404664"/>
            <a:ext cx="8135056" cy="5976664"/>
          </a:xfrm>
          <a:prstGeom prst="rect">
            <a:avLst/>
          </a:prstGeom>
        </p:spPr>
      </p:pic>
      <p:sp>
        <p:nvSpPr>
          <p:cNvPr id="7170" name="Rectangle 2"/>
          <p:cNvSpPr>
            <a:spLocks noChangeArrowheads="1"/>
          </p:cNvSpPr>
          <p:nvPr/>
        </p:nvSpPr>
        <p:spPr bwMode="auto">
          <a:xfrm>
            <a:off x="489233" y="287546"/>
            <a:ext cx="8073123" cy="6165790"/>
          </a:xfrm>
          <a:prstGeom prst="rect">
            <a:avLst/>
          </a:prstGeom>
          <a:noFill/>
          <a:ln w="9525">
            <a:noFill/>
            <a:miter lim="800000"/>
            <a:headEnd/>
            <a:tailEnd/>
          </a:ln>
          <a:effectLst/>
        </p:spPr>
        <p:txBody>
          <a:bodyPr wrap="square">
            <a:spAutoFit/>
          </a:bodyPr>
          <a:lstStyle/>
          <a:p>
            <a:r>
              <a:rPr lang="es-ES" sz="3200" dirty="0" smtClean="0">
                <a:solidFill>
                  <a:schemeClr val="bg1"/>
                </a:solidFill>
                <a:effectLst>
                  <a:glow rad="101600">
                    <a:srgbClr val="000000"/>
                  </a:glow>
                  <a:outerShdw blurRad="38100" dist="38100" dir="2700000" algn="tl">
                    <a:srgbClr val="FFFFFF"/>
                  </a:outerShdw>
                </a:effectLst>
                <a:latin typeface="Arial Narrow" panose="020B0606020202030204" pitchFamily="34" charset="0"/>
              </a:rPr>
              <a:t>Jesús le dice: - Créeme, mujer: se acerca la hora en que ni en este monte ni en </a:t>
            </a:r>
            <a:r>
              <a:rPr lang="es-PE" sz="3200" dirty="0" smtClean="0">
                <a:solidFill>
                  <a:schemeClr val="bg1"/>
                </a:solidFill>
                <a:effectLst>
                  <a:glow rad="101600">
                    <a:srgbClr val="000000"/>
                  </a:glow>
                  <a:outerShdw blurRad="38100" dist="38100" dir="2700000" algn="tl">
                    <a:srgbClr val="FFFFFF"/>
                  </a:outerShdw>
                </a:effectLst>
                <a:latin typeface="Arial Narrow" panose="020B0606020202030204" pitchFamily="34" charset="0"/>
              </a:rPr>
              <a:t>Jerusalén darán ustedes culto al Padre. </a:t>
            </a:r>
          </a:p>
          <a:p>
            <a:endParaRPr lang="es-PE" sz="3200" dirty="0" smtClean="0">
              <a:solidFill>
                <a:schemeClr val="bg1"/>
              </a:solidFill>
              <a:effectLst>
                <a:glow rad="101600">
                  <a:srgbClr val="000000"/>
                </a:glow>
                <a:outerShdw blurRad="38100" dist="38100" dir="2700000" algn="tl">
                  <a:srgbClr val="FFFFFF"/>
                </a:outerShdw>
              </a:effectLst>
              <a:latin typeface="Arial Narrow" panose="020B0606020202030204" pitchFamily="34" charset="0"/>
            </a:endParaRPr>
          </a:p>
          <a:p>
            <a:endParaRPr lang="es-PE" sz="3200" baseline="30000" dirty="0" smtClean="0">
              <a:solidFill>
                <a:schemeClr val="bg1"/>
              </a:solidFill>
              <a:effectLst>
                <a:glow rad="101600">
                  <a:srgbClr val="000000"/>
                </a:glow>
                <a:outerShdw blurRad="38100" dist="38100" dir="2700000" algn="tl">
                  <a:srgbClr val="FFFFFF"/>
                </a:outerShdw>
              </a:effectLst>
              <a:latin typeface="Arial Narrow" panose="020B0606020202030204" pitchFamily="34" charset="0"/>
            </a:endParaRPr>
          </a:p>
          <a:p>
            <a:endParaRPr lang="es-PE" sz="3200" baseline="30000" dirty="0">
              <a:solidFill>
                <a:schemeClr val="bg1"/>
              </a:solidFill>
              <a:effectLst>
                <a:glow rad="101600">
                  <a:srgbClr val="000000"/>
                </a:glow>
                <a:outerShdw blurRad="38100" dist="38100" dir="2700000" algn="tl">
                  <a:srgbClr val="FFFFFF"/>
                </a:outerShdw>
              </a:effectLst>
              <a:latin typeface="Arial Narrow" panose="020B0606020202030204" pitchFamily="34" charset="0"/>
            </a:endParaRPr>
          </a:p>
          <a:p>
            <a:endParaRPr lang="es-PE" sz="3200" baseline="30000" dirty="0" smtClean="0">
              <a:solidFill>
                <a:schemeClr val="bg1"/>
              </a:solidFill>
              <a:effectLst>
                <a:glow rad="101600">
                  <a:srgbClr val="000000"/>
                </a:glow>
                <a:outerShdw blurRad="38100" dist="38100" dir="2700000" algn="tl">
                  <a:srgbClr val="FFFFFF"/>
                </a:outerShdw>
              </a:effectLst>
              <a:latin typeface="Arial Narrow" panose="020B0606020202030204" pitchFamily="34" charset="0"/>
            </a:endParaRPr>
          </a:p>
          <a:p>
            <a:endParaRPr lang="es-PE" sz="3200" baseline="30000" dirty="0">
              <a:solidFill>
                <a:schemeClr val="bg1"/>
              </a:solidFill>
              <a:effectLst>
                <a:glow rad="101600">
                  <a:srgbClr val="000000"/>
                </a:glow>
                <a:outerShdw blurRad="38100" dist="38100" dir="2700000" algn="tl">
                  <a:srgbClr val="FFFFFF"/>
                </a:outerShdw>
              </a:effectLst>
              <a:latin typeface="Arial Narrow" panose="020B0606020202030204" pitchFamily="34" charset="0"/>
            </a:endParaRPr>
          </a:p>
          <a:p>
            <a:endParaRPr lang="es-PE" sz="3200" baseline="30000" dirty="0" smtClean="0">
              <a:solidFill>
                <a:schemeClr val="bg1"/>
              </a:solidFill>
              <a:effectLst>
                <a:glow rad="101600">
                  <a:srgbClr val="000000"/>
                </a:glow>
                <a:outerShdw blurRad="38100" dist="38100" dir="2700000" algn="tl">
                  <a:srgbClr val="FFFFFF"/>
                </a:outerShdw>
              </a:effectLst>
              <a:latin typeface="Arial Narrow" panose="020B0606020202030204" pitchFamily="34" charset="0"/>
            </a:endParaRPr>
          </a:p>
          <a:p>
            <a:r>
              <a:rPr lang="es-ES" sz="3200" dirty="0" smtClean="0">
                <a:solidFill>
                  <a:schemeClr val="bg1"/>
                </a:solidFill>
                <a:effectLst>
                  <a:glow rad="101600">
                    <a:srgbClr val="000000"/>
                  </a:glow>
                </a:effectLst>
                <a:latin typeface="Arial Narrow" panose="020B0606020202030204" pitchFamily="34" charset="0"/>
              </a:rPr>
              <a:t>Ustedes </a:t>
            </a:r>
            <a:r>
              <a:rPr lang="es-ES" sz="3200" dirty="0">
                <a:solidFill>
                  <a:schemeClr val="bg1"/>
                </a:solidFill>
                <a:effectLst>
                  <a:glow rad="101600">
                    <a:srgbClr val="000000"/>
                  </a:glow>
                </a:effectLst>
                <a:latin typeface="Arial Narrow" panose="020B0606020202030204" pitchFamily="34" charset="0"/>
              </a:rPr>
              <a:t>dan culto a uno  que no conocen; nosotros adoramos a uno que conocemos, porque la salvación viene de los judíos</a:t>
            </a:r>
            <a:r>
              <a:rPr lang="es-ES" sz="3200" dirty="0" smtClean="0">
                <a:solidFill>
                  <a:schemeClr val="bg1"/>
                </a:solidFill>
                <a:effectLst>
                  <a:glow rad="101600">
                    <a:srgbClr val="000000"/>
                  </a:glow>
                </a:effectLst>
                <a:latin typeface="Arial Narrow" panose="020B0606020202030204" pitchFamily="34" charset="0"/>
              </a:rPr>
              <a:t>. Pero </a:t>
            </a:r>
            <a:r>
              <a:rPr lang="es-ES" sz="3200" dirty="0">
                <a:solidFill>
                  <a:schemeClr val="bg1"/>
                </a:solidFill>
                <a:effectLst>
                  <a:glow rad="101600">
                    <a:srgbClr val="000000"/>
                  </a:glow>
                </a:effectLst>
                <a:latin typeface="Arial Narrow" panose="020B0606020202030204" pitchFamily="34" charset="0"/>
              </a:rPr>
              <a:t>se acerca la hora, ya está aquí, en que los que quieran dar culto verdadero </a:t>
            </a:r>
            <a:r>
              <a:rPr lang="es-ES" sz="3200" dirty="0" smtClean="0">
                <a:solidFill>
                  <a:schemeClr val="bg1"/>
                </a:solidFill>
                <a:effectLst>
                  <a:glow rad="101600">
                    <a:srgbClr val="000000"/>
                  </a:glow>
                </a:effectLst>
                <a:latin typeface="Arial Narrow" panose="020B0606020202030204" pitchFamily="34" charset="0"/>
              </a:rPr>
              <a:t>adorarán </a:t>
            </a:r>
            <a:r>
              <a:rPr lang="es-ES" sz="3200" dirty="0">
                <a:solidFill>
                  <a:schemeClr val="bg1"/>
                </a:solidFill>
                <a:effectLst>
                  <a:glow rad="101600">
                    <a:srgbClr val="000000"/>
                  </a:glow>
                </a:effectLst>
                <a:latin typeface="Arial Narrow" panose="020B0606020202030204" pitchFamily="34" charset="0"/>
              </a:rPr>
              <a:t>al Padre en espíritu y en verdad</a:t>
            </a:r>
            <a:r>
              <a:rPr lang="es-ES" sz="3200" dirty="0" smtClean="0">
                <a:solidFill>
                  <a:schemeClr val="bg1"/>
                </a:solidFill>
                <a:effectLst>
                  <a:glow rad="101600">
                    <a:srgbClr val="000000"/>
                  </a:glow>
                </a:effectLst>
                <a:latin typeface="Arial Narrow" panose="020B0606020202030204" pitchFamily="34" charset="0"/>
              </a:rPr>
              <a:t>,</a:t>
            </a:r>
            <a:endParaRPr lang="es-ES" sz="3200" dirty="0">
              <a:solidFill>
                <a:schemeClr val="bg1"/>
              </a:solidFill>
              <a:effectLst>
                <a:glow rad="101600">
                  <a:srgbClr val="000000"/>
                </a:glow>
                <a:outerShdw blurRad="38100" dist="38100" dir="2700000" algn="tl">
                  <a:srgbClr val="FFFFFF"/>
                </a:outerShdw>
              </a:effectLst>
              <a:latin typeface="Arial Narrow" panose="020B0606020202030204" pitchFamily="34" charset="0"/>
            </a:endParaRPr>
          </a:p>
        </p:txBody>
      </p:sp>
    </p:spTree>
    <p:extLst>
      <p:ext uri="{BB962C8B-B14F-4D97-AF65-F5344CB8AC3E}">
        <p14:creationId xmlns:p14="http://schemas.microsoft.com/office/powerpoint/2010/main" val="1885914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750" fill="hold"/>
                                        <p:tgtEl>
                                          <p:spTgt spid="7170"/>
                                        </p:tgtEl>
                                        <p:attrNameLst>
                                          <p:attrName>ppt_w</p:attrName>
                                        </p:attrNameLst>
                                      </p:cBhvr>
                                      <p:tavLst>
                                        <p:tav tm="0">
                                          <p:val>
                                            <p:fltVal val="0"/>
                                          </p:val>
                                        </p:tav>
                                        <p:tav tm="100000">
                                          <p:val>
                                            <p:strVal val="#ppt_w"/>
                                          </p:val>
                                        </p:tav>
                                      </p:tavLst>
                                    </p:anim>
                                    <p:anim calcmode="lin" valueType="num">
                                      <p:cBhvr>
                                        <p:cTn id="8" dur="750" fill="hold"/>
                                        <p:tgtEl>
                                          <p:spTgt spid="7170"/>
                                        </p:tgtEl>
                                        <p:attrNameLst>
                                          <p:attrName>ppt_h</p:attrName>
                                        </p:attrNameLst>
                                      </p:cBhvr>
                                      <p:tavLst>
                                        <p:tav tm="0">
                                          <p:val>
                                            <p:fltVal val="0"/>
                                          </p:val>
                                        </p:tav>
                                        <p:tav tm="100000">
                                          <p:val>
                                            <p:strVal val="#ppt_h"/>
                                          </p:val>
                                        </p:tav>
                                      </p:tavLst>
                                    </p:anim>
                                    <p:animEffect transition="in" filter="fade">
                                      <p:cBhvr>
                                        <p:cTn id="9" dur="75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1208" y="438912"/>
            <a:ext cx="8101584" cy="5980176"/>
          </a:xfrm>
          <a:prstGeom prst="rect">
            <a:avLst/>
          </a:prstGeom>
        </p:spPr>
      </p:pic>
      <p:sp>
        <p:nvSpPr>
          <p:cNvPr id="18434" name="Rectangle 2"/>
          <p:cNvSpPr>
            <a:spLocks noChangeArrowheads="1"/>
          </p:cNvSpPr>
          <p:nvPr/>
        </p:nvSpPr>
        <p:spPr bwMode="auto">
          <a:xfrm>
            <a:off x="566205" y="489738"/>
            <a:ext cx="3099243" cy="5016758"/>
          </a:xfrm>
          <a:prstGeom prst="rect">
            <a:avLst/>
          </a:prstGeom>
          <a:noFill/>
          <a:ln w="9525">
            <a:noFill/>
            <a:miter lim="800000"/>
            <a:headEnd/>
            <a:tailEnd/>
          </a:ln>
          <a:effectLst/>
        </p:spPr>
        <p:txBody>
          <a:bodyPr wrap="square">
            <a:spAutoFit/>
          </a:bodyPr>
          <a:lstStyle/>
          <a:p>
            <a:pPr algn="l" eaLnBrk="0" hangingPunct="0"/>
            <a:r>
              <a:rPr lang="es-ES" sz="3200" b="1" dirty="0" smtClean="0">
                <a:solidFill>
                  <a:schemeClr val="bg1"/>
                </a:solidFill>
                <a:effectLst>
                  <a:glow rad="63500">
                    <a:srgbClr val="000000"/>
                  </a:glow>
                  <a:innerShdw blurRad="63500" dist="50800" dir="18900000">
                    <a:schemeClr val="accent6">
                      <a:lumMod val="75000"/>
                    </a:schemeClr>
                  </a:innerShdw>
                </a:effectLst>
                <a:latin typeface="Tekton Pro"/>
              </a:rPr>
              <a:t>Porque el Padre desea que le den culto así. Dios es espíritu, </a:t>
            </a:r>
            <a:r>
              <a:rPr lang="es-PE" sz="3200" b="1" dirty="0">
                <a:solidFill>
                  <a:schemeClr val="bg1"/>
                </a:solidFill>
                <a:effectLst>
                  <a:glow rad="63500">
                    <a:srgbClr val="000000"/>
                  </a:glow>
                  <a:innerShdw blurRad="63500" dist="50800" dir="18900000">
                    <a:schemeClr val="accent6">
                      <a:lumMod val="75000"/>
                    </a:schemeClr>
                  </a:innerShdw>
                </a:effectLst>
                <a:latin typeface="Tekton Pro"/>
              </a:rPr>
              <a:t>y los que le dan culto deben hacerlo en espíritu y en </a:t>
            </a:r>
            <a:r>
              <a:rPr lang="es-PE" sz="3200" b="1" dirty="0" smtClean="0">
                <a:solidFill>
                  <a:schemeClr val="bg1"/>
                </a:solidFill>
                <a:effectLst>
                  <a:glow rad="63500">
                    <a:srgbClr val="000000"/>
                  </a:glow>
                  <a:innerShdw blurRad="63500" dist="50800" dir="18900000">
                    <a:schemeClr val="accent6">
                      <a:lumMod val="75000"/>
                    </a:schemeClr>
                  </a:innerShdw>
                </a:effectLst>
                <a:latin typeface="Tekton Pro"/>
              </a:rPr>
              <a:t>verdad.</a:t>
            </a:r>
            <a:endParaRPr lang="es-ES" sz="3200" b="1" dirty="0">
              <a:solidFill>
                <a:schemeClr val="bg1"/>
              </a:solidFill>
              <a:effectLst>
                <a:glow rad="63500">
                  <a:srgbClr val="000000"/>
                </a:glow>
                <a:innerShdw blurRad="63500" dist="50800" dir="18900000">
                  <a:schemeClr val="accent6">
                    <a:lumMod val="75000"/>
                  </a:schemeClr>
                </a:innerShdw>
              </a:effectLst>
              <a:latin typeface="Tekton Pro"/>
            </a:endParaRPr>
          </a:p>
        </p:txBody>
      </p:sp>
    </p:spTree>
    <p:extLst>
      <p:ext uri="{BB962C8B-B14F-4D97-AF65-F5344CB8AC3E}">
        <p14:creationId xmlns:p14="http://schemas.microsoft.com/office/powerpoint/2010/main" val="25067176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750" fill="hold"/>
                                        <p:tgtEl>
                                          <p:spTgt spid="18434"/>
                                        </p:tgtEl>
                                        <p:attrNameLst>
                                          <p:attrName>ppt_w</p:attrName>
                                        </p:attrNameLst>
                                      </p:cBhvr>
                                      <p:tavLst>
                                        <p:tav tm="0">
                                          <p:val>
                                            <p:fltVal val="0"/>
                                          </p:val>
                                        </p:tav>
                                        <p:tav tm="100000">
                                          <p:val>
                                            <p:strVal val="#ppt_w"/>
                                          </p:val>
                                        </p:tav>
                                      </p:tavLst>
                                    </p:anim>
                                    <p:anim calcmode="lin" valueType="num">
                                      <p:cBhvr>
                                        <p:cTn id="8" dur="750" fill="hold"/>
                                        <p:tgtEl>
                                          <p:spTgt spid="18434"/>
                                        </p:tgtEl>
                                        <p:attrNameLst>
                                          <p:attrName>ppt_h</p:attrName>
                                        </p:attrNameLst>
                                      </p:cBhvr>
                                      <p:tavLst>
                                        <p:tav tm="0">
                                          <p:val>
                                            <p:fltVal val="0"/>
                                          </p:val>
                                        </p:tav>
                                        <p:tav tm="100000">
                                          <p:val>
                                            <p:strVal val="#ppt_h"/>
                                          </p:val>
                                        </p:tav>
                                      </p:tavLst>
                                    </p:anim>
                                    <p:animEffect transition="in" filter="fade">
                                      <p:cBhvr>
                                        <p:cTn id="9" dur="75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1104" y="422329"/>
            <a:ext cx="8241792" cy="6013342"/>
          </a:xfrm>
          <a:prstGeom prst="rect">
            <a:avLst/>
          </a:prstGeom>
        </p:spPr>
      </p:pic>
      <p:sp>
        <p:nvSpPr>
          <p:cNvPr id="5" name="Rectangle 2"/>
          <p:cNvSpPr>
            <a:spLocks noChangeArrowheads="1"/>
          </p:cNvSpPr>
          <p:nvPr/>
        </p:nvSpPr>
        <p:spPr bwMode="auto">
          <a:xfrm>
            <a:off x="539552" y="4077072"/>
            <a:ext cx="8064896" cy="2246769"/>
          </a:xfrm>
          <a:prstGeom prst="rect">
            <a:avLst/>
          </a:prstGeom>
          <a:noFill/>
          <a:ln w="9525">
            <a:noFill/>
            <a:miter lim="800000"/>
            <a:headEnd/>
            <a:tailEnd/>
          </a:ln>
          <a:effectLst/>
        </p:spPr>
        <p:txBody>
          <a:bodyPr wrap="square">
            <a:spAutoFit/>
          </a:bodyPr>
          <a:lstStyle/>
          <a:p>
            <a:r>
              <a:rPr lang="es-ES" sz="2800" b="1" dirty="0" smtClean="0">
                <a:solidFill>
                  <a:schemeClr val="bg1"/>
                </a:solidFill>
                <a:effectLst>
                  <a:glow rad="101600">
                    <a:srgbClr val="040200"/>
                  </a:glow>
                  <a:outerShdw blurRad="38100" dist="38100" dir="2700000" algn="tl">
                    <a:srgbClr val="C0C0C0"/>
                  </a:outerShdw>
                </a:effectLst>
                <a:latin typeface="Tekton Pro"/>
              </a:rPr>
              <a:t>La </a:t>
            </a:r>
            <a:r>
              <a:rPr lang="es-ES" sz="2800" b="1" dirty="0">
                <a:solidFill>
                  <a:schemeClr val="bg1"/>
                </a:solidFill>
                <a:effectLst>
                  <a:glow rad="101600">
                    <a:srgbClr val="040200"/>
                  </a:glow>
                  <a:outerShdw blurRad="38100" dist="38100" dir="2700000" algn="tl">
                    <a:srgbClr val="C0C0C0"/>
                  </a:outerShdw>
                </a:effectLst>
                <a:latin typeface="Tekton Pro"/>
              </a:rPr>
              <a:t>mujer le </a:t>
            </a:r>
            <a:r>
              <a:rPr lang="es-ES" sz="2800" b="1" dirty="0" smtClean="0">
                <a:solidFill>
                  <a:schemeClr val="bg1"/>
                </a:solidFill>
                <a:effectLst>
                  <a:glow rad="101600">
                    <a:srgbClr val="040200"/>
                  </a:glow>
                  <a:outerShdw blurRad="38100" dist="38100" dir="2700000" algn="tl">
                    <a:srgbClr val="C0C0C0"/>
                  </a:outerShdw>
                </a:effectLst>
                <a:latin typeface="Tekton Pro"/>
              </a:rPr>
              <a:t>dice: </a:t>
            </a:r>
          </a:p>
          <a:p>
            <a:r>
              <a:rPr lang="es-ES" sz="2800" b="1" dirty="0" smtClean="0">
                <a:solidFill>
                  <a:schemeClr val="bg1"/>
                </a:solidFill>
                <a:effectLst>
                  <a:glow rad="101600">
                    <a:srgbClr val="040200"/>
                  </a:glow>
                  <a:outerShdw blurRad="38100" dist="38100" dir="2700000" algn="tl">
                    <a:srgbClr val="C0C0C0"/>
                  </a:outerShdw>
                </a:effectLst>
                <a:latin typeface="Tekton Pro"/>
              </a:rPr>
              <a:t>- “Sé </a:t>
            </a:r>
            <a:r>
              <a:rPr lang="es-ES" sz="2800" b="1" dirty="0">
                <a:solidFill>
                  <a:schemeClr val="bg1"/>
                </a:solidFill>
                <a:effectLst>
                  <a:glow rad="101600">
                    <a:srgbClr val="040200"/>
                  </a:glow>
                  <a:outerShdw blurRad="38100" dist="38100" dir="2700000" algn="tl">
                    <a:srgbClr val="C0C0C0"/>
                  </a:outerShdw>
                </a:effectLst>
                <a:latin typeface="Tekton Pro"/>
              </a:rPr>
              <a:t>que </a:t>
            </a:r>
            <a:r>
              <a:rPr lang="es-ES" sz="2800" b="1" dirty="0" smtClean="0">
                <a:solidFill>
                  <a:schemeClr val="bg1"/>
                </a:solidFill>
                <a:effectLst>
                  <a:glow rad="101600">
                    <a:srgbClr val="040200"/>
                  </a:glow>
                  <a:outerShdw blurRad="38100" dist="38100" dir="2700000" algn="tl">
                    <a:srgbClr val="C0C0C0"/>
                  </a:outerShdw>
                </a:effectLst>
                <a:latin typeface="Tekton Pro"/>
              </a:rPr>
              <a:t>va a venir el </a:t>
            </a:r>
            <a:r>
              <a:rPr lang="es-ES" sz="2800" b="1" dirty="0">
                <a:solidFill>
                  <a:schemeClr val="bg1"/>
                </a:solidFill>
                <a:effectLst>
                  <a:glow rad="101600">
                    <a:srgbClr val="040200"/>
                  </a:glow>
                  <a:outerShdw blurRad="38100" dist="38100" dir="2700000" algn="tl">
                    <a:srgbClr val="C0C0C0"/>
                  </a:outerShdw>
                </a:effectLst>
                <a:latin typeface="Tekton Pro"/>
              </a:rPr>
              <a:t>Mesías, </a:t>
            </a:r>
            <a:r>
              <a:rPr lang="es-ES" sz="2800" b="1" dirty="0" smtClean="0">
                <a:solidFill>
                  <a:schemeClr val="bg1"/>
                </a:solidFill>
                <a:effectLst>
                  <a:glow rad="101600">
                    <a:srgbClr val="040200"/>
                  </a:glow>
                  <a:outerShdw blurRad="38100" dist="38100" dir="2700000" algn="tl">
                    <a:srgbClr val="C0C0C0"/>
                  </a:outerShdw>
                </a:effectLst>
                <a:latin typeface="Tekton Pro"/>
              </a:rPr>
              <a:t> </a:t>
            </a:r>
            <a:r>
              <a:rPr lang="es-ES" sz="2800" b="1" dirty="0">
                <a:solidFill>
                  <a:schemeClr val="bg1"/>
                </a:solidFill>
                <a:effectLst>
                  <a:glow rad="101600">
                    <a:srgbClr val="040200"/>
                  </a:glow>
                  <a:outerShdw blurRad="38100" dist="38100" dir="2700000" algn="tl">
                    <a:srgbClr val="C0C0C0"/>
                  </a:outerShdw>
                </a:effectLst>
                <a:latin typeface="Tekton Pro"/>
              </a:rPr>
              <a:t>el </a:t>
            </a:r>
            <a:r>
              <a:rPr lang="es-ES" sz="2800" b="1" dirty="0" smtClean="0">
                <a:solidFill>
                  <a:schemeClr val="bg1"/>
                </a:solidFill>
                <a:effectLst>
                  <a:glow rad="101600">
                    <a:srgbClr val="040200"/>
                  </a:glow>
                  <a:outerShdw blurRad="38100" dist="38100" dir="2700000" algn="tl">
                    <a:srgbClr val="C0C0C0"/>
                  </a:outerShdw>
                </a:effectLst>
                <a:latin typeface="Tekton Pro"/>
              </a:rPr>
              <a:t>Cristo; cuando venga, él </a:t>
            </a:r>
            <a:r>
              <a:rPr lang="es-ES" sz="2800" b="1" dirty="0">
                <a:solidFill>
                  <a:schemeClr val="bg1"/>
                </a:solidFill>
                <a:effectLst>
                  <a:glow rad="101600">
                    <a:srgbClr val="040200"/>
                  </a:glow>
                  <a:outerShdw blurRad="38100" dist="38100" dir="2700000" algn="tl">
                    <a:srgbClr val="C0C0C0"/>
                  </a:outerShdw>
                </a:effectLst>
                <a:latin typeface="Tekton Pro"/>
              </a:rPr>
              <a:t>nos lo </a:t>
            </a:r>
            <a:r>
              <a:rPr lang="es-ES" sz="2800" b="1" dirty="0" smtClean="0">
                <a:solidFill>
                  <a:schemeClr val="bg1"/>
                </a:solidFill>
                <a:effectLst>
                  <a:glow rad="101600">
                    <a:srgbClr val="040200"/>
                  </a:glow>
                  <a:outerShdw blurRad="38100" dist="38100" dir="2700000" algn="tl">
                    <a:srgbClr val="C0C0C0"/>
                  </a:outerShdw>
                </a:effectLst>
                <a:latin typeface="Tekton Pro"/>
              </a:rPr>
              <a:t>dirá todo”. </a:t>
            </a:r>
          </a:p>
          <a:p>
            <a:r>
              <a:rPr lang="es-PE" sz="2800" b="1" dirty="0" smtClean="0">
                <a:solidFill>
                  <a:schemeClr val="bg1"/>
                </a:solidFill>
                <a:effectLst>
                  <a:glow rad="101600">
                    <a:srgbClr val="040200"/>
                  </a:glow>
                  <a:outerShdw blurRad="38100" dist="38100" dir="2700000" algn="tl">
                    <a:srgbClr val="C0C0C0"/>
                  </a:outerShdw>
                </a:effectLst>
                <a:latin typeface="Tekton Pro"/>
              </a:rPr>
              <a:t>Jesús </a:t>
            </a:r>
            <a:r>
              <a:rPr lang="es-PE" sz="2800" b="1" dirty="0">
                <a:solidFill>
                  <a:schemeClr val="bg1"/>
                </a:solidFill>
                <a:effectLst>
                  <a:glow rad="101600">
                    <a:srgbClr val="040200"/>
                  </a:glow>
                  <a:outerShdw blurRad="38100" dist="38100" dir="2700000" algn="tl">
                    <a:srgbClr val="C0C0C0"/>
                  </a:outerShdw>
                </a:effectLst>
                <a:latin typeface="Tekton Pro"/>
              </a:rPr>
              <a:t>le dice</a:t>
            </a:r>
            <a:r>
              <a:rPr lang="es-PE" sz="2800" b="1" dirty="0" smtClean="0">
                <a:solidFill>
                  <a:schemeClr val="bg1"/>
                </a:solidFill>
                <a:effectLst>
                  <a:glow rad="101600">
                    <a:srgbClr val="040200"/>
                  </a:glow>
                  <a:outerShdw blurRad="38100" dist="38100" dir="2700000" algn="tl">
                    <a:srgbClr val="C0C0C0"/>
                  </a:outerShdw>
                </a:effectLst>
                <a:latin typeface="Tekton Pro"/>
              </a:rPr>
              <a:t>: - </a:t>
            </a:r>
            <a:r>
              <a:rPr lang="es-PE" sz="2800" b="1" dirty="0">
                <a:solidFill>
                  <a:schemeClr val="bg1"/>
                </a:solidFill>
                <a:effectLst>
                  <a:glow rad="101600">
                    <a:srgbClr val="040200"/>
                  </a:glow>
                  <a:outerShdw blurRad="38100" dist="38100" dir="2700000" algn="tl">
                    <a:srgbClr val="C0C0C0"/>
                  </a:outerShdw>
                </a:effectLst>
                <a:latin typeface="Tekton Pro"/>
              </a:rPr>
              <a:t>“Soy yo, el que  habla contigo</a:t>
            </a:r>
            <a:r>
              <a:rPr lang="es-PE" sz="2800" b="1" dirty="0" smtClean="0">
                <a:solidFill>
                  <a:schemeClr val="bg1"/>
                </a:solidFill>
                <a:effectLst>
                  <a:glow rad="101600">
                    <a:srgbClr val="040200"/>
                  </a:glow>
                  <a:outerShdw blurRad="38100" dist="38100" dir="2700000" algn="tl">
                    <a:srgbClr val="C0C0C0"/>
                  </a:outerShdw>
                </a:effectLst>
                <a:latin typeface="Tekton Pro"/>
              </a:rPr>
              <a:t>”.</a:t>
            </a:r>
            <a:endParaRPr lang="es-ES" sz="2800" b="1" dirty="0">
              <a:solidFill>
                <a:schemeClr val="bg1"/>
              </a:solidFill>
              <a:effectLst>
                <a:glow rad="101600">
                  <a:srgbClr val="040200"/>
                </a:glow>
                <a:outerShdw blurRad="38100" dist="38100" dir="2700000" algn="tl">
                  <a:srgbClr val="C0C0C0"/>
                </a:outerShdw>
              </a:effectLst>
              <a:latin typeface="Tekton Pro"/>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32064" cy="5971592"/>
          </a:xfrm>
          <a:prstGeom prst="rect">
            <a:avLst/>
          </a:prstGeom>
          <a:scene3d>
            <a:camera prst="orthographicFront"/>
            <a:lightRig rig="threePt" dir="t"/>
          </a:scene3d>
          <a:sp3d>
            <a:bevelT/>
          </a:sp3d>
        </p:spPr>
      </p:pic>
      <p:sp>
        <p:nvSpPr>
          <p:cNvPr id="11266" name="Rectangle 2"/>
          <p:cNvSpPr>
            <a:spLocks noChangeArrowheads="1"/>
          </p:cNvSpPr>
          <p:nvPr/>
        </p:nvSpPr>
        <p:spPr bwMode="auto">
          <a:xfrm>
            <a:off x="470526" y="443204"/>
            <a:ext cx="2733322" cy="1384995"/>
          </a:xfrm>
          <a:prstGeom prst="rect">
            <a:avLst/>
          </a:prstGeom>
          <a:noFill/>
          <a:ln w="9525">
            <a:noFill/>
            <a:miter lim="800000"/>
            <a:headEnd/>
            <a:tailEnd/>
          </a:ln>
          <a:effectLst/>
        </p:spPr>
        <p:txBody>
          <a:bodyPr wrap="square">
            <a:spAutoFit/>
          </a:bodyPr>
          <a:lstStyle/>
          <a:p>
            <a:pPr algn="l"/>
            <a:r>
              <a:rPr lang="es-ES" sz="2800" dirty="0" smtClean="0">
                <a:solidFill>
                  <a:schemeClr val="bg1"/>
                </a:solidFill>
                <a:effectLst>
                  <a:glow rad="101600">
                    <a:srgbClr val="000000">
                      <a:alpha val="60000"/>
                    </a:srgbClr>
                  </a:glow>
                  <a:outerShdw blurRad="38100" dist="38100" dir="2700000" algn="tl">
                    <a:srgbClr val="000000">
                      <a:alpha val="43137"/>
                    </a:srgbClr>
                  </a:outerShdw>
                </a:effectLst>
                <a:latin typeface="Tekton Pro"/>
              </a:rPr>
              <a:t>En aquel pueblo muchos creyeron en él.</a:t>
            </a:r>
            <a:endParaRPr lang="es-ES" sz="2800" baseline="30000" dirty="0" smtClean="0">
              <a:solidFill>
                <a:schemeClr val="bg1"/>
              </a:solidFill>
              <a:effectLst>
                <a:glow rad="101600">
                  <a:srgbClr val="000000">
                    <a:alpha val="60000"/>
                  </a:srgbClr>
                </a:glow>
                <a:outerShdw blurRad="38100" dist="38100" dir="2700000" algn="tl">
                  <a:srgbClr val="000000">
                    <a:alpha val="43137"/>
                  </a:srgbClr>
                </a:outerShdw>
              </a:effectLst>
              <a:latin typeface="Tekton Pro"/>
            </a:endParaRPr>
          </a:p>
        </p:txBody>
      </p:sp>
      <p:sp>
        <p:nvSpPr>
          <p:cNvPr id="5" name="Rectangle 2"/>
          <p:cNvSpPr>
            <a:spLocks noChangeArrowheads="1"/>
          </p:cNvSpPr>
          <p:nvPr/>
        </p:nvSpPr>
        <p:spPr bwMode="auto">
          <a:xfrm>
            <a:off x="5076056" y="1700808"/>
            <a:ext cx="3456384" cy="3108543"/>
          </a:xfrm>
          <a:prstGeom prst="rect">
            <a:avLst/>
          </a:prstGeom>
          <a:noFill/>
          <a:ln w="9525">
            <a:noFill/>
            <a:miter lim="800000"/>
            <a:headEnd/>
            <a:tailEnd/>
          </a:ln>
          <a:effectLst/>
        </p:spPr>
        <p:txBody>
          <a:bodyPr wrap="square">
            <a:spAutoFit/>
          </a:bodyPr>
          <a:lstStyle/>
          <a:p>
            <a:pPr algn="r"/>
            <a:r>
              <a:rPr lang="es-ES" sz="2800" dirty="0" smtClean="0">
                <a:solidFill>
                  <a:schemeClr val="bg1"/>
                </a:solidFill>
                <a:effectLst>
                  <a:glow rad="101600">
                    <a:srgbClr val="000000">
                      <a:alpha val="60000"/>
                    </a:srgbClr>
                  </a:glow>
                  <a:outerShdw blurRad="38100" dist="38100" dir="2700000" algn="tl">
                    <a:srgbClr val="000000">
                      <a:alpha val="43137"/>
                    </a:srgbClr>
                  </a:outerShdw>
                </a:effectLst>
                <a:latin typeface="Tekton Pro"/>
              </a:rPr>
              <a:t>Así, cuando llegaron a verlo los samaritanos, le rogaban que se quedara </a:t>
            </a:r>
            <a:r>
              <a:rPr lang="es-ES" sz="2800" dirty="0">
                <a:solidFill>
                  <a:schemeClr val="bg1"/>
                </a:solidFill>
                <a:effectLst>
                  <a:glow rad="101600">
                    <a:srgbClr val="000000">
                      <a:alpha val="60000"/>
                    </a:srgbClr>
                  </a:glow>
                  <a:outerShdw blurRad="38100" dist="38100" dir="2700000" algn="tl">
                    <a:srgbClr val="000000">
                      <a:alpha val="43137"/>
                    </a:srgbClr>
                  </a:outerShdw>
                </a:effectLst>
                <a:latin typeface="Tekton Pro"/>
              </a:rPr>
              <a:t>con </a:t>
            </a:r>
            <a:r>
              <a:rPr lang="es-ES" sz="2800" dirty="0" smtClean="0">
                <a:solidFill>
                  <a:schemeClr val="bg1"/>
                </a:solidFill>
                <a:effectLst>
                  <a:glow rad="101600">
                    <a:srgbClr val="000000">
                      <a:alpha val="60000"/>
                    </a:srgbClr>
                  </a:glow>
                  <a:outerShdw blurRad="38100" dist="38100" dir="2700000" algn="tl">
                    <a:srgbClr val="000000">
                      <a:alpha val="43137"/>
                    </a:srgbClr>
                  </a:outerShdw>
                </a:effectLst>
                <a:latin typeface="Tekton Pro"/>
              </a:rPr>
              <a:t>ellos.    Y se </a:t>
            </a:r>
            <a:r>
              <a:rPr lang="es-ES" sz="2800" dirty="0">
                <a:solidFill>
                  <a:schemeClr val="bg1"/>
                </a:solidFill>
                <a:effectLst>
                  <a:glow rad="101600">
                    <a:srgbClr val="000000">
                      <a:alpha val="60000"/>
                    </a:srgbClr>
                  </a:glow>
                  <a:outerShdw blurRad="38100" dist="38100" dir="2700000" algn="tl">
                    <a:srgbClr val="000000">
                      <a:alpha val="43137"/>
                    </a:srgbClr>
                  </a:outerShdw>
                </a:effectLst>
                <a:latin typeface="Tekton Pro"/>
              </a:rPr>
              <a:t>quedó </a:t>
            </a:r>
            <a:r>
              <a:rPr lang="es-ES" sz="2800" dirty="0" smtClean="0">
                <a:solidFill>
                  <a:schemeClr val="bg1"/>
                </a:solidFill>
                <a:effectLst>
                  <a:glow rad="101600">
                    <a:srgbClr val="000000">
                      <a:alpha val="60000"/>
                    </a:srgbClr>
                  </a:glow>
                  <a:outerShdw blurRad="38100" dist="38100" dir="2700000" algn="tl">
                    <a:srgbClr val="000000">
                      <a:alpha val="43137"/>
                    </a:srgbClr>
                  </a:outerShdw>
                </a:effectLst>
                <a:latin typeface="Tekton Pro"/>
              </a:rPr>
              <a:t>allí               dos </a:t>
            </a:r>
            <a:r>
              <a:rPr lang="es-ES" sz="2800" dirty="0">
                <a:solidFill>
                  <a:schemeClr val="bg1"/>
                </a:solidFill>
                <a:effectLst>
                  <a:glow rad="101600">
                    <a:srgbClr val="000000">
                      <a:alpha val="60000"/>
                    </a:srgbClr>
                  </a:glow>
                  <a:outerShdw blurRad="38100" dist="38100" dir="2700000" algn="tl">
                    <a:srgbClr val="000000">
                      <a:alpha val="43137"/>
                    </a:srgbClr>
                  </a:outerShdw>
                </a:effectLst>
                <a:latin typeface="Tekton Pro"/>
              </a:rPr>
              <a:t>días.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750" fill="hold"/>
                                        <p:tgtEl>
                                          <p:spTgt spid="11266"/>
                                        </p:tgtEl>
                                        <p:attrNameLst>
                                          <p:attrName>ppt_w</p:attrName>
                                        </p:attrNameLst>
                                      </p:cBhvr>
                                      <p:tavLst>
                                        <p:tav tm="0">
                                          <p:val>
                                            <p:fltVal val="0"/>
                                          </p:val>
                                        </p:tav>
                                        <p:tav tm="100000">
                                          <p:val>
                                            <p:strVal val="#ppt_w"/>
                                          </p:val>
                                        </p:tav>
                                      </p:tavLst>
                                    </p:anim>
                                    <p:anim calcmode="lin" valueType="num">
                                      <p:cBhvr>
                                        <p:cTn id="8" dur="750" fill="hold"/>
                                        <p:tgtEl>
                                          <p:spTgt spid="11266"/>
                                        </p:tgtEl>
                                        <p:attrNameLst>
                                          <p:attrName>ppt_h</p:attrName>
                                        </p:attrNameLst>
                                      </p:cBhvr>
                                      <p:tavLst>
                                        <p:tav tm="0">
                                          <p:val>
                                            <p:fltVal val="0"/>
                                          </p:val>
                                        </p:tav>
                                        <p:tav tm="100000">
                                          <p:val>
                                            <p:strVal val="#ppt_h"/>
                                          </p:val>
                                        </p:tav>
                                      </p:tavLst>
                                    </p:anim>
                                    <p:animEffect transition="in" filter="fade">
                                      <p:cBhvr>
                                        <p:cTn id="9" dur="750"/>
                                        <p:tgtEl>
                                          <p:spTgt spid="11266"/>
                                        </p:tgtEl>
                                      </p:cBhvr>
                                    </p:animEffect>
                                  </p:childTnLst>
                                </p:cTn>
                              </p:par>
                            </p:childTnLst>
                          </p:cTn>
                        </p:par>
                        <p:par>
                          <p:cTn id="10" fill="hold">
                            <p:stCondLst>
                              <p:cond delay="307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59539" cy="5990260"/>
          </a:xfrm>
          <a:prstGeom prst="rect">
            <a:avLst/>
          </a:prstGeom>
          <a:scene3d>
            <a:camera prst="orthographicFront"/>
            <a:lightRig rig="threePt" dir="t"/>
          </a:scene3d>
          <a:sp3d>
            <a:bevelT/>
          </a:sp3d>
        </p:spPr>
      </p:pic>
      <p:sp>
        <p:nvSpPr>
          <p:cNvPr id="5" name="WordArt 8"/>
          <p:cNvSpPr>
            <a:spLocks noChangeArrowheads="1" noChangeShapeType="1" noTextEdit="1"/>
          </p:cNvSpPr>
          <p:nvPr/>
        </p:nvSpPr>
        <p:spPr bwMode="auto">
          <a:xfrm>
            <a:off x="4786314" y="6215082"/>
            <a:ext cx="3905250" cy="431800"/>
          </a:xfrm>
          <a:prstGeom prst="rect">
            <a:avLst/>
          </a:prstGeom>
        </p:spPr>
        <p:txBody>
          <a:bodyPr wrap="none" fromWordArt="1">
            <a:prstTxWarp prst="textWave2">
              <a:avLst>
                <a:gd name="adj1" fmla="val 13005"/>
                <a:gd name="adj2" fmla="val 0"/>
              </a:avLst>
            </a:prstTxWarp>
          </a:bodyPr>
          <a:lstStyle/>
          <a:p>
            <a:pPr algn="ctr"/>
            <a:endParaRPr lang="es-PE" sz="3600" kern="1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Black"/>
            </a:endParaRPr>
          </a:p>
        </p:txBody>
      </p:sp>
      <p:sp>
        <p:nvSpPr>
          <p:cNvPr id="7" name="Rectangle 2"/>
          <p:cNvSpPr>
            <a:spLocks noChangeArrowheads="1"/>
          </p:cNvSpPr>
          <p:nvPr/>
        </p:nvSpPr>
        <p:spPr bwMode="auto">
          <a:xfrm>
            <a:off x="517591" y="449451"/>
            <a:ext cx="8007996" cy="1077218"/>
          </a:xfrm>
          <a:prstGeom prst="rect">
            <a:avLst/>
          </a:prstGeom>
          <a:noFill/>
          <a:ln w="9525">
            <a:noFill/>
            <a:miter lim="800000"/>
            <a:headEnd/>
            <a:tailEnd/>
          </a:ln>
          <a:effectLst/>
        </p:spPr>
        <p:txBody>
          <a:bodyPr wrap="square">
            <a:spAutoFit/>
          </a:bodyPr>
          <a:lstStyle/>
          <a:p>
            <a:r>
              <a:rPr lang="es-ES" sz="3200" dirty="0" smtClean="0">
                <a:solidFill>
                  <a:schemeClr val="bg1"/>
                </a:solidFill>
                <a:effectLst>
                  <a:glow rad="101600">
                    <a:srgbClr val="0C0600">
                      <a:alpha val="60000"/>
                    </a:srgbClr>
                  </a:glow>
                </a:effectLst>
                <a:latin typeface="Tekton Pro"/>
              </a:rPr>
              <a:t>Todavía creyeron mucho más por su predicación,  y </a:t>
            </a:r>
            <a:r>
              <a:rPr lang="es-ES" sz="3200" dirty="0">
                <a:solidFill>
                  <a:schemeClr val="bg1"/>
                </a:solidFill>
                <a:effectLst>
                  <a:glow rad="101600">
                    <a:srgbClr val="0C0600">
                      <a:alpha val="60000"/>
                    </a:srgbClr>
                  </a:glow>
                </a:effectLst>
                <a:latin typeface="Tekton Pro"/>
              </a:rPr>
              <a:t>decían a la </a:t>
            </a:r>
            <a:r>
              <a:rPr lang="es-ES" sz="3200" dirty="0" smtClean="0">
                <a:solidFill>
                  <a:schemeClr val="bg1"/>
                </a:solidFill>
                <a:effectLst>
                  <a:glow rad="101600">
                    <a:srgbClr val="0C0600">
                      <a:alpha val="60000"/>
                    </a:srgbClr>
                  </a:glow>
                </a:effectLst>
                <a:latin typeface="Tekton Pro"/>
              </a:rPr>
              <a:t>mujer:</a:t>
            </a:r>
            <a:endParaRPr lang="es-ES" sz="3200" dirty="0">
              <a:solidFill>
                <a:schemeClr val="bg1"/>
              </a:solidFill>
              <a:effectLst>
                <a:glow rad="101600">
                  <a:srgbClr val="0C0600">
                    <a:alpha val="60000"/>
                  </a:srgbClr>
                </a:glow>
              </a:effectLst>
              <a:latin typeface="Tekton Pro"/>
            </a:endParaRPr>
          </a:p>
        </p:txBody>
      </p:sp>
      <p:sp>
        <p:nvSpPr>
          <p:cNvPr id="6" name="Rectangle 2"/>
          <p:cNvSpPr>
            <a:spLocks noChangeArrowheads="1"/>
          </p:cNvSpPr>
          <p:nvPr/>
        </p:nvSpPr>
        <p:spPr bwMode="auto">
          <a:xfrm>
            <a:off x="547079" y="4869160"/>
            <a:ext cx="8007996" cy="1508105"/>
          </a:xfrm>
          <a:prstGeom prst="rect">
            <a:avLst/>
          </a:prstGeom>
          <a:noFill/>
          <a:ln w="9525">
            <a:noFill/>
            <a:miter lim="800000"/>
            <a:headEnd/>
            <a:tailEnd/>
          </a:ln>
          <a:effectLst/>
        </p:spPr>
        <p:txBody>
          <a:bodyPr wrap="square">
            <a:spAutoFit/>
          </a:bodyPr>
          <a:lstStyle/>
          <a:p>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Ya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no creemos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por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lo que tú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dices; nosotros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mismos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lo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hemos oído y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sabemos que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él es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 de verdad el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Salvador del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mundo</a:t>
            </a:r>
            <a:r>
              <a:rPr lang="es-ES" sz="36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rPr>
              <a:t>.   </a:t>
            </a:r>
            <a:endPar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Tekton Pro"/>
            </a:endParaRPr>
          </a:p>
        </p:txBody>
      </p:sp>
    </p:spTree>
    <p:extLst>
      <p:ext uri="{BB962C8B-B14F-4D97-AF65-F5344CB8AC3E}">
        <p14:creationId xmlns:p14="http://schemas.microsoft.com/office/powerpoint/2010/main" val="16958917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6875"/>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esús habla con una mujer samaritana | La vida de 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597666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
          <p:cNvGrpSpPr>
            <a:grpSpLocks/>
          </p:cNvGrpSpPr>
          <p:nvPr/>
        </p:nvGrpSpPr>
        <p:grpSpPr bwMode="auto">
          <a:xfrm>
            <a:off x="370473" y="474302"/>
            <a:ext cx="4777591" cy="722450"/>
            <a:chOff x="572" y="500"/>
            <a:chExt cx="5792" cy="701"/>
          </a:xfrm>
        </p:grpSpPr>
        <p:sp>
          <p:nvSpPr>
            <p:cNvPr id="4" name="Rectangle 4"/>
            <p:cNvSpPr>
              <a:spLocks noChangeArrowheads="1"/>
            </p:cNvSpPr>
            <p:nvPr/>
          </p:nvSpPr>
          <p:spPr bwMode="auto">
            <a:xfrm>
              <a:off x="572" y="711"/>
              <a:ext cx="5792" cy="490"/>
            </a:xfrm>
            <a:prstGeom prst="rect">
              <a:avLst/>
            </a:prstGeom>
            <a:solidFill>
              <a:srgbClr val="9900CC"/>
            </a:solidFill>
            <a:ln w="9525">
              <a:solidFill>
                <a:srgbClr val="969696"/>
              </a:solidFill>
              <a:miter lim="800000"/>
              <a:headEnd/>
              <a:tailEnd/>
            </a:ln>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endParaRPr lang="es-PE" sz="3200"/>
            </a:p>
          </p:txBody>
        </p:sp>
        <p:sp>
          <p:nvSpPr>
            <p:cNvPr id="5" name="Text Box 5"/>
            <p:cNvSpPr txBox="1">
              <a:spLocks noChangeArrowheads="1"/>
            </p:cNvSpPr>
            <p:nvPr/>
          </p:nvSpPr>
          <p:spPr bwMode="auto">
            <a:xfrm>
              <a:off x="778" y="500"/>
              <a:ext cx="5380" cy="519"/>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ts val="0"/>
                </a:spcAft>
                <a:buClrTx/>
                <a:buSzTx/>
                <a:buFontTx/>
                <a:buNone/>
                <a:tabLst/>
              </a:pPr>
              <a:r>
                <a:rPr kumimoji="0" lang="es-PE" sz="1400" b="1" i="0" u="none" strike="noStrike" cap="none" normalizeH="0" baseline="0" dirty="0" smtClean="0">
                  <a:ln>
                    <a:noFill/>
                  </a:ln>
                  <a:solidFill>
                    <a:srgbClr val="7030A0"/>
                  </a:solidFill>
                  <a:effectLst/>
                  <a:latin typeface="Arial Rounded MT Bold" panose="020F0704030504030204" pitchFamily="34" charset="0"/>
                </a:rPr>
                <a:t>LECTIO DIVINA – DOMINGO III CUARESMA – “A”</a:t>
              </a:r>
            </a:p>
            <a:p>
              <a:pPr marL="0" marR="0" lvl="0" indent="0" defTabSz="914400" rtl="0" eaLnBrk="0" fontAlgn="base" latinLnBrk="0" hangingPunct="0">
                <a:lnSpc>
                  <a:spcPct val="100000"/>
                </a:lnSpc>
                <a:spcBef>
                  <a:spcPct val="0"/>
                </a:spcBef>
                <a:spcAft>
                  <a:spcPts val="800"/>
                </a:spcAft>
                <a:buClrTx/>
                <a:buSzTx/>
                <a:buFontTx/>
                <a:buNone/>
                <a:tabLst/>
              </a:pPr>
              <a:r>
                <a:rPr lang="es-PE" sz="1400" b="1" dirty="0" smtClean="0">
                  <a:solidFill>
                    <a:srgbClr val="660033"/>
                  </a:solidFill>
                  <a:effectLst/>
                  <a:latin typeface="Arial Rounded MT Bold" panose="020F0704030504030204" pitchFamily="34" charset="0"/>
                </a:rPr>
                <a:t>SEÑOR, DA</a:t>
              </a:r>
              <a:r>
                <a:rPr kumimoji="0" lang="es-PE" sz="1400" b="1" i="0" u="none" strike="noStrike" cap="none" normalizeH="0" dirty="0" smtClean="0">
                  <a:ln>
                    <a:noFill/>
                  </a:ln>
                  <a:solidFill>
                    <a:srgbClr val="660033"/>
                  </a:solidFill>
                  <a:effectLst/>
                  <a:latin typeface="Arial Rounded MT Bold" panose="020F0704030504030204" pitchFamily="34" charset="0"/>
                </a:rPr>
                <a:t>ME DE ESA AGUA…</a:t>
              </a:r>
              <a:endParaRPr kumimoji="0" lang="es-PE" b="0" i="0" u="none" strike="noStrike" cap="none" normalizeH="0" baseline="0" dirty="0" smtClean="0">
                <a:ln>
                  <a:noFill/>
                </a:ln>
                <a:solidFill>
                  <a:schemeClr val="tx1"/>
                </a:solidFill>
                <a:effectLst/>
                <a:latin typeface="Arial" panose="020B0604020202020204" pitchFamily="34" charset="0"/>
              </a:endParaRPr>
            </a:p>
          </p:txBody>
        </p:sp>
      </p:grpSp>
      <p:sp>
        <p:nvSpPr>
          <p:cNvPr id="6" name="Text Box 6"/>
          <p:cNvSpPr txBox="1">
            <a:spLocks noChangeArrowheads="1"/>
          </p:cNvSpPr>
          <p:nvPr/>
        </p:nvSpPr>
        <p:spPr bwMode="auto">
          <a:xfrm>
            <a:off x="5292080" y="335338"/>
            <a:ext cx="3286148" cy="523220"/>
          </a:xfrm>
          <a:prstGeom prst="rect">
            <a:avLst/>
          </a:prstGeom>
          <a:noFill/>
          <a:ln w="9525">
            <a:noFill/>
            <a:miter lim="800000"/>
            <a:headEnd/>
            <a:tailEnd/>
          </a:ln>
          <a:effectLst/>
        </p:spPr>
        <p:txBody>
          <a:bodyPr wrap="square">
            <a:spAutoFit/>
          </a:bodyPr>
          <a:lstStyle/>
          <a:p>
            <a:pPr algn="r"/>
            <a:r>
              <a:rPr lang="es-ES" sz="2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Stencil" panose="040409050D0802020404" pitchFamily="82" charset="0"/>
              </a:rPr>
              <a:t>Juan 4, 5-42</a:t>
            </a:r>
          </a:p>
        </p:txBody>
      </p:sp>
      <p:sp>
        <p:nvSpPr>
          <p:cNvPr id="7" name="WordArt 4"/>
          <p:cNvSpPr>
            <a:spLocks noChangeArrowheads="1" noChangeShapeType="1" noTextEdit="1"/>
          </p:cNvSpPr>
          <p:nvPr/>
        </p:nvSpPr>
        <p:spPr bwMode="auto">
          <a:xfrm>
            <a:off x="1115616" y="4390514"/>
            <a:ext cx="6984776" cy="1529149"/>
          </a:xfrm>
          <a:prstGeom prst="rect">
            <a:avLst/>
          </a:prstGeom>
        </p:spPr>
        <p:txBody>
          <a:bodyPr wrap="none" fromWordArt="1">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E" sz="4000" b="1" kern="10" spc="50" dirty="0" smtClean="0">
                <a:ln w="11430"/>
                <a:solidFill>
                  <a:schemeClr val="bg1"/>
                </a:solidFill>
                <a:effectLst>
                  <a:outerShdw blurRad="50800" dist="38100" algn="l" rotWithShape="0">
                    <a:prstClr val="black"/>
                  </a:outerShdw>
                </a:effectLst>
                <a:latin typeface="Arial Narrow" panose="020B0606020202030204" pitchFamily="34" charset="0"/>
              </a:rPr>
              <a:t>SEÑOR, DAME DE ESA AGUA…</a:t>
            </a:r>
          </a:p>
          <a:p>
            <a:pPr algn="ctr"/>
            <a:endParaRPr lang="es-PE" sz="4000" b="1" kern="10" spc="50" dirty="0" smtClean="0">
              <a:ln w="11430"/>
              <a:solidFill>
                <a:schemeClr val="bg1"/>
              </a:solidFill>
              <a:effectLst>
                <a:outerShdw blurRad="50800" dist="38100" algn="l" rotWithShape="0">
                  <a:prstClr val="black"/>
                </a:outerShdw>
              </a:effectLst>
              <a:latin typeface="Arial Narrow" panose="020B0606020202030204" pitchFamily="34" charset="0"/>
            </a:endParaRPr>
          </a:p>
        </p:txBody>
      </p:sp>
      <p:sp>
        <p:nvSpPr>
          <p:cNvPr id="8" name="Text Box 6"/>
          <p:cNvSpPr txBox="1">
            <a:spLocks noChangeArrowheads="1"/>
          </p:cNvSpPr>
          <p:nvPr/>
        </p:nvSpPr>
        <p:spPr bwMode="auto">
          <a:xfrm>
            <a:off x="503067" y="6013447"/>
            <a:ext cx="2947990" cy="461665"/>
          </a:xfrm>
          <a:prstGeom prst="rect">
            <a:avLst/>
          </a:prstGeom>
          <a:noFill/>
          <a:ln w="9525">
            <a:noFill/>
            <a:miter lim="800000"/>
            <a:headEnd/>
            <a:tailEnd/>
          </a:ln>
          <a:effectLst/>
        </p:spPr>
        <p:txBody>
          <a:bodyPr wrap="square">
            <a:spAutoFit/>
          </a:bodyPr>
          <a:lstStyle/>
          <a:p>
            <a:pPr algn="l"/>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Stencil" panose="040409050D0802020404" pitchFamily="82" charset="0"/>
              </a:rPr>
              <a:t>12 Marzo</a:t>
            </a:r>
            <a:r>
              <a:rPr lang="es-ES" b="1" dirty="0" smtClean="0">
                <a:ln w="6600">
                  <a:solidFill>
                    <a:schemeClr val="accent2"/>
                  </a:solidFill>
                  <a:prstDash val="solid"/>
                </a:ln>
                <a:solidFill>
                  <a:srgbClr val="FFFFFF"/>
                </a:solidFill>
                <a:effectLst>
                  <a:outerShdw dist="38100" dir="2700000" algn="tl" rotWithShape="0">
                    <a:schemeClr val="accent2"/>
                  </a:outerShdw>
                </a:effectLst>
                <a:latin typeface="Stencil" panose="040409050D0802020404" pitchFamily="82" charset="0"/>
              </a:rPr>
              <a:t> 2023</a:t>
            </a:r>
            <a:endParaRPr lang="es-ES" sz="2400" b="1" dirty="0">
              <a:ln w="6600">
                <a:solidFill>
                  <a:schemeClr val="accent2"/>
                </a:solidFill>
                <a:prstDash val="solid"/>
              </a:ln>
              <a:solidFill>
                <a:srgbClr val="FFFFFF"/>
              </a:solidFill>
              <a:effectLst>
                <a:outerShdw dist="38100" dir="2700000" algn="tl" rotWithShape="0">
                  <a:schemeClr val="accent2"/>
                </a:outerShdw>
              </a:effectLst>
              <a:latin typeface="Stencil" panose="040409050D0802020404" pitchFamily="82" charset="0"/>
            </a:endParaRPr>
          </a:p>
        </p:txBody>
      </p:sp>
    </p:spTree>
    <p:extLst>
      <p:ext uri="{BB962C8B-B14F-4D97-AF65-F5344CB8AC3E}">
        <p14:creationId xmlns:p14="http://schemas.microsoft.com/office/powerpoint/2010/main" val="3484495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anim calcmode="lin" valueType="num">
                                      <p:cBhvr>
                                        <p:cTn id="14" dur="750" fill="hold"/>
                                        <p:tgtEl>
                                          <p:spTgt spid="6"/>
                                        </p:tgtEl>
                                        <p:attrNameLst>
                                          <p:attrName>ppt_x</p:attrName>
                                        </p:attrNameLst>
                                      </p:cBhvr>
                                      <p:tavLst>
                                        <p:tav tm="0">
                                          <p:val>
                                            <p:fltVal val="0.5"/>
                                          </p:val>
                                        </p:tav>
                                        <p:tav tm="100000">
                                          <p:val>
                                            <p:strVal val="#ppt_x"/>
                                          </p:val>
                                        </p:tav>
                                      </p:tavLst>
                                    </p:anim>
                                    <p:anim calcmode="lin" valueType="num">
                                      <p:cBhvr>
                                        <p:cTn id="15" dur="75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3425"/>
                            </p:stCondLst>
                            <p:childTnLst>
                              <p:par>
                                <p:cTn id="17" presetID="53" presetClass="entr" presetSubtype="528"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Effect transition="in" filter="fade">
                                      <p:cBhvr>
                                        <p:cTn id="21" dur="750"/>
                                        <p:tgtEl>
                                          <p:spTgt spid="7"/>
                                        </p:tgtEl>
                                      </p:cBhvr>
                                    </p:animEffect>
                                    <p:anim calcmode="lin" valueType="num">
                                      <p:cBhvr>
                                        <p:cTn id="22" dur="750" fill="hold"/>
                                        <p:tgtEl>
                                          <p:spTgt spid="7"/>
                                        </p:tgtEl>
                                        <p:attrNameLst>
                                          <p:attrName>ppt_x</p:attrName>
                                        </p:attrNameLst>
                                      </p:cBhvr>
                                      <p:tavLst>
                                        <p:tav tm="0">
                                          <p:val>
                                            <p:fltVal val="0.5"/>
                                          </p:val>
                                        </p:tav>
                                        <p:tav tm="100000">
                                          <p:val>
                                            <p:strVal val="#ppt_x"/>
                                          </p:val>
                                        </p:tav>
                                      </p:tavLst>
                                    </p:anim>
                                    <p:anim calcmode="lin" valueType="num">
                                      <p:cBhvr>
                                        <p:cTn id="23" dur="750" fill="hold"/>
                                        <p:tgtEl>
                                          <p:spTgt spid="7"/>
                                        </p:tgtEl>
                                        <p:attrNameLst>
                                          <p:attrName>ppt_y</p:attrName>
                                        </p:attrNameLst>
                                      </p:cBhvr>
                                      <p:tavLst>
                                        <p:tav tm="0">
                                          <p:val>
                                            <p:fltVal val="0.5"/>
                                          </p:val>
                                        </p:tav>
                                        <p:tav tm="100000">
                                          <p:val>
                                            <p:strVal val="#ppt_y"/>
                                          </p:val>
                                        </p:tav>
                                      </p:tavLst>
                                    </p:anim>
                                  </p:childTnLst>
                                </p:cTn>
                              </p:par>
                            </p:childTnLst>
                          </p:cTn>
                        </p:par>
                        <p:par>
                          <p:cTn id="24" fill="hold">
                            <p:stCondLst>
                              <p:cond delay="560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750" fill="hold"/>
                                        <p:tgtEl>
                                          <p:spTgt spid="8"/>
                                        </p:tgtEl>
                                        <p:attrNameLst>
                                          <p:attrName>ppt_w</p:attrName>
                                        </p:attrNameLst>
                                      </p:cBhvr>
                                      <p:tavLst>
                                        <p:tav tm="0">
                                          <p:val>
                                            <p:fltVal val="0"/>
                                          </p:val>
                                        </p:tav>
                                        <p:tav tm="100000">
                                          <p:val>
                                            <p:strVal val="#ppt_w"/>
                                          </p:val>
                                        </p:tav>
                                      </p:tavLst>
                                    </p:anim>
                                    <p:anim calcmode="lin" valueType="num">
                                      <p:cBhvr>
                                        <p:cTn id="28" dur="750" fill="hold"/>
                                        <p:tgtEl>
                                          <p:spTgt spid="8"/>
                                        </p:tgtEl>
                                        <p:attrNameLst>
                                          <p:attrName>ppt_h</p:attrName>
                                        </p:attrNameLst>
                                      </p:cBhvr>
                                      <p:tavLst>
                                        <p:tav tm="0">
                                          <p:val>
                                            <p:fltVal val="0"/>
                                          </p:val>
                                        </p:tav>
                                        <p:tav tm="100000">
                                          <p:val>
                                            <p:strVal val="#ppt_h"/>
                                          </p:val>
                                        </p:tav>
                                      </p:tavLst>
                                    </p:anim>
                                    <p:animEffect transition="in" filter="fade">
                                      <p:cBhvr>
                                        <p:cTn id="29" dur="750"/>
                                        <p:tgtEl>
                                          <p:spTgt spid="8"/>
                                        </p:tgtEl>
                                      </p:cBhvr>
                                    </p:animEffect>
                                    <p:anim calcmode="lin" valueType="num">
                                      <p:cBhvr>
                                        <p:cTn id="30" dur="750" fill="hold"/>
                                        <p:tgtEl>
                                          <p:spTgt spid="8"/>
                                        </p:tgtEl>
                                        <p:attrNameLst>
                                          <p:attrName>ppt_x</p:attrName>
                                        </p:attrNameLst>
                                      </p:cBhvr>
                                      <p:tavLst>
                                        <p:tav tm="0">
                                          <p:val>
                                            <p:fltVal val="0.5"/>
                                          </p:val>
                                        </p:tav>
                                        <p:tav tm="100000">
                                          <p:val>
                                            <p:strVal val="#ppt_x"/>
                                          </p:val>
                                        </p:tav>
                                      </p:tavLst>
                                    </p:anim>
                                    <p:anim calcmode="lin" valueType="num">
                                      <p:cBhvr>
                                        <p:cTn id="31" dur="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0488" y="404664"/>
            <a:ext cx="8133960" cy="5976664"/>
          </a:xfrm>
          <a:prstGeom prst="rect">
            <a:avLst/>
          </a:prstGeom>
          <a:scene3d>
            <a:camera prst="orthographicFront"/>
            <a:lightRig rig="threePt" dir="t"/>
          </a:scene3d>
          <a:sp3d>
            <a:bevelT w="152400" h="50800" prst="softRound"/>
          </a:sp3d>
        </p:spPr>
      </p:pic>
      <p:sp>
        <p:nvSpPr>
          <p:cNvPr id="8" name="Rectangle 7"/>
          <p:cNvSpPr>
            <a:spLocks noChangeArrowheads="1"/>
          </p:cNvSpPr>
          <p:nvPr/>
        </p:nvSpPr>
        <p:spPr bwMode="auto">
          <a:xfrm>
            <a:off x="1417849" y="5523022"/>
            <a:ext cx="6106479" cy="786298"/>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algn="l">
              <a:spcBef>
                <a:spcPct val="20000"/>
              </a:spcBef>
            </a:pPr>
            <a:r>
              <a:rPr lang="es-PE" sz="3600" b="1" spc="150" dirty="0" smtClean="0">
                <a:ln w="11430"/>
                <a:solidFill>
                  <a:schemeClr val="bg1">
                    <a:lumMod val="95000"/>
                  </a:schemeClr>
                </a:solidFill>
                <a:effectLst>
                  <a:glow rad="101600">
                    <a:srgbClr val="0C0600">
                      <a:alpha val="60000"/>
                    </a:srgbClr>
                  </a:glow>
                  <a:outerShdw blurRad="25400" algn="tl" rotWithShape="0">
                    <a:srgbClr val="000000">
                      <a:alpha val="43000"/>
                    </a:srgbClr>
                  </a:outerShdw>
                </a:effectLst>
                <a:latin typeface="Berlin Sans FB Demi" panose="020E0802020502020306" pitchFamily="34" charset="0"/>
              </a:rPr>
              <a:t>¿Qué características tiene? </a:t>
            </a:r>
            <a:endParaRPr lang="es-ES_tradnl" sz="3600" b="1" spc="150" dirty="0">
              <a:ln w="11430"/>
              <a:solidFill>
                <a:schemeClr val="bg1">
                  <a:lumMod val="95000"/>
                </a:schemeClr>
              </a:solidFill>
              <a:effectLst>
                <a:glow rad="101600">
                  <a:srgbClr val="0C0600">
                    <a:alpha val="60000"/>
                  </a:srgbClr>
                </a:glow>
                <a:outerShdw blurRad="25400" algn="tl" rotWithShape="0">
                  <a:srgbClr val="000000">
                    <a:alpha val="43000"/>
                  </a:srgbClr>
                </a:outerShdw>
              </a:effectLst>
              <a:latin typeface="Berlin Sans FB Demi" panose="020E0802020502020306" pitchFamily="34" charset="0"/>
            </a:endParaRPr>
          </a:p>
        </p:txBody>
      </p:sp>
      <p:sp>
        <p:nvSpPr>
          <p:cNvPr id="56327" name="Rectangle 7"/>
          <p:cNvSpPr>
            <a:spLocks noChangeArrowheads="1"/>
          </p:cNvSpPr>
          <p:nvPr/>
        </p:nvSpPr>
        <p:spPr bwMode="auto">
          <a:xfrm>
            <a:off x="520792" y="1112550"/>
            <a:ext cx="8299680" cy="3024336"/>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457200" indent="-457200" algn="l">
              <a:spcBef>
                <a:spcPct val="20000"/>
              </a:spcBef>
              <a:buFont typeface="Wingdings" panose="05000000000000000000" pitchFamily="2" charset="2"/>
              <a:buChar char="q"/>
            </a:pPr>
            <a:r>
              <a:rPr lang="es-PE" sz="3600" b="1" spc="150" dirty="0" smtClean="0">
                <a:ln w="11430"/>
                <a:solidFill>
                  <a:schemeClr val="bg1">
                    <a:lumMod val="95000"/>
                  </a:schemeClr>
                </a:solidFill>
                <a:effectLst>
                  <a:glow rad="101600">
                    <a:srgbClr val="0C0600">
                      <a:alpha val="60000"/>
                    </a:srgbClr>
                  </a:glow>
                  <a:outerShdw blurRad="25400" algn="tl" rotWithShape="0">
                    <a:srgbClr val="000000">
                      <a:alpha val="43000"/>
                    </a:srgbClr>
                  </a:outerShdw>
                </a:effectLst>
                <a:latin typeface="Berlin Sans FB Demi" panose="020E0802020502020306" pitchFamily="34" charset="0"/>
              </a:rPr>
              <a:t>¿Quién era la mujer samaritana?</a:t>
            </a:r>
          </a:p>
        </p:txBody>
      </p:sp>
      <p:sp>
        <p:nvSpPr>
          <p:cNvPr id="2" name="1 Rectángulo"/>
          <p:cNvSpPr/>
          <p:nvPr/>
        </p:nvSpPr>
        <p:spPr>
          <a:xfrm>
            <a:off x="1484228" y="404664"/>
            <a:ext cx="610647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S" sz="4000" b="1" cap="none" spc="50" dirty="0" smtClean="0">
                <a:ln w="11430"/>
                <a:solidFill>
                  <a:srgbClr val="FFFF00"/>
                </a:solidFill>
                <a:effectLst>
                  <a:outerShdw blurRad="76200" dist="50800" dir="5400000" algn="tl" rotWithShape="0">
                    <a:srgbClr val="000000">
                      <a:alpha val="65000"/>
                    </a:srgbClr>
                  </a:outerShdw>
                </a:effectLst>
              </a:rPr>
              <a:t>Preguntas para la Lectura</a:t>
            </a:r>
            <a:endParaRPr lang="es-ES" sz="4000" b="1" cap="none" spc="50" dirty="0">
              <a:ln w="11430"/>
              <a:solidFill>
                <a:srgbClr val="FFFF00"/>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56327"/>
                                        </p:tgtEl>
                                        <p:attrNameLst>
                                          <p:attrName>style.visibility</p:attrName>
                                        </p:attrNameLst>
                                      </p:cBhvr>
                                      <p:to>
                                        <p:strVal val="visible"/>
                                      </p:to>
                                    </p:set>
                                    <p:anim calcmode="lin" valueType="num">
                                      <p:cBhvr>
                                        <p:cTn id="7" dur="750" fill="hold"/>
                                        <p:tgtEl>
                                          <p:spTgt spid="56327"/>
                                        </p:tgtEl>
                                        <p:attrNameLst>
                                          <p:attrName>ppt_w</p:attrName>
                                        </p:attrNameLst>
                                      </p:cBhvr>
                                      <p:tavLst>
                                        <p:tav tm="0">
                                          <p:val>
                                            <p:fltVal val="0"/>
                                          </p:val>
                                        </p:tav>
                                        <p:tav tm="100000">
                                          <p:val>
                                            <p:strVal val="#ppt_w"/>
                                          </p:val>
                                        </p:tav>
                                      </p:tavLst>
                                    </p:anim>
                                    <p:anim calcmode="lin" valueType="num">
                                      <p:cBhvr>
                                        <p:cTn id="8" dur="750" fill="hold"/>
                                        <p:tgtEl>
                                          <p:spTgt spid="56327"/>
                                        </p:tgtEl>
                                        <p:attrNameLst>
                                          <p:attrName>ppt_h</p:attrName>
                                        </p:attrNameLst>
                                      </p:cBhvr>
                                      <p:tavLst>
                                        <p:tav tm="0">
                                          <p:val>
                                            <p:fltVal val="0"/>
                                          </p:val>
                                        </p:tav>
                                        <p:tav tm="100000">
                                          <p:val>
                                            <p:strVal val="#ppt_h"/>
                                          </p:val>
                                        </p:tav>
                                      </p:tavLst>
                                    </p:anim>
                                    <p:animEffect transition="in" filter="fade">
                                      <p:cBhvr>
                                        <p:cTn id="9" dur="750"/>
                                        <p:tgtEl>
                                          <p:spTgt spid="56327"/>
                                        </p:tgtEl>
                                      </p:cBhvr>
                                    </p:animEffect>
                                  </p:childTnLst>
                                </p:cTn>
                              </p:par>
                            </p:childTnLst>
                          </p:cTn>
                        </p:par>
                        <p:par>
                          <p:cTn id="10" fill="hold">
                            <p:stCondLst>
                              <p:cond delay="270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63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37744" y="404664"/>
            <a:ext cx="8130425" cy="5976664"/>
          </a:xfrm>
          <a:prstGeom prst="rect">
            <a:avLst/>
          </a:prstGeom>
          <a:scene3d>
            <a:camera prst="orthographicFront"/>
            <a:lightRig rig="threePt" dir="t"/>
          </a:scene3d>
          <a:sp3d>
            <a:bevelT w="152400" h="50800" prst="softRound"/>
          </a:sp3d>
        </p:spPr>
      </p:pic>
      <p:sp>
        <p:nvSpPr>
          <p:cNvPr id="8" name="Rectangle 7"/>
          <p:cNvSpPr>
            <a:spLocks noChangeArrowheads="1"/>
          </p:cNvSpPr>
          <p:nvPr/>
        </p:nvSpPr>
        <p:spPr bwMode="auto">
          <a:xfrm>
            <a:off x="971600" y="332656"/>
            <a:ext cx="7704856" cy="5669606"/>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algn="l">
              <a:spcBef>
                <a:spcPct val="20000"/>
              </a:spcBef>
              <a:buFont typeface="Wingdings" panose="05000000000000000000" pitchFamily="2" charset="2"/>
              <a:buChar char="q"/>
            </a:pPr>
            <a:r>
              <a:rPr lang="es-PE" sz="3200" dirty="0" smtClean="0">
                <a:solidFill>
                  <a:schemeClr val="bg1">
                    <a:lumMod val="95000"/>
                  </a:schemeClr>
                </a:solidFill>
                <a:effectLst/>
                <a:latin typeface="Rockwell" panose="02060603020205020403" pitchFamily="18" charset="0"/>
                <a:ea typeface="Segoe UI Symbol" pitchFamily="34" charset="0"/>
              </a:rPr>
              <a:t>   </a:t>
            </a:r>
            <a:r>
              <a:rPr lang="es-PE" sz="3200" dirty="0" smtClean="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rPr>
              <a:t>¿Con qué dificultades tropieza el diálogo entre Jesús y la samaritana?</a:t>
            </a:r>
          </a:p>
          <a:p>
            <a:pPr marL="342900" indent="-342900">
              <a:spcBef>
                <a:spcPct val="20000"/>
              </a:spcBef>
            </a:pPr>
            <a:endParaRPr lang="es-PE" sz="3200" dirty="0" smtClean="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endParaRPr>
          </a:p>
          <a:p>
            <a:pPr marL="342900" indent="-342900">
              <a:spcBef>
                <a:spcPct val="20000"/>
              </a:spcBef>
            </a:pPr>
            <a:endParaRPr lang="es-PE" sz="3200" dirty="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endParaRPr>
          </a:p>
          <a:p>
            <a:pPr marL="342900" indent="-342900">
              <a:spcBef>
                <a:spcPct val="20000"/>
              </a:spcBef>
            </a:pPr>
            <a:endParaRPr lang="es-PE" sz="3200" dirty="0" smtClean="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endParaRPr>
          </a:p>
          <a:p>
            <a:pPr marL="342900" indent="-342900">
              <a:spcBef>
                <a:spcPct val="20000"/>
              </a:spcBef>
            </a:pPr>
            <a:endParaRPr lang="es-PE" sz="3200" dirty="0" smtClean="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endParaRPr>
          </a:p>
          <a:p>
            <a:pPr marL="342900" indent="-342900">
              <a:spcBef>
                <a:spcPct val="20000"/>
              </a:spcBef>
            </a:pPr>
            <a:endParaRPr lang="es-PE" sz="3200" dirty="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endParaRPr>
          </a:p>
          <a:p>
            <a:pPr marL="342900" indent="-342900">
              <a:spcBef>
                <a:spcPct val="20000"/>
              </a:spcBef>
            </a:pPr>
            <a:endParaRPr lang="es-PE" sz="3200" dirty="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endParaRPr>
          </a:p>
          <a:p>
            <a:pPr marL="342900" indent="-342900" algn="l">
              <a:spcBef>
                <a:spcPct val="20000"/>
              </a:spcBef>
            </a:pPr>
            <a:r>
              <a:rPr lang="es-PE" sz="3200" dirty="0" smtClean="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rPr>
              <a:t>¿</a:t>
            </a:r>
            <a:r>
              <a:rPr lang="es-PE" sz="3200" dirty="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rPr>
              <a:t>Se refieren los </a:t>
            </a:r>
            <a:r>
              <a:rPr lang="es-PE" sz="3200" dirty="0" smtClean="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rPr>
              <a:t>dos al mismo </a:t>
            </a:r>
            <a:r>
              <a:rPr lang="es-PE" sz="3200" dirty="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rPr>
              <a:t>tipo de agua? </a:t>
            </a:r>
            <a:r>
              <a:rPr lang="es-PE" sz="3200" dirty="0" smtClean="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rPr>
              <a:t> </a:t>
            </a:r>
            <a:r>
              <a:rPr lang="es-PE" sz="3200" dirty="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rPr>
              <a:t>¿por qué?</a:t>
            </a:r>
          </a:p>
          <a:p>
            <a:pPr marL="342900" indent="-342900">
              <a:spcBef>
                <a:spcPct val="20000"/>
              </a:spcBef>
            </a:pPr>
            <a:endParaRPr lang="es-ES" sz="3200" dirty="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endParaRPr>
          </a:p>
          <a:p>
            <a:pPr marL="342900" indent="-342900" algn="l">
              <a:spcBef>
                <a:spcPct val="20000"/>
              </a:spcBef>
            </a:pPr>
            <a:endParaRPr lang="es-ES" sz="3200" dirty="0">
              <a:solidFill>
                <a:schemeClr val="bg1">
                  <a:lumMod val="95000"/>
                </a:schemeClr>
              </a:solidFill>
              <a:effectLst>
                <a:glow rad="101600">
                  <a:srgbClr val="000000">
                    <a:alpha val="60000"/>
                  </a:srgbClr>
                </a:glow>
              </a:effectLst>
              <a:latin typeface="Rockwell" panose="02060603020205020403" pitchFamily="18" charset="0"/>
              <a:ea typeface="Segoe UI Symbo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41642"/>
            <a:ext cx="8136904" cy="5939686"/>
          </a:xfrm>
          <a:prstGeom prst="rect">
            <a:avLst/>
          </a:prstGeom>
          <a:scene3d>
            <a:camera prst="orthographicFront"/>
            <a:lightRig rig="threePt" dir="t"/>
          </a:scene3d>
          <a:sp3d>
            <a:bevelT w="152400" h="50800" prst="softRound"/>
          </a:sp3d>
        </p:spPr>
      </p:pic>
      <p:sp>
        <p:nvSpPr>
          <p:cNvPr id="8" name="Rectangle 7"/>
          <p:cNvSpPr>
            <a:spLocks noChangeArrowheads="1"/>
          </p:cNvSpPr>
          <p:nvPr/>
        </p:nvSpPr>
        <p:spPr bwMode="auto">
          <a:xfrm>
            <a:off x="611560" y="345814"/>
            <a:ext cx="7560840" cy="922945"/>
          </a:xfrm>
          <a:prstGeom prst="rect">
            <a:avLst/>
          </a:prstGeom>
          <a:noFill/>
          <a:ln w="9525">
            <a:noFill/>
            <a:miter lim="800000"/>
            <a:headEnd/>
            <a:tailEnd/>
          </a:ln>
          <a:effectLst/>
          <a:scene3d>
            <a:camera prst="orthographicFront"/>
            <a:lightRig rig="threePt" dir="t"/>
          </a:scene3d>
          <a:sp3d>
            <a:bevelT prst="slope"/>
          </a:sp3d>
        </p:spPr>
        <p:txBody>
          <a:bodyPr/>
          <a:lstStyle/>
          <a:p>
            <a:pPr marL="457200" lvl="0" indent="-457200">
              <a:spcBef>
                <a:spcPct val="20000"/>
              </a:spcBef>
              <a:buFont typeface="Wingdings" panose="05000000000000000000" pitchFamily="2" charset="2"/>
              <a:buChar char="q"/>
            </a:pPr>
            <a:r>
              <a:rPr lang="es-PE" sz="3200" b="1" dirty="0" smtClean="0">
                <a:solidFill>
                  <a:schemeClr val="bg1"/>
                </a:solidFill>
                <a:effectLst>
                  <a:glow rad="101600">
                    <a:srgbClr val="000000">
                      <a:alpha val="60000"/>
                    </a:srgbClr>
                  </a:glow>
                  <a:outerShdw blurRad="50800" dist="38100" dir="10800000" algn="r" rotWithShape="0">
                    <a:srgbClr val="FF0000"/>
                  </a:outerShdw>
                </a:effectLst>
                <a:latin typeface="Arial Rounded MT Bold" panose="020F0704030504030204" pitchFamily="34" charset="0"/>
              </a:rPr>
              <a:t> ¿Qué características tiene el agua</a:t>
            </a:r>
          </a:p>
          <a:p>
            <a:pPr lvl="0">
              <a:spcBef>
                <a:spcPct val="20000"/>
              </a:spcBef>
            </a:pPr>
            <a:r>
              <a:rPr lang="es-PE" sz="3200" b="1" dirty="0" smtClean="0">
                <a:solidFill>
                  <a:schemeClr val="bg1"/>
                </a:solidFill>
                <a:effectLst>
                  <a:glow rad="101600">
                    <a:srgbClr val="000000">
                      <a:alpha val="60000"/>
                    </a:srgbClr>
                  </a:glow>
                  <a:outerShdw blurRad="50800" dist="38100" dir="10800000" algn="r" rotWithShape="0">
                    <a:srgbClr val="FF0000"/>
                  </a:outerShdw>
                </a:effectLst>
                <a:latin typeface="Arial Rounded MT Bold" panose="020F0704030504030204" pitchFamily="34" charset="0"/>
              </a:rPr>
              <a:t>que Jesús ofrece?</a:t>
            </a:r>
          </a:p>
          <a:p>
            <a:pPr marL="342900" lvl="0" indent="-342900">
              <a:spcBef>
                <a:spcPct val="20000"/>
              </a:spcBef>
            </a:pPr>
            <a:endParaRPr lang="es-ES" sz="3200" b="1" dirty="0">
              <a:solidFill>
                <a:schemeClr val="bg1"/>
              </a:solidFill>
              <a:effectLst>
                <a:glow rad="101600">
                  <a:srgbClr val="000000">
                    <a:alpha val="60000"/>
                  </a:srgbClr>
                </a:glow>
                <a:outerShdw blurRad="50800" dist="38100" dir="10800000" algn="r" rotWithShape="0">
                  <a:srgbClr val="FF0000"/>
                </a:outerShdw>
              </a:effectLs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0-#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5"/>
            <a:ext cx="8136904" cy="5976662"/>
          </a:xfrm>
          <a:prstGeom prst="rect">
            <a:avLst/>
          </a:prstGeom>
          <a:scene3d>
            <a:camera prst="orthographicFront"/>
            <a:lightRig rig="threePt" dir="t"/>
          </a:scene3d>
          <a:sp3d>
            <a:bevelT/>
          </a:sp3d>
        </p:spPr>
      </p:pic>
      <p:sp>
        <p:nvSpPr>
          <p:cNvPr id="8" name="Rectangle 7"/>
          <p:cNvSpPr>
            <a:spLocks noChangeArrowheads="1"/>
          </p:cNvSpPr>
          <p:nvPr/>
        </p:nvSpPr>
        <p:spPr bwMode="auto">
          <a:xfrm>
            <a:off x="467544" y="404665"/>
            <a:ext cx="8280920" cy="1800199"/>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a:spcBef>
                <a:spcPct val="20000"/>
              </a:spcBef>
              <a:buFont typeface="Wingdings" panose="05000000000000000000" pitchFamily="2" charset="2"/>
              <a:buChar char="Ø"/>
            </a:pPr>
            <a:r>
              <a:rPr lang="es-PE" sz="3200" b="1" dirty="0" smtClean="0">
                <a:solidFill>
                  <a:schemeClr val="bg1"/>
                </a:solidFill>
                <a:effectLst>
                  <a:glow rad="101600">
                    <a:srgbClr val="000000">
                      <a:alpha val="60000"/>
                    </a:srgbClr>
                  </a:glow>
                </a:effectLst>
                <a:latin typeface="Tekton Pro" pitchFamily="34" charset="0"/>
              </a:rPr>
              <a:t>Buscando el agua viva, la samaritana descubre algo más </a:t>
            </a:r>
            <a:r>
              <a:rPr lang="es-PE" sz="3200" b="1" dirty="0">
                <a:solidFill>
                  <a:schemeClr val="bg1"/>
                </a:solidFill>
                <a:effectLst>
                  <a:glow rad="101600">
                    <a:srgbClr val="000000">
                      <a:alpha val="60000"/>
                    </a:srgbClr>
                  </a:glow>
                </a:effectLst>
                <a:latin typeface="Tekton Pro" pitchFamily="34" charset="0"/>
              </a:rPr>
              <a:t>importante</a:t>
            </a:r>
            <a:r>
              <a:rPr lang="es-PE" sz="3200" b="1" dirty="0" smtClean="0">
                <a:solidFill>
                  <a:schemeClr val="bg1"/>
                </a:solidFill>
                <a:effectLst>
                  <a:glow rad="101600">
                    <a:srgbClr val="000000">
                      <a:alpha val="60000"/>
                    </a:srgbClr>
                  </a:glow>
                </a:effectLst>
                <a:latin typeface="Tekton Pro" pitchFamily="34" charset="0"/>
              </a:rPr>
              <a:t>.              ¿</a:t>
            </a:r>
            <a:r>
              <a:rPr lang="es-PE" sz="3200" b="1" dirty="0">
                <a:solidFill>
                  <a:schemeClr val="bg1"/>
                </a:solidFill>
                <a:effectLst>
                  <a:glow rad="101600">
                    <a:srgbClr val="000000">
                      <a:alpha val="60000"/>
                    </a:srgbClr>
                  </a:glow>
                </a:effectLst>
                <a:latin typeface="Tekton Pro" pitchFamily="34" charset="0"/>
              </a:rPr>
              <a:t>Qué títulos  </a:t>
            </a:r>
            <a:r>
              <a:rPr lang="es-PE" sz="3200" b="1" dirty="0" smtClean="0">
                <a:solidFill>
                  <a:schemeClr val="bg1"/>
                </a:solidFill>
                <a:effectLst>
                  <a:glow rad="101600">
                    <a:srgbClr val="000000">
                      <a:alpha val="60000"/>
                    </a:srgbClr>
                  </a:glow>
                </a:effectLst>
                <a:latin typeface="Tekton Pro" pitchFamily="34" charset="0"/>
              </a:rPr>
              <a:t>de </a:t>
            </a:r>
            <a:r>
              <a:rPr lang="es-PE" sz="3200" b="1" dirty="0">
                <a:solidFill>
                  <a:schemeClr val="bg1"/>
                </a:solidFill>
                <a:effectLst>
                  <a:glow rad="101600">
                    <a:srgbClr val="000000">
                      <a:alpha val="60000"/>
                    </a:srgbClr>
                  </a:glow>
                </a:effectLst>
                <a:latin typeface="Tekton Pro" pitchFamily="34" charset="0"/>
              </a:rPr>
              <a:t>Jesús van </a:t>
            </a:r>
            <a:r>
              <a:rPr lang="es-PE" sz="3200" b="1" dirty="0" smtClean="0">
                <a:solidFill>
                  <a:schemeClr val="bg1"/>
                </a:solidFill>
                <a:effectLst>
                  <a:glow rad="101600">
                    <a:srgbClr val="000000">
                      <a:alpha val="60000"/>
                    </a:srgbClr>
                  </a:glow>
                </a:effectLst>
                <a:latin typeface="Tekton Pro" pitchFamily="34" charset="0"/>
              </a:rPr>
              <a:t>apareciendo </a:t>
            </a:r>
            <a:r>
              <a:rPr lang="es-PE" sz="3200" b="1" dirty="0">
                <a:solidFill>
                  <a:schemeClr val="bg1"/>
                </a:solidFill>
                <a:effectLst>
                  <a:glow rad="101600">
                    <a:srgbClr val="000000">
                      <a:alpha val="60000"/>
                    </a:srgbClr>
                  </a:glow>
                </a:effectLst>
                <a:latin typeface="Tekton Pro" pitchFamily="34" charset="0"/>
              </a:rPr>
              <a:t>a lo largo del relato?</a:t>
            </a:r>
          </a:p>
          <a:p>
            <a:pPr>
              <a:spcBef>
                <a:spcPct val="20000"/>
              </a:spcBef>
            </a:pPr>
            <a:r>
              <a:rPr lang="es-PE" sz="3200" b="1" dirty="0" smtClean="0">
                <a:solidFill>
                  <a:srgbClr val="FFFF00"/>
                </a:solidFill>
                <a:effectLst>
                  <a:glow rad="101600">
                    <a:srgbClr val="000000">
                      <a:alpha val="60000"/>
                    </a:srgbClr>
                  </a:glow>
                </a:effectLst>
                <a:latin typeface="Tekton Pro" pitchFamily="34" charset="0"/>
              </a:rPr>
              <a:t>		</a:t>
            </a:r>
          </a:p>
          <a:p>
            <a:pPr>
              <a:spcBef>
                <a:spcPts val="0"/>
              </a:spcBef>
            </a:pPr>
            <a:r>
              <a:rPr lang="es-PE" sz="3200" b="1" dirty="0">
                <a:solidFill>
                  <a:srgbClr val="FFFF00"/>
                </a:solidFill>
                <a:effectLst>
                  <a:glow rad="101600">
                    <a:srgbClr val="000000">
                      <a:alpha val="60000"/>
                    </a:srgbClr>
                  </a:glow>
                </a:effectLst>
                <a:latin typeface="Tekton Pro" pitchFamily="34" charset="0"/>
              </a:rPr>
              <a:t>	</a:t>
            </a:r>
            <a:r>
              <a:rPr lang="es-PE" sz="3200" b="1" dirty="0" smtClean="0">
                <a:solidFill>
                  <a:srgbClr val="FFFF00"/>
                </a:solidFill>
                <a:effectLst>
                  <a:glow rad="101600">
                    <a:srgbClr val="000000">
                      <a:alpha val="60000"/>
                    </a:srgbClr>
                  </a:glow>
                </a:effectLst>
                <a:latin typeface="Tekton Pro" pitchFamily="34" charset="0"/>
              </a:rPr>
              <a:t>	</a:t>
            </a:r>
            <a:endParaRPr lang="es-ES" sz="3200" b="1" dirty="0" smtClean="0">
              <a:solidFill>
                <a:srgbClr val="FFFF00"/>
              </a:solidFill>
              <a:effectLst>
                <a:glow rad="101600">
                  <a:srgbClr val="000000">
                    <a:alpha val="60000"/>
                  </a:srgbClr>
                </a:glow>
              </a:effectLst>
              <a:latin typeface="Tekton Pro" pitchFamily="34" charset="0"/>
            </a:endParaRPr>
          </a:p>
          <a:p>
            <a:pPr marL="457200" indent="-457200">
              <a:spcBef>
                <a:spcPct val="20000"/>
              </a:spcBef>
              <a:buFont typeface="Wingdings" panose="05000000000000000000" pitchFamily="2" charset="2"/>
              <a:buChar char="q"/>
            </a:pPr>
            <a:endParaRPr lang="es-ES" sz="3200" b="1" dirty="0">
              <a:solidFill>
                <a:srgbClr val="FFFF00"/>
              </a:solidFill>
              <a:effectLst>
                <a:glow rad="101600">
                  <a:srgbClr val="000000">
                    <a:alpha val="60000"/>
                  </a:srgbClr>
                </a:glow>
              </a:effectLst>
              <a:latin typeface="Tekton Pro" pitchFamily="34" charset="0"/>
            </a:endParaRPr>
          </a:p>
        </p:txBody>
      </p:sp>
      <p:sp>
        <p:nvSpPr>
          <p:cNvPr id="6" name="Rectangle 7"/>
          <p:cNvSpPr>
            <a:spLocks noChangeArrowheads="1"/>
          </p:cNvSpPr>
          <p:nvPr/>
        </p:nvSpPr>
        <p:spPr bwMode="auto">
          <a:xfrm>
            <a:off x="2411760" y="5589240"/>
            <a:ext cx="5464224" cy="576063"/>
          </a:xfrm>
          <a:prstGeom prst="rect">
            <a:avLst/>
          </a:prstGeom>
          <a:noFill/>
          <a:ln w="9525">
            <a:noFill/>
            <a:miter lim="800000"/>
            <a:headEnd/>
            <a:tailEnd/>
          </a:ln>
          <a:effectLst/>
          <a:scene3d>
            <a:camera prst="orthographicFront"/>
            <a:lightRig rig="threePt" dir="t"/>
          </a:scene3d>
          <a:sp3d>
            <a:bevelT prst="slope"/>
          </a:sp3d>
        </p:spPr>
        <p:txBody>
          <a:bodyPr/>
          <a:lstStyle/>
          <a:p>
            <a:pPr algn="l">
              <a:spcBef>
                <a:spcPct val="20000"/>
              </a:spcBef>
            </a:pPr>
            <a:r>
              <a:rPr lang="es-PE" sz="3200" b="1" dirty="0" smtClean="0">
                <a:solidFill>
                  <a:schemeClr val="bg1"/>
                </a:solidFill>
                <a:effectLst>
                  <a:glow rad="101600">
                    <a:srgbClr val="000000">
                      <a:alpha val="60000"/>
                    </a:srgbClr>
                  </a:glow>
                </a:effectLst>
                <a:latin typeface="Tekton Pro" pitchFamily="34" charset="0"/>
              </a:rPr>
              <a:t>¿ Qué importancia tiene?</a:t>
            </a:r>
            <a:r>
              <a:rPr lang="es-PE" sz="3200" b="1" dirty="0">
                <a:solidFill>
                  <a:srgbClr val="FFFF00"/>
                </a:solidFill>
                <a:effectLst>
                  <a:glow rad="101600">
                    <a:srgbClr val="000000">
                      <a:alpha val="60000"/>
                    </a:srgbClr>
                  </a:glow>
                </a:effectLst>
                <a:latin typeface="Tekton Pro" pitchFamily="34" charset="0"/>
              </a:rPr>
              <a:t>	</a:t>
            </a:r>
            <a:r>
              <a:rPr lang="es-PE" sz="3200" b="1" dirty="0" smtClean="0">
                <a:solidFill>
                  <a:srgbClr val="FFFF00"/>
                </a:solidFill>
                <a:effectLst>
                  <a:glow rad="101600">
                    <a:srgbClr val="000000">
                      <a:alpha val="60000"/>
                    </a:srgbClr>
                  </a:glow>
                </a:effectLst>
                <a:latin typeface="Tekton Pro" pitchFamily="34" charset="0"/>
              </a:rPr>
              <a:t>	</a:t>
            </a:r>
            <a:endParaRPr lang="es-ES" sz="3200" b="1" dirty="0" smtClean="0">
              <a:solidFill>
                <a:srgbClr val="FFFF00"/>
              </a:solidFill>
              <a:effectLst>
                <a:glow rad="101600">
                  <a:srgbClr val="000000">
                    <a:alpha val="60000"/>
                  </a:srgbClr>
                </a:glow>
              </a:effectLst>
              <a:latin typeface="Tekton Pro" pitchFamily="34" charset="0"/>
            </a:endParaRPr>
          </a:p>
          <a:p>
            <a:pPr marL="457200" indent="-457200" algn="r">
              <a:spcBef>
                <a:spcPct val="20000"/>
              </a:spcBef>
              <a:buFont typeface="Wingdings" panose="05000000000000000000" pitchFamily="2" charset="2"/>
              <a:buChar char="q"/>
            </a:pPr>
            <a:endParaRPr lang="es-ES" sz="3200" b="1" dirty="0">
              <a:solidFill>
                <a:srgbClr val="FFFF00"/>
              </a:solidFill>
              <a:effectLst>
                <a:glow rad="101600">
                  <a:srgbClr val="000000">
                    <a:alpha val="60000"/>
                  </a:srgbClr>
                </a:glow>
              </a:effectLst>
              <a:latin typeface="Tekton Pro"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0"/>
                            </p:stCondLst>
                            <p:childTnLst>
                              <p:par>
                                <p:cTn id="10" presetID="2" presetClass="entr" presetSubtype="2"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 fill="hold"/>
                                        <p:tgtEl>
                                          <p:spTgt spid="6"/>
                                        </p:tgtEl>
                                        <p:attrNameLst>
                                          <p:attrName>ppt_x</p:attrName>
                                        </p:attrNameLst>
                                      </p:cBhvr>
                                      <p:tavLst>
                                        <p:tav tm="0">
                                          <p:val>
                                            <p:strVal val="1+#ppt_w/2"/>
                                          </p:val>
                                        </p:tav>
                                        <p:tav tm="100000">
                                          <p:val>
                                            <p:strVal val="#ppt_x"/>
                                          </p:val>
                                        </p:tav>
                                      </p:tavLst>
                                    </p:anim>
                                    <p:anim calcmode="lin" valueType="num">
                                      <p:cBhvr additive="base">
                                        <p:cTn id="13" dur="3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208912" cy="5976664"/>
          </a:xfrm>
          <a:prstGeom prst="rect">
            <a:avLst/>
          </a:prstGeom>
          <a:scene3d>
            <a:camera prst="orthographicFront"/>
            <a:lightRig rig="threePt" dir="t"/>
          </a:scene3d>
          <a:sp3d>
            <a:bevelT prst="convex"/>
          </a:sp3d>
        </p:spPr>
      </p:pic>
      <p:sp>
        <p:nvSpPr>
          <p:cNvPr id="5" name="Rectangle 7"/>
          <p:cNvSpPr>
            <a:spLocks noChangeArrowheads="1"/>
          </p:cNvSpPr>
          <p:nvPr/>
        </p:nvSpPr>
        <p:spPr bwMode="auto">
          <a:xfrm>
            <a:off x="611560" y="3933056"/>
            <a:ext cx="4736853" cy="1296144"/>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l">
              <a:spcBef>
                <a:spcPct val="20000"/>
              </a:spcBef>
              <a:buFont typeface="Wingdings" panose="05000000000000000000" pitchFamily="2" charset="2"/>
              <a:buChar char="q"/>
            </a:pPr>
            <a:r>
              <a:rPr lang="es-PE" sz="3600" b="1" dirty="0" smtClean="0">
                <a:solidFill>
                  <a:schemeClr val="bg1"/>
                </a:solidFill>
                <a:effectLst>
                  <a:glow rad="101600">
                    <a:srgbClr val="000000">
                      <a:alpha val="60000"/>
                    </a:srgbClr>
                  </a:glow>
                </a:effectLst>
                <a:latin typeface="Rockwell" panose="02060603020205020403" pitchFamily="18" charset="0"/>
              </a:rPr>
              <a:t>¿En qué consiste el “don” de Dios?</a:t>
            </a:r>
          </a:p>
          <a:p>
            <a:pPr marL="342900" indent="-342900" algn="l">
              <a:spcBef>
                <a:spcPct val="20000"/>
              </a:spcBef>
            </a:pPr>
            <a:endParaRPr lang="es-ES" sz="3600" b="1" dirty="0">
              <a:solidFill>
                <a:schemeClr val="bg1"/>
              </a:solidFill>
              <a:effectLst>
                <a:glow rad="101600">
                  <a:srgbClr val="000000">
                    <a:alpha val="60000"/>
                  </a:srgbClr>
                </a:glow>
              </a:effectLst>
              <a:latin typeface="Rockwell" panose="020606030202050204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ppt_x"/>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28026" y="463013"/>
            <a:ext cx="8176422" cy="5918315"/>
          </a:xfrm>
          <a:prstGeom prst="rect">
            <a:avLst/>
          </a:prstGeom>
          <a:scene3d>
            <a:camera prst="orthographicFront"/>
            <a:lightRig rig="threePt" dir="t"/>
          </a:scene3d>
          <a:sp3d>
            <a:bevelT w="152400" h="50800" prst="softRound"/>
          </a:sp3d>
        </p:spPr>
      </p:pic>
      <p:sp>
        <p:nvSpPr>
          <p:cNvPr id="58377" name="Rectangle 9"/>
          <p:cNvSpPr>
            <a:spLocks noChangeArrowheads="1"/>
          </p:cNvSpPr>
          <p:nvPr/>
        </p:nvSpPr>
        <p:spPr bwMode="auto">
          <a:xfrm>
            <a:off x="500034" y="4490444"/>
            <a:ext cx="8358246" cy="1857388"/>
          </a:xfrm>
          <a:prstGeom prst="rect">
            <a:avLst/>
          </a:prstGeom>
          <a:noFill/>
          <a:ln w="9525">
            <a:noFill/>
            <a:miter lim="800000"/>
            <a:headEnd/>
            <a:tailEnd/>
          </a:ln>
          <a:effectLst/>
        </p:spPr>
        <p:txBody>
          <a:bodyPr/>
          <a:lstStyle/>
          <a:p>
            <a:r>
              <a:rPr lang="es-PE" sz="2800" b="1" dirty="0" smtClean="0">
                <a:solidFill>
                  <a:schemeClr val="bg1"/>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La Iglesia ha leído este pasaje en clave bautismal. Nosotros que hemos bebido en las fuentes del Espíritu, debemos ser para otros dadores del agua viva, testigos del Evangelio de Jesús.</a:t>
            </a:r>
          </a:p>
          <a:p>
            <a:endParaRPr lang="es-ES" sz="2800" b="1" dirty="0">
              <a:solidFill>
                <a:schemeClr val="bg1"/>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endParaRPr>
          </a:p>
        </p:txBody>
      </p:sp>
      <p:sp>
        <p:nvSpPr>
          <p:cNvPr id="10" name="CuadroTexto 9"/>
          <p:cNvSpPr txBox="1"/>
          <p:nvPr/>
        </p:nvSpPr>
        <p:spPr>
          <a:xfrm>
            <a:off x="611560" y="3212976"/>
            <a:ext cx="2952328" cy="646331"/>
          </a:xfrm>
          <a:prstGeom prst="rect">
            <a:avLst/>
          </a:prstGeom>
          <a:noFill/>
        </p:spPr>
        <p:txBody>
          <a:bodyPr wrap="square" rtlCol="0">
            <a:spAutoFit/>
          </a:bodyPr>
          <a:lstStyle/>
          <a:p>
            <a:r>
              <a:rPr lang="es-ES" sz="3600" b="1" dirty="0" smtClean="0">
                <a:solidFill>
                  <a:schemeClr val="bg1">
                    <a:lumMod val="50000"/>
                    <a:lumOff val="50000"/>
                  </a:schemeClr>
                </a:solidFill>
              </a:rPr>
              <a:t>Motivación:</a:t>
            </a:r>
            <a:endParaRPr lang="en-US" sz="3600" b="1" dirty="0">
              <a:solidFill>
                <a:schemeClr val="bg1">
                  <a:lumMod val="50000"/>
                  <a:lumOff val="50000"/>
                </a:schemeClr>
              </a:solidFill>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5470" y="464672"/>
            <a:ext cx="2797843" cy="900296"/>
          </a:xfrm>
          <a:prstGeom prst="round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58377"/>
                                        </p:tgtEl>
                                        <p:attrNameLst>
                                          <p:attrName>style.visibility</p:attrName>
                                        </p:attrNameLst>
                                      </p:cBhvr>
                                      <p:to>
                                        <p:strVal val="visible"/>
                                      </p:to>
                                    </p:set>
                                    <p:anim calcmode="lin" valueType="num">
                                      <p:cBhvr>
                                        <p:cTn id="14" dur="1000" fill="hold"/>
                                        <p:tgtEl>
                                          <p:spTgt spid="58377"/>
                                        </p:tgtEl>
                                        <p:attrNameLst>
                                          <p:attrName>ppt_w</p:attrName>
                                        </p:attrNameLst>
                                      </p:cBhvr>
                                      <p:tavLst>
                                        <p:tav tm="0">
                                          <p:val>
                                            <p:fltVal val="0"/>
                                          </p:val>
                                        </p:tav>
                                        <p:tav tm="100000">
                                          <p:val>
                                            <p:strVal val="#ppt_w"/>
                                          </p:val>
                                        </p:tav>
                                      </p:tavLst>
                                    </p:anim>
                                    <p:anim calcmode="lin" valueType="num">
                                      <p:cBhvr>
                                        <p:cTn id="15" dur="1000" fill="hold"/>
                                        <p:tgtEl>
                                          <p:spTgt spid="58377"/>
                                        </p:tgtEl>
                                        <p:attrNameLst>
                                          <p:attrName>ppt_h</p:attrName>
                                        </p:attrNameLst>
                                      </p:cBhvr>
                                      <p:tavLst>
                                        <p:tav tm="0">
                                          <p:val>
                                            <p:fltVal val="0"/>
                                          </p:val>
                                        </p:tav>
                                        <p:tav tm="100000">
                                          <p:val>
                                            <p:strVal val="#ppt_h"/>
                                          </p:val>
                                        </p:tav>
                                      </p:tavLst>
                                    </p:anim>
                                    <p:anim calcmode="lin" valueType="num">
                                      <p:cBhvr>
                                        <p:cTn id="16" dur="1000" fill="hold"/>
                                        <p:tgtEl>
                                          <p:spTgt spid="5837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83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392671"/>
            <a:ext cx="8136904" cy="5947498"/>
          </a:xfrm>
          <a:prstGeom prst="rect">
            <a:avLst/>
          </a:prstGeom>
        </p:spPr>
      </p:pic>
      <p:sp>
        <p:nvSpPr>
          <p:cNvPr id="4" name="Text Box 3"/>
          <p:cNvSpPr txBox="1">
            <a:spLocks noChangeArrowheads="1"/>
          </p:cNvSpPr>
          <p:nvPr/>
        </p:nvSpPr>
        <p:spPr bwMode="auto">
          <a:xfrm>
            <a:off x="539552" y="392671"/>
            <a:ext cx="7992888" cy="5509200"/>
          </a:xfrm>
          <a:prstGeom prst="rect">
            <a:avLst/>
          </a:prstGeom>
          <a:noFill/>
          <a:ln w="9525">
            <a:noFill/>
            <a:miter lim="800000"/>
            <a:headEnd/>
            <a:tailEnd/>
          </a:ln>
          <a:effectLst/>
        </p:spPr>
        <p:txBody>
          <a:bodyPr wrap="square">
            <a:spAutoFit/>
          </a:bodyPr>
          <a:lstStyle/>
          <a:p>
            <a:pPr marL="457200" indent="-457200" algn="l">
              <a:buFont typeface="Wingdings" panose="05000000000000000000" pitchFamily="2" charset="2"/>
              <a:buChar char="v"/>
              <a:defRPr/>
            </a:pPr>
            <a:r>
              <a:rPr lang="es-PE" sz="3200" dirty="0" smtClean="0">
                <a:solidFill>
                  <a:schemeClr val="bg1"/>
                </a:solidFill>
                <a:effectLst>
                  <a:glow rad="101600">
                    <a:schemeClr val="accent4">
                      <a:satMod val="175000"/>
                      <a:alpha val="40000"/>
                    </a:schemeClr>
                  </a:glow>
                  <a:outerShdw blurRad="38100" dist="38100" dir="2700000" algn="tl">
                    <a:srgbClr val="000000"/>
                  </a:outerShdw>
                </a:effectLst>
                <a:latin typeface="Rockwell Extra Bold" panose="02060903040505020403" pitchFamily="18" charset="0"/>
              </a:rPr>
              <a:t>Si conocieras el don de Dios…</a:t>
            </a:r>
          </a:p>
          <a:p>
            <a:pPr algn="l">
              <a:defRPr/>
            </a:pPr>
            <a:endParaRPr lang="es-PE" sz="3200" b="1" dirty="0" smtClean="0">
              <a:solidFill>
                <a:srgbClr val="FFFF00"/>
              </a:solidFill>
              <a:effectLst>
                <a:glow rad="101600">
                  <a:schemeClr val="accent4">
                    <a:satMod val="175000"/>
                    <a:alpha val="40000"/>
                  </a:schemeClr>
                </a:glow>
                <a:outerShdw blurRad="38100" dist="38100" dir="2700000" algn="tl">
                  <a:srgbClr val="000000"/>
                </a:outerShdw>
              </a:effectLst>
            </a:endParaRPr>
          </a:p>
          <a:p>
            <a:pPr algn="l">
              <a:defRPr/>
            </a:pPr>
            <a:endPar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endParaRPr>
          </a:p>
          <a:p>
            <a:pPr algn="l">
              <a:defRPr/>
            </a:pPr>
            <a:r>
              <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rPr>
              <a:t>¿</a:t>
            </a:r>
            <a:r>
              <a:rPr lang="es-PE" sz="3600" b="1" dirty="0">
                <a:solidFill>
                  <a:schemeClr val="bg1">
                    <a:lumMod val="95000"/>
                  </a:schemeClr>
                </a:solidFill>
                <a:effectLst>
                  <a:glow rad="101600">
                    <a:schemeClr val="accent4">
                      <a:satMod val="175000"/>
                      <a:alpha val="40000"/>
                    </a:schemeClr>
                  </a:glow>
                  <a:outerShdw blurRad="38100" dist="38100" dir="2700000" algn="tl">
                    <a:srgbClr val="000000"/>
                  </a:outerShdw>
                </a:effectLst>
              </a:rPr>
              <a:t>Te identificas con el </a:t>
            </a:r>
            <a:endPar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endParaRPr>
          </a:p>
          <a:p>
            <a:pPr algn="l">
              <a:defRPr/>
            </a:pPr>
            <a:r>
              <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rPr>
              <a:t>camino </a:t>
            </a:r>
            <a:r>
              <a:rPr lang="es-PE" sz="3600" b="1" dirty="0">
                <a:solidFill>
                  <a:schemeClr val="bg1">
                    <a:lumMod val="95000"/>
                  </a:schemeClr>
                </a:solidFill>
                <a:effectLst>
                  <a:glow rad="101600">
                    <a:schemeClr val="accent4">
                      <a:satMod val="175000"/>
                      <a:alpha val="40000"/>
                    </a:schemeClr>
                  </a:glow>
                  <a:outerShdw blurRad="38100" dist="38100" dir="2700000" algn="tl">
                    <a:srgbClr val="000000"/>
                  </a:outerShdw>
                </a:effectLst>
              </a:rPr>
              <a:t>de fe que </a:t>
            </a:r>
            <a:endPar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endParaRPr>
          </a:p>
          <a:p>
            <a:pPr algn="l">
              <a:defRPr/>
            </a:pPr>
            <a:r>
              <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rPr>
              <a:t>hace </a:t>
            </a:r>
            <a:r>
              <a:rPr lang="es-PE" sz="3600" b="1" dirty="0">
                <a:solidFill>
                  <a:schemeClr val="bg1">
                    <a:lumMod val="95000"/>
                  </a:schemeClr>
                </a:solidFill>
                <a:effectLst>
                  <a:glow rad="101600">
                    <a:schemeClr val="accent4">
                      <a:satMod val="175000"/>
                      <a:alpha val="40000"/>
                    </a:schemeClr>
                  </a:glow>
                  <a:outerShdw blurRad="38100" dist="38100" dir="2700000" algn="tl">
                    <a:srgbClr val="000000"/>
                  </a:outerShdw>
                </a:effectLst>
              </a:rPr>
              <a:t>la samaritana</a:t>
            </a:r>
            <a:r>
              <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rPr>
              <a:t>?</a:t>
            </a:r>
            <a:r>
              <a:rPr lang="es-PE" sz="3600" b="1" dirty="0">
                <a:solidFill>
                  <a:schemeClr val="bg1">
                    <a:lumMod val="95000"/>
                  </a:schemeClr>
                </a:solidFill>
                <a:effectLst>
                  <a:glow rad="101600">
                    <a:schemeClr val="accent4">
                      <a:satMod val="175000"/>
                      <a:alpha val="40000"/>
                    </a:schemeClr>
                  </a:glow>
                  <a:outerShdw blurRad="38100" dist="38100" dir="2700000" algn="tl">
                    <a:srgbClr val="000000"/>
                  </a:outerShdw>
                </a:effectLst>
              </a:rPr>
              <a:t> </a:t>
            </a:r>
            <a:endPar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endParaRPr>
          </a:p>
          <a:p>
            <a:pPr algn="l">
              <a:defRPr/>
            </a:pPr>
            <a:endParaRPr lang="es-PE" sz="3600" b="1" dirty="0">
              <a:solidFill>
                <a:schemeClr val="bg1">
                  <a:lumMod val="95000"/>
                </a:schemeClr>
              </a:solidFill>
              <a:effectLst>
                <a:glow rad="101600">
                  <a:schemeClr val="accent4">
                    <a:satMod val="175000"/>
                    <a:alpha val="40000"/>
                  </a:schemeClr>
                </a:glow>
                <a:outerShdw blurRad="38100" dist="38100" dir="2700000" algn="tl">
                  <a:srgbClr val="000000"/>
                </a:outerShdw>
              </a:effectLst>
            </a:endParaRPr>
          </a:p>
          <a:p>
            <a:pPr algn="l">
              <a:defRPr/>
            </a:pPr>
            <a:r>
              <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rPr>
              <a:t>¿</a:t>
            </a:r>
            <a:r>
              <a:rPr lang="es-PE" sz="3600" b="1" dirty="0">
                <a:solidFill>
                  <a:schemeClr val="bg1">
                    <a:lumMod val="95000"/>
                  </a:schemeClr>
                </a:solidFill>
                <a:effectLst>
                  <a:glow rad="101600">
                    <a:schemeClr val="accent4">
                      <a:satMod val="175000"/>
                      <a:alpha val="40000"/>
                    </a:schemeClr>
                  </a:glow>
                  <a:outerShdw blurRad="38100" dist="38100" dir="2700000" algn="tl">
                    <a:srgbClr val="000000"/>
                  </a:outerShdw>
                </a:effectLst>
              </a:rPr>
              <a:t>Cómo te ayuda </a:t>
            </a:r>
            <a:r>
              <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rPr>
              <a:t>este</a:t>
            </a:r>
          </a:p>
          <a:p>
            <a:pPr algn="l">
              <a:defRPr/>
            </a:pPr>
            <a:r>
              <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rPr>
              <a:t> </a:t>
            </a:r>
            <a:r>
              <a:rPr lang="es-PE" sz="3600" b="1" dirty="0">
                <a:solidFill>
                  <a:schemeClr val="bg1">
                    <a:lumMod val="95000"/>
                  </a:schemeClr>
                </a:solidFill>
                <a:effectLst>
                  <a:glow rad="101600">
                    <a:schemeClr val="accent4">
                      <a:satMod val="175000"/>
                      <a:alpha val="40000"/>
                    </a:schemeClr>
                  </a:glow>
                  <a:outerShdw blurRad="38100" dist="38100" dir="2700000" algn="tl">
                    <a:srgbClr val="000000"/>
                  </a:outerShdw>
                </a:effectLst>
              </a:rPr>
              <a:t>pasaje a conocer </a:t>
            </a:r>
            <a:endPar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endParaRPr>
          </a:p>
          <a:p>
            <a:pPr algn="l">
              <a:defRPr/>
            </a:pPr>
            <a:r>
              <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rPr>
              <a:t>mejor </a:t>
            </a:r>
            <a:r>
              <a:rPr lang="es-PE" sz="3600" b="1" dirty="0">
                <a:solidFill>
                  <a:schemeClr val="bg1">
                    <a:lumMod val="95000"/>
                  </a:schemeClr>
                </a:solidFill>
                <a:effectLst>
                  <a:glow rad="101600">
                    <a:schemeClr val="accent4">
                      <a:satMod val="175000"/>
                      <a:alpha val="40000"/>
                    </a:schemeClr>
                  </a:glow>
                  <a:outerShdw blurRad="38100" dist="38100" dir="2700000" algn="tl">
                    <a:srgbClr val="000000"/>
                  </a:outerShdw>
                </a:effectLst>
              </a:rPr>
              <a:t>a Jesús</a:t>
            </a:r>
            <a:r>
              <a:rPr lang="es-PE" sz="3600" b="1"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rPr>
              <a:t>?</a:t>
            </a:r>
            <a:endParaRPr lang="es-PE" sz="3600" dirty="0" smtClean="0">
              <a:solidFill>
                <a:schemeClr val="bg1">
                  <a:lumMod val="95000"/>
                </a:schemeClr>
              </a:solidFill>
              <a:effectLst>
                <a:glow rad="101600">
                  <a:schemeClr val="accent4">
                    <a:satMod val="175000"/>
                    <a:alpha val="40000"/>
                  </a:schemeClr>
                </a:glow>
                <a:outerShdw blurRad="38100" dist="38100" dir="2700000" algn="tl">
                  <a:srgbClr val="000000"/>
                </a:outerShdw>
              </a:effectLst>
              <a:latin typeface="Showcard Gothic"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EJEMONOS CONDUCIR POR EL ESPIRITU SANTO - La voz del Espíritu Sa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136904" cy="592242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683569" y="404664"/>
            <a:ext cx="3456384" cy="3970318"/>
          </a:xfrm>
          <a:prstGeom prst="rect">
            <a:avLst/>
          </a:prstGeom>
          <a:noFill/>
          <a:ln w="9525">
            <a:noFill/>
            <a:miter lim="800000"/>
            <a:headEnd/>
            <a:tailEnd/>
          </a:ln>
          <a:effectLst/>
        </p:spPr>
        <p:txBody>
          <a:bodyPr wrap="square">
            <a:spAutoFit/>
          </a:bodyPr>
          <a:lstStyle/>
          <a:p>
            <a:pPr marL="457200" indent="-457200" algn="l">
              <a:buFont typeface="Wingdings" panose="05000000000000000000" pitchFamily="2" charset="2"/>
              <a:buChar char="v"/>
              <a:defRPr/>
            </a:pPr>
            <a:r>
              <a:rPr lang="es-PE" sz="3600" b="1" dirty="0" smtClean="0">
                <a:solidFill>
                  <a:srgbClr val="FF0000"/>
                </a:solidFill>
                <a:effectLst>
                  <a:glow rad="139700">
                    <a:srgbClr val="FFFFFF"/>
                  </a:glow>
                  <a:innerShdw blurRad="63500" dist="50800" dir="13500000">
                    <a:prstClr val="black"/>
                  </a:innerShdw>
                </a:effectLst>
                <a:latin typeface="AR DESTINE" panose="02000000000000000000" pitchFamily="2" charset="0"/>
              </a:rPr>
              <a:t>Yo te daría           agua viva…</a:t>
            </a:r>
            <a:r>
              <a:rPr lang="es-PE" sz="3600" b="1" dirty="0" smtClean="0">
                <a:solidFill>
                  <a:srgbClr val="FFFF00"/>
                </a:solidFill>
                <a:effectLst>
                  <a:glow rad="101600">
                    <a:schemeClr val="accent1">
                      <a:satMod val="175000"/>
                      <a:alpha val="40000"/>
                    </a:schemeClr>
                  </a:glow>
                  <a:innerShdw blurRad="63500" dist="50800" dir="13500000">
                    <a:prstClr val="black"/>
                  </a:innerShdw>
                </a:effectLst>
                <a:latin typeface="Arial" charset="0"/>
              </a:rPr>
              <a:t>                 </a:t>
            </a:r>
            <a:endParaRPr lang="es-PE" sz="3600" b="1" dirty="0" smtClean="0">
              <a:solidFill>
                <a:srgbClr val="FF0000"/>
              </a:solidFill>
              <a:effectLst>
                <a:glow rad="139700">
                  <a:srgbClr val="FFFFFF"/>
                </a:glow>
                <a:innerShdw blurRad="63500" dist="50800" dir="13500000">
                  <a:prstClr val="black"/>
                </a:innerShdw>
              </a:effectLst>
              <a:latin typeface="AR DESTINE" panose="02000000000000000000" pitchFamily="2" charset="0"/>
            </a:endParaRPr>
          </a:p>
          <a:p>
            <a:pPr algn="l">
              <a:defRPr/>
            </a:pPr>
            <a:endParaRPr lang="es-PE" sz="3600" b="1" dirty="0" smtClean="0">
              <a:solidFill>
                <a:srgbClr val="FF0000"/>
              </a:solidFill>
              <a:effectLst>
                <a:glow rad="139700">
                  <a:srgbClr val="FFFFFF"/>
                </a:glow>
                <a:innerShdw blurRad="63500" dist="50800" dir="13500000">
                  <a:prstClr val="black"/>
                </a:innerShdw>
              </a:effectLst>
              <a:latin typeface="AR DESTINE" panose="02000000000000000000" pitchFamily="2" charset="0"/>
            </a:endParaRPr>
          </a:p>
          <a:p>
            <a:pPr algn="l">
              <a:defRPr/>
            </a:pPr>
            <a:r>
              <a:rPr lang="es-PE" sz="3600" b="1" dirty="0" smtClean="0">
                <a:solidFill>
                  <a:srgbClr val="FF0000"/>
                </a:solidFill>
                <a:effectLst>
                  <a:glow rad="139700">
                    <a:srgbClr val="FFFFFF"/>
                  </a:glow>
                  <a:innerShdw blurRad="63500" dist="50800" dir="13500000">
                    <a:prstClr val="black"/>
                  </a:innerShdw>
                </a:effectLst>
                <a:latin typeface="AR DESTINE" panose="02000000000000000000" pitchFamily="2" charset="0"/>
              </a:rPr>
              <a:t>¿Qué significa </a:t>
            </a:r>
            <a:r>
              <a:rPr lang="es-PE" sz="3600" b="1" dirty="0">
                <a:solidFill>
                  <a:srgbClr val="FF0000"/>
                </a:solidFill>
                <a:effectLst>
                  <a:glow rad="139700">
                    <a:srgbClr val="FFFFFF"/>
                  </a:glow>
                  <a:innerShdw blurRad="63500" dist="50800" dir="13500000">
                    <a:prstClr val="black"/>
                  </a:innerShdw>
                </a:effectLst>
                <a:latin typeface="AR DESTINE" panose="02000000000000000000" pitchFamily="2" charset="0"/>
              </a:rPr>
              <a:t>para </a:t>
            </a:r>
            <a:r>
              <a:rPr lang="es-PE" sz="3600" b="1" dirty="0" smtClean="0">
                <a:solidFill>
                  <a:srgbClr val="FF0000"/>
                </a:solidFill>
                <a:effectLst>
                  <a:glow rad="139700">
                    <a:srgbClr val="FFFFFF"/>
                  </a:glow>
                  <a:innerShdw blurRad="63500" dist="50800" dir="13500000">
                    <a:prstClr val="black"/>
                  </a:innerShdw>
                </a:effectLst>
                <a:latin typeface="AR DESTINE" panose="02000000000000000000" pitchFamily="2" charset="0"/>
              </a:rPr>
              <a:t>ti </a:t>
            </a:r>
            <a:r>
              <a:rPr lang="es-PE" sz="3600" b="1" dirty="0">
                <a:solidFill>
                  <a:srgbClr val="FF0000"/>
                </a:solidFill>
                <a:effectLst>
                  <a:glow rad="139700">
                    <a:srgbClr val="FFFFFF"/>
                  </a:glow>
                  <a:innerShdw blurRad="63500" dist="50800" dir="13500000">
                    <a:prstClr val="black"/>
                  </a:innerShdw>
                </a:effectLst>
                <a:latin typeface="AR DESTINE" panose="02000000000000000000" pitchFamily="2" charset="0"/>
              </a:rPr>
              <a:t>que </a:t>
            </a:r>
            <a:r>
              <a:rPr lang="es-PE" sz="3600" b="1" dirty="0" smtClean="0">
                <a:solidFill>
                  <a:srgbClr val="FF0000"/>
                </a:solidFill>
                <a:effectLst>
                  <a:glow rad="139700">
                    <a:srgbClr val="FFFFFF"/>
                  </a:glow>
                  <a:innerShdw blurRad="63500" dist="50800" dir="13500000">
                    <a:prstClr val="black"/>
                  </a:innerShdw>
                </a:effectLst>
                <a:latin typeface="AR DESTINE" panose="02000000000000000000" pitchFamily="2" charset="0"/>
              </a:rPr>
              <a:t>                   Jesús </a:t>
            </a:r>
            <a:r>
              <a:rPr lang="es-PE" sz="3600" b="1" dirty="0">
                <a:solidFill>
                  <a:srgbClr val="FF0000"/>
                </a:solidFill>
                <a:effectLst>
                  <a:glow rad="139700">
                    <a:srgbClr val="FFFFFF"/>
                  </a:glow>
                  <a:innerShdw blurRad="63500" dist="50800" dir="13500000">
                    <a:prstClr val="black"/>
                  </a:innerShdw>
                </a:effectLst>
                <a:latin typeface="AR DESTINE" panose="02000000000000000000" pitchFamily="2" charset="0"/>
              </a:rPr>
              <a:t>pueda </a:t>
            </a:r>
            <a:endParaRPr lang="es-PE" sz="3600" b="1" dirty="0" smtClean="0">
              <a:solidFill>
                <a:srgbClr val="FF0000"/>
              </a:solidFill>
              <a:effectLst>
                <a:glow rad="139700">
                  <a:srgbClr val="FFFFFF"/>
                </a:glow>
                <a:innerShdw blurRad="63500" dist="50800" dir="13500000">
                  <a:prstClr val="black"/>
                </a:innerShdw>
              </a:effectLst>
              <a:latin typeface="AR DESTINE" panose="02000000000000000000" pitchFamily="2" charset="0"/>
            </a:endParaRPr>
          </a:p>
          <a:p>
            <a:pPr algn="l">
              <a:defRPr/>
            </a:pPr>
            <a:r>
              <a:rPr lang="es-PE" sz="3600" b="1" dirty="0" smtClean="0">
                <a:solidFill>
                  <a:srgbClr val="FF0000"/>
                </a:solidFill>
                <a:effectLst>
                  <a:glow rad="139700">
                    <a:srgbClr val="FFFFFF"/>
                  </a:glow>
                  <a:innerShdw blurRad="63500" dist="50800" dir="13500000">
                    <a:prstClr val="black"/>
                  </a:innerShdw>
                </a:effectLst>
                <a:latin typeface="AR DESTINE" panose="02000000000000000000" pitchFamily="2" charset="0"/>
              </a:rPr>
              <a:t>darte </a:t>
            </a:r>
            <a:r>
              <a:rPr lang="es-PE" sz="3600" b="1" dirty="0">
                <a:solidFill>
                  <a:srgbClr val="FF0000"/>
                </a:solidFill>
                <a:effectLst>
                  <a:glow rad="139700">
                    <a:srgbClr val="FFFFFF"/>
                  </a:glow>
                  <a:innerShdw blurRad="63500" dist="50800" dir="13500000">
                    <a:prstClr val="black"/>
                  </a:innerShdw>
                </a:effectLst>
                <a:latin typeface="AR DESTINE" panose="02000000000000000000" pitchFamily="2" charset="0"/>
              </a:rPr>
              <a:t>agua viva</a:t>
            </a:r>
            <a:r>
              <a:rPr lang="es-PE" sz="3600" b="1" dirty="0" smtClean="0">
                <a:solidFill>
                  <a:srgbClr val="FF0000"/>
                </a:solidFill>
                <a:effectLst>
                  <a:glow rad="139700">
                    <a:srgbClr val="FFFFFF"/>
                  </a:glow>
                  <a:innerShdw blurRad="63500" dist="50800" dir="13500000">
                    <a:prstClr val="black"/>
                  </a:innerShdw>
                </a:effectLst>
                <a:latin typeface="AR DESTINE" panose="02000000000000000000" pitchFamily="2" charset="0"/>
              </a:rPr>
              <a:t>?</a:t>
            </a:r>
            <a:r>
              <a:rPr lang="es-PE" sz="3600" b="1" dirty="0">
                <a:solidFill>
                  <a:srgbClr val="FF0000"/>
                </a:solidFill>
                <a:effectLst>
                  <a:glow rad="101600">
                    <a:srgbClr val="FFFFFF"/>
                  </a:glow>
                  <a:innerShdw blurRad="63500" dist="50800" dir="13500000">
                    <a:prstClr val="black"/>
                  </a:innerShdw>
                </a:effectLst>
                <a:latin typeface="AR DESTINE" panose="02000000000000000000" pitchFamily="2" charset="0"/>
              </a:rPr>
              <a:t> </a:t>
            </a:r>
          </a:p>
        </p:txBody>
      </p:sp>
      <p:sp>
        <p:nvSpPr>
          <p:cNvPr id="5" name="Text Box 3"/>
          <p:cNvSpPr txBox="1">
            <a:spLocks noChangeArrowheads="1"/>
          </p:cNvSpPr>
          <p:nvPr/>
        </p:nvSpPr>
        <p:spPr bwMode="auto">
          <a:xfrm>
            <a:off x="5349130" y="3068960"/>
            <a:ext cx="3240360" cy="2862322"/>
          </a:xfrm>
          <a:prstGeom prst="rect">
            <a:avLst/>
          </a:prstGeom>
          <a:noFill/>
          <a:ln w="9525">
            <a:noFill/>
            <a:miter lim="800000"/>
            <a:headEnd/>
            <a:tailEnd/>
          </a:ln>
          <a:effectLst/>
        </p:spPr>
        <p:txBody>
          <a:bodyPr wrap="square">
            <a:spAutoFit/>
          </a:bodyPr>
          <a:lstStyle/>
          <a:p>
            <a:pPr algn="r">
              <a:defRPr/>
            </a:pPr>
            <a:r>
              <a:rPr lang="es-PE" sz="3600" b="1" dirty="0" smtClean="0">
                <a:solidFill>
                  <a:srgbClr val="FF0000"/>
                </a:solidFill>
                <a:effectLst>
                  <a:glow rad="101600">
                    <a:srgbClr val="FFFFFF"/>
                  </a:glow>
                  <a:innerShdw blurRad="63500" dist="50800" dir="13500000">
                    <a:prstClr val="black"/>
                  </a:innerShdw>
                </a:effectLst>
                <a:latin typeface="AR DESTINE" panose="02000000000000000000" pitchFamily="2" charset="0"/>
              </a:rPr>
              <a:t>¿</a:t>
            </a:r>
            <a:r>
              <a:rPr lang="es-PE" sz="3600" b="1" dirty="0">
                <a:solidFill>
                  <a:srgbClr val="FF0000"/>
                </a:solidFill>
                <a:effectLst>
                  <a:glow rad="101600">
                    <a:srgbClr val="FFFFFF"/>
                  </a:glow>
                  <a:innerShdw blurRad="63500" dist="50800" dir="13500000">
                    <a:prstClr val="black"/>
                  </a:innerShdw>
                </a:effectLst>
                <a:latin typeface="AR DESTINE" panose="02000000000000000000" pitchFamily="2" charset="0"/>
              </a:rPr>
              <a:t>Cuál es esa </a:t>
            </a:r>
            <a:r>
              <a:rPr lang="es-PE" sz="3600" b="1" dirty="0" smtClean="0">
                <a:solidFill>
                  <a:srgbClr val="FF0000"/>
                </a:solidFill>
                <a:effectLst>
                  <a:glow rad="101600">
                    <a:srgbClr val="FFFFFF"/>
                  </a:glow>
                  <a:innerShdw blurRad="63500" dist="50800" dir="13500000">
                    <a:prstClr val="black"/>
                  </a:innerShdw>
                </a:effectLst>
                <a:latin typeface="AR DESTINE" panose="02000000000000000000" pitchFamily="2" charset="0"/>
              </a:rPr>
              <a:t>          sed que                   puede </a:t>
            </a:r>
            <a:r>
              <a:rPr lang="es-PE" sz="3600" b="1" dirty="0">
                <a:solidFill>
                  <a:srgbClr val="FF0000"/>
                </a:solidFill>
                <a:effectLst>
                  <a:glow rad="101600">
                    <a:srgbClr val="FFFFFF"/>
                  </a:glow>
                  <a:innerShdw blurRad="63500" dist="50800" dir="13500000">
                    <a:prstClr val="black"/>
                  </a:innerShdw>
                </a:effectLst>
                <a:latin typeface="AR DESTINE" panose="02000000000000000000" pitchFamily="2" charset="0"/>
              </a:rPr>
              <a:t>saciar </a:t>
            </a:r>
            <a:endParaRPr lang="es-PE" sz="3600" b="1" dirty="0" smtClean="0">
              <a:solidFill>
                <a:srgbClr val="FF0000"/>
              </a:solidFill>
              <a:effectLst>
                <a:glow rad="101600">
                  <a:srgbClr val="FFFFFF"/>
                </a:glow>
                <a:innerShdw blurRad="63500" dist="50800" dir="13500000">
                  <a:prstClr val="black"/>
                </a:innerShdw>
              </a:effectLst>
              <a:latin typeface="AR DESTINE" panose="02000000000000000000" pitchFamily="2" charset="0"/>
            </a:endParaRPr>
          </a:p>
          <a:p>
            <a:pPr algn="r">
              <a:defRPr/>
            </a:pPr>
            <a:r>
              <a:rPr lang="es-PE" sz="3600" b="1" dirty="0" smtClean="0">
                <a:solidFill>
                  <a:srgbClr val="FF0000"/>
                </a:solidFill>
                <a:effectLst>
                  <a:glow rad="101600">
                    <a:srgbClr val="FFFFFF"/>
                  </a:glow>
                  <a:innerShdw blurRad="63500" dist="50800" dir="13500000">
                    <a:prstClr val="black"/>
                  </a:innerShdw>
                </a:effectLst>
                <a:latin typeface="AR DESTINE" panose="02000000000000000000" pitchFamily="2" charset="0"/>
              </a:rPr>
              <a:t>tu </a:t>
            </a:r>
            <a:r>
              <a:rPr lang="es-PE" sz="3600" b="1" dirty="0">
                <a:solidFill>
                  <a:srgbClr val="FF0000"/>
                </a:solidFill>
                <a:effectLst>
                  <a:glow rad="101600">
                    <a:srgbClr val="FFFFFF"/>
                  </a:glow>
                  <a:innerShdw blurRad="63500" dist="50800" dir="13500000">
                    <a:prstClr val="black"/>
                  </a:innerShdw>
                </a:effectLst>
                <a:latin typeface="AR DESTINE" panose="02000000000000000000" pitchFamily="2" charset="0"/>
              </a:rPr>
              <a:t>relación </a:t>
            </a:r>
            <a:r>
              <a:rPr lang="es-PE" sz="3600" b="1" dirty="0" smtClean="0">
                <a:solidFill>
                  <a:srgbClr val="FF0000"/>
                </a:solidFill>
                <a:effectLst>
                  <a:glow rad="101600">
                    <a:srgbClr val="FFFFFF"/>
                  </a:glow>
                  <a:innerShdw blurRad="63500" dist="50800" dir="13500000">
                    <a:prstClr val="black"/>
                  </a:innerShdw>
                </a:effectLst>
                <a:latin typeface="AR DESTINE" panose="02000000000000000000" pitchFamily="2" charset="0"/>
              </a:rPr>
              <a:t>                    con </a:t>
            </a:r>
            <a:r>
              <a:rPr lang="es-PE" sz="3600" b="1" dirty="0">
                <a:solidFill>
                  <a:srgbClr val="FF0000"/>
                </a:solidFill>
                <a:effectLst>
                  <a:glow rad="101600">
                    <a:srgbClr val="FFFFFF"/>
                  </a:glow>
                  <a:innerShdw blurRad="63500" dist="50800" dir="13500000">
                    <a:prstClr val="black"/>
                  </a:innerShdw>
                </a:effectLst>
                <a:latin typeface="AR DESTINE" panose="02000000000000000000" pitchFamily="2" charset="0"/>
              </a:rPr>
              <a:t>él</a:t>
            </a:r>
            <a:r>
              <a:rPr lang="es-PE" sz="3600" b="1" dirty="0" smtClean="0">
                <a:solidFill>
                  <a:srgbClr val="FF0000"/>
                </a:solidFill>
                <a:effectLst>
                  <a:glow rad="101600">
                    <a:srgbClr val="FFFFFF"/>
                  </a:glow>
                  <a:innerShdw blurRad="63500" dist="50800" dir="13500000">
                    <a:prstClr val="black"/>
                  </a:innerShdw>
                </a:effectLst>
                <a:latin typeface="AR DESTINE" panose="02000000000000000000" pitchFamily="2" charset="0"/>
              </a:rPr>
              <a:t>?</a:t>
            </a:r>
            <a:endParaRPr lang="es-ES" sz="3600" b="1" dirty="0">
              <a:solidFill>
                <a:srgbClr val="FFFF00"/>
              </a:solidFill>
              <a:effectLst>
                <a:glow rad="101600">
                  <a:schemeClr val="accent1">
                    <a:satMod val="175000"/>
                    <a:alpha val="40000"/>
                  </a:schemeClr>
                </a:glow>
                <a:innerShdw blurRad="63500" dist="50800" dir="13500000">
                  <a:prstClr val="black"/>
                </a:innerShdw>
              </a:effectLst>
              <a:latin typeface="AR DESTINE"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7300"/>
                            </p:stCondLst>
                            <p:childTnLst>
                              <p:par>
                                <p:cTn id="10" presetID="2" presetClass="entr" presetSubtype="3"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4664"/>
            <a:ext cx="8109148" cy="5943600"/>
          </a:xfrm>
          <a:prstGeom prst="rect">
            <a:avLst/>
          </a:prstGeom>
        </p:spPr>
      </p:pic>
      <p:sp>
        <p:nvSpPr>
          <p:cNvPr id="8" name="7 CuadroTexto"/>
          <p:cNvSpPr txBox="1"/>
          <p:nvPr/>
        </p:nvSpPr>
        <p:spPr>
          <a:xfrm>
            <a:off x="611560" y="3573016"/>
            <a:ext cx="4248472" cy="2554545"/>
          </a:xfrm>
          <a:prstGeom prst="rect">
            <a:avLst/>
          </a:prstGeom>
          <a:noFill/>
        </p:spPr>
        <p:txBody>
          <a:bodyPr wrap="square">
            <a:spAutoFit/>
          </a:bodyPr>
          <a:lstStyle/>
          <a:p>
            <a:pPr marL="571500" indent="-571500">
              <a:buFont typeface="Wingdings" panose="05000000000000000000" pitchFamily="2" charset="2"/>
              <a:buChar char="v"/>
              <a:defRPr/>
            </a:pPr>
            <a:r>
              <a:rPr lang="es-PE" sz="4000" b="1" dirty="0" smtClean="0">
                <a:solidFill>
                  <a:schemeClr val="bg1">
                    <a:lumMod val="95000"/>
                  </a:schemeClr>
                </a:solidFill>
                <a:effectLst>
                  <a:glow rad="139700">
                    <a:schemeClr val="accent4">
                      <a:satMod val="175000"/>
                      <a:alpha val="40000"/>
                    </a:schemeClr>
                  </a:glow>
                  <a:outerShdw blurRad="38100" dist="38100" dir="2700000" algn="tl">
                    <a:srgbClr val="000000"/>
                  </a:outerShdw>
                </a:effectLst>
                <a:latin typeface="+mn-lt"/>
                <a:ea typeface="Adobe Fan Heiti Std B" pitchFamily="34" charset="-128"/>
              </a:rPr>
              <a:t>¿Cuáles son mis evasivas para encontrarme con el Señor?</a:t>
            </a:r>
            <a:endParaRPr lang="es-PE" sz="4000" b="1" dirty="0">
              <a:solidFill>
                <a:schemeClr val="bg1">
                  <a:lumMod val="95000"/>
                </a:schemeClr>
              </a:solidFill>
              <a:effectLst>
                <a:glow rad="139700">
                  <a:schemeClr val="accent4">
                    <a:satMod val="175000"/>
                    <a:alpha val="40000"/>
                  </a:schemeClr>
                </a:glow>
                <a:outerShdw blurRad="38100" dist="38100" dir="2700000" algn="tl">
                  <a:srgbClr val="000000"/>
                </a:outerShdw>
              </a:effectLst>
              <a:latin typeface="Tekton Pro"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613" y="389106"/>
            <a:ext cx="8134773" cy="6009835"/>
          </a:xfrm>
          <a:prstGeom prst="rect">
            <a:avLst/>
          </a:prstGeom>
          <a:scene3d>
            <a:camera prst="orthographicFront"/>
            <a:lightRig rig="threePt" dir="t"/>
          </a:scene3d>
          <a:sp3d>
            <a:bevelT prst="relaxedInset"/>
          </a:sp3d>
        </p:spPr>
      </p:pic>
      <p:sp>
        <p:nvSpPr>
          <p:cNvPr id="77835" name="Rectangle 11"/>
          <p:cNvSpPr>
            <a:spLocks noChangeArrowheads="1"/>
          </p:cNvSpPr>
          <p:nvPr/>
        </p:nvSpPr>
        <p:spPr bwMode="auto">
          <a:xfrm>
            <a:off x="450807" y="1564691"/>
            <a:ext cx="2625711" cy="640174"/>
          </a:xfrm>
          <a:prstGeom prst="rect">
            <a:avLst/>
          </a:prstGeom>
          <a:noFill/>
          <a:ln w="9525">
            <a:noFill/>
            <a:miter lim="800000"/>
            <a:headEnd/>
            <a:tailEnd/>
          </a:ln>
          <a:effectLst/>
        </p:spPr>
        <p:txBody>
          <a:bodyPr/>
          <a:lstStyle/>
          <a:p>
            <a:pPr algn="l">
              <a:spcBef>
                <a:spcPts val="0"/>
              </a:spcBef>
            </a:pPr>
            <a:r>
              <a:rPr lang="es-PE" sz="3200" dirty="0">
                <a:solidFill>
                  <a:schemeClr val="bg1"/>
                </a:solidFill>
                <a:effectLst>
                  <a:glow rad="139700">
                    <a:srgbClr val="000000"/>
                  </a:glow>
                  <a:outerShdw blurRad="38100" dist="38100" dir="2700000" algn="tl">
                    <a:srgbClr val="000000">
                      <a:alpha val="43137"/>
                    </a:srgbClr>
                  </a:outerShdw>
                </a:effectLst>
                <a:latin typeface="Agency FB" pitchFamily="34" charset="0"/>
              </a:rPr>
              <a:t>    Motivación</a:t>
            </a:r>
            <a:r>
              <a:rPr lang="es-PE" sz="3200" dirty="0" smtClean="0">
                <a:solidFill>
                  <a:schemeClr val="bg1"/>
                </a:solidFill>
                <a:effectLst>
                  <a:glow rad="139700">
                    <a:srgbClr val="000000"/>
                  </a:glow>
                  <a:outerShdw blurRad="38100" dist="38100" dir="2700000" algn="tl">
                    <a:srgbClr val="000000">
                      <a:alpha val="43137"/>
                    </a:srgbClr>
                  </a:outerShdw>
                </a:effectLst>
                <a:latin typeface="Agency FB" pitchFamily="34" charset="0"/>
              </a:rPr>
              <a:t>:</a:t>
            </a:r>
            <a:endParaRPr lang="es-PE" sz="3200" b="1" dirty="0" smtClean="0">
              <a:ln w="18415" cmpd="sng">
                <a:solidFill>
                  <a:srgbClr val="FFFF00"/>
                </a:solidFill>
                <a:prstDash val="solid"/>
              </a:ln>
              <a:solidFill>
                <a:schemeClr val="bg1"/>
              </a:solidFill>
              <a:effectLst>
                <a:glow rad="139700">
                  <a:srgbClr val="000000"/>
                </a:glow>
                <a:outerShdw blurRad="38100" dist="38100" dir="2700000" algn="tl">
                  <a:srgbClr val="000000">
                    <a:alpha val="43137"/>
                  </a:srgbClr>
                </a:outerShdw>
              </a:effectLst>
              <a:latin typeface="Agency FB" pitchFamily="34" charset="0"/>
            </a:endParaRPr>
          </a:p>
        </p:txBody>
      </p:sp>
      <p:sp>
        <p:nvSpPr>
          <p:cNvPr id="10" name="Rectangle 11"/>
          <p:cNvSpPr>
            <a:spLocks noChangeArrowheads="1"/>
          </p:cNvSpPr>
          <p:nvPr/>
        </p:nvSpPr>
        <p:spPr bwMode="auto">
          <a:xfrm>
            <a:off x="7858116" y="3786190"/>
            <a:ext cx="2571768" cy="2571768"/>
          </a:xfrm>
          <a:prstGeom prst="rect">
            <a:avLst/>
          </a:prstGeom>
          <a:noFill/>
          <a:ln w="9525">
            <a:noFill/>
            <a:miter lim="800000"/>
            <a:headEnd/>
            <a:tailEnd/>
          </a:ln>
          <a:effectLst/>
        </p:spPr>
        <p:txBody>
          <a:bodyPr/>
          <a:lstStyle/>
          <a:p>
            <a:pPr marL="342900" indent="-342900" algn="r">
              <a:spcBef>
                <a:spcPct val="20000"/>
              </a:spcBef>
            </a:pPr>
            <a:endParaRPr lang="es-PE" sz="2800" b="1" i="1" dirty="0" smtClean="0">
              <a:ln w="18415" cmpd="sng">
                <a:solidFill>
                  <a:srgbClr val="FFFF00"/>
                </a:solidFill>
                <a:prstDash val="solid"/>
              </a:ln>
              <a:solidFill>
                <a:schemeClr val="bg1"/>
              </a:solidFill>
              <a:effectLst>
                <a:glow rad="139700">
                  <a:srgbClr val="000000"/>
                </a:glow>
                <a:outerShdw blurRad="38100" dist="38100" dir="2700000" algn="tl">
                  <a:srgbClr val="000000">
                    <a:alpha val="43137"/>
                  </a:srgbClr>
                </a:outerShdw>
              </a:effectLst>
              <a:latin typeface="Agency FB" pitchFamily="34" charset="0"/>
            </a:endParaRPr>
          </a:p>
        </p:txBody>
      </p:sp>
      <p:sp>
        <p:nvSpPr>
          <p:cNvPr id="9" name="Rectangle 11"/>
          <p:cNvSpPr>
            <a:spLocks noChangeArrowheads="1"/>
          </p:cNvSpPr>
          <p:nvPr/>
        </p:nvSpPr>
        <p:spPr bwMode="auto">
          <a:xfrm>
            <a:off x="603206" y="4198705"/>
            <a:ext cx="7785217" cy="1750575"/>
          </a:xfrm>
          <a:prstGeom prst="rect">
            <a:avLst/>
          </a:prstGeom>
          <a:noFill/>
          <a:ln w="9525">
            <a:noFill/>
            <a:miter lim="800000"/>
            <a:headEnd/>
            <a:tailEnd/>
          </a:ln>
          <a:effectLst/>
        </p:spPr>
        <p:txBody>
          <a:bodyPr/>
          <a:lstStyle/>
          <a:p>
            <a:pPr>
              <a:spcBef>
                <a:spcPts val="0"/>
              </a:spcBef>
            </a:pPr>
            <a:r>
              <a:rPr lang="es-PE" sz="3200" dirty="0" smtClean="0">
                <a:solidFill>
                  <a:schemeClr val="bg1"/>
                </a:solidFill>
                <a:effectLst>
                  <a:glow rad="139700">
                    <a:srgbClr val="000000"/>
                  </a:glow>
                  <a:outerShdw blurRad="38100" dist="38100" dir="2700000" algn="tl">
                    <a:srgbClr val="000000">
                      <a:alpha val="43137"/>
                    </a:srgbClr>
                  </a:outerShdw>
                </a:effectLst>
                <a:latin typeface="Arial Narrow" panose="020B0606020202030204" pitchFamily="34" charset="0"/>
              </a:rPr>
              <a:t> </a:t>
            </a:r>
            <a:r>
              <a:rPr lang="es-PE" sz="3200" dirty="0">
                <a:solidFill>
                  <a:schemeClr val="bg1"/>
                </a:solidFill>
                <a:effectLst>
                  <a:glow rad="139700">
                    <a:srgbClr val="000000"/>
                  </a:glow>
                  <a:outerShdw blurRad="38100" dist="38100" dir="2700000" algn="tl">
                    <a:srgbClr val="000000">
                      <a:alpha val="43137"/>
                    </a:srgbClr>
                  </a:outerShdw>
                </a:effectLst>
                <a:latin typeface="Arial Narrow" panose="020B0606020202030204" pitchFamily="34" charset="0"/>
              </a:rPr>
              <a:t>Adorar “en espíritu y en verdad” significa acercarnos a Dios como hijos movidos por su </a:t>
            </a:r>
            <a:r>
              <a:rPr lang="es-PE" sz="3200" dirty="0" smtClean="0">
                <a:solidFill>
                  <a:schemeClr val="bg1"/>
                </a:solidFill>
                <a:effectLst>
                  <a:glow rad="139700">
                    <a:srgbClr val="000000"/>
                  </a:glow>
                  <a:outerShdw blurRad="38100" dist="38100" dir="2700000" algn="tl">
                    <a:srgbClr val="000000">
                      <a:alpha val="43137"/>
                    </a:srgbClr>
                  </a:outerShdw>
                </a:effectLst>
                <a:latin typeface="Arial Narrow" panose="020B0606020202030204" pitchFamily="34" charset="0"/>
              </a:rPr>
              <a:t>Espíritu para </a:t>
            </a:r>
            <a:r>
              <a:rPr lang="es-PE" sz="3200" dirty="0">
                <a:solidFill>
                  <a:schemeClr val="bg1"/>
                </a:solidFill>
                <a:effectLst>
                  <a:glow rad="139700">
                    <a:srgbClr val="000000"/>
                  </a:glow>
                  <a:outerShdw blurRad="38100" dist="38100" dir="2700000" algn="tl">
                    <a:srgbClr val="000000">
                      <a:alpha val="43137"/>
                    </a:srgbClr>
                  </a:outerShdw>
                </a:effectLst>
                <a:latin typeface="Arial Narrow" panose="020B0606020202030204" pitchFamily="34" charset="0"/>
              </a:rPr>
              <a:t>reconocer </a:t>
            </a:r>
            <a:r>
              <a:rPr lang="es-PE" sz="3200" dirty="0" smtClean="0">
                <a:solidFill>
                  <a:schemeClr val="bg1"/>
                </a:solidFill>
                <a:effectLst>
                  <a:glow rad="139700">
                    <a:srgbClr val="000000"/>
                  </a:glow>
                  <a:outerShdw blurRad="38100" dist="38100" dir="2700000" algn="tl">
                    <a:srgbClr val="000000">
                      <a:alpha val="43137"/>
                    </a:srgbClr>
                  </a:outerShdw>
                </a:effectLst>
                <a:latin typeface="Arial Narrow" panose="020B0606020202030204" pitchFamily="34" charset="0"/>
              </a:rPr>
              <a:t>en </a:t>
            </a:r>
            <a:r>
              <a:rPr lang="es-PE" sz="3200" dirty="0">
                <a:solidFill>
                  <a:schemeClr val="bg1"/>
                </a:solidFill>
                <a:effectLst>
                  <a:glow rad="139700">
                    <a:srgbClr val="000000"/>
                  </a:glow>
                  <a:outerShdw blurRad="38100" dist="38100" dir="2700000" algn="tl">
                    <a:srgbClr val="000000">
                      <a:alpha val="43137"/>
                    </a:srgbClr>
                  </a:outerShdw>
                </a:effectLst>
                <a:latin typeface="Arial Narrow" panose="020B0606020202030204" pitchFamily="34" charset="0"/>
              </a:rPr>
              <a:t>su rostro de Padre la verdad de la que Jesús nos ha hablado. </a:t>
            </a:r>
            <a:endParaRPr lang="es-PE" sz="3200" b="1" dirty="0" smtClean="0">
              <a:ln w="18415" cmpd="sng">
                <a:solidFill>
                  <a:srgbClr val="FFFF00"/>
                </a:solidFill>
                <a:prstDash val="solid"/>
              </a:ln>
              <a:solidFill>
                <a:schemeClr val="bg1"/>
              </a:solidFill>
              <a:effectLst>
                <a:glow rad="139700">
                  <a:srgbClr val="000000"/>
                </a:glow>
                <a:outerShdw blurRad="38100" dist="38100" dir="2700000" algn="tl">
                  <a:srgbClr val="000000">
                    <a:alpha val="43137"/>
                  </a:srgbClr>
                </a:outerShdw>
              </a:effectLst>
              <a:latin typeface="Arial Narrow" panose="020B0606020202030204" pitchFamily="34" charset="0"/>
            </a:endParaRPr>
          </a:p>
        </p:txBody>
      </p:sp>
      <p:pic>
        <p:nvPicPr>
          <p:cNvPr id="8" name="Imagen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06162" y="446942"/>
            <a:ext cx="2971548" cy="906415"/>
          </a:xfrm>
          <a:prstGeom prst="roundRect">
            <a:avLst/>
          </a:prstGeom>
          <a:ln w="28575">
            <a:solidFill>
              <a:schemeClr val="bg1"/>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par>
                          <p:cTn id="8" fill="hold">
                            <p:stCondLst>
                              <p:cond delay="20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77835"/>
                                        </p:tgtEl>
                                        <p:attrNameLst>
                                          <p:attrName>style.visibility</p:attrName>
                                        </p:attrNameLst>
                                      </p:cBhvr>
                                      <p:to>
                                        <p:strVal val="visible"/>
                                      </p:to>
                                    </p:set>
                                    <p:anim calcmode="lin" valueType="num">
                                      <p:cBhvr additive="base">
                                        <p:cTn id="11" dur="1500" fill="hold"/>
                                        <p:tgtEl>
                                          <p:spTgt spid="77835"/>
                                        </p:tgtEl>
                                        <p:attrNameLst>
                                          <p:attrName>ppt_x</p:attrName>
                                        </p:attrNameLst>
                                      </p:cBhvr>
                                      <p:tavLst>
                                        <p:tav tm="0">
                                          <p:val>
                                            <p:strVal val="1+#ppt_w/2"/>
                                          </p:val>
                                        </p:tav>
                                        <p:tav tm="100000">
                                          <p:val>
                                            <p:strVal val="#ppt_x"/>
                                          </p:val>
                                        </p:tav>
                                      </p:tavLst>
                                    </p:anim>
                                    <p:anim calcmode="lin" valueType="num">
                                      <p:cBhvr additive="base">
                                        <p:cTn id="12" dur="1500" fill="hold"/>
                                        <p:tgtEl>
                                          <p:spTgt spid="77835"/>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500" fill="hold"/>
                                        <p:tgtEl>
                                          <p:spTgt spid="9"/>
                                        </p:tgtEl>
                                        <p:attrNameLst>
                                          <p:attrName>ppt_x</p:attrName>
                                        </p:attrNameLst>
                                      </p:cBhvr>
                                      <p:tavLst>
                                        <p:tav tm="0">
                                          <p:val>
                                            <p:strVal val="1+#ppt_w/2"/>
                                          </p:val>
                                        </p:tav>
                                        <p:tav tm="100000">
                                          <p:val>
                                            <p:strVal val="#ppt_x"/>
                                          </p:val>
                                        </p:tav>
                                      </p:tavLst>
                                    </p:anim>
                                    <p:anim calcmode="lin" valueType="num">
                                      <p:cBhvr additive="base">
                                        <p:cTn id="17"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P spid="1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3"/>
            <a:ext cx="8136904" cy="5991671"/>
          </a:xfrm>
          <a:prstGeom prst="rect">
            <a:avLst/>
          </a:prstGeom>
          <a:scene3d>
            <a:camera prst="orthographicFront"/>
            <a:lightRig rig="threePt" dir="t"/>
          </a:scene3d>
          <a:sp3d>
            <a:bevelT/>
          </a:sp3d>
        </p:spPr>
      </p:pic>
      <p:sp>
        <p:nvSpPr>
          <p:cNvPr id="11" name="10 CuadroTexto"/>
          <p:cNvSpPr txBox="1"/>
          <p:nvPr/>
        </p:nvSpPr>
        <p:spPr>
          <a:xfrm>
            <a:off x="395536" y="5818044"/>
            <a:ext cx="8280920" cy="461665"/>
          </a:xfrm>
          <a:prstGeom prst="rect">
            <a:avLst/>
          </a:prstGeom>
          <a:noFill/>
          <a:scene3d>
            <a:camera prst="orthographicFront"/>
            <a:lightRig rig="threePt" dir="t"/>
          </a:scene3d>
          <a:sp3d>
            <a:bevelT prst="angle"/>
          </a:sp3d>
        </p:spPr>
        <p:txBody>
          <a:bodyPr wrap="square" rtlCol="0">
            <a:spAutoFit/>
          </a:bodyPr>
          <a:lstStyle/>
          <a:p>
            <a:r>
              <a:rPr lang="es-ES_tradnl" b="1" dirty="0">
                <a:latin typeface="Berlin Sans FB Demi" panose="020E0802020502020306" pitchFamily="34" charset="0"/>
              </a:rPr>
              <a:t>Cantos </a:t>
            </a:r>
            <a:r>
              <a:rPr lang="es-ES_tradnl" b="1" dirty="0" smtClean="0">
                <a:latin typeface="Berlin Sans FB Demi" panose="020E0802020502020306" pitchFamily="34" charset="0"/>
              </a:rPr>
              <a:t>sugeridos:  A las fuentes de agua viva; Un solo Señor </a:t>
            </a:r>
          </a:p>
        </p:txBody>
      </p:sp>
      <p:sp>
        <p:nvSpPr>
          <p:cNvPr id="7" name="2 Marcador de contenido"/>
          <p:cNvSpPr txBox="1">
            <a:spLocks/>
          </p:cNvSpPr>
          <p:nvPr/>
        </p:nvSpPr>
        <p:spPr>
          <a:xfrm>
            <a:off x="467544" y="340636"/>
            <a:ext cx="8029400" cy="100013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fontAlgn="auto">
              <a:spcBef>
                <a:spcPts val="0"/>
              </a:spcBef>
              <a:spcAft>
                <a:spcPts val="0"/>
              </a:spcAft>
              <a:defRPr/>
            </a:pPr>
            <a:r>
              <a:rPr kumimoji="0" lang="es-ES_tradnl" b="1" i="0" u="none" strike="noStrike" kern="0" cap="none" spc="0" normalizeH="0" baseline="0" noProof="0" dirty="0" smtClean="0">
                <a:ln>
                  <a:noFill/>
                </a:ln>
                <a:uLnTx/>
                <a:uFillTx/>
                <a:latin typeface="+mn-lt"/>
                <a:ea typeface="+mn-ea"/>
                <a:cs typeface="+mn-cs"/>
              </a:rPr>
              <a:t> Ambientación:</a:t>
            </a:r>
            <a:r>
              <a:rPr lang="es-ES_tradnl" b="1" dirty="0" smtClean="0">
                <a:latin typeface="+mn-lt"/>
              </a:rPr>
              <a:t>Jarra llena de agua y el lema:               </a:t>
            </a:r>
            <a:r>
              <a:rPr lang="es-ES_tradnl" b="1" i="1" dirty="0" smtClean="0">
                <a:latin typeface="+mn-lt"/>
              </a:rPr>
              <a:t>“Danos, Señor, el agua viva”</a:t>
            </a:r>
            <a:endParaRPr lang="es-PE" b="1" dirty="0" smtClean="0">
              <a:latin typeface="+mn-lt"/>
            </a:endParaRPr>
          </a:p>
          <a:p>
            <a:pPr algn="l" fontAlgn="auto">
              <a:spcBef>
                <a:spcPts val="0"/>
              </a:spcBef>
              <a:spcAft>
                <a:spcPts val="0"/>
              </a:spcAft>
              <a:defRPr/>
            </a:pPr>
            <a:endParaRPr lang="es-PE" b="1" dirty="0" smtClean="0">
              <a:latin typeface="+mn-lt"/>
            </a:endParaRPr>
          </a:p>
          <a:p>
            <a:pPr algn="l" fontAlgn="auto">
              <a:spcBef>
                <a:spcPts val="0"/>
              </a:spcBef>
              <a:spcAft>
                <a:spcPts val="0"/>
              </a:spcAft>
              <a:defRPr/>
            </a:pPr>
            <a:endParaRPr kumimoji="0" lang="es-PE" b="1" i="0" u="none" strike="noStrike" kern="0" cap="none" spc="0" normalizeH="0" baseline="0" noProof="0" dirty="0" smtClean="0">
              <a:ln>
                <a:noFill/>
              </a:ln>
              <a:uLnTx/>
              <a:uFillTx/>
              <a:latin typeface="+mn-lt"/>
              <a:ea typeface="+mn-ea"/>
              <a:cs typeface="+mn-cs"/>
            </a:endParaRPr>
          </a:p>
          <a:p>
            <a:pPr marL="342900" marR="0" lvl="0" indent="-342900" algn="l" defTabSz="914400" eaLnBrk="0" fontAlgn="auto" latinLnBrk="0" hangingPunct="0">
              <a:lnSpc>
                <a:spcPct val="100000"/>
              </a:lnSpc>
              <a:spcBef>
                <a:spcPct val="20000"/>
              </a:spcBef>
              <a:spcAft>
                <a:spcPts val="0"/>
              </a:spcAft>
              <a:buClrTx/>
              <a:buSzTx/>
              <a:buFontTx/>
              <a:buNone/>
              <a:tabLst/>
              <a:defRPr/>
            </a:pPr>
            <a:endParaRPr kumimoji="0" lang="es-PE" b="1" i="0" u="none" strike="noStrike" kern="0" cap="none" spc="0" normalizeH="0" baseline="0" noProof="0" dirty="0" smtClean="0">
              <a:ln>
                <a:noFill/>
              </a:ln>
              <a:solidFill>
                <a:schemeClr val="tx2">
                  <a:lumMod val="25000"/>
                </a:schemeClr>
              </a:solidFill>
              <a:uLnTx/>
              <a:uFillTx/>
              <a:latin typeface="+mn-lt"/>
              <a:ea typeface="+mn-ea"/>
              <a:cs typeface="+mn-cs"/>
            </a:endParaRPr>
          </a:p>
          <a:p>
            <a:pPr marL="342900" marR="0" lvl="0" indent="-342900" algn="l" defTabSz="914400" eaLnBrk="0" fontAlgn="auto" latinLnBrk="0" hangingPunct="0">
              <a:lnSpc>
                <a:spcPct val="100000"/>
              </a:lnSpc>
              <a:spcBef>
                <a:spcPct val="20000"/>
              </a:spcBef>
              <a:spcAft>
                <a:spcPts val="0"/>
              </a:spcAft>
              <a:buClrTx/>
              <a:buSzTx/>
              <a:buFontTx/>
              <a:buNone/>
              <a:tabLst/>
              <a:defRPr/>
            </a:pPr>
            <a:endParaRPr kumimoji="0" lang="es-PE" b="1" i="0" u="none" strike="noStrike" kern="0" cap="none" spc="0" normalizeH="0" baseline="0" noProof="0" dirty="0">
              <a:ln>
                <a:noFill/>
              </a:ln>
              <a:solidFill>
                <a:schemeClr val="tx2">
                  <a:lumMod val="25000"/>
                </a:schemeClr>
              </a:solidFill>
              <a:uLnTx/>
              <a:uFillTx/>
              <a:latin typeface="+mn-lt"/>
              <a:ea typeface="+mn-ea"/>
              <a:cs typeface="+mn-cs"/>
            </a:endParaRPr>
          </a:p>
        </p:txBody>
      </p:sp>
      <p:sp>
        <p:nvSpPr>
          <p:cNvPr id="10" name="9 Rectángulo"/>
          <p:cNvSpPr/>
          <p:nvPr/>
        </p:nvSpPr>
        <p:spPr>
          <a:xfrm>
            <a:off x="497110" y="2132856"/>
            <a:ext cx="2515980" cy="144655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E" sz="4400" b="1" i="1" spc="50" dirty="0" smtClean="0">
                <a:ln w="11430"/>
                <a:effectLst>
                  <a:outerShdw blurRad="76200" dist="50800" dir="5400000" algn="tl" rotWithShape="0">
                    <a:srgbClr val="000000">
                      <a:alpha val="65000"/>
                    </a:srgbClr>
                  </a:outerShdw>
                </a:effectLst>
                <a:latin typeface="Stencil" panose="040409050D0802020404" pitchFamily="82" charset="0"/>
              </a:rPr>
              <a:t>“Danos, Señor,</a:t>
            </a:r>
            <a:endParaRPr lang="es-PE" sz="4400" b="1" i="1" spc="50" dirty="0">
              <a:ln w="11430"/>
              <a:effectLst>
                <a:outerShdw blurRad="76200" dist="50800" dir="5400000" algn="tl" rotWithShape="0">
                  <a:srgbClr val="000000">
                    <a:alpha val="65000"/>
                  </a:srgbClr>
                </a:outerShdw>
              </a:effectLst>
              <a:latin typeface="Stencil" panose="040409050D0802020404" pitchFamily="82" charset="0"/>
            </a:endParaRPr>
          </a:p>
        </p:txBody>
      </p:sp>
      <p:sp>
        <p:nvSpPr>
          <p:cNvPr id="8" name="9 Rectángulo"/>
          <p:cNvSpPr/>
          <p:nvPr/>
        </p:nvSpPr>
        <p:spPr>
          <a:xfrm>
            <a:off x="5900358" y="3579406"/>
            <a:ext cx="2592288" cy="144655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E" sz="4400" b="1" i="1" spc="50" dirty="0" smtClean="0">
                <a:ln w="11430"/>
                <a:effectLst>
                  <a:outerShdw blurRad="76200" dist="50800" dir="5400000" algn="tl" rotWithShape="0">
                    <a:srgbClr val="000000">
                      <a:alpha val="65000"/>
                    </a:srgbClr>
                  </a:outerShdw>
                </a:effectLst>
                <a:latin typeface="Stencil" panose="040409050D0802020404" pitchFamily="82" charset="0"/>
              </a:rPr>
              <a:t>el agua viva”</a:t>
            </a:r>
            <a:endParaRPr lang="es-PE" sz="4400" b="1" i="1" spc="50" dirty="0">
              <a:ln w="11430"/>
              <a:effectLst>
                <a:outerShdw blurRad="76200" dist="50800" dir="5400000" algn="tl" rotWithShape="0">
                  <a:srgbClr val="000000">
                    <a:alpha val="65000"/>
                  </a:srgbClr>
                </a:outerShdw>
              </a:effectLst>
              <a:latin typeface="Stencil" panose="040409050D0802020404" pitchFamily="82" charset="0"/>
            </a:endParaRPr>
          </a:p>
        </p:txBody>
      </p:sp>
    </p:spTree>
    <p:extLst>
      <p:ext uri="{BB962C8B-B14F-4D97-AF65-F5344CB8AC3E}">
        <p14:creationId xmlns:p14="http://schemas.microsoft.com/office/powerpoint/2010/main" val="183347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anim calcmode="lin" valueType="num">
                                      <p:cBhvr>
                                        <p:cTn id="10" dur="750" fill="hold"/>
                                        <p:tgtEl>
                                          <p:spTgt spid="7"/>
                                        </p:tgtEl>
                                        <p:attrNameLst>
                                          <p:attrName>ppt_x</p:attrName>
                                        </p:attrNameLst>
                                      </p:cBhvr>
                                      <p:tavLst>
                                        <p:tav tm="0">
                                          <p:val>
                                            <p:fltVal val="0.5"/>
                                          </p:val>
                                        </p:tav>
                                        <p:tav tm="100000">
                                          <p:val>
                                            <p:strVal val="#ppt_x"/>
                                          </p:val>
                                        </p:tav>
                                      </p:tavLst>
                                    </p:anim>
                                    <p:anim calcmode="lin" valueType="num">
                                      <p:cBhvr>
                                        <p:cTn id="11" dur="750" fill="hold"/>
                                        <p:tgtEl>
                                          <p:spTgt spid="7"/>
                                        </p:tgtEl>
                                        <p:attrNameLst>
                                          <p:attrName>ppt_y</p:attrName>
                                        </p:attrNameLst>
                                      </p:cBhvr>
                                      <p:tavLst>
                                        <p:tav tm="0">
                                          <p:val>
                                            <p:fltVal val="0.5"/>
                                          </p:val>
                                        </p:tav>
                                        <p:tav tm="100000">
                                          <p:val>
                                            <p:strVal val="#ppt_y"/>
                                          </p:val>
                                        </p:tav>
                                      </p:tavLst>
                                    </p:anim>
                                  </p:childTnLst>
                                </p:cTn>
                              </p:par>
                            </p:childTnLst>
                          </p:cTn>
                        </p:par>
                        <p:par>
                          <p:cTn id="12" fill="hold">
                            <p:stCondLst>
                              <p:cond delay="525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750" fill="hold"/>
                                        <p:tgtEl>
                                          <p:spTgt spid="10"/>
                                        </p:tgtEl>
                                        <p:attrNameLst>
                                          <p:attrName>ppt_w</p:attrName>
                                        </p:attrNameLst>
                                      </p:cBhvr>
                                      <p:tavLst>
                                        <p:tav tm="0">
                                          <p:val>
                                            <p:fltVal val="0"/>
                                          </p:val>
                                        </p:tav>
                                        <p:tav tm="100000">
                                          <p:val>
                                            <p:strVal val="#ppt_w"/>
                                          </p:val>
                                        </p:tav>
                                      </p:tavLst>
                                    </p:anim>
                                    <p:anim calcmode="lin" valueType="num">
                                      <p:cBhvr>
                                        <p:cTn id="16" dur="750" fill="hold"/>
                                        <p:tgtEl>
                                          <p:spTgt spid="10"/>
                                        </p:tgtEl>
                                        <p:attrNameLst>
                                          <p:attrName>ppt_h</p:attrName>
                                        </p:attrNameLst>
                                      </p:cBhvr>
                                      <p:tavLst>
                                        <p:tav tm="0">
                                          <p:val>
                                            <p:fltVal val="0"/>
                                          </p:val>
                                        </p:tav>
                                        <p:tav tm="100000">
                                          <p:val>
                                            <p:strVal val="#ppt_h"/>
                                          </p:val>
                                        </p:tav>
                                      </p:tavLst>
                                    </p:anim>
                                    <p:animEffect transition="in" filter="fade">
                                      <p:cBhvr>
                                        <p:cTn id="17" dur="750"/>
                                        <p:tgtEl>
                                          <p:spTgt spid="10"/>
                                        </p:tgtEl>
                                      </p:cBhvr>
                                    </p:animEffect>
                                    <p:anim calcmode="lin" valueType="num">
                                      <p:cBhvr>
                                        <p:cTn id="18" dur="750" fill="hold"/>
                                        <p:tgtEl>
                                          <p:spTgt spid="10"/>
                                        </p:tgtEl>
                                        <p:attrNameLst>
                                          <p:attrName>ppt_x</p:attrName>
                                        </p:attrNameLst>
                                      </p:cBhvr>
                                      <p:tavLst>
                                        <p:tav tm="0">
                                          <p:val>
                                            <p:fltVal val="0.5"/>
                                          </p:val>
                                        </p:tav>
                                        <p:tav tm="100000">
                                          <p:val>
                                            <p:strVal val="#ppt_x"/>
                                          </p:val>
                                        </p:tav>
                                      </p:tavLst>
                                    </p:anim>
                                    <p:anim calcmode="lin" valueType="num">
                                      <p:cBhvr>
                                        <p:cTn id="19" dur="750" fill="hold"/>
                                        <p:tgtEl>
                                          <p:spTgt spid="10"/>
                                        </p:tgtEl>
                                        <p:attrNameLst>
                                          <p:attrName>ppt_y</p:attrName>
                                        </p:attrNameLst>
                                      </p:cBhvr>
                                      <p:tavLst>
                                        <p:tav tm="0">
                                          <p:val>
                                            <p:fltVal val="0.5"/>
                                          </p:val>
                                        </p:tav>
                                        <p:tav tm="100000">
                                          <p:val>
                                            <p:strVal val="#ppt_y"/>
                                          </p:val>
                                        </p:tav>
                                      </p:tavLst>
                                    </p:anim>
                                  </p:childTnLst>
                                </p:cTn>
                              </p:par>
                            </p:childTnLst>
                          </p:cTn>
                        </p:par>
                        <p:par>
                          <p:cTn id="20" fill="hold">
                            <p:stCondLst>
                              <p:cond delay="6900"/>
                            </p:stCondLst>
                            <p:childTnLst>
                              <p:par>
                                <p:cTn id="21" presetID="53" presetClass="entr" presetSubtype="52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Effect transition="in" filter="fade">
                                      <p:cBhvr>
                                        <p:cTn id="25" dur="750"/>
                                        <p:tgtEl>
                                          <p:spTgt spid="8"/>
                                        </p:tgtEl>
                                      </p:cBhvr>
                                    </p:animEffect>
                                    <p:anim calcmode="lin" valueType="num">
                                      <p:cBhvr>
                                        <p:cTn id="26" dur="750" fill="hold"/>
                                        <p:tgtEl>
                                          <p:spTgt spid="8"/>
                                        </p:tgtEl>
                                        <p:attrNameLst>
                                          <p:attrName>ppt_x</p:attrName>
                                        </p:attrNameLst>
                                      </p:cBhvr>
                                      <p:tavLst>
                                        <p:tav tm="0">
                                          <p:val>
                                            <p:fltVal val="0.5"/>
                                          </p:val>
                                        </p:tav>
                                        <p:tav tm="100000">
                                          <p:val>
                                            <p:strVal val="#ppt_x"/>
                                          </p:val>
                                        </p:tav>
                                      </p:tavLst>
                                    </p:anim>
                                    <p:anim calcmode="lin" valueType="num">
                                      <p:cBhvr>
                                        <p:cTn id="27" dur="75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8400"/>
                            </p:stCondLst>
                            <p:childTnLst>
                              <p:par>
                                <p:cTn id="29" presetID="53" presetClass="entr" presetSubtype="528" fill="hold" grpId="0" nodeType="after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anim calcmode="lin" valueType="num">
                                      <p:cBhvr>
                                        <p:cTn id="34" dur="750" fill="hold"/>
                                        <p:tgtEl>
                                          <p:spTgt spid="11"/>
                                        </p:tgtEl>
                                        <p:attrNameLst>
                                          <p:attrName>ppt_x</p:attrName>
                                        </p:attrNameLst>
                                      </p:cBhvr>
                                      <p:tavLst>
                                        <p:tav tm="0">
                                          <p:val>
                                            <p:fltVal val="0.5"/>
                                          </p:val>
                                        </p:tav>
                                        <p:tav tm="100000">
                                          <p:val>
                                            <p:strVal val="#ppt_x"/>
                                          </p:val>
                                        </p:tav>
                                      </p:tavLst>
                                    </p:anim>
                                    <p:anim calcmode="lin" valueType="num">
                                      <p:cBhvr>
                                        <p:cTn id="35" dur="75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0"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sultado de imagen para El evangelio hoy : Jesus y la samarit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597666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1 Rectángulo"/>
          <p:cNvSpPr/>
          <p:nvPr/>
        </p:nvSpPr>
        <p:spPr>
          <a:xfrm>
            <a:off x="4572000" y="377369"/>
            <a:ext cx="3955848" cy="1938992"/>
          </a:xfrm>
          <a:prstGeom prst="rect">
            <a:avLst/>
          </a:prstGeom>
          <a:noFill/>
        </p:spPr>
        <p:txBody>
          <a:bodyPr wrap="square" lIns="91440" tIns="45720" rIns="91440" bIns="45720">
            <a:spAutoFit/>
          </a:bodyPr>
          <a:lstStyle/>
          <a:p>
            <a:pPr algn="ctr" fontAlgn="base">
              <a:spcBef>
                <a:spcPct val="0"/>
              </a:spcBef>
              <a:spcAft>
                <a:spcPct val="0"/>
              </a:spcAft>
            </a:pPr>
            <a:r>
              <a:rPr lang="es-PE" b="1" dirty="0">
                <a:solidFill>
                  <a:schemeClr val="bg1"/>
                </a:solidFill>
                <a:effectLst>
                  <a:glow rad="139700">
                    <a:schemeClr val="accent4">
                      <a:satMod val="175000"/>
                      <a:alpha val="40000"/>
                    </a:schemeClr>
                  </a:glow>
                  <a:outerShdw blurRad="50800" dist="38100" algn="l" rotWithShape="0">
                    <a:prstClr val="black"/>
                  </a:outerShdw>
                </a:effectLst>
                <a:latin typeface="Times New Roman" pitchFamily="18" charset="0"/>
              </a:rPr>
              <a:t>Luego de un tiempo de oración personal, compartimos nuestra oración. Se puede, también, recitar el Salmo </a:t>
            </a:r>
            <a:r>
              <a:rPr lang="es-PE" b="1" dirty="0" smtClean="0">
                <a:solidFill>
                  <a:schemeClr val="bg1"/>
                </a:solidFill>
                <a:effectLst>
                  <a:glow rad="139700">
                    <a:schemeClr val="accent4">
                      <a:satMod val="175000"/>
                      <a:alpha val="40000"/>
                    </a:schemeClr>
                  </a:glow>
                  <a:outerShdw blurRad="50800" dist="38100" algn="l" rotWithShape="0">
                    <a:prstClr val="black"/>
                  </a:outerShdw>
                </a:effectLst>
                <a:latin typeface="Times New Roman" pitchFamily="18" charset="0"/>
              </a:rPr>
              <a:t>94.</a:t>
            </a:r>
            <a:endParaRPr lang="es-PE" b="1" dirty="0">
              <a:solidFill>
                <a:schemeClr val="bg1"/>
              </a:solidFill>
              <a:effectLst>
                <a:glow rad="139700">
                  <a:schemeClr val="accent4">
                    <a:satMod val="175000"/>
                    <a:alpha val="40000"/>
                  </a:schemeClr>
                </a:glow>
                <a:outerShdw blurRad="50800" dist="38100" algn="l" rotWithShape="0">
                  <a:prstClr val="black"/>
                </a:outerShdw>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xit" presetSubtype="8" fill="hold" grpId="1" nodeType="clickEffect">
                                  <p:stCondLst>
                                    <p:cond delay="0"/>
                                  </p:stCondLst>
                                  <p:childTnLst>
                                    <p:anim calcmode="lin" valueType="num">
                                      <p:cBhvr additive="base">
                                        <p:cTn id="12" dur="5000"/>
                                        <p:tgtEl>
                                          <p:spTgt spid="4"/>
                                        </p:tgtEl>
                                        <p:attrNameLst>
                                          <p:attrName>ppt_x</p:attrName>
                                        </p:attrNameLst>
                                      </p:cBhvr>
                                      <p:tavLst>
                                        <p:tav tm="0">
                                          <p:val>
                                            <p:strVal val="ppt_x"/>
                                          </p:val>
                                        </p:tav>
                                        <p:tav tm="100000">
                                          <p:val>
                                            <p:strVal val="0-ppt_w/2"/>
                                          </p:val>
                                        </p:tav>
                                      </p:tavLst>
                                    </p:anim>
                                    <p:anim calcmode="lin" valueType="num">
                                      <p:cBhvr additive="base">
                                        <p:cTn id="13" dur="5000"/>
                                        <p:tgtEl>
                                          <p:spTgt spid="4"/>
                                        </p:tgtEl>
                                        <p:attrNameLst>
                                          <p:attrName>ppt_y</p:attrName>
                                        </p:attrNameLst>
                                      </p:cBhvr>
                                      <p:tavLst>
                                        <p:tav tm="0">
                                          <p:val>
                                            <p:strVal val="ppt_y"/>
                                          </p:val>
                                        </p:tav>
                                        <p:tav tm="100000">
                                          <p:val>
                                            <p:strVal val="ppt_y"/>
                                          </p:val>
                                        </p:tav>
                                      </p:tavLst>
                                    </p:anim>
                                    <p:set>
                                      <p:cBhvr>
                                        <p:cTn id="14"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4664"/>
            <a:ext cx="8136904" cy="5972132"/>
          </a:xfrm>
          <a:prstGeom prst="rect">
            <a:avLst/>
          </a:prstGeom>
          <a:scene3d>
            <a:camera prst="orthographicFront"/>
            <a:lightRig rig="threePt" dir="t"/>
          </a:scene3d>
          <a:sp3d>
            <a:bevelT prst="convex"/>
          </a:sp3d>
        </p:spPr>
      </p:pic>
      <p:sp>
        <p:nvSpPr>
          <p:cNvPr id="3075" name="Text Box 3"/>
          <p:cNvSpPr txBox="1">
            <a:spLocks noChangeArrowheads="1"/>
          </p:cNvSpPr>
          <p:nvPr/>
        </p:nvSpPr>
        <p:spPr bwMode="auto">
          <a:xfrm>
            <a:off x="597855" y="255691"/>
            <a:ext cx="2589170" cy="707886"/>
          </a:xfrm>
          <a:prstGeom prst="rect">
            <a:avLst/>
          </a:prstGeom>
          <a:noFill/>
          <a:ln w="9525">
            <a:noFill/>
            <a:miter lim="800000"/>
            <a:headEnd/>
            <a:tailEnd/>
          </a:ln>
          <a:effectLst>
            <a:outerShdw dist="45791" dir="3378596" algn="ctr" rotWithShape="0">
              <a:schemeClr val="tx1">
                <a:alpha val="50000"/>
              </a:schemeClr>
            </a:outerShdw>
          </a:effectLst>
          <a:scene3d>
            <a:camera prst="orthographicFront"/>
            <a:lightRig rig="threePt" dir="t"/>
          </a:scene3d>
          <a:sp3d>
            <a:bevelT w="152400" h="50800" prst="softRound"/>
          </a:sp3d>
        </p:spPr>
        <p:txBody>
          <a:bodyPr wrap="none">
            <a:spAutoFit/>
          </a:bodyPr>
          <a:lstStyle/>
          <a:p>
            <a:pPr>
              <a:defRPr/>
            </a:pPr>
            <a:r>
              <a:rPr lang="ca-ES" sz="4000" b="1" i="1" dirty="0">
                <a:effectLst/>
                <a:latin typeface="Comic Sans MS" pitchFamily="66" charset="0"/>
              </a:rPr>
              <a:t> </a:t>
            </a:r>
            <a:r>
              <a:rPr lang="ca-ES" sz="4000" b="1" i="1" dirty="0" err="1">
                <a:effectLst/>
                <a:latin typeface="Comic Sans MS" pitchFamily="66" charset="0"/>
              </a:rPr>
              <a:t>Salmo</a:t>
            </a:r>
            <a:r>
              <a:rPr lang="ca-ES" sz="4000" b="1" i="1" dirty="0">
                <a:effectLst/>
                <a:latin typeface="Comic Sans MS" pitchFamily="66" charset="0"/>
              </a:rPr>
              <a:t> </a:t>
            </a:r>
            <a:r>
              <a:rPr lang="ca-ES" sz="2000" b="1" i="1" dirty="0">
                <a:effectLst/>
                <a:latin typeface="Comic Sans MS" pitchFamily="66" charset="0"/>
              </a:rPr>
              <a:t>94 </a:t>
            </a:r>
            <a:endParaRPr lang="ca-ES" sz="4000" b="1" i="1" dirty="0">
              <a:effectLst/>
              <a:latin typeface="Comic Sans MS" pitchFamily="66" charset="0"/>
            </a:endParaRPr>
          </a:p>
        </p:txBody>
      </p:sp>
      <p:sp>
        <p:nvSpPr>
          <p:cNvPr id="3076" name="Rectangle 4"/>
          <p:cNvSpPr>
            <a:spLocks noChangeArrowheads="1"/>
          </p:cNvSpPr>
          <p:nvPr/>
        </p:nvSpPr>
        <p:spPr bwMode="auto">
          <a:xfrm>
            <a:off x="597855" y="1059037"/>
            <a:ext cx="8064896" cy="1815882"/>
          </a:xfrm>
          <a:prstGeom prst="rect">
            <a:avLst/>
          </a:prstGeom>
          <a:noFill/>
          <a:ln w="9525">
            <a:noFill/>
            <a:miter lim="800000"/>
            <a:headEnd/>
            <a:tailEnd/>
          </a:ln>
          <a:effectLst>
            <a:softEdge rad="63500"/>
          </a:effectLst>
        </p:spPr>
        <p:txBody>
          <a:bodyPr wrap="square">
            <a:spAutoFit/>
          </a:bodyPr>
          <a:lstStyle/>
          <a:p>
            <a:pPr>
              <a:defRPr/>
            </a:pPr>
            <a:r>
              <a:rPr lang="es-ES" sz="2800" b="1" i="1" dirty="0" smtClean="0">
                <a:solidFill>
                  <a:schemeClr val="bg1"/>
                </a:solidFill>
                <a:effectLst>
                  <a:glow rad="101600">
                    <a:srgbClr val="0C000C">
                      <a:alpha val="60000"/>
                    </a:srgbClr>
                  </a:glow>
                </a:effectLst>
                <a:latin typeface="Rockwell" panose="02060603020205020403" pitchFamily="18" charset="0"/>
                <a:cs typeface="Times New Roman" pitchFamily="18" charset="0"/>
              </a:rPr>
              <a:t>Vengan , aclamemos al Señor, demos vítores a la Roca que nos salva; entremos a su presencia dándole gracias, aclamándolo con cantos.</a:t>
            </a:r>
            <a:endParaRPr lang="ca-ES" sz="2800" b="1" i="1" dirty="0">
              <a:solidFill>
                <a:schemeClr val="bg1"/>
              </a:solidFill>
              <a:effectLst>
                <a:glow rad="101600">
                  <a:srgbClr val="0C000C">
                    <a:alpha val="60000"/>
                  </a:srgbClr>
                </a:glow>
              </a:effectLst>
              <a:latin typeface="Rockwell" panose="02060603020205020403" pitchFamily="18" charset="0"/>
            </a:endParaRPr>
          </a:p>
        </p:txBody>
      </p:sp>
      <p:sp>
        <p:nvSpPr>
          <p:cNvPr id="3077" name="Rectangle 5"/>
          <p:cNvSpPr>
            <a:spLocks noChangeArrowheads="1"/>
          </p:cNvSpPr>
          <p:nvPr/>
        </p:nvSpPr>
        <p:spPr bwMode="auto">
          <a:xfrm>
            <a:off x="265225" y="5661248"/>
            <a:ext cx="7848872" cy="584775"/>
          </a:xfrm>
          <a:prstGeom prst="rect">
            <a:avLst/>
          </a:prstGeom>
          <a:noFill/>
          <a:ln w="9525">
            <a:noFill/>
            <a:miter lim="800000"/>
            <a:headEnd/>
            <a:tailEnd/>
          </a:ln>
          <a:effectLst>
            <a:softEdge rad="127000"/>
          </a:effectLst>
        </p:spPr>
        <p:txBody>
          <a:bodyPr wrap="square">
            <a:spAutoFit/>
          </a:bodyPr>
          <a:lstStyle/>
          <a:p>
            <a:pPr>
              <a:defRPr/>
            </a:pPr>
            <a:r>
              <a:rPr lang="es-ES" sz="3200" b="1" i="1" dirty="0" smtClean="0">
                <a:solidFill>
                  <a:srgbClr val="FFFF00"/>
                </a:solidFill>
                <a:effectLst>
                  <a:outerShdw blurRad="38100" dist="38100" dir="2700000" algn="tl">
                    <a:srgbClr val="C0C0C0"/>
                  </a:outerShdw>
                </a:effectLst>
                <a:latin typeface="Comic Sans MS" pitchFamily="66" charset="0"/>
                <a:cs typeface="Times New Roman" pitchFamily="18" charset="0"/>
              </a:rPr>
              <a:t>Escucharemos tu voz, Señor</a:t>
            </a:r>
            <a:endParaRPr lang="ca-ES" sz="3200" b="1" i="1" dirty="0">
              <a:solidFill>
                <a:srgbClr val="FFFF00"/>
              </a:solidFill>
              <a:effectLst>
                <a:outerShdw blurRad="38100" dist="38100" dir="2700000" algn="tl">
                  <a:srgbClr val="C0C0C0"/>
                </a:outerShdw>
              </a:effectLst>
              <a:latin typeface="Verdan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1000" fill="hold"/>
                                        <p:tgtEl>
                                          <p:spTgt spid="3076"/>
                                        </p:tgtEl>
                                        <p:attrNameLst>
                                          <p:attrName>ppt_x</p:attrName>
                                        </p:attrNameLst>
                                      </p:cBhvr>
                                      <p:tavLst>
                                        <p:tav tm="0">
                                          <p:val>
                                            <p:strVal val="1+#ppt_w/2"/>
                                          </p:val>
                                        </p:tav>
                                        <p:tav tm="100000">
                                          <p:val>
                                            <p:strVal val="#ppt_x"/>
                                          </p:val>
                                        </p:tav>
                                      </p:tavLst>
                                    </p:anim>
                                    <p:anim calcmode="lin" valueType="num">
                                      <p:cBhvr additive="base">
                                        <p:cTn id="8" dur="1000" fill="hold"/>
                                        <p:tgtEl>
                                          <p:spTgt spid="3076"/>
                                        </p:tgtEl>
                                        <p:attrNameLst>
                                          <p:attrName>ppt_y</p:attrName>
                                        </p:attrNameLst>
                                      </p:cBhvr>
                                      <p:tavLst>
                                        <p:tav tm="0">
                                          <p:val>
                                            <p:strVal val="1+#ppt_h/2"/>
                                          </p:val>
                                        </p:tav>
                                        <p:tav tm="100000">
                                          <p:val>
                                            <p:strVal val="#ppt_y"/>
                                          </p:val>
                                        </p:tav>
                                      </p:tavLst>
                                    </p:anim>
                                  </p:childTnLst>
                                </p:cTn>
                              </p:par>
                            </p:childTnLst>
                          </p:cTn>
                        </p:par>
                        <p:par>
                          <p:cTn id="9" fill="hold">
                            <p:stCondLst>
                              <p:cond delay="12000"/>
                            </p:stCondLst>
                            <p:childTnLst>
                              <p:par>
                                <p:cTn id="10" presetID="2" presetClass="entr" presetSubtype="12" fill="hold" grpId="0" nodeType="afterEffect">
                                  <p:stCondLst>
                                    <p:cond delay="0"/>
                                  </p:stCondLst>
                                  <p:iterate type="lt">
                                    <p:tmPct val="10000"/>
                                  </p:iterate>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1000" fill="hold"/>
                                        <p:tgtEl>
                                          <p:spTgt spid="3077"/>
                                        </p:tgtEl>
                                        <p:attrNameLst>
                                          <p:attrName>ppt_x</p:attrName>
                                        </p:attrNameLst>
                                      </p:cBhvr>
                                      <p:tavLst>
                                        <p:tav tm="0">
                                          <p:val>
                                            <p:strVal val="0-#ppt_w/2"/>
                                          </p:val>
                                        </p:tav>
                                        <p:tav tm="100000">
                                          <p:val>
                                            <p:strVal val="#ppt_x"/>
                                          </p:val>
                                        </p:tav>
                                      </p:tavLst>
                                    </p:anim>
                                    <p:anim calcmode="lin" valueType="num">
                                      <p:cBhvr additive="base">
                                        <p:cTn id="13" dur="10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ál es el nivel de su entrega a Dios? - Univers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56426" cy="597666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052" name="Rectangle 4"/>
          <p:cNvSpPr>
            <a:spLocks noChangeArrowheads="1"/>
          </p:cNvSpPr>
          <p:nvPr/>
        </p:nvSpPr>
        <p:spPr bwMode="auto">
          <a:xfrm>
            <a:off x="395536" y="391505"/>
            <a:ext cx="7992888" cy="1813359"/>
          </a:xfrm>
          <a:prstGeom prst="rect">
            <a:avLst/>
          </a:prstGeom>
          <a:noFill/>
          <a:ln w="9525">
            <a:noFill/>
            <a:miter lim="800000"/>
            <a:headEnd/>
            <a:tailEnd/>
          </a:ln>
        </p:spPr>
        <p:txBody>
          <a:bodyPr wrap="square">
            <a:spAutoFit/>
          </a:bodyPr>
          <a:lstStyle/>
          <a:p>
            <a:r>
              <a:rPr lang="ca-ES" sz="2000" b="1" i="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Rockwell" panose="02060603020205020403" pitchFamily="18" charset="0"/>
              </a:rPr>
              <a:t> </a:t>
            </a:r>
            <a:r>
              <a:rPr lang="es-ES" sz="2800" b="1" i="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Rockwell" panose="02060603020205020403" pitchFamily="18" charset="0"/>
                <a:cs typeface="Times New Roman" pitchFamily="18" charset="0"/>
              </a:rPr>
              <a:t>Entre, postrémonos por tierra, bendiciendo  al  Señor, creador nuestro. Porque él es nuestro Dios, y nosotros su pueblo, el rebaño que él guía.</a:t>
            </a:r>
            <a:endParaRPr lang="ca-ES" sz="2800" b="1" i="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Rockwell" panose="02060603020205020403" pitchFamily="18" charset="0"/>
            </a:endParaRPr>
          </a:p>
        </p:txBody>
      </p:sp>
      <p:sp>
        <p:nvSpPr>
          <p:cNvPr id="6" name="Rectangle 5"/>
          <p:cNvSpPr>
            <a:spLocks noChangeArrowheads="1"/>
          </p:cNvSpPr>
          <p:nvPr/>
        </p:nvSpPr>
        <p:spPr bwMode="auto">
          <a:xfrm>
            <a:off x="2123728" y="5661248"/>
            <a:ext cx="5094663" cy="523220"/>
          </a:xfrm>
          <a:prstGeom prst="rect">
            <a:avLst/>
          </a:prstGeom>
          <a:noFill/>
          <a:ln w="9525">
            <a:noFill/>
            <a:miter lim="800000"/>
            <a:headEnd/>
            <a:tailEnd/>
          </a:ln>
          <a:effectLst>
            <a:softEdge rad="127000"/>
          </a:effectLst>
        </p:spPr>
        <p:txBody>
          <a:bodyPr wrap="none">
            <a:spAutoFit/>
          </a:bodyPr>
          <a:lstStyle/>
          <a:p>
            <a:pPr>
              <a:defRPr/>
            </a:pPr>
            <a:r>
              <a:rPr lang="es-ES" sz="2800" b="1" i="1" dirty="0" smtClean="0">
                <a:solidFill>
                  <a:schemeClr val="bg1"/>
                </a:solidFill>
                <a:effectLst>
                  <a:glow rad="63500">
                    <a:schemeClr val="accent4">
                      <a:satMod val="175000"/>
                      <a:alpha val="40000"/>
                    </a:schemeClr>
                  </a:glow>
                  <a:outerShdw blurRad="38100" dist="38100" dir="2700000" algn="tl">
                    <a:srgbClr val="C0C0C0"/>
                  </a:outerShdw>
                </a:effectLst>
                <a:latin typeface="Comic Sans MS" pitchFamily="66" charset="0"/>
                <a:cs typeface="Times New Roman" pitchFamily="18" charset="0"/>
              </a:rPr>
              <a:t>Escucharemos tu voz, Señor</a:t>
            </a:r>
            <a:endParaRPr lang="ca-ES" sz="2800" b="1" i="1" dirty="0">
              <a:solidFill>
                <a:schemeClr val="bg1"/>
              </a:solidFill>
              <a:effectLst>
                <a:glow rad="63500">
                  <a:schemeClr val="accent4">
                    <a:satMod val="175000"/>
                    <a:alpha val="40000"/>
                  </a:schemeClr>
                </a:glow>
                <a:outerShdw blurRad="38100" dist="38100" dir="2700000" algn="tl">
                  <a:srgbClr val="C0C0C0"/>
                </a:outerShdw>
              </a:effectLst>
              <a:latin typeface="Verdan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lt">
                                    <p:tmPct val="10000"/>
                                  </p:iterate>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1000" fill="hold"/>
                                        <p:tgtEl>
                                          <p:spTgt spid="2052"/>
                                        </p:tgtEl>
                                        <p:attrNameLst>
                                          <p:attrName>ppt_x</p:attrName>
                                        </p:attrNameLst>
                                      </p:cBhvr>
                                      <p:tavLst>
                                        <p:tav tm="0">
                                          <p:val>
                                            <p:strVal val="0-#ppt_w/2"/>
                                          </p:val>
                                        </p:tav>
                                        <p:tav tm="100000">
                                          <p:val>
                                            <p:strVal val="#ppt_x"/>
                                          </p:val>
                                        </p:tav>
                                      </p:tavLst>
                                    </p:anim>
                                    <p:anim calcmode="lin" valueType="num">
                                      <p:cBhvr additive="base">
                                        <p:cTn id="8" dur="1000" fill="hold"/>
                                        <p:tgtEl>
                                          <p:spTgt spid="2052"/>
                                        </p:tgtEl>
                                        <p:attrNameLst>
                                          <p:attrName>ppt_y</p:attrName>
                                        </p:attrNameLst>
                                      </p:cBhvr>
                                      <p:tavLst>
                                        <p:tav tm="0">
                                          <p:val>
                                            <p:strVal val="1+#ppt_h/2"/>
                                          </p:val>
                                        </p:tav>
                                        <p:tav tm="100000">
                                          <p:val>
                                            <p:strVal val="#ppt_y"/>
                                          </p:val>
                                        </p:tav>
                                      </p:tavLst>
                                    </p:anim>
                                  </p:childTnLst>
                                </p:cTn>
                              </p:par>
                            </p:childTnLst>
                          </p:cTn>
                        </p:par>
                        <p:par>
                          <p:cTn id="9" fill="hold">
                            <p:stCondLst>
                              <p:cond delay="12800"/>
                            </p:stCondLst>
                            <p:childTnLst>
                              <p:par>
                                <p:cTn id="10" presetID="2" presetClass="entr" presetSubtype="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otos De Jovenes Alabando A Dios - Banco de fotos e imágenes de stock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58" y="414412"/>
            <a:ext cx="8132290" cy="596691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124" name="Rectangle 4"/>
          <p:cNvSpPr>
            <a:spLocks noChangeArrowheads="1"/>
          </p:cNvSpPr>
          <p:nvPr/>
        </p:nvSpPr>
        <p:spPr bwMode="auto">
          <a:xfrm>
            <a:off x="472158" y="428620"/>
            <a:ext cx="8132290" cy="2246769"/>
          </a:xfrm>
          <a:prstGeom prst="rect">
            <a:avLst/>
          </a:prstGeom>
          <a:noFill/>
          <a:ln w="9525">
            <a:noFill/>
            <a:miter lim="800000"/>
            <a:headEnd/>
            <a:tailEnd/>
          </a:ln>
          <a:effectLst/>
        </p:spPr>
        <p:txBody>
          <a:bodyPr wrap="square">
            <a:spAutoFit/>
          </a:bodyPr>
          <a:lstStyle/>
          <a:p>
            <a:pPr>
              <a:defRPr/>
            </a:pPr>
            <a:r>
              <a:rPr lang="es-ES" sz="2800" b="1" i="1" dirty="0" smtClean="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Ojalá escuchen  su voz: «</a:t>
            </a:r>
            <a:r>
              <a:rPr lang="es-ES" sz="2800" b="1" i="1" dirty="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No </a:t>
            </a:r>
            <a:r>
              <a:rPr lang="es-ES" sz="2800" b="1" i="1" dirty="0" smtClean="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 endurezcan  el </a:t>
            </a:r>
            <a:r>
              <a:rPr lang="es-ES" sz="2800" b="1" i="1" dirty="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corazón como en </a:t>
            </a:r>
            <a:r>
              <a:rPr lang="es-ES" sz="2800" b="1" i="1" dirty="0" err="1">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Meribá</a:t>
            </a:r>
            <a:r>
              <a:rPr lang="es-ES" sz="2800" b="1" i="1" dirty="0" smtClean="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 como </a:t>
            </a:r>
            <a:r>
              <a:rPr lang="es-ES" sz="2800" b="1" i="1" dirty="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el día de </a:t>
            </a:r>
            <a:r>
              <a:rPr lang="es-ES" sz="2800" b="1" i="1" dirty="0" err="1">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Masá</a:t>
            </a:r>
            <a:r>
              <a:rPr lang="es-ES" sz="2800" b="1" i="1" dirty="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 en el </a:t>
            </a:r>
            <a:r>
              <a:rPr lang="es-ES" sz="2800" b="1" i="1" dirty="0" smtClean="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desierto</a:t>
            </a:r>
            <a:r>
              <a:rPr lang="es-ES" sz="2800" b="1" i="1" dirty="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a:t>
            </a:r>
            <a:r>
              <a:rPr lang="es-ES" sz="2800" b="1" i="1" dirty="0" smtClean="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rPr>
              <a:t> cuando  sus padres me pusieron a prueba y me tentaron, aunque habían visto mis obras”</a:t>
            </a:r>
            <a:endParaRPr lang="es-ES" sz="2800" b="1" i="1" dirty="0">
              <a:solidFill>
                <a:schemeClr val="bg1">
                  <a:lumMod val="95000"/>
                </a:schemeClr>
              </a:solidFill>
              <a:effectLst>
                <a:glow rad="228600">
                  <a:schemeClr val="accent4">
                    <a:satMod val="175000"/>
                    <a:alpha val="40000"/>
                  </a:schemeClr>
                </a:glow>
                <a:outerShdw blurRad="38100" dist="38100" dir="2700000" algn="tl">
                  <a:srgbClr val="000000"/>
                </a:outerShdw>
              </a:effectLst>
              <a:latin typeface="Rockwell" panose="02060603020205020403" pitchFamily="18" charset="0"/>
              <a:cs typeface="Times New Roman" pitchFamily="18" charset="0"/>
            </a:endParaRPr>
          </a:p>
        </p:txBody>
      </p:sp>
      <p:sp>
        <p:nvSpPr>
          <p:cNvPr id="5" name="Rectangle 5"/>
          <p:cNvSpPr>
            <a:spLocks noChangeArrowheads="1"/>
          </p:cNvSpPr>
          <p:nvPr/>
        </p:nvSpPr>
        <p:spPr bwMode="auto">
          <a:xfrm>
            <a:off x="3059832" y="5085184"/>
            <a:ext cx="3024336" cy="954107"/>
          </a:xfrm>
          <a:prstGeom prst="rect">
            <a:avLst/>
          </a:prstGeom>
          <a:noFill/>
          <a:ln w="9525">
            <a:noFill/>
            <a:miter lim="800000"/>
            <a:headEnd/>
            <a:tailEnd/>
          </a:ln>
          <a:effectLst>
            <a:softEdge rad="127000"/>
          </a:effectLst>
          <a:scene3d>
            <a:camera prst="orthographicFront"/>
            <a:lightRig rig="threePt" dir="t"/>
          </a:scene3d>
          <a:sp3d>
            <a:bevelT prst="slope"/>
          </a:sp3d>
        </p:spPr>
        <p:txBody>
          <a:bodyPr wrap="square">
            <a:spAutoFit/>
          </a:bodyPr>
          <a:lstStyle/>
          <a:p>
            <a:pPr>
              <a:defRPr/>
            </a:pPr>
            <a:r>
              <a:rPr lang="es-ES" sz="2800" b="1" i="1" dirty="0" smtClean="0">
                <a:solidFill>
                  <a:schemeClr val="bg1"/>
                </a:solidFill>
                <a:effectLst>
                  <a:glow rad="101600">
                    <a:srgbClr val="000000">
                      <a:alpha val="60000"/>
                    </a:srgbClr>
                  </a:glow>
                  <a:outerShdw blurRad="38100" dist="38100" dir="2700000" algn="tl">
                    <a:srgbClr val="C0C0C0"/>
                  </a:outerShdw>
                </a:effectLst>
                <a:latin typeface="Comic Sans MS" pitchFamily="66" charset="0"/>
                <a:cs typeface="Times New Roman" pitchFamily="18" charset="0"/>
              </a:rPr>
              <a:t>Escucharemos tu voz, Señor</a:t>
            </a:r>
            <a:endParaRPr lang="ca-ES" sz="2800" b="1" i="1" dirty="0">
              <a:solidFill>
                <a:schemeClr val="bg1"/>
              </a:solidFill>
              <a:effectLst>
                <a:glow rad="101600">
                  <a:srgbClr val="000000">
                    <a:alpha val="60000"/>
                  </a:srgbClr>
                </a:glow>
                <a:outerShdw blurRad="38100" dist="38100" dir="2700000" algn="tl">
                  <a:srgbClr val="C0C0C0"/>
                </a:outerShdw>
              </a:effectLst>
              <a:latin typeface="Verdan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000" fill="hold"/>
                                        <p:tgtEl>
                                          <p:spTgt spid="5124"/>
                                        </p:tgtEl>
                                        <p:attrNameLst>
                                          <p:attrName>ppt_x</p:attrName>
                                        </p:attrNameLst>
                                      </p:cBhvr>
                                      <p:tavLst>
                                        <p:tav tm="0">
                                          <p:val>
                                            <p:strVal val="#ppt_x"/>
                                          </p:val>
                                        </p:tav>
                                        <p:tav tm="100000">
                                          <p:val>
                                            <p:strVal val="#ppt_x"/>
                                          </p:val>
                                        </p:tav>
                                      </p:tavLst>
                                    </p:anim>
                                    <p:anim calcmode="lin" valueType="num">
                                      <p:cBhvr additive="base">
                                        <p:cTn id="8" dur="1000" fill="hold"/>
                                        <p:tgtEl>
                                          <p:spTgt spid="5124"/>
                                        </p:tgtEl>
                                        <p:attrNameLst>
                                          <p:attrName>ppt_y</p:attrName>
                                        </p:attrNameLst>
                                      </p:cBhvr>
                                      <p:tavLst>
                                        <p:tav tm="0">
                                          <p:val>
                                            <p:strVal val="1+#ppt_h/2"/>
                                          </p:val>
                                        </p:tav>
                                        <p:tav tm="100000">
                                          <p:val>
                                            <p:strVal val="#ppt_y"/>
                                          </p:val>
                                        </p:tav>
                                      </p:tavLst>
                                    </p:anim>
                                  </p:childTnLst>
                                </p:cTn>
                              </p:par>
                            </p:childTnLst>
                          </p:cTn>
                        </p:par>
                        <p:par>
                          <p:cTn id="9" fill="hold">
                            <p:stCondLst>
                              <p:cond delay="162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840" y="404664"/>
            <a:ext cx="8169078" cy="5976664"/>
          </a:xfrm>
          <a:prstGeom prst="rect">
            <a:avLst/>
          </a:prstGeom>
        </p:spPr>
      </p:pic>
      <p:sp>
        <p:nvSpPr>
          <p:cNvPr id="10" name="Rectangle 13"/>
          <p:cNvSpPr>
            <a:spLocks noChangeArrowheads="1"/>
          </p:cNvSpPr>
          <p:nvPr/>
        </p:nvSpPr>
        <p:spPr bwMode="auto">
          <a:xfrm>
            <a:off x="485840" y="925896"/>
            <a:ext cx="7790739" cy="5239408"/>
          </a:xfrm>
          <a:prstGeom prst="rect">
            <a:avLst/>
          </a:prstGeom>
          <a:noFill/>
          <a:ln w="9525">
            <a:noFill/>
            <a:miter lim="800000"/>
            <a:headEnd/>
            <a:tailEnd/>
          </a:ln>
          <a:effectLst/>
        </p:spPr>
        <p:txBody>
          <a:bodyPr/>
          <a:lstStyle/>
          <a:p>
            <a:pPr marL="342900" indent="-342900">
              <a:lnSpc>
                <a:spcPct val="80000"/>
              </a:lnSpc>
              <a:spcBef>
                <a:spcPct val="20000"/>
              </a:spcBef>
            </a:pPr>
            <a:r>
              <a:rPr lang="es-PE" b="1" dirty="0" smtClean="0">
                <a:solidFill>
                  <a:schemeClr val="bg1">
                    <a:lumMod val="95000"/>
                  </a:schemeClr>
                </a:solidFill>
                <a:effectLst>
                  <a:glow rad="101600">
                    <a:srgbClr val="000000">
                      <a:alpha val="60000"/>
                    </a:srgbClr>
                  </a:glow>
                </a:effectLst>
                <a:latin typeface="Arial Narrow" pitchFamily="34" charset="0"/>
              </a:rPr>
              <a:t>     </a:t>
            </a:r>
            <a:r>
              <a:rPr lang="es-ES_tradnl" b="1" i="1" u="sng" dirty="0" smtClean="0">
                <a:solidFill>
                  <a:schemeClr val="bg1">
                    <a:lumMod val="95000"/>
                  </a:schemeClr>
                </a:solidFill>
                <a:effectLst>
                  <a:glow rad="63500">
                    <a:schemeClr val="accent4">
                      <a:satMod val="175000"/>
                      <a:alpha val="40000"/>
                    </a:schemeClr>
                  </a:glow>
                </a:effectLst>
                <a:latin typeface="Arial Narrow" pitchFamily="34" charset="0"/>
              </a:rPr>
              <a:t>Motivación: </a:t>
            </a:r>
          </a:p>
          <a:p>
            <a:pPr marL="342900" indent="-342900">
              <a:lnSpc>
                <a:spcPct val="80000"/>
              </a:lnSpc>
              <a:spcBef>
                <a:spcPct val="20000"/>
              </a:spcBef>
            </a:pPr>
            <a:r>
              <a:rPr lang="es-PE" sz="2600" b="1" dirty="0" smtClean="0">
                <a:solidFill>
                  <a:schemeClr val="bg1">
                    <a:lumMod val="95000"/>
                  </a:schemeClr>
                </a:solidFill>
                <a:effectLst>
                  <a:glow rad="101600">
                    <a:srgbClr val="000000">
                      <a:alpha val="60000"/>
                    </a:srgbClr>
                  </a:glow>
                </a:effectLst>
                <a:latin typeface="Arial Narrow" panose="020B0606020202030204" pitchFamily="34" charset="0"/>
              </a:rPr>
              <a:t>En una conferencia a las Hijas de la Caridad sobre el espíritu del mundo, san Vicente resalta los compromisos que derivan de nuestro bautismo: </a:t>
            </a:r>
          </a:p>
          <a:p>
            <a:pPr marL="342900" indent="-342900">
              <a:lnSpc>
                <a:spcPct val="80000"/>
              </a:lnSpc>
              <a:spcBef>
                <a:spcPct val="20000"/>
              </a:spcBef>
            </a:pPr>
            <a:r>
              <a:rPr lang="es-PE" sz="2600" b="1" dirty="0" smtClean="0">
                <a:solidFill>
                  <a:schemeClr val="bg1">
                    <a:lumMod val="95000"/>
                  </a:schemeClr>
                </a:solidFill>
                <a:effectLst>
                  <a:glow rad="101600">
                    <a:srgbClr val="000000">
                      <a:alpha val="60000"/>
                    </a:srgbClr>
                  </a:glow>
                </a:effectLst>
                <a:latin typeface="Arial Narrow" panose="020B0606020202030204" pitchFamily="34" charset="0"/>
              </a:rPr>
              <a:t>“El primero, sumamente urgente y que no tolera ninguna objeción, es que son cristianas, hermanas mías, y por consiguiente están obligadas a pelear contra el mundo por las promesas que le han hecho a Dios en su bautismo. No les gustaría renunciar al sagrado carácter que recibieron en este sacramento y a la gracia de la fe que entonces les confirieron. Por tanto, hay que mantener las promesas que allí hicieron; si no, serían ciertamente cristianas, porque el carácter no se puede quitar, pero no lo serían más que de nombre, porque no realizan las obras. Piensen un poco en esto,                                       hermanas mías, por favor: </a:t>
            </a:r>
            <a:endParaRPr lang="es-PE" b="1" dirty="0" smtClean="0">
              <a:solidFill>
                <a:schemeClr val="bg1">
                  <a:lumMod val="95000"/>
                </a:schemeClr>
              </a:solidFill>
              <a:effectLst>
                <a:glow rad="101600">
                  <a:srgbClr val="000000">
                    <a:alpha val="60000"/>
                  </a:srgbClr>
                </a:glow>
              </a:effectLst>
              <a:latin typeface="Arial Narrow" panose="020B0606020202030204" pitchFamily="34" charset="0"/>
            </a:endParaRPr>
          </a:p>
          <a:p>
            <a:pPr marL="342900" indent="-342900">
              <a:lnSpc>
                <a:spcPct val="80000"/>
              </a:lnSpc>
              <a:spcBef>
                <a:spcPct val="20000"/>
              </a:spcBef>
            </a:pPr>
            <a:endParaRPr lang="es-PE" b="1" i="1" dirty="0" smtClean="0">
              <a:ln w="18415" cmpd="sng">
                <a:solidFill>
                  <a:srgbClr val="FFFFFF"/>
                </a:solidFill>
                <a:prstDash val="solid"/>
              </a:ln>
              <a:solidFill>
                <a:schemeClr val="bg1">
                  <a:lumMod val="95000"/>
                </a:schemeClr>
              </a:solidFill>
              <a:effectLst>
                <a:glow rad="101600">
                  <a:srgbClr val="000000">
                    <a:alpha val="60000"/>
                  </a:srgbClr>
                </a:glow>
              </a:effectLst>
              <a:latin typeface="Arial Narrow" panose="020B0606020202030204" pitchFamily="34" charset="0"/>
            </a:endParaRPr>
          </a:p>
          <a:p>
            <a:pPr marL="342900" indent="-342900">
              <a:lnSpc>
                <a:spcPct val="80000"/>
              </a:lnSpc>
              <a:spcBef>
                <a:spcPct val="20000"/>
              </a:spcBef>
            </a:pPr>
            <a:endParaRPr lang="es-PE" b="1" i="1" dirty="0" smtClean="0">
              <a:ln w="18415" cmpd="sng">
                <a:solidFill>
                  <a:srgbClr val="FFFFFF"/>
                </a:solidFill>
                <a:prstDash val="solid"/>
              </a:ln>
              <a:solidFill>
                <a:schemeClr val="bg1">
                  <a:lumMod val="95000"/>
                </a:schemeClr>
              </a:solidFill>
              <a:effectLst>
                <a:glow rad="101600">
                  <a:srgbClr val="000000">
                    <a:alpha val="60000"/>
                  </a:srgbClr>
                </a:glow>
              </a:effectLst>
              <a:latin typeface="Arial Narrow" panose="020B0606020202030204" pitchFamily="34" charset="0"/>
            </a:endParaRPr>
          </a:p>
          <a:p>
            <a:pPr marL="342900" indent="-342900">
              <a:lnSpc>
                <a:spcPct val="80000"/>
              </a:lnSpc>
              <a:spcBef>
                <a:spcPct val="20000"/>
              </a:spcBef>
            </a:pPr>
            <a:endParaRPr lang="es-ES_tradnl" b="1" dirty="0" smtClean="0">
              <a:ln w="18415" cmpd="sng">
                <a:solidFill>
                  <a:srgbClr val="FFFFFF"/>
                </a:solidFill>
                <a:prstDash val="solid"/>
              </a:ln>
              <a:solidFill>
                <a:schemeClr val="bg1">
                  <a:lumMod val="95000"/>
                </a:schemeClr>
              </a:solidFill>
              <a:effectLst>
                <a:glow rad="101600">
                  <a:srgbClr val="000000">
                    <a:alpha val="60000"/>
                  </a:srgbClr>
                </a:glow>
              </a:effectLst>
              <a:latin typeface="Arial Narrow" panose="020B0606020202030204" pitchFamily="34" charset="0"/>
            </a:endParaRPr>
          </a:p>
          <a:p>
            <a:pPr marL="342900" indent="-342900">
              <a:lnSpc>
                <a:spcPct val="80000"/>
              </a:lnSpc>
              <a:spcBef>
                <a:spcPct val="20000"/>
              </a:spcBef>
            </a:pPr>
            <a:r>
              <a:rPr lang="es-ES_tradnl" b="1" dirty="0" smtClean="0">
                <a:ln w="18415" cmpd="sng">
                  <a:solidFill>
                    <a:srgbClr val="FFFFFF"/>
                  </a:solidFill>
                  <a:prstDash val="solid"/>
                </a:ln>
                <a:solidFill>
                  <a:schemeClr val="bg1">
                    <a:lumMod val="95000"/>
                  </a:schemeClr>
                </a:solidFill>
                <a:effectLst>
                  <a:glow rad="101600">
                    <a:srgbClr val="000000">
                      <a:alpha val="60000"/>
                    </a:srgbClr>
                  </a:glow>
                </a:effectLst>
                <a:latin typeface="Arial Narrow" panose="020B0606020202030204" pitchFamily="34" charset="0"/>
              </a:rPr>
              <a:t>	</a:t>
            </a:r>
            <a:endParaRPr lang="es-ES" b="1" dirty="0">
              <a:ln w="18415" cmpd="sng">
                <a:solidFill>
                  <a:srgbClr val="FFFFFF"/>
                </a:solidFill>
                <a:prstDash val="solid"/>
              </a:ln>
              <a:solidFill>
                <a:schemeClr val="bg1">
                  <a:lumMod val="95000"/>
                </a:schemeClr>
              </a:solidFill>
              <a:effectLst>
                <a:glow rad="101600">
                  <a:srgbClr val="000000">
                    <a:alpha val="60000"/>
                  </a:srgbClr>
                </a:glow>
              </a:effectLst>
              <a:latin typeface="Arial Narrow" panose="020B0606020202030204" pitchFamily="34" charset="0"/>
            </a:endParaRPr>
          </a:p>
        </p:txBody>
      </p:sp>
      <p:sp>
        <p:nvSpPr>
          <p:cNvPr id="9" name="8 Rectángulo"/>
          <p:cNvSpPr/>
          <p:nvPr/>
        </p:nvSpPr>
        <p:spPr>
          <a:xfrm>
            <a:off x="5373420" y="666951"/>
            <a:ext cx="184730" cy="461665"/>
          </a:xfrm>
          <a:prstGeom prst="rect">
            <a:avLst/>
          </a:prstGeom>
        </p:spPr>
        <p:txBody>
          <a:bodyPr wrap="none">
            <a:spAutoFit/>
          </a:bodyPr>
          <a:lstStyle/>
          <a:p>
            <a:endParaRPr lang="es-PE" sz="2400" dirty="0">
              <a:solidFill>
                <a:schemeClr val="bg1"/>
              </a:solidFill>
              <a:effectLst>
                <a:glow rad="63500">
                  <a:schemeClr val="accent4">
                    <a:satMod val="175000"/>
                    <a:alpha val="40000"/>
                  </a:schemeClr>
                </a:glow>
                <a:outerShdw blurRad="38100" dist="38100" dir="2700000" algn="tl">
                  <a:srgbClr val="000000">
                    <a:alpha val="43137"/>
                  </a:srgbClr>
                </a:outerShdw>
              </a:effectLst>
            </a:endParaRPr>
          </a:p>
        </p:txBody>
      </p:sp>
      <p:pic>
        <p:nvPicPr>
          <p:cNvPr id="12" name="Imagen 1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87156" y="400406"/>
            <a:ext cx="2761673" cy="905164"/>
          </a:xfrm>
          <a:prstGeom prst="round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i.pinimg.com/564x/f8/94/fd/f894fd367c5c090e220e47021d068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064896" cy="5904656"/>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5373420" y="666951"/>
            <a:ext cx="184730" cy="461665"/>
          </a:xfrm>
          <a:prstGeom prst="rect">
            <a:avLst/>
          </a:prstGeom>
        </p:spPr>
        <p:txBody>
          <a:bodyPr wrap="none">
            <a:spAutoFit/>
          </a:bodyPr>
          <a:lstStyle/>
          <a:p>
            <a:endParaRPr lang="es-PE" sz="2400" dirty="0">
              <a:solidFill>
                <a:schemeClr val="bg1"/>
              </a:solidFill>
              <a:effectLst>
                <a:glow rad="63500">
                  <a:schemeClr val="accent4">
                    <a:satMod val="175000"/>
                    <a:alpha val="40000"/>
                  </a:schemeClr>
                </a:glow>
                <a:outerShdw blurRad="38100" dist="38100" dir="2700000" algn="tl">
                  <a:srgbClr val="000000">
                    <a:alpha val="43137"/>
                  </a:srgbClr>
                </a:outerShdw>
              </a:effectLst>
            </a:endParaRPr>
          </a:p>
        </p:txBody>
      </p:sp>
      <p:sp>
        <p:nvSpPr>
          <p:cNvPr id="10" name="Rectangle 13"/>
          <p:cNvSpPr>
            <a:spLocks noChangeArrowheads="1"/>
          </p:cNvSpPr>
          <p:nvPr/>
        </p:nvSpPr>
        <p:spPr bwMode="auto">
          <a:xfrm>
            <a:off x="323528" y="868808"/>
            <a:ext cx="8246211" cy="3046209"/>
          </a:xfrm>
          <a:prstGeom prst="rect">
            <a:avLst/>
          </a:prstGeom>
          <a:noFill/>
          <a:ln w="9525">
            <a:noFill/>
            <a:miter lim="800000"/>
            <a:headEnd/>
            <a:tailEnd/>
          </a:ln>
          <a:effectLst/>
        </p:spPr>
        <p:txBody>
          <a:bodyPr/>
          <a:lstStyle/>
          <a:p>
            <a:pPr marL="342900" indent="-342900">
              <a:lnSpc>
                <a:spcPct val="80000"/>
              </a:lnSpc>
              <a:spcBef>
                <a:spcPct val="20000"/>
              </a:spcBef>
            </a:pP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Yo soy cristiana por una gracia especialísima </a:t>
            </a: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de </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Dios. Otras muchas serán condenadas por  no </a:t>
            </a: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haberlo </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sido </a:t>
            </a: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aunque hubieran </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sido mejores que yo si </a:t>
            </a: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Dios </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les hubiese concedido esta misericordia. </a:t>
            </a:r>
            <a:endPar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marL="342900" indent="-342900">
              <a:lnSpc>
                <a:spcPct val="80000"/>
              </a:lnSpc>
              <a:spcBef>
                <a:spcPct val="20000"/>
              </a:spcBef>
            </a:pP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Voy a renunciar a lo que prometí a Dios? </a:t>
            </a: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Qué crimen </a:t>
            </a: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sería </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y qué castigo merecería</a:t>
            </a: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p>
          <a:p>
            <a:pPr marL="342900" indent="-342900">
              <a:lnSpc>
                <a:spcPct val="80000"/>
              </a:lnSpc>
              <a:spcBef>
                <a:spcPct val="20000"/>
              </a:spcBef>
            </a:pP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Sin duda alguna, si entran decididamente </a:t>
            </a:r>
            <a:endPar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marL="342900" indent="-342900">
              <a:lnSpc>
                <a:spcPct val="80000"/>
              </a:lnSpc>
              <a:spcBef>
                <a:spcPct val="20000"/>
              </a:spcBef>
            </a:pP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en </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estos sentimientos, conservarán el </a:t>
            </a:r>
            <a:endPar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marL="342900" indent="-342900">
              <a:lnSpc>
                <a:spcPct val="80000"/>
              </a:lnSpc>
              <a:spcBef>
                <a:spcPct val="20000"/>
              </a:spcBef>
            </a:pP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espíritu </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de Dios y destruirán el </a:t>
            </a: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espíritu</a:t>
            </a:r>
          </a:p>
          <a:p>
            <a:pPr marL="342900" indent="-342900">
              <a:lnSpc>
                <a:spcPct val="80000"/>
              </a:lnSpc>
              <a:spcBef>
                <a:spcPct val="20000"/>
              </a:spcBef>
            </a:pPr>
            <a:r>
              <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del </a:t>
            </a:r>
            <a:r>
              <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mundo. </a:t>
            </a:r>
          </a:p>
          <a:p>
            <a:pPr marL="342900" indent="-342900">
              <a:lnSpc>
                <a:spcPct val="80000"/>
              </a:lnSpc>
              <a:spcBef>
                <a:spcPct val="20000"/>
              </a:spcBef>
            </a:pPr>
            <a:endPar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marL="342900" indent="-342900">
              <a:lnSpc>
                <a:spcPct val="80000"/>
              </a:lnSpc>
              <a:spcBef>
                <a:spcPct val="20000"/>
              </a:spcBef>
            </a:pPr>
            <a:endPar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marL="342900" indent="-342900">
              <a:lnSpc>
                <a:spcPct val="80000"/>
              </a:lnSpc>
              <a:spcBef>
                <a:spcPct val="20000"/>
              </a:spcBef>
            </a:pPr>
            <a:endPar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marL="342900" indent="-342900">
              <a:lnSpc>
                <a:spcPct val="80000"/>
              </a:lnSpc>
              <a:spcBef>
                <a:spcPct val="20000"/>
              </a:spcBef>
            </a:pPr>
            <a:endParaRPr lang="es-PE" sz="2600" b="1" dirty="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marL="342900" indent="-342900">
              <a:lnSpc>
                <a:spcPct val="80000"/>
              </a:lnSpc>
              <a:spcBef>
                <a:spcPct val="20000"/>
              </a:spcBef>
            </a:pPr>
            <a:endPar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marL="342900" indent="-342900">
              <a:lnSpc>
                <a:spcPct val="80000"/>
              </a:lnSpc>
              <a:spcBef>
                <a:spcPct val="20000"/>
              </a:spcBef>
            </a:pPr>
            <a:endParaRPr lang="es-PE" sz="2600" b="1" dirty="0" smtClean="0">
              <a:solidFill>
                <a:schemeClr val="bg1">
                  <a:lumMod val="95000"/>
                </a:schemeClr>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marL="342900" indent="-342900">
              <a:lnSpc>
                <a:spcPct val="80000"/>
              </a:lnSpc>
              <a:spcBef>
                <a:spcPct val="20000"/>
              </a:spcBef>
            </a:pPr>
            <a:endParaRPr lang="es-PE" sz="2600" b="1" i="1" dirty="0" smtClean="0">
              <a:ln w="18415" cmpd="sng">
                <a:solidFill>
                  <a:srgbClr val="FFFFFF"/>
                </a:solidFill>
                <a:prstDash val="solid"/>
              </a:ln>
              <a:solidFill>
                <a:schemeClr val="bg1">
                  <a:lumMod val="95000"/>
                </a:schemeClr>
              </a:solidFill>
              <a:effectLst>
                <a:glow rad="101600">
                  <a:srgbClr val="000000">
                    <a:alpha val="60000"/>
                  </a:srgbClr>
                </a:glow>
              </a:effectLst>
              <a:latin typeface="Arial Narrow" panose="020B0606020202030204" pitchFamily="34" charset="0"/>
            </a:endParaRPr>
          </a:p>
          <a:p>
            <a:pPr marL="342900" indent="-342900">
              <a:lnSpc>
                <a:spcPct val="80000"/>
              </a:lnSpc>
              <a:spcBef>
                <a:spcPct val="20000"/>
              </a:spcBef>
            </a:pPr>
            <a:endParaRPr lang="es-PE" sz="2600" b="1" i="1" dirty="0" smtClean="0">
              <a:ln w="18415" cmpd="sng">
                <a:solidFill>
                  <a:srgbClr val="FFFFFF"/>
                </a:solidFill>
                <a:prstDash val="solid"/>
              </a:ln>
              <a:solidFill>
                <a:schemeClr val="bg1">
                  <a:lumMod val="95000"/>
                </a:schemeClr>
              </a:solidFill>
              <a:effectLst>
                <a:glow rad="101600">
                  <a:srgbClr val="000000">
                    <a:alpha val="60000"/>
                  </a:srgbClr>
                </a:glow>
              </a:effectLst>
              <a:latin typeface="Arial Narrow" panose="020B0606020202030204" pitchFamily="34" charset="0"/>
            </a:endParaRPr>
          </a:p>
          <a:p>
            <a:pPr marL="342900" indent="-342900">
              <a:lnSpc>
                <a:spcPct val="80000"/>
              </a:lnSpc>
              <a:spcBef>
                <a:spcPct val="20000"/>
              </a:spcBef>
            </a:pPr>
            <a:endParaRPr lang="es-ES_tradnl" sz="2600" b="1" dirty="0" smtClean="0">
              <a:ln w="18415" cmpd="sng">
                <a:solidFill>
                  <a:srgbClr val="FFFFFF"/>
                </a:solidFill>
                <a:prstDash val="solid"/>
              </a:ln>
              <a:solidFill>
                <a:schemeClr val="bg1">
                  <a:lumMod val="95000"/>
                </a:schemeClr>
              </a:solidFill>
              <a:effectLst>
                <a:glow rad="101600">
                  <a:srgbClr val="000000">
                    <a:alpha val="60000"/>
                  </a:srgbClr>
                </a:glow>
              </a:effectLst>
              <a:latin typeface="Arial Narrow" panose="020B0606020202030204" pitchFamily="34" charset="0"/>
            </a:endParaRPr>
          </a:p>
          <a:p>
            <a:pPr marL="342900" indent="-342900">
              <a:lnSpc>
                <a:spcPct val="80000"/>
              </a:lnSpc>
              <a:spcBef>
                <a:spcPct val="20000"/>
              </a:spcBef>
            </a:pPr>
            <a:r>
              <a:rPr lang="es-ES_tradnl" sz="2600" b="1" dirty="0">
                <a:ln w="18415" cmpd="sng">
                  <a:solidFill>
                    <a:srgbClr val="FFFFFF"/>
                  </a:solidFill>
                  <a:prstDash val="solid"/>
                </a:ln>
                <a:solidFill>
                  <a:schemeClr val="bg1">
                    <a:lumMod val="95000"/>
                  </a:schemeClr>
                </a:solidFill>
                <a:effectLst>
                  <a:glow rad="101600">
                    <a:srgbClr val="000000">
                      <a:alpha val="60000"/>
                    </a:srgbClr>
                  </a:glow>
                </a:effectLst>
                <a:latin typeface="Arial Narrow" panose="020B0606020202030204" pitchFamily="34" charset="0"/>
              </a:rPr>
              <a:t>	</a:t>
            </a:r>
            <a:endParaRPr lang="es-ES" sz="2600" b="1" dirty="0">
              <a:ln w="18415" cmpd="sng">
                <a:solidFill>
                  <a:srgbClr val="FFFFFF"/>
                </a:solidFill>
                <a:prstDash val="solid"/>
              </a:ln>
              <a:solidFill>
                <a:schemeClr val="bg1">
                  <a:lumMod val="95000"/>
                </a:schemeClr>
              </a:solidFill>
              <a:effectLst>
                <a:glow rad="101600">
                  <a:srgbClr val="000000">
                    <a:alpha val="60000"/>
                  </a:srgbClr>
                </a:glow>
              </a:effectLst>
              <a:latin typeface="Arial Narrow" panose="020B0606020202030204" pitchFamily="34" charset="0"/>
            </a:endParaRPr>
          </a:p>
        </p:txBody>
      </p:sp>
    </p:spTree>
    <p:extLst>
      <p:ext uri="{BB962C8B-B14F-4D97-AF65-F5344CB8AC3E}">
        <p14:creationId xmlns:p14="http://schemas.microsoft.com/office/powerpoint/2010/main" val="2990718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0">
                                            <p:txEl>
                                              <p:pRg st="0" end="0"/>
                                            </p:txEl>
                                          </p:spTgt>
                                        </p:tgtEl>
                                      </p:cBhvr>
                                    </p:animEffect>
                                  </p:childTnLst>
                                </p:cTn>
                              </p:par>
                            </p:childTnLst>
                          </p:cTn>
                        </p:par>
                        <p:par>
                          <p:cTn id="11" fill="hold">
                            <p:stCondLst>
                              <p:cond delay="170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0">
                                            <p:txEl>
                                              <p:pRg st="1" end="1"/>
                                            </p:txEl>
                                          </p:spTgt>
                                        </p:tgtEl>
                                        <p:attrNameLst>
                                          <p:attrName>style.rotation</p:attrName>
                                        </p:attrNameLst>
                                      </p:cBhvr>
                                      <p:tavLst>
                                        <p:tav tm="0">
                                          <p:val>
                                            <p:fltVal val="360"/>
                                          </p:val>
                                        </p:tav>
                                        <p:tav tm="100000">
                                          <p:val>
                                            <p:fltVal val="0"/>
                                          </p:val>
                                        </p:tav>
                                      </p:tavLst>
                                    </p:anim>
                                    <p:animEffect transition="in" filter="fade">
                                      <p:cBhvr>
                                        <p:cTn id="17" dur="1000"/>
                                        <p:tgtEl>
                                          <p:spTgt spid="10">
                                            <p:txEl>
                                              <p:pRg st="1" end="1"/>
                                            </p:txEl>
                                          </p:spTgt>
                                        </p:tgtEl>
                                      </p:cBhvr>
                                    </p:animEffect>
                                  </p:childTnLst>
                                </p:cTn>
                              </p:par>
                            </p:childTnLst>
                          </p:cTn>
                        </p:par>
                        <p:par>
                          <p:cTn id="18" fill="hold">
                            <p:stCondLst>
                              <p:cond delay="2500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0">
                                            <p:txEl>
                                              <p:pRg st="2" end="2"/>
                                            </p:txEl>
                                          </p:spTgt>
                                        </p:tgtEl>
                                        <p:attrNameLst>
                                          <p:attrName>style.rotation</p:attrName>
                                        </p:attrNameLst>
                                      </p:cBhvr>
                                      <p:tavLst>
                                        <p:tav tm="0">
                                          <p:val>
                                            <p:fltVal val="360"/>
                                          </p:val>
                                        </p:tav>
                                        <p:tav tm="100000">
                                          <p:val>
                                            <p:fltVal val="0"/>
                                          </p:val>
                                        </p:tav>
                                      </p:tavLst>
                                    </p:anim>
                                    <p:animEffect transition="in" filter="fade">
                                      <p:cBhvr>
                                        <p:cTn id="24" dur="1000"/>
                                        <p:tgtEl>
                                          <p:spTgt spid="10">
                                            <p:txEl>
                                              <p:pRg st="2" end="2"/>
                                            </p:txEl>
                                          </p:spTgt>
                                        </p:tgtEl>
                                      </p:cBhvr>
                                    </p:animEffect>
                                  </p:childTnLst>
                                </p:cTn>
                              </p:par>
                            </p:childTnLst>
                          </p:cTn>
                        </p:par>
                        <p:par>
                          <p:cTn id="25" fill="hold">
                            <p:stCondLst>
                              <p:cond delay="29400"/>
                            </p:stCondLst>
                            <p:childTnLst>
                              <p:par>
                                <p:cTn id="26" presetID="49" presetClass="entr" presetSubtype="0" decel="100000" fill="hold" grpId="0" nodeType="afterEffect">
                                  <p:stCondLst>
                                    <p:cond delay="0"/>
                                  </p:stCondLst>
                                  <p:iterate type="lt">
                                    <p:tmPct val="10000"/>
                                  </p:iterate>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0">
                                            <p:txEl>
                                              <p:pRg st="3" end="3"/>
                                            </p:txEl>
                                          </p:spTgt>
                                        </p:tgtEl>
                                        <p:attrNameLst>
                                          <p:attrName>style.rotation</p:attrName>
                                        </p:attrNameLst>
                                      </p:cBhvr>
                                      <p:tavLst>
                                        <p:tav tm="0">
                                          <p:val>
                                            <p:fltVal val="360"/>
                                          </p:val>
                                        </p:tav>
                                        <p:tav tm="100000">
                                          <p:val>
                                            <p:fltVal val="0"/>
                                          </p:val>
                                        </p:tav>
                                      </p:tavLst>
                                    </p:anim>
                                    <p:animEffect transition="in" filter="fade">
                                      <p:cBhvr>
                                        <p:cTn id="31" dur="1000"/>
                                        <p:tgtEl>
                                          <p:spTgt spid="10">
                                            <p:txEl>
                                              <p:pRg st="3" end="3"/>
                                            </p:txEl>
                                          </p:spTgt>
                                        </p:tgtEl>
                                      </p:cBhvr>
                                    </p:animEffect>
                                  </p:childTnLst>
                                </p:cTn>
                              </p:par>
                            </p:childTnLst>
                          </p:cTn>
                        </p:par>
                        <p:par>
                          <p:cTn id="32" fill="hold">
                            <p:stCondLst>
                              <p:cond delay="33600"/>
                            </p:stCondLst>
                            <p:childTnLst>
                              <p:par>
                                <p:cTn id="33" presetID="49" presetClass="entr" presetSubtype="0" decel="100000" fill="hold" grpId="0" nodeType="afterEffect">
                                  <p:stCondLst>
                                    <p:cond delay="0"/>
                                  </p:stCondLst>
                                  <p:iterate type="lt">
                                    <p:tmPct val="10000"/>
                                  </p:iterate>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p:cTn id="35"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0">
                                            <p:txEl>
                                              <p:pRg st="4" end="4"/>
                                            </p:txEl>
                                          </p:spTgt>
                                        </p:tgtEl>
                                        <p:attrNameLst>
                                          <p:attrName>style.rotation</p:attrName>
                                        </p:attrNameLst>
                                      </p:cBhvr>
                                      <p:tavLst>
                                        <p:tav tm="0">
                                          <p:val>
                                            <p:fltVal val="360"/>
                                          </p:val>
                                        </p:tav>
                                        <p:tav tm="100000">
                                          <p:val>
                                            <p:fltVal val="0"/>
                                          </p:val>
                                        </p:tav>
                                      </p:tavLst>
                                    </p:anim>
                                    <p:animEffect transition="in" filter="fade">
                                      <p:cBhvr>
                                        <p:cTn id="38" dur="1000"/>
                                        <p:tgtEl>
                                          <p:spTgt spid="10">
                                            <p:txEl>
                                              <p:pRg st="4" end="4"/>
                                            </p:txEl>
                                          </p:spTgt>
                                        </p:tgtEl>
                                      </p:cBhvr>
                                    </p:animEffect>
                                  </p:childTnLst>
                                </p:cTn>
                              </p:par>
                            </p:childTnLst>
                          </p:cTn>
                        </p:par>
                        <p:par>
                          <p:cTn id="39" fill="hold">
                            <p:stCondLst>
                              <p:cond delay="38000"/>
                            </p:stCondLst>
                            <p:childTnLst>
                              <p:par>
                                <p:cTn id="40" presetID="49" presetClass="entr" presetSubtype="0" decel="100000" fill="hold" grpId="0" nodeType="afterEffect">
                                  <p:stCondLst>
                                    <p:cond delay="0"/>
                                  </p:stCondLst>
                                  <p:iterate type="lt">
                                    <p:tmPct val="10000"/>
                                  </p:iterate>
                                  <p:childTnLst>
                                    <p:set>
                                      <p:cBhvr>
                                        <p:cTn id="41" dur="1" fill="hold">
                                          <p:stCondLst>
                                            <p:cond delay="0"/>
                                          </p:stCondLst>
                                        </p:cTn>
                                        <p:tgtEl>
                                          <p:spTgt spid="10">
                                            <p:txEl>
                                              <p:pRg st="5" end="5"/>
                                            </p:txEl>
                                          </p:spTgt>
                                        </p:tgtEl>
                                        <p:attrNameLst>
                                          <p:attrName>style.visibility</p:attrName>
                                        </p:attrNameLst>
                                      </p:cBhvr>
                                      <p:to>
                                        <p:strVal val="visible"/>
                                      </p:to>
                                    </p:set>
                                    <p:anim calcmode="lin" valueType="num">
                                      <p:cBhvr>
                                        <p:cTn id="42" dur="10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0">
                                            <p:txEl>
                                              <p:pRg st="5" end="5"/>
                                            </p:txEl>
                                          </p:spTgt>
                                        </p:tgtEl>
                                        <p:attrNameLst>
                                          <p:attrName>style.rotation</p:attrName>
                                        </p:attrNameLst>
                                      </p:cBhvr>
                                      <p:tavLst>
                                        <p:tav tm="0">
                                          <p:val>
                                            <p:fltVal val="360"/>
                                          </p:val>
                                        </p:tav>
                                        <p:tav tm="100000">
                                          <p:val>
                                            <p:fltVal val="0"/>
                                          </p:val>
                                        </p:tav>
                                      </p:tavLst>
                                    </p:anim>
                                    <p:animEffect transition="in" filter="fade">
                                      <p:cBhvr>
                                        <p:cTn id="45" dur="1000"/>
                                        <p:tgtEl>
                                          <p:spTgt spid="10">
                                            <p:txEl>
                                              <p:pRg st="5" end="5"/>
                                            </p:txEl>
                                          </p:spTgt>
                                        </p:tgtEl>
                                      </p:cBhvr>
                                    </p:animEffect>
                                  </p:childTnLst>
                                </p:cTn>
                              </p:par>
                            </p:childTnLst>
                          </p:cTn>
                        </p:par>
                        <p:par>
                          <p:cTn id="46" fill="hold">
                            <p:stCondLst>
                              <p:cond delay="39800"/>
                            </p:stCondLst>
                            <p:childTnLst>
                              <p:par>
                                <p:cTn id="47" presetID="49" presetClass="entr" presetSubtype="0" decel="100000" fill="hold" grpId="0" nodeType="afterEffect">
                                  <p:stCondLst>
                                    <p:cond delay="0"/>
                                  </p:stCondLst>
                                  <p:iterate type="lt">
                                    <p:tmPct val="10000"/>
                                  </p:iterate>
                                  <p:childTnLst>
                                    <p:set>
                                      <p:cBhvr>
                                        <p:cTn id="48" dur="1" fill="hold">
                                          <p:stCondLst>
                                            <p:cond delay="0"/>
                                          </p:stCondLst>
                                        </p:cTn>
                                        <p:tgtEl>
                                          <p:spTgt spid="10">
                                            <p:txEl>
                                              <p:pRg st="15" end="15"/>
                                            </p:txEl>
                                          </p:spTgt>
                                        </p:tgtEl>
                                        <p:attrNameLst>
                                          <p:attrName>style.visibility</p:attrName>
                                        </p:attrNameLst>
                                      </p:cBhvr>
                                      <p:to>
                                        <p:strVal val="visible"/>
                                      </p:to>
                                    </p:set>
                                    <p:anim calcmode="lin" valueType="num">
                                      <p:cBhvr>
                                        <p:cTn id="49" dur="1000" fill="hold"/>
                                        <p:tgtEl>
                                          <p:spTgt spid="10">
                                            <p:txEl>
                                              <p:pRg st="15" end="15"/>
                                            </p:txEl>
                                          </p:spTgt>
                                        </p:tgtEl>
                                        <p:attrNameLst>
                                          <p:attrName>ppt_w</p:attrName>
                                        </p:attrNameLst>
                                      </p:cBhvr>
                                      <p:tavLst>
                                        <p:tav tm="0">
                                          <p:val>
                                            <p:fltVal val="0"/>
                                          </p:val>
                                        </p:tav>
                                        <p:tav tm="100000">
                                          <p:val>
                                            <p:strVal val="#ppt_w"/>
                                          </p:val>
                                        </p:tav>
                                      </p:tavLst>
                                    </p:anim>
                                    <p:anim calcmode="lin" valueType="num">
                                      <p:cBhvr>
                                        <p:cTn id="50" dur="1000" fill="hold"/>
                                        <p:tgtEl>
                                          <p:spTgt spid="10">
                                            <p:txEl>
                                              <p:pRg st="15" end="15"/>
                                            </p:txEl>
                                          </p:spTgt>
                                        </p:tgtEl>
                                        <p:attrNameLst>
                                          <p:attrName>ppt_h</p:attrName>
                                        </p:attrNameLst>
                                      </p:cBhvr>
                                      <p:tavLst>
                                        <p:tav tm="0">
                                          <p:val>
                                            <p:fltVal val="0"/>
                                          </p:val>
                                        </p:tav>
                                        <p:tav tm="100000">
                                          <p:val>
                                            <p:strVal val="#ppt_h"/>
                                          </p:val>
                                        </p:tav>
                                      </p:tavLst>
                                    </p:anim>
                                    <p:anim calcmode="lin" valueType="num">
                                      <p:cBhvr>
                                        <p:cTn id="51" dur="1000" fill="hold"/>
                                        <p:tgtEl>
                                          <p:spTgt spid="10">
                                            <p:txEl>
                                              <p:pRg st="15" end="15"/>
                                            </p:txEl>
                                          </p:spTgt>
                                        </p:tgtEl>
                                        <p:attrNameLst>
                                          <p:attrName>style.rotation</p:attrName>
                                        </p:attrNameLst>
                                      </p:cBhvr>
                                      <p:tavLst>
                                        <p:tav tm="0">
                                          <p:val>
                                            <p:fltVal val="360"/>
                                          </p:val>
                                        </p:tav>
                                        <p:tav tm="100000">
                                          <p:val>
                                            <p:fltVal val="0"/>
                                          </p:val>
                                        </p:tav>
                                      </p:tavLst>
                                    </p:anim>
                                    <p:animEffect transition="in" filter="fade">
                                      <p:cBhvr>
                                        <p:cTn id="52" dur="1000"/>
                                        <p:tgtEl>
                                          <p:spTgt spid="1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4018" y="404664"/>
            <a:ext cx="8150429" cy="5976664"/>
          </a:xfrm>
          <a:prstGeom prst="rect">
            <a:avLst/>
          </a:prstGeom>
          <a:scene3d>
            <a:camera prst="orthographicFront"/>
            <a:lightRig rig="threePt" dir="t"/>
          </a:scene3d>
          <a:sp3d>
            <a:bevelT w="152400" h="50800" prst="softRound"/>
          </a:sp3d>
        </p:spPr>
      </p:pic>
      <p:sp>
        <p:nvSpPr>
          <p:cNvPr id="5" name="4 Rectángulo"/>
          <p:cNvSpPr/>
          <p:nvPr/>
        </p:nvSpPr>
        <p:spPr>
          <a:xfrm>
            <a:off x="539552" y="476672"/>
            <a:ext cx="3286148" cy="1200329"/>
          </a:xfrm>
          <a:prstGeom prst="rect">
            <a:avLst/>
          </a:prstGeom>
          <a:noFill/>
        </p:spPr>
        <p:txBody>
          <a:bodyPr wrap="square">
            <a:spAutoFit/>
          </a:bodyPr>
          <a:lstStyle/>
          <a:p>
            <a:pPr algn="l"/>
            <a:r>
              <a:rPr lang="es-ES_tradnl" sz="3600" b="1" dirty="0" smtClean="0">
                <a:ln w="6600">
                  <a:solidFill>
                    <a:schemeClr val="accent2"/>
                  </a:solidFill>
                  <a:prstDash val="solid"/>
                </a:ln>
                <a:solidFill>
                  <a:srgbClr val="FFFFFF"/>
                </a:solidFill>
                <a:effectLst>
                  <a:outerShdw dist="38100" dir="2700000" algn="tl" rotWithShape="0">
                    <a:schemeClr val="accent2"/>
                  </a:outerShdw>
                </a:effectLst>
                <a:latin typeface="Tw Cen MT Condensed Extra Bold" panose="020B0803020202020204" pitchFamily="34" charset="0"/>
              </a:rPr>
              <a:t>COMPROMISO:</a:t>
            </a:r>
            <a:endParaRPr lang="es-PE" sz="3600" b="1" dirty="0" smtClean="0">
              <a:ln w="6600">
                <a:solidFill>
                  <a:schemeClr val="accent2"/>
                </a:solidFill>
                <a:prstDash val="solid"/>
              </a:ln>
              <a:solidFill>
                <a:srgbClr val="FFFFFF"/>
              </a:solidFill>
              <a:effectLst>
                <a:outerShdw dist="38100" dir="2700000" algn="tl" rotWithShape="0">
                  <a:schemeClr val="accent2"/>
                </a:outerShdw>
              </a:effectLst>
              <a:latin typeface="Tw Cen MT Condensed Extra Bold" panose="020B0803020202020204" pitchFamily="34" charset="0"/>
            </a:endParaRPr>
          </a:p>
          <a:p>
            <a:pPr algn="l"/>
            <a:endParaRPr lang="es-PE" sz="3600" b="1" dirty="0" smtClean="0">
              <a:ln w="6600">
                <a:solidFill>
                  <a:schemeClr val="accent2"/>
                </a:solidFill>
                <a:prstDash val="solid"/>
              </a:ln>
              <a:solidFill>
                <a:srgbClr val="FFFFFF"/>
              </a:solidFill>
              <a:effectLst>
                <a:outerShdw dist="38100" dir="2700000" algn="tl" rotWithShape="0">
                  <a:schemeClr val="accent2"/>
                </a:outerShdw>
              </a:effectLst>
              <a:latin typeface="Tw Cen MT Condensed Extra Bold" panose="020B0803020202020204" pitchFamily="34" charset="0"/>
            </a:endParaRPr>
          </a:p>
        </p:txBody>
      </p:sp>
      <p:sp>
        <p:nvSpPr>
          <p:cNvPr id="6" name="5 Rectángulo"/>
          <p:cNvSpPr/>
          <p:nvPr/>
        </p:nvSpPr>
        <p:spPr>
          <a:xfrm>
            <a:off x="467544" y="4077072"/>
            <a:ext cx="7952588" cy="2062103"/>
          </a:xfrm>
          <a:prstGeom prst="rect">
            <a:avLst/>
          </a:prstGeom>
          <a:noFill/>
          <a:scene3d>
            <a:camera prst="orthographicFront"/>
            <a:lightRig rig="threePt" dir="t"/>
          </a:scene3d>
          <a:sp3d>
            <a:bevelT prst="relaxedInset"/>
          </a:sp3d>
        </p:spPr>
        <p:txBody>
          <a:bodyPr wrap="square">
            <a:spAutoFit/>
          </a:bodyPr>
          <a:lstStyle/>
          <a:p>
            <a:r>
              <a:rPr lang="es-PE" sz="3200" i="1" dirty="0" smtClean="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Iniciar </a:t>
            </a:r>
            <a:r>
              <a:rPr lang="es-PE" sz="3200" i="1" dirty="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el camino de conversión hacia la fuente que es </a:t>
            </a:r>
            <a:r>
              <a:rPr lang="es-PE" sz="3200" i="1" dirty="0" smtClean="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Cristo, </a:t>
            </a:r>
            <a:r>
              <a:rPr lang="es-PE" sz="3200" i="1" dirty="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modificando en ese caminar nuestros </a:t>
            </a:r>
            <a:r>
              <a:rPr lang="es-PE" sz="3200" i="1" dirty="0" smtClean="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 </a:t>
            </a:r>
            <a:r>
              <a:rPr lang="es-PE" sz="3200" b="1" i="1" dirty="0" smtClean="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falsos </a:t>
            </a:r>
            <a:r>
              <a:rPr lang="es-PE" sz="3200" b="1" i="1" dirty="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valores</a:t>
            </a:r>
            <a:r>
              <a:rPr lang="es-PE" sz="3200" b="1" i="1" dirty="0" smtClean="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 egoísmos</a:t>
            </a:r>
            <a:r>
              <a:rPr lang="es-PE" sz="3200" b="1" i="1" dirty="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 </a:t>
            </a:r>
            <a:r>
              <a:rPr lang="es-PE" sz="3200" b="1" i="1" dirty="0" smtClean="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pecados </a:t>
            </a:r>
            <a:r>
              <a:rPr lang="es-PE" sz="3200" b="1" i="1" dirty="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y </a:t>
            </a:r>
            <a:endParaRPr lang="es-PE" sz="3200" b="1" i="1" dirty="0" smtClean="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endParaRPr>
          </a:p>
          <a:p>
            <a:r>
              <a:rPr lang="es-PE" sz="3200" b="1" i="1" dirty="0" smtClean="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temores</a:t>
            </a:r>
            <a:r>
              <a:rPr lang="es-PE" sz="3200" b="1" i="1" dirty="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rPr>
              <a:t>.</a:t>
            </a:r>
            <a:endParaRPr lang="es-PE" sz="3200" b="1" i="1" dirty="0" smtClean="0">
              <a:solidFill>
                <a:schemeClr val="bg1"/>
              </a:solidFill>
              <a:effectLst>
                <a:glow rad="101600">
                  <a:srgbClr val="000000">
                    <a:alpha val="60000"/>
                  </a:srgbClr>
                </a:glow>
                <a:outerShdw blurRad="38100" dist="38100" dir="2700000" algn="tl">
                  <a:srgbClr val="000000">
                    <a:alpha val="43137"/>
                  </a:srgbClr>
                </a:outerShdw>
              </a:effectLst>
              <a:latin typeface="Swis721 Hv BT" panose="020B08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7544" y="450085"/>
            <a:ext cx="8136904" cy="5931243"/>
          </a:xfrm>
          <a:prstGeom prst="rect">
            <a:avLst/>
          </a:prstGeom>
          <a:scene3d>
            <a:camera prst="orthographicFront"/>
            <a:lightRig rig="threePt" dir="t"/>
          </a:scene3d>
          <a:sp3d>
            <a:bevelT/>
          </a:sp3d>
        </p:spPr>
      </p:pic>
      <p:sp>
        <p:nvSpPr>
          <p:cNvPr id="2" name="Rectángulo 1"/>
          <p:cNvSpPr/>
          <p:nvPr/>
        </p:nvSpPr>
        <p:spPr>
          <a:xfrm>
            <a:off x="2660517" y="366379"/>
            <a:ext cx="2767103" cy="584775"/>
          </a:xfrm>
          <a:prstGeom prst="rect">
            <a:avLst/>
          </a:prstGeom>
          <a:noFill/>
        </p:spPr>
        <p:txBody>
          <a:bodyPr wrap="none" lIns="91440" tIns="45720" rIns="91440" bIns="45720">
            <a:spAutoFit/>
          </a:bodyPr>
          <a:lstStyle/>
          <a:p>
            <a:pPr algn="ctr"/>
            <a:r>
              <a:rPr lang="es-ES" sz="3200" b="1" cap="none" spc="0" dirty="0" smtClean="0">
                <a:ln w="6600">
                  <a:solidFill>
                    <a:schemeClr val="accent2"/>
                  </a:solidFill>
                  <a:prstDash val="solid"/>
                </a:ln>
                <a:solidFill>
                  <a:srgbClr val="FFFFFF"/>
                </a:solidFill>
                <a:effectLst>
                  <a:outerShdw dist="38100" dir="2700000" algn="tl" rotWithShape="0">
                    <a:schemeClr val="accent2"/>
                  </a:outerShdw>
                </a:effectLst>
                <a:latin typeface="Leelawadee" panose="020B0502040204020203" pitchFamily="34" charset="-34"/>
                <a:cs typeface="Leelawadee" panose="020B0502040204020203" pitchFamily="34" charset="-34"/>
              </a:rPr>
              <a:t>Oración Final</a:t>
            </a:r>
            <a:endParaRPr lang="es-ES" sz="3200" b="1" cap="none" spc="0" dirty="0">
              <a:ln w="6600">
                <a:solidFill>
                  <a:schemeClr val="accent2"/>
                </a:solidFill>
                <a:prstDash val="solid"/>
              </a:ln>
              <a:solidFill>
                <a:srgbClr val="FFFFFF"/>
              </a:solidFill>
              <a:effectLst>
                <a:outerShdw dist="38100" dir="2700000" algn="tl" rotWithShape="0">
                  <a:schemeClr val="accent2"/>
                </a:outerShdw>
              </a:effectLst>
              <a:latin typeface="Leelawadee" panose="020B0502040204020203" pitchFamily="34" charset="-34"/>
              <a:cs typeface="Leelawadee" panose="020B0502040204020203" pitchFamily="34" charset="-34"/>
            </a:endParaRPr>
          </a:p>
        </p:txBody>
      </p:sp>
      <p:sp>
        <p:nvSpPr>
          <p:cNvPr id="5" name="Rectangle 6"/>
          <p:cNvSpPr txBox="1">
            <a:spLocks noChangeArrowheads="1"/>
          </p:cNvSpPr>
          <p:nvPr/>
        </p:nvSpPr>
        <p:spPr bwMode="auto">
          <a:xfrm>
            <a:off x="323528" y="941560"/>
            <a:ext cx="8184652" cy="4710093"/>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r"/>
            <a:r>
              <a:rPr lang="es-PE" sz="2800" b="1" i="1" dirty="0">
                <a:solidFill>
                  <a:schemeClr val="bg1"/>
                </a:solidFill>
                <a:effectLst>
                  <a:glow rad="101600">
                    <a:srgbClr val="000000"/>
                  </a:glow>
                </a:effectLst>
                <a:latin typeface="Arial Narrow" panose="020B0606020202030204" pitchFamily="34" charset="0"/>
              </a:rPr>
              <a:t>Oh Cristo, manantial de vida nueva</a:t>
            </a:r>
            <a:r>
              <a:rPr lang="es-PE" sz="2800" b="1" i="1" dirty="0" smtClean="0">
                <a:solidFill>
                  <a:schemeClr val="bg1"/>
                </a:solidFill>
                <a:effectLst>
                  <a:glow rad="101600">
                    <a:srgbClr val="000000"/>
                  </a:glow>
                </a:effectLst>
                <a:latin typeface="Arial Narrow" panose="020B0606020202030204" pitchFamily="34" charset="0"/>
              </a:rPr>
              <a:t>: Tú </a:t>
            </a:r>
            <a:r>
              <a:rPr lang="es-PE" sz="2800" b="1" i="1" dirty="0">
                <a:solidFill>
                  <a:schemeClr val="bg1"/>
                </a:solidFill>
                <a:effectLst>
                  <a:glow rad="101600">
                    <a:srgbClr val="000000"/>
                  </a:glow>
                </a:effectLst>
                <a:latin typeface="Arial Narrow" panose="020B0606020202030204" pitchFamily="34" charset="0"/>
              </a:rPr>
              <a:t>ofreces a la </a:t>
            </a:r>
            <a:r>
              <a:rPr lang="es-PE" sz="2800" b="1" i="1" dirty="0" smtClean="0">
                <a:solidFill>
                  <a:schemeClr val="bg1"/>
                </a:solidFill>
                <a:effectLst>
                  <a:glow rad="101600">
                    <a:srgbClr val="000000"/>
                  </a:glow>
                </a:effectLst>
                <a:latin typeface="Arial Narrow" panose="020B0606020202030204" pitchFamily="34" charset="0"/>
              </a:rPr>
              <a:t>humanidad consumida por </a:t>
            </a:r>
            <a:r>
              <a:rPr lang="es-PE" sz="2800" b="1" i="1" dirty="0">
                <a:solidFill>
                  <a:schemeClr val="bg1"/>
                </a:solidFill>
                <a:effectLst>
                  <a:glow rad="101600">
                    <a:srgbClr val="000000"/>
                  </a:glow>
                </a:effectLst>
                <a:latin typeface="Arial Narrow" panose="020B0606020202030204" pitchFamily="34" charset="0"/>
              </a:rPr>
              <a:t>la sed,</a:t>
            </a:r>
          </a:p>
          <a:p>
            <a:pPr algn="r"/>
            <a:r>
              <a:rPr lang="es-PE" sz="2800" b="1" i="1" dirty="0">
                <a:solidFill>
                  <a:schemeClr val="bg1"/>
                </a:solidFill>
                <a:effectLst>
                  <a:glow rad="101600">
                    <a:srgbClr val="000000"/>
                  </a:glow>
                </a:effectLst>
                <a:latin typeface="Arial Narrow" panose="020B0606020202030204" pitchFamily="34" charset="0"/>
              </a:rPr>
              <a:t>el agua que sacia y mana de tu costado.</a:t>
            </a:r>
          </a:p>
          <a:p>
            <a:pPr algn="r"/>
            <a:r>
              <a:rPr lang="es-PE" sz="2800" b="1" i="1" dirty="0">
                <a:solidFill>
                  <a:schemeClr val="bg1"/>
                </a:solidFill>
                <a:effectLst>
                  <a:glow rad="101600">
                    <a:srgbClr val="000000"/>
                  </a:glow>
                </a:effectLst>
                <a:latin typeface="Arial Narrow" panose="020B0606020202030204" pitchFamily="34" charset="0"/>
              </a:rPr>
              <a:t>Oh Cristo, roca de salvación </a:t>
            </a:r>
            <a:r>
              <a:rPr lang="es-PE" sz="2800" b="1" i="1" dirty="0" smtClean="0">
                <a:solidFill>
                  <a:schemeClr val="bg1"/>
                </a:solidFill>
                <a:effectLst>
                  <a:glow rad="101600">
                    <a:srgbClr val="000000"/>
                  </a:glow>
                </a:effectLst>
                <a:latin typeface="Arial Narrow" panose="020B0606020202030204" pitchFamily="34" charset="0"/>
              </a:rPr>
              <a:t>                                                                   herida </a:t>
            </a:r>
            <a:r>
              <a:rPr lang="es-PE" sz="2800" b="1" i="1" dirty="0">
                <a:solidFill>
                  <a:schemeClr val="bg1"/>
                </a:solidFill>
                <a:effectLst>
                  <a:glow rad="101600">
                    <a:srgbClr val="000000"/>
                  </a:glow>
                </a:effectLst>
                <a:latin typeface="Arial Narrow" panose="020B0606020202030204" pitchFamily="34" charset="0"/>
              </a:rPr>
              <a:t>por </a:t>
            </a:r>
            <a:r>
              <a:rPr lang="es-PE" sz="2800" b="1" i="1" dirty="0" smtClean="0">
                <a:solidFill>
                  <a:schemeClr val="bg1"/>
                </a:solidFill>
                <a:effectLst>
                  <a:glow rad="101600">
                    <a:srgbClr val="000000"/>
                  </a:glow>
                </a:effectLst>
                <a:latin typeface="Arial Narrow" panose="020B0606020202030204" pitchFamily="34" charset="0"/>
              </a:rPr>
              <a:t>nuestros </a:t>
            </a:r>
            <a:r>
              <a:rPr lang="es-PE" sz="2800" b="1" i="1" dirty="0">
                <a:solidFill>
                  <a:schemeClr val="bg1"/>
                </a:solidFill>
                <a:effectLst>
                  <a:glow rad="101600">
                    <a:srgbClr val="000000"/>
                  </a:glow>
                </a:effectLst>
                <a:latin typeface="Arial Narrow" panose="020B0606020202030204" pitchFamily="34" charset="0"/>
              </a:rPr>
              <a:t>pecados…</a:t>
            </a:r>
          </a:p>
          <a:p>
            <a:pPr algn="r"/>
            <a:r>
              <a:rPr lang="es-PE" sz="2800" b="1" i="1" dirty="0">
                <a:solidFill>
                  <a:schemeClr val="bg1"/>
                </a:solidFill>
                <a:effectLst>
                  <a:glow rad="101600">
                    <a:srgbClr val="000000"/>
                  </a:glow>
                </a:effectLst>
                <a:latin typeface="Arial Narrow" panose="020B0606020202030204" pitchFamily="34" charset="0"/>
              </a:rPr>
              <a:t>concédenos acercarnos a ti; </a:t>
            </a:r>
            <a:endParaRPr lang="es-PE" sz="2800" b="1" i="1" dirty="0" smtClean="0">
              <a:solidFill>
                <a:schemeClr val="bg1"/>
              </a:solidFill>
              <a:effectLst>
                <a:glow rad="101600">
                  <a:srgbClr val="000000"/>
                </a:glow>
              </a:effectLst>
              <a:latin typeface="Arial Narrow" panose="020B0606020202030204" pitchFamily="34" charset="0"/>
            </a:endParaRPr>
          </a:p>
          <a:p>
            <a:pPr algn="r"/>
            <a:r>
              <a:rPr lang="es-PE" sz="2800" b="1" i="1" dirty="0" smtClean="0">
                <a:solidFill>
                  <a:schemeClr val="bg1"/>
                </a:solidFill>
                <a:effectLst>
                  <a:glow rad="101600">
                    <a:srgbClr val="000000"/>
                  </a:glow>
                </a:effectLst>
                <a:latin typeface="Arial Narrow" panose="020B0606020202030204" pitchFamily="34" charset="0"/>
              </a:rPr>
              <a:t>concédenos </a:t>
            </a:r>
            <a:r>
              <a:rPr lang="es-PE" sz="2800" b="1" i="1" dirty="0">
                <a:solidFill>
                  <a:schemeClr val="bg1"/>
                </a:solidFill>
                <a:effectLst>
                  <a:glow rad="101600">
                    <a:srgbClr val="000000"/>
                  </a:glow>
                </a:effectLst>
                <a:latin typeface="Arial Narrow" panose="020B0606020202030204" pitchFamily="34" charset="0"/>
              </a:rPr>
              <a:t>conocer  qué sed </a:t>
            </a:r>
            <a:r>
              <a:rPr lang="es-PE" sz="2800" b="1" i="1" dirty="0" smtClean="0">
                <a:solidFill>
                  <a:schemeClr val="bg1"/>
                </a:solidFill>
                <a:effectLst>
                  <a:glow rad="101600">
                    <a:srgbClr val="000000"/>
                  </a:glow>
                </a:effectLst>
                <a:latin typeface="Arial Narrow" panose="020B0606020202030204" pitchFamily="34" charset="0"/>
              </a:rPr>
              <a:t>anhela</a:t>
            </a:r>
          </a:p>
          <a:p>
            <a:pPr algn="r"/>
            <a:r>
              <a:rPr lang="es-PE" sz="2800" b="1" i="1" dirty="0">
                <a:solidFill>
                  <a:schemeClr val="bg1"/>
                </a:solidFill>
                <a:effectLst>
                  <a:glow rad="101600">
                    <a:srgbClr val="000000"/>
                  </a:glow>
                </a:effectLst>
                <a:latin typeface="Arial Narrow" panose="020B0606020202030204" pitchFamily="34" charset="0"/>
              </a:rPr>
              <a:t>nuestra existencia; concédenos el don abundante </a:t>
            </a:r>
            <a:endParaRPr lang="es-PE" sz="2800" b="1" i="1" dirty="0" smtClean="0">
              <a:solidFill>
                <a:schemeClr val="bg1"/>
              </a:solidFill>
              <a:effectLst>
                <a:glow rad="101600">
                  <a:srgbClr val="000000"/>
                </a:glow>
              </a:effectLst>
              <a:latin typeface="Arial Narrow" panose="020B0606020202030204" pitchFamily="34" charset="0"/>
            </a:endParaRPr>
          </a:p>
          <a:p>
            <a:pPr algn="r"/>
            <a:r>
              <a:rPr lang="es-PE" sz="2800" b="1" i="1" dirty="0" smtClean="0">
                <a:solidFill>
                  <a:schemeClr val="bg1"/>
                </a:solidFill>
                <a:effectLst>
                  <a:glow rad="101600">
                    <a:srgbClr val="000000"/>
                  </a:glow>
                </a:effectLst>
                <a:latin typeface="Arial Narrow" panose="020B0606020202030204" pitchFamily="34" charset="0"/>
              </a:rPr>
              <a:t>del espíritu </a:t>
            </a:r>
            <a:r>
              <a:rPr lang="es-PE" sz="2800" b="1" i="1" dirty="0">
                <a:solidFill>
                  <a:schemeClr val="bg1"/>
                </a:solidFill>
                <a:effectLst>
                  <a:glow rad="101600">
                    <a:srgbClr val="000000"/>
                  </a:glow>
                </a:effectLst>
                <a:latin typeface="Arial Narrow" panose="020B0606020202030204" pitchFamily="34" charset="0"/>
              </a:rPr>
              <a:t>generoso sobre los que caminan hacia ti.</a:t>
            </a:r>
          </a:p>
          <a:p>
            <a:pPr algn="r"/>
            <a:r>
              <a:rPr lang="es-PE" sz="2800" b="1" i="1" dirty="0">
                <a:solidFill>
                  <a:schemeClr val="bg1"/>
                </a:solidFill>
                <a:effectLst>
                  <a:glow rad="101600">
                    <a:srgbClr val="000000"/>
                  </a:glow>
                </a:effectLst>
                <a:latin typeface="Arial Narrow" panose="020B0606020202030204" pitchFamily="34" charset="0"/>
              </a:rPr>
              <a:t>Y podremos también nosotros llegar a ser fuentes de vida proclamando con nuestra entera</a:t>
            </a:r>
          </a:p>
          <a:p>
            <a:pPr algn="r"/>
            <a:r>
              <a:rPr lang="es-PE" sz="2800" b="1" i="1" dirty="0">
                <a:solidFill>
                  <a:schemeClr val="bg1"/>
                </a:solidFill>
                <a:effectLst>
                  <a:glow rad="101600">
                    <a:srgbClr val="000000"/>
                  </a:glow>
                </a:effectLst>
                <a:latin typeface="Arial Narrow" panose="020B0606020202030204" pitchFamily="34" charset="0"/>
              </a:rPr>
              <a:t>existencia en el mundo, la gloria de tu nombre. </a:t>
            </a:r>
            <a:r>
              <a:rPr lang="es-PE" sz="2800" b="1" i="1" dirty="0" smtClean="0">
                <a:solidFill>
                  <a:schemeClr val="bg1"/>
                </a:solidFill>
                <a:effectLst>
                  <a:glow rad="101600">
                    <a:srgbClr val="000000"/>
                  </a:glow>
                </a:effectLst>
                <a:latin typeface="Arial Narrow" panose="020B0606020202030204" pitchFamily="34" charset="0"/>
              </a:rPr>
              <a:t>Amén.</a:t>
            </a:r>
          </a:p>
          <a:p>
            <a:pPr algn="r"/>
            <a:endParaRPr lang="es-PE" sz="2800" b="1" i="1" dirty="0" smtClean="0">
              <a:solidFill>
                <a:schemeClr val="bg1"/>
              </a:solidFill>
              <a:effectLst>
                <a:glow rad="101600">
                  <a:srgbClr val="000000"/>
                </a:glow>
              </a:effectLst>
              <a:latin typeface="Arial Narrow" panose="020B0606020202030204" pitchFamily="34" charset="0"/>
            </a:endParaRPr>
          </a:p>
          <a:p>
            <a:pPr algn="r"/>
            <a:endParaRPr lang="es-PE" sz="2800" b="1" i="1" dirty="0">
              <a:solidFill>
                <a:schemeClr val="bg1"/>
              </a:solidFill>
              <a:effectLst>
                <a:glow rad="101600">
                  <a:srgbClr val="000000"/>
                </a:glow>
              </a:effectLst>
              <a:latin typeface="Arial Narrow" panose="020B0606020202030204" pitchFamily="34" charset="0"/>
            </a:endParaRPr>
          </a:p>
          <a:p>
            <a:pPr algn="r"/>
            <a:endParaRPr lang="es-PE" sz="2800" b="1" i="1" dirty="0" smtClean="0">
              <a:solidFill>
                <a:schemeClr val="bg1"/>
              </a:solidFill>
              <a:effectLst>
                <a:glow rad="101600">
                  <a:srgbClr val="000000"/>
                </a:glow>
              </a:effectLst>
              <a:latin typeface="Arial Narrow" panose="020B0606020202030204" pitchFamily="34" charset="0"/>
            </a:endParaRPr>
          </a:p>
          <a:p>
            <a:pPr algn="r"/>
            <a:endParaRPr lang="es-PE" sz="2800" b="1" i="1" dirty="0" smtClean="0">
              <a:solidFill>
                <a:schemeClr val="bg1"/>
              </a:solidFill>
              <a:effectLst>
                <a:glow rad="101600">
                  <a:srgbClr val="000000"/>
                </a:glow>
              </a:effectLst>
              <a:latin typeface="Arial Narrow" panose="020B0606020202030204" pitchFamily="34" charset="0"/>
            </a:endParaRPr>
          </a:p>
          <a:p>
            <a:pPr algn="r"/>
            <a:endParaRPr lang="es-PE" sz="2800" b="1" i="1" dirty="0" smtClean="0">
              <a:solidFill>
                <a:schemeClr val="bg1"/>
              </a:solidFill>
              <a:effectLst>
                <a:glow rad="101600">
                  <a:srgbClr val="000000"/>
                </a:glow>
              </a:effectLst>
              <a:latin typeface="Arial Narrow" panose="020B0606020202030204" pitchFamily="34" charset="0"/>
            </a:endParaRPr>
          </a:p>
          <a:p>
            <a:pPr algn="r"/>
            <a:endParaRPr lang="es-PE" sz="2800" b="1" i="1" dirty="0" smtClean="0">
              <a:solidFill>
                <a:schemeClr val="bg1"/>
              </a:solidFill>
              <a:effectLst>
                <a:glow rad="101600">
                  <a:srgbClr val="000000"/>
                </a:glow>
              </a:effectLst>
              <a:latin typeface="Arial Narrow" panose="020B0606020202030204" pitchFamily="34" charset="0"/>
            </a:endParaRPr>
          </a:p>
          <a:p>
            <a:pPr marL="0" marR="0" lvl="0" indent="0" algn="r" defTabSz="914400" rtl="0" eaLnBrk="1" fontAlgn="base" latinLnBrk="0" hangingPunct="1">
              <a:lnSpc>
                <a:spcPct val="80000"/>
              </a:lnSpc>
              <a:spcBef>
                <a:spcPts val="0"/>
              </a:spcBef>
              <a:spcAft>
                <a:spcPct val="0"/>
              </a:spcAft>
              <a:buClrTx/>
              <a:buSzTx/>
              <a:buFontTx/>
              <a:buNone/>
              <a:tabLst/>
              <a:defRPr/>
            </a:pPr>
            <a:endParaRPr kumimoji="0" lang="es-ES_tradnl" sz="2800" b="1" i="1" u="none" strike="noStrike" kern="0" cap="none" spc="0" normalizeH="0" baseline="0" noProof="0" dirty="0">
              <a:ln>
                <a:noFill/>
              </a:ln>
              <a:solidFill>
                <a:schemeClr val="bg1"/>
              </a:solidFill>
              <a:effectLst>
                <a:glow rad="101600">
                  <a:srgbClr val="000000"/>
                </a:glow>
              </a:effectLst>
              <a:uLnTx/>
              <a:uFillTx/>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79643"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endParaRPr lang="es-ES" sz="5400" b="1" spc="50" dirty="0">
              <a:ln w="11430"/>
              <a:gradFill>
                <a:gsLst>
                  <a:gs pos="25000">
                    <a:srgbClr val="FF6699">
                      <a:satMod val="155000"/>
                    </a:srgbClr>
                  </a:gs>
                  <a:gs pos="100000">
                    <a:srgbClr val="FF6699">
                      <a:shade val="45000"/>
                      <a:satMod val="165000"/>
                    </a:srgbClr>
                  </a:gs>
                </a:gsLst>
                <a:lin ang="5400000"/>
              </a:gradFill>
              <a:effectLst>
                <a:outerShdw blurRad="76200" dist="50800" dir="5400000" algn="tl" rotWithShape="0">
                  <a:srgbClr val="000000">
                    <a:alpha val="65000"/>
                  </a:srgbClr>
                </a:outerShdw>
              </a:effectLst>
              <a:latin typeface="Times New Roman" pitchFamily="18" charset="0"/>
            </a:endParaRPr>
          </a:p>
        </p:txBody>
      </p:sp>
      <p:sp>
        <p:nvSpPr>
          <p:cNvPr id="13" name="AutoShape 30" descr="Resultado de imagen de efecto de iluminacion desde arriba png"/>
          <p:cNvSpPr>
            <a:spLocks noChangeAspect="1" noChangeArrowheads="1"/>
          </p:cNvSpPr>
          <p:nvPr/>
        </p:nvSpPr>
        <p:spPr bwMode="auto">
          <a:xfrm>
            <a:off x="155575" y="-144463"/>
            <a:ext cx="3213412" cy="321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29" name="Text Box 7"/>
          <p:cNvSpPr txBox="1">
            <a:spLocks noChangeArrowheads="1"/>
          </p:cNvSpPr>
          <p:nvPr/>
        </p:nvSpPr>
        <p:spPr bwMode="auto">
          <a:xfrm>
            <a:off x="3728296" y="8693100"/>
            <a:ext cx="4608512" cy="384721"/>
          </a:xfrm>
          <a:prstGeom prst="rect">
            <a:avLst/>
          </a:prstGeom>
          <a:solidFill>
            <a:srgbClr val="360036"/>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900" dirty="0">
                <a:solidFill>
                  <a:srgbClr val="FFFFFF"/>
                </a:solidFill>
                <a:effectLst>
                  <a:outerShdw blurRad="38100" dist="38100" dir="2700000" algn="tl">
                    <a:srgbClr val="000000">
                      <a:alpha val="43137"/>
                    </a:srgbClr>
                  </a:outerShdw>
                </a:effectLst>
                <a:latin typeface="Poor Richard" pitchFamily="18" charset="0"/>
              </a:rPr>
              <a:t>Texto de </a:t>
            </a:r>
            <a:r>
              <a:rPr lang="es-PE" sz="900" dirty="0" err="1">
                <a:solidFill>
                  <a:srgbClr val="FFFFFF"/>
                </a:solidFill>
                <a:effectLst>
                  <a:outerShdw blurRad="38100" dist="38100" dir="2700000" algn="tl">
                    <a:srgbClr val="000000">
                      <a:alpha val="43137"/>
                    </a:srgbClr>
                  </a:outerShdw>
                </a:effectLst>
                <a:latin typeface="Poor Richard" pitchFamily="18" charset="0"/>
              </a:rPr>
              <a:t>Lectio</a:t>
            </a:r>
            <a:r>
              <a:rPr lang="es-PE" sz="90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900" dirty="0" err="1">
                <a:solidFill>
                  <a:srgbClr val="FFFFFF"/>
                </a:solidFill>
                <a:effectLst>
                  <a:outerShdw blurRad="38100" dist="38100" dir="2700000" algn="tl">
                    <a:srgbClr val="000000">
                      <a:alpha val="43137"/>
                    </a:srgbClr>
                  </a:outerShdw>
                </a:effectLst>
                <a:latin typeface="Poor Richard" pitchFamily="18" charset="0"/>
              </a:rPr>
              <a:t>Alva</a:t>
            </a:r>
            <a:r>
              <a:rPr lang="es-PE" sz="900" dirty="0">
                <a:solidFill>
                  <a:srgbClr val="FFFFFF"/>
                </a:solidFill>
                <a:effectLst>
                  <a:outerShdw blurRad="38100" dist="38100" dir="2700000" algn="tl">
                    <a:srgbClr val="000000">
                      <a:alpha val="43137"/>
                    </a:srgbClr>
                  </a:outerShdw>
                </a:effectLst>
                <a:latin typeface="Poor Richard" pitchFamily="18" charset="0"/>
              </a:rPr>
              <a:t> (Chuno) </a:t>
            </a:r>
            <a:r>
              <a:rPr lang="es-PE" sz="9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9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900" dirty="0">
                <a:solidFill>
                  <a:srgbClr val="FFFFFF"/>
                </a:solidFill>
                <a:effectLst>
                  <a:outerShdw blurRad="38100" dist="38100" dir="2700000" algn="tl">
                    <a:srgbClr val="000000">
                      <a:alpha val="43137"/>
                    </a:srgbClr>
                  </a:outerShdw>
                </a:effectLst>
                <a:latin typeface="Poor Richard" pitchFamily="18" charset="0"/>
              </a:rPr>
              <a:t> </a:t>
            </a:r>
            <a:r>
              <a:rPr lang="es-PE" sz="900" dirty="0" err="1">
                <a:solidFill>
                  <a:srgbClr val="FFFFFF"/>
                </a:solidFill>
                <a:effectLst>
                  <a:outerShdw blurRad="38100" dist="38100" dir="2700000" algn="tl">
                    <a:srgbClr val="000000">
                      <a:alpha val="43137"/>
                    </a:srgbClr>
                  </a:outerShdw>
                </a:effectLst>
                <a:latin typeface="Poor Richard" pitchFamily="18" charset="0"/>
              </a:rPr>
              <a:t>Power</a:t>
            </a:r>
            <a:r>
              <a:rPr lang="es-PE" sz="9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a:t>
            </a:r>
            <a:r>
              <a:rPr lang="es-PE" sz="900" dirty="0" smtClean="0">
                <a:solidFill>
                  <a:srgbClr val="FFFFFF"/>
                </a:solidFill>
                <a:effectLst>
                  <a:outerShdw blurRad="38100" dist="38100" dir="2700000" algn="tl">
                    <a:srgbClr val="000000">
                      <a:alpha val="43137"/>
                    </a:srgbClr>
                  </a:outerShdw>
                </a:effectLst>
                <a:latin typeface="Poor Richard" pitchFamily="18" charset="0"/>
              </a:rPr>
              <a:t>Paúl</a:t>
            </a:r>
            <a:r>
              <a:rPr lang="es-PE" sz="1000" dirty="0" smtClean="0">
                <a:solidFill>
                  <a:srgbClr val="FFFFFF"/>
                </a:solidFill>
                <a:effectLst>
                  <a:outerShdw blurRad="38100" dist="38100" dir="2700000" algn="tl">
                    <a:srgbClr val="000000">
                      <a:alpha val="43137"/>
                    </a:srgbClr>
                  </a:outerShdw>
                </a:effectLst>
                <a:latin typeface="Poor Richard" pitchFamily="18" charset="0"/>
              </a:rPr>
              <a:t>            </a:t>
            </a:r>
            <a:endParaRPr lang="es-PE" sz="900" dirty="0">
              <a:solidFill>
                <a:srgbClr val="FFFFFF"/>
              </a:solidFill>
              <a:effectLst>
                <a:outerShdw blurRad="38100" dist="38100" dir="2700000" algn="tl">
                  <a:srgbClr val="000000">
                    <a:alpha val="43137"/>
                  </a:srgbClr>
                </a:outerShdw>
              </a:effectLst>
              <a:latin typeface="Poor Richard" pitchFamily="18" charset="0"/>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882" y="404664"/>
            <a:ext cx="8136565" cy="5976664"/>
          </a:xfrm>
          <a:prstGeom prst="rect">
            <a:avLst/>
          </a:prstGeom>
          <a:scene3d>
            <a:camera prst="orthographicFront"/>
            <a:lightRig rig="threePt" dir="t"/>
          </a:scene3d>
          <a:sp3d>
            <a:bevelT w="152400" h="50800" prst="softRound"/>
          </a:sp3d>
        </p:spPr>
      </p:pic>
      <p:sp>
        <p:nvSpPr>
          <p:cNvPr id="9" name="Text Box 7"/>
          <p:cNvSpPr txBox="1">
            <a:spLocks noChangeArrowheads="1"/>
          </p:cNvSpPr>
          <p:nvPr/>
        </p:nvSpPr>
        <p:spPr bwMode="auto">
          <a:xfrm>
            <a:off x="2021565" y="6405667"/>
            <a:ext cx="5485224" cy="384721"/>
          </a:xfrm>
          <a:prstGeom prst="rect">
            <a:avLst/>
          </a:prstGeom>
          <a:solidFill>
            <a:srgbClr val="360036"/>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900" dirty="0">
                <a:solidFill>
                  <a:srgbClr val="FFFFFF"/>
                </a:solidFill>
                <a:effectLst>
                  <a:outerShdw blurRad="38100" dist="38100" dir="2700000" algn="tl">
                    <a:srgbClr val="000000">
                      <a:alpha val="43137"/>
                    </a:srgbClr>
                  </a:outerShdw>
                </a:effectLst>
                <a:latin typeface="Poor Richard" pitchFamily="18" charset="0"/>
              </a:rPr>
              <a:t>Texto de </a:t>
            </a:r>
            <a:r>
              <a:rPr lang="es-PE" sz="900" dirty="0" err="1">
                <a:solidFill>
                  <a:srgbClr val="FFFFFF"/>
                </a:solidFill>
                <a:effectLst>
                  <a:outerShdw blurRad="38100" dist="38100" dir="2700000" algn="tl">
                    <a:srgbClr val="000000">
                      <a:alpha val="43137"/>
                    </a:srgbClr>
                  </a:outerShdw>
                </a:effectLst>
                <a:latin typeface="Poor Richard" pitchFamily="18" charset="0"/>
              </a:rPr>
              <a:t>Lectio</a:t>
            </a:r>
            <a:r>
              <a:rPr lang="es-PE" sz="90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900" dirty="0" err="1">
                <a:solidFill>
                  <a:srgbClr val="FFFFFF"/>
                </a:solidFill>
                <a:effectLst>
                  <a:outerShdw blurRad="38100" dist="38100" dir="2700000" algn="tl">
                    <a:srgbClr val="000000">
                      <a:alpha val="43137"/>
                    </a:srgbClr>
                  </a:outerShdw>
                </a:effectLst>
                <a:latin typeface="Poor Richard" pitchFamily="18" charset="0"/>
              </a:rPr>
              <a:t>Alva</a:t>
            </a:r>
            <a:r>
              <a:rPr lang="es-PE" sz="900" dirty="0">
                <a:solidFill>
                  <a:srgbClr val="FFFFFF"/>
                </a:solidFill>
                <a:effectLst>
                  <a:outerShdw blurRad="38100" dist="38100" dir="2700000" algn="tl">
                    <a:srgbClr val="000000">
                      <a:alpha val="43137"/>
                    </a:srgbClr>
                  </a:outerShdw>
                </a:effectLst>
                <a:latin typeface="Poor Richard" pitchFamily="18" charset="0"/>
              </a:rPr>
              <a:t> (Chuno) </a:t>
            </a:r>
            <a:r>
              <a:rPr lang="es-PE" sz="9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9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900" dirty="0">
                <a:solidFill>
                  <a:srgbClr val="FFFFFF"/>
                </a:solidFill>
                <a:effectLst>
                  <a:outerShdw blurRad="38100" dist="38100" dir="2700000" algn="tl">
                    <a:srgbClr val="000000">
                      <a:alpha val="43137"/>
                    </a:srgbClr>
                  </a:outerShdw>
                </a:effectLst>
                <a:latin typeface="Poor Richard" pitchFamily="18" charset="0"/>
              </a:rPr>
              <a:t> </a:t>
            </a:r>
            <a:r>
              <a:rPr lang="es-PE" sz="900" dirty="0" err="1">
                <a:solidFill>
                  <a:srgbClr val="FFFFFF"/>
                </a:solidFill>
                <a:effectLst>
                  <a:outerShdw blurRad="38100" dist="38100" dir="2700000" algn="tl">
                    <a:srgbClr val="000000">
                      <a:alpha val="43137"/>
                    </a:srgbClr>
                  </a:outerShdw>
                </a:effectLst>
                <a:latin typeface="Poor Richard" pitchFamily="18" charset="0"/>
              </a:rPr>
              <a:t>Power</a:t>
            </a:r>
            <a:r>
              <a:rPr lang="es-PE" sz="900" dirty="0">
                <a:solidFill>
                  <a:srgbClr val="FFFFFF"/>
                </a:solidFill>
                <a:effectLst>
                  <a:outerShdw blurRad="38100" dist="38100" dir="2700000" algn="tl">
                    <a:srgbClr val="000000">
                      <a:alpha val="43137"/>
                    </a:srgbClr>
                  </a:outerShdw>
                </a:effectLst>
                <a:latin typeface="Poor Richard" pitchFamily="18" charset="0"/>
              </a:rPr>
              <a:t> Point :  Sor Pilar </a:t>
            </a:r>
            <a:r>
              <a:rPr lang="es-PE" sz="900" dirty="0" err="1">
                <a:solidFill>
                  <a:srgbClr val="FFFFFF"/>
                </a:solidFill>
                <a:effectLst>
                  <a:outerShdw blurRad="38100" dist="38100" dir="2700000" algn="tl">
                    <a:srgbClr val="000000">
                      <a:alpha val="43137"/>
                    </a:srgbClr>
                  </a:outerShdw>
                </a:effectLst>
                <a:latin typeface="Poor Richard" pitchFamily="18" charset="0"/>
              </a:rPr>
              <a:t>Caycho</a:t>
            </a:r>
            <a:r>
              <a:rPr lang="es-PE" sz="900" dirty="0">
                <a:solidFill>
                  <a:srgbClr val="FFFFFF"/>
                </a:solidFill>
                <a:effectLst>
                  <a:outerShdw blurRad="38100" dist="38100" dir="2700000" algn="tl">
                    <a:srgbClr val="000000">
                      <a:alpha val="43137"/>
                    </a:srgbClr>
                  </a:outerShdw>
                </a:effectLst>
                <a:latin typeface="Poor Richard" pitchFamily="18" charset="0"/>
              </a:rPr>
              <a:t> Vela  - Hija de la Caridad de San Vicente de </a:t>
            </a:r>
            <a:r>
              <a:rPr lang="es-PE" sz="900" dirty="0" smtClean="0">
                <a:solidFill>
                  <a:srgbClr val="FFFFFF"/>
                </a:solidFill>
                <a:effectLst>
                  <a:outerShdw blurRad="38100" dist="38100" dir="2700000" algn="tl">
                    <a:srgbClr val="000000">
                      <a:alpha val="43137"/>
                    </a:srgbClr>
                  </a:outerShdw>
                </a:effectLst>
                <a:latin typeface="Poor Richard" pitchFamily="18" charset="0"/>
              </a:rPr>
              <a:t>Paúl</a:t>
            </a:r>
            <a:r>
              <a:rPr lang="es-PE" sz="1000" dirty="0" smtClean="0">
                <a:solidFill>
                  <a:srgbClr val="FFFFFF"/>
                </a:solidFill>
                <a:effectLst>
                  <a:outerShdw blurRad="38100" dist="38100" dir="2700000" algn="tl">
                    <a:srgbClr val="000000">
                      <a:alpha val="43137"/>
                    </a:srgbClr>
                  </a:outerShdw>
                </a:effectLst>
                <a:latin typeface="Poor Richard" pitchFamily="18" charset="0"/>
              </a:rPr>
              <a:t>            </a:t>
            </a:r>
            <a:endParaRPr lang="es-PE" sz="900" dirty="0">
              <a:solidFill>
                <a:srgbClr val="FFFFFF"/>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388508642"/>
      </p:ext>
    </p:extLst>
  </p:cSld>
  <p:clrMapOvr>
    <a:masterClrMapping/>
  </p:clrMapOvr>
  <mc:AlternateContent xmlns:mc="http://schemas.openxmlformats.org/markup-compatibility/2006" xmlns:p14="http://schemas.microsoft.com/office/powerpoint/2010/main">
    <mc:Choice Requires="p14">
      <p:transition spd="slow" p14:dur="4000" advClick="0" advTm="17000">
        <p14:vortex/>
      </p:transition>
    </mc:Choice>
    <mc:Fallback xmlns="">
      <p:transition spd="slow"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391897"/>
            <a:ext cx="8136904" cy="5960247"/>
          </a:xfrm>
          <a:prstGeom prst="rect">
            <a:avLst/>
          </a:prstGeom>
          <a:scene3d>
            <a:camera prst="orthographicFront"/>
            <a:lightRig rig="threePt" dir="t"/>
          </a:scene3d>
          <a:sp3d>
            <a:bevelT w="152400" h="50800" prst="softRound"/>
          </a:sp3d>
        </p:spPr>
      </p:pic>
      <p:sp>
        <p:nvSpPr>
          <p:cNvPr id="7" name="6 Rectángulo"/>
          <p:cNvSpPr/>
          <p:nvPr/>
        </p:nvSpPr>
        <p:spPr>
          <a:xfrm>
            <a:off x="827584" y="421081"/>
            <a:ext cx="291740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400" b="1" cap="none" spc="0" dirty="0" smtClean="0">
                <a:ln w="11430"/>
                <a:solidFill>
                  <a:srgbClr val="FFFF00"/>
                </a:solidFill>
                <a:effectLst>
                  <a:glow rad="63500">
                    <a:schemeClr val="accent1">
                      <a:lumMod val="50000"/>
                      <a:alpha val="40000"/>
                    </a:schemeClr>
                  </a:glow>
                  <a:outerShdw blurRad="50800" dist="39000" dir="5460000" algn="tl">
                    <a:srgbClr val="000000">
                      <a:alpha val="38000"/>
                    </a:srgbClr>
                  </a:outerShdw>
                </a:effectLst>
                <a:latin typeface="Times New Roman" pitchFamily="18" charset="0"/>
              </a:rPr>
              <a:t>AMBIENTACIÓN:  </a:t>
            </a:r>
            <a:endParaRPr lang="es-PE" sz="2400" b="1" cap="none" spc="0" dirty="0">
              <a:ln w="11430"/>
              <a:solidFill>
                <a:srgbClr val="FFFF00"/>
              </a:solidFill>
              <a:effectLst>
                <a:glow rad="63500">
                  <a:schemeClr val="accent1">
                    <a:lumMod val="50000"/>
                    <a:alpha val="40000"/>
                  </a:schemeClr>
                </a:glow>
                <a:outerShdw blurRad="50800" dist="39000" dir="5460000" algn="tl">
                  <a:srgbClr val="000000">
                    <a:alpha val="38000"/>
                  </a:srgbClr>
                </a:outerShdw>
              </a:effectLst>
            </a:endParaRPr>
          </a:p>
        </p:txBody>
      </p:sp>
      <p:sp>
        <p:nvSpPr>
          <p:cNvPr id="5" name="Rectangle 8"/>
          <p:cNvSpPr>
            <a:spLocks noChangeArrowheads="1"/>
          </p:cNvSpPr>
          <p:nvPr/>
        </p:nvSpPr>
        <p:spPr bwMode="auto">
          <a:xfrm>
            <a:off x="4139952" y="1340768"/>
            <a:ext cx="3600400" cy="4176464"/>
          </a:xfrm>
          <a:prstGeom prst="rect">
            <a:avLst/>
          </a:prstGeom>
          <a:noFill/>
          <a:ln w="9525">
            <a:noFill/>
            <a:miter lim="800000"/>
            <a:headEnd/>
            <a:tailEnd/>
          </a:ln>
          <a:effectLst/>
        </p:spPr>
        <p:txBody>
          <a:bodyPr/>
          <a:lstStyle/>
          <a:p>
            <a:pPr marL="342900" indent="-342900">
              <a:spcBef>
                <a:spcPct val="20000"/>
              </a:spcBef>
            </a:pPr>
            <a:r>
              <a:rPr lang="es-PE" b="1" dirty="0" smtClean="0">
                <a:solidFill>
                  <a:schemeClr val="bg1"/>
                </a:solidFill>
                <a:effectLst/>
                <a:latin typeface="Arial Narrow" panose="020B0606020202030204" pitchFamily="34" charset="0"/>
              </a:rPr>
              <a:t>   En las aguas                                del Bautismo fuimos fecundados con la       vida divina y fuimos incorporados al misterio pascual de Cristo.  El </a:t>
            </a:r>
            <a:r>
              <a:rPr lang="es-PE" b="1" dirty="0">
                <a:solidFill>
                  <a:schemeClr val="bg1"/>
                </a:solidFill>
                <a:effectLst/>
                <a:latin typeface="Arial Narrow" panose="020B0606020202030204" pitchFamily="34" charset="0"/>
              </a:rPr>
              <a:t>evangelio de hoy afirma que el verdadero “don de Dios” es el agua viva del Espíritu que Jesús da a quien se la pide.</a:t>
            </a:r>
          </a:p>
          <a:p>
            <a:pPr marL="342900" indent="-342900">
              <a:spcBef>
                <a:spcPct val="20000"/>
              </a:spcBef>
            </a:pPr>
            <a:endParaRPr lang="es-ES_tradnl" b="1" dirty="0">
              <a:solidFill>
                <a:schemeClr val="bg1"/>
              </a:solidFill>
              <a:effectLst/>
              <a:latin typeface="Arial Narrow" panose="020B0606020202030204" pitchFamily="34" charset="0"/>
            </a:endParaRPr>
          </a:p>
        </p:txBody>
      </p:sp>
      <p:sp>
        <p:nvSpPr>
          <p:cNvPr id="10" name="Rectangle 8"/>
          <p:cNvSpPr>
            <a:spLocks noChangeArrowheads="1"/>
          </p:cNvSpPr>
          <p:nvPr/>
        </p:nvSpPr>
        <p:spPr bwMode="auto">
          <a:xfrm>
            <a:off x="571471" y="4651426"/>
            <a:ext cx="7889477" cy="1441870"/>
          </a:xfrm>
          <a:prstGeom prst="rect">
            <a:avLst/>
          </a:prstGeom>
          <a:noFill/>
          <a:ln w="9525">
            <a:noFill/>
            <a:miter lim="800000"/>
            <a:headEnd/>
            <a:tailEnd/>
          </a:ln>
          <a:effectLst/>
        </p:spPr>
        <p:txBody>
          <a:bodyPr/>
          <a:lstStyle/>
          <a:p>
            <a:pPr marL="342900" indent="-342900" algn="l">
              <a:spcBef>
                <a:spcPct val="20000"/>
              </a:spcBef>
            </a:pPr>
            <a:r>
              <a:rPr lang="es-PE" sz="2800" dirty="0" smtClean="0">
                <a:ln w="18415" cmpd="sng">
                  <a:solidFill>
                    <a:srgbClr val="FFFF00"/>
                  </a:solidFill>
                  <a:prstDash val="solid"/>
                </a:ln>
                <a:solidFill>
                  <a:srgbClr val="FFFF00"/>
                </a:solidFill>
                <a:effectLst>
                  <a:glow rad="101600">
                    <a:srgbClr val="000066">
                      <a:alpha val="60000"/>
                    </a:srgbClr>
                  </a:glow>
                  <a:outerShdw blurRad="38100" dist="38100" dir="2700000" algn="tl">
                    <a:srgbClr val="000000">
                      <a:alpha val="43137"/>
                    </a:srgbClr>
                  </a:outerShdw>
                </a:effectLst>
              </a:rPr>
              <a:t>  </a:t>
            </a:r>
            <a:endParaRPr lang="es-ES_tradnl" sz="2800" dirty="0">
              <a:ln w="18415" cmpd="sng">
                <a:solidFill>
                  <a:srgbClr val="FFFF00"/>
                </a:solidFill>
                <a:prstDash val="solid"/>
              </a:ln>
              <a:solidFill>
                <a:srgbClr val="FFFF00"/>
              </a:solidFill>
              <a:effectLst>
                <a:glow rad="101600">
                  <a:srgbClr val="000066">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228586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5202" y="404663"/>
            <a:ext cx="8189245" cy="5982479"/>
          </a:xfrm>
          <a:prstGeom prst="rect">
            <a:avLst/>
          </a:prstGeom>
          <a:scene3d>
            <a:camera prst="orthographicFront"/>
            <a:lightRig rig="threePt" dir="t"/>
          </a:scene3d>
          <a:sp3d>
            <a:bevelT w="152400" h="50800" prst="softRound"/>
          </a:sp3d>
        </p:spPr>
      </p:pic>
      <p:sp>
        <p:nvSpPr>
          <p:cNvPr id="12" name="11 Rectángulo"/>
          <p:cNvSpPr/>
          <p:nvPr/>
        </p:nvSpPr>
        <p:spPr>
          <a:xfrm>
            <a:off x="451113" y="908720"/>
            <a:ext cx="7645831" cy="5478423"/>
          </a:xfrm>
          <a:prstGeom prst="rect">
            <a:avLst/>
          </a:prstGeom>
          <a:noFill/>
        </p:spPr>
        <p:txBody>
          <a:bodyPr wrap="square" lIns="91440" tIns="45720" rIns="91440" bIns="45720">
            <a:spAutoFit/>
          </a:bodyPr>
          <a:lstStyle/>
          <a:p>
            <a:pPr algn="l">
              <a:buNone/>
            </a:pPr>
            <a:r>
              <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Oh Cristo, manantial de vida nueva:</a:t>
            </a:r>
          </a:p>
          <a:p>
            <a:pPr algn="l">
              <a:buNone/>
            </a:pPr>
            <a:r>
              <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Tú ofreces a la humanidad</a:t>
            </a:r>
          </a:p>
          <a:p>
            <a:pPr algn="l">
              <a:buNone/>
            </a:pPr>
            <a:r>
              <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consumida por la sed,</a:t>
            </a:r>
          </a:p>
          <a:p>
            <a:pPr algn="l">
              <a:buNone/>
            </a:pPr>
            <a:r>
              <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el agua que sacia y mana de tu costado</a:t>
            </a:r>
            <a:r>
              <a:rPr lang="es-PE" sz="2500" b="1" dirty="0" smtClean="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a:t>
            </a:r>
          </a:p>
          <a:p>
            <a:pPr algn="l">
              <a:buNone/>
            </a:pPr>
            <a:r>
              <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Oh Cristo, roca de salvación </a:t>
            </a:r>
            <a:r>
              <a:rPr lang="es-PE" sz="2500" b="1" dirty="0" smtClean="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                                                           herida </a:t>
            </a:r>
            <a:r>
              <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por </a:t>
            </a:r>
            <a:r>
              <a:rPr lang="es-PE" sz="2500" b="1" dirty="0" smtClean="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nuestros </a:t>
            </a:r>
            <a:r>
              <a:rPr lang="es-PE" sz="2500" b="1" dirty="0" err="1" smtClean="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pddecados</a:t>
            </a:r>
            <a:r>
              <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a:t>
            </a:r>
          </a:p>
          <a:p>
            <a:pPr algn="l">
              <a:buNone/>
            </a:pPr>
            <a:r>
              <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concédenos acercarnos a ti; </a:t>
            </a:r>
            <a:r>
              <a:rPr lang="es-PE" sz="2500" b="1" dirty="0" smtClean="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concédenos                                      </a:t>
            </a:r>
            <a:r>
              <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conocer </a:t>
            </a:r>
            <a:r>
              <a:rPr lang="es-PE" sz="2500" b="1" dirty="0" smtClean="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de qué </a:t>
            </a:r>
            <a:r>
              <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sed </a:t>
            </a:r>
            <a:r>
              <a:rPr lang="es-PE" sz="2500" b="1" dirty="0" smtClean="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delira </a:t>
            </a:r>
            <a:r>
              <a:rPr lang="es-ES" sz="2500" b="1" dirty="0" smtClean="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nuestra </a:t>
            </a:r>
            <a:r>
              <a:rPr lang="es-ES"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existencia; concédenos el don abundante del </a:t>
            </a:r>
          </a:p>
          <a:p>
            <a:pPr algn="l">
              <a:buNone/>
            </a:pPr>
            <a:r>
              <a:rPr lang="es-ES"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espíritu generoso sobre los que caminan hacia ti.</a:t>
            </a:r>
          </a:p>
          <a:p>
            <a:pPr algn="l">
              <a:buNone/>
            </a:pPr>
            <a:r>
              <a:rPr lang="es-ES"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Y podremos también nosotros llegar a ser fuentes de vida proclamando con nuestra entera</a:t>
            </a:r>
          </a:p>
          <a:p>
            <a:pPr algn="l">
              <a:buNone/>
            </a:pPr>
            <a:r>
              <a:rPr lang="es-ES"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existencia en el mundo, la gloria de tu nombre. Amén</a:t>
            </a:r>
            <a:r>
              <a:rPr lang="es-ES" sz="2500" b="1" dirty="0" smtClean="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rPr>
              <a:t>.</a:t>
            </a:r>
            <a:endParaRPr lang="es-PE" sz="2500" b="1" dirty="0">
              <a:solidFill>
                <a:schemeClr val="bg1"/>
              </a:solidFill>
              <a:effectLst>
                <a:glow rad="114300">
                  <a:schemeClr val="accent4">
                    <a:satMod val="175000"/>
                    <a:alpha val="40000"/>
                  </a:schemeClr>
                </a:glow>
                <a:outerShdw blurRad="50800" dist="88900" algn="l" rotWithShape="0">
                  <a:prstClr val="black"/>
                </a:outerShdw>
              </a:effectLst>
              <a:latin typeface="Square721 BT" panose="020B0504020202060204" pitchFamily="34" charset="0"/>
            </a:endParaRPr>
          </a:p>
        </p:txBody>
      </p:sp>
      <p:sp>
        <p:nvSpPr>
          <p:cNvPr id="11" name="10 Rectángulo"/>
          <p:cNvSpPr/>
          <p:nvPr/>
        </p:nvSpPr>
        <p:spPr>
          <a:xfrm>
            <a:off x="971600" y="323945"/>
            <a:ext cx="289053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3200" b="1" spc="50" dirty="0" smtClean="0">
                <a:ln w="11430"/>
                <a:solidFill>
                  <a:srgbClr val="FFFF00"/>
                </a:solidFill>
                <a:effectLst>
                  <a:outerShdw blurRad="76200" dist="50800" dir="5400000" algn="tl" rotWithShape="0">
                    <a:srgbClr val="000000">
                      <a:alpha val="65000"/>
                    </a:srgbClr>
                  </a:outerShdw>
                </a:effectLst>
              </a:rPr>
              <a:t>Oración inicial</a:t>
            </a:r>
            <a:endParaRPr lang="es-PE" sz="3200" b="1" spc="50" dirty="0">
              <a:ln w="11430"/>
              <a:solidFill>
                <a:srgbClr val="FFFF00"/>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anim calcmode="lin" valueType="num">
                                      <p:cBhvr>
                                        <p:cTn id="10" dur="750" fill="hold"/>
                                        <p:tgtEl>
                                          <p:spTgt spid="12"/>
                                        </p:tgtEl>
                                        <p:attrNameLst>
                                          <p:attrName>ppt_x</p:attrName>
                                        </p:attrNameLst>
                                      </p:cBhvr>
                                      <p:tavLst>
                                        <p:tav tm="0">
                                          <p:val>
                                            <p:fltVal val="0.5"/>
                                          </p:val>
                                        </p:tav>
                                        <p:tav tm="100000">
                                          <p:val>
                                            <p:strVal val="#ppt_x"/>
                                          </p:val>
                                        </p:tav>
                                      </p:tavLst>
                                    </p:anim>
                                    <p:anim calcmode="lin" valueType="num">
                                      <p:cBhvr>
                                        <p:cTn id="11" dur="75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0728" y="404664"/>
            <a:ext cx="8162544" cy="5954608"/>
          </a:xfrm>
          <a:prstGeom prst="rect">
            <a:avLst/>
          </a:prstGeom>
        </p:spPr>
      </p:pic>
      <p:sp>
        <p:nvSpPr>
          <p:cNvPr id="13" name="Rectangle 9"/>
          <p:cNvSpPr txBox="1">
            <a:spLocks noChangeArrowheads="1"/>
          </p:cNvSpPr>
          <p:nvPr/>
        </p:nvSpPr>
        <p:spPr bwMode="auto">
          <a:xfrm>
            <a:off x="500034" y="5143512"/>
            <a:ext cx="7929618" cy="1428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defRPr/>
            </a:pPr>
            <a:endParaRPr kumimoji="0" lang="es-ES_tradnl" sz="3200" i="1" u="none" strike="noStrike" kern="0" normalizeH="0" baseline="0" noProof="0" dirty="0" smtClean="0">
              <a:ln w="18415" cmpd="sng">
                <a:solidFill>
                  <a:srgbClr val="FFFFFF"/>
                </a:solidFill>
                <a:prstDash val="solid"/>
              </a:ln>
              <a:solidFill>
                <a:srgbClr val="FFFFFF"/>
              </a:solidFill>
              <a:effectLst>
                <a:glow rad="101600">
                  <a:srgbClr val="C00000">
                    <a:alpha val="60000"/>
                  </a:srgbClr>
                </a:glow>
              </a:effectLst>
              <a:uLnTx/>
              <a:uFillTx/>
              <a:cs typeface="Times New Roman" pitchFamily="18" charset="0"/>
            </a:endParaRPr>
          </a:p>
        </p:txBody>
      </p:sp>
      <p:sp>
        <p:nvSpPr>
          <p:cNvPr id="21" name="Rectangle 9"/>
          <p:cNvSpPr txBox="1">
            <a:spLocks noChangeArrowheads="1"/>
          </p:cNvSpPr>
          <p:nvPr/>
        </p:nvSpPr>
        <p:spPr bwMode="auto">
          <a:xfrm>
            <a:off x="539552" y="4595948"/>
            <a:ext cx="8217650" cy="1857388"/>
          </a:xfrm>
          <a:prstGeom prst="rect">
            <a:avLst/>
          </a:prstGeom>
          <a:noFill/>
          <a:ln w="9525">
            <a:noFill/>
            <a:miter lim="800000"/>
            <a:headEnd/>
            <a:tailEnd/>
          </a:ln>
          <a:effectLst/>
        </p:spPr>
        <p:txBody>
          <a:bodyPr vert="horz" wrap="square" lIns="91440" tIns="45720" rIns="91440" bIns="45720" numCol="1" anchor="t" anchorCtr="0" compatLnSpc="1"/>
          <a:lstStyle/>
          <a:p>
            <a:pPr>
              <a:spcBef>
                <a:spcPts val="0"/>
              </a:spcBef>
              <a:defRPr/>
            </a:pPr>
            <a:endParaRPr lang="es-PE" sz="3200" kern="0" dirty="0">
              <a:solidFill>
                <a:srgbClr val="FFFF5D"/>
              </a:solidFill>
              <a:effectLst>
                <a:glow rad="101600">
                  <a:srgbClr val="000000">
                    <a:alpha val="60000"/>
                  </a:srgbClr>
                </a:glow>
                <a:outerShdw blurRad="38100" dist="38100" dir="2700000" algn="tl">
                  <a:srgbClr val="000000">
                    <a:alpha val="43137"/>
                  </a:srgbClr>
                </a:outerShdw>
              </a:effectLst>
              <a:latin typeface="Agency FB" pitchFamily="34" charset="0"/>
            </a:endParaRPr>
          </a:p>
          <a:p>
            <a:pPr>
              <a:spcBef>
                <a:spcPts val="0"/>
              </a:spcBef>
              <a:defRPr/>
            </a:pPr>
            <a:endParaRPr kumimoji="0" lang="es-ES_tradnl" sz="3200" u="none" strike="noStrike" kern="0" normalizeH="0" baseline="0" noProof="0" dirty="0" smtClean="0">
              <a:solidFill>
                <a:srgbClr val="FFFF5D"/>
              </a:solidFill>
              <a:effectLst>
                <a:glow rad="101600">
                  <a:srgbClr val="000000">
                    <a:alpha val="60000"/>
                  </a:srgbClr>
                </a:glow>
                <a:outerShdw blurRad="38100" dist="38100" dir="2700000" algn="tl">
                  <a:srgbClr val="000000">
                    <a:alpha val="43137"/>
                  </a:srgbClr>
                </a:outerShdw>
              </a:effectLst>
              <a:uLnTx/>
              <a:uFillTx/>
              <a:latin typeface="Agency FB" pitchFamily="34" charset="0"/>
            </a:endParaRPr>
          </a:p>
        </p:txBody>
      </p:sp>
      <p:sp>
        <p:nvSpPr>
          <p:cNvPr id="20" name="Rectangle 9"/>
          <p:cNvSpPr txBox="1">
            <a:spLocks noChangeArrowheads="1"/>
          </p:cNvSpPr>
          <p:nvPr/>
        </p:nvSpPr>
        <p:spPr bwMode="auto">
          <a:xfrm>
            <a:off x="490728" y="3789040"/>
            <a:ext cx="8105567" cy="2151843"/>
          </a:xfrm>
          <a:prstGeom prst="rect">
            <a:avLst/>
          </a:prstGeom>
          <a:noFill/>
          <a:ln w="9525">
            <a:noFill/>
            <a:miter lim="800000"/>
            <a:headEnd/>
            <a:tailEnd/>
          </a:ln>
          <a:effectLst/>
        </p:spPr>
        <p:txBody>
          <a:bodyPr vert="horz" wrap="square" lIns="91440" tIns="45720" rIns="91440" bIns="45720" numCol="1" anchor="t" anchorCtr="0" compatLnSpc="1"/>
          <a:lstStyle/>
          <a:p>
            <a:pPr>
              <a:spcBef>
                <a:spcPts val="0"/>
              </a:spcBef>
              <a:defRPr/>
            </a:pPr>
            <a:r>
              <a:rPr lang="es-PE" sz="2700" b="1" kern="0" dirty="0">
                <a:effectLst>
                  <a:glow rad="101600">
                    <a:srgbClr val="000000">
                      <a:alpha val="60000"/>
                    </a:srgbClr>
                  </a:glow>
                  <a:outerShdw blurRad="38100" dist="38100" dir="2700000" algn="tl">
                    <a:srgbClr val="000000">
                      <a:alpha val="43137"/>
                    </a:srgbClr>
                  </a:outerShdw>
                </a:effectLst>
                <a:latin typeface="Arial Narrow" panose="020B0606020202030204" pitchFamily="34" charset="0"/>
                <a:cs typeface="Browallia New" pitchFamily="34" charset="-34"/>
              </a:rPr>
              <a:t>Este texto es una hermosa catequesis sobre la fe como </a:t>
            </a:r>
            <a:r>
              <a:rPr lang="es-PE" sz="2700" b="1" kern="0" dirty="0" smtClean="0">
                <a:effectLst>
                  <a:glow rad="101600">
                    <a:srgbClr val="000000">
                      <a:alpha val="60000"/>
                    </a:srgbClr>
                  </a:glow>
                  <a:outerShdw blurRad="38100" dist="38100" dir="2700000" algn="tl">
                    <a:srgbClr val="000000">
                      <a:alpha val="43137"/>
                    </a:srgbClr>
                  </a:outerShdw>
                </a:effectLst>
                <a:latin typeface="Arial Narrow" panose="020B0606020202030204" pitchFamily="34" charset="0"/>
                <a:cs typeface="Browallia New" pitchFamily="34" charset="-34"/>
              </a:rPr>
              <a:t>descubrimiento de </a:t>
            </a:r>
            <a:r>
              <a:rPr lang="es-PE" sz="2700" b="1" kern="0" dirty="0">
                <a:effectLst>
                  <a:glow rad="101600">
                    <a:srgbClr val="000000">
                      <a:alpha val="60000"/>
                    </a:srgbClr>
                  </a:glow>
                  <a:outerShdw blurRad="38100" dist="38100" dir="2700000" algn="tl">
                    <a:srgbClr val="000000">
                      <a:alpha val="43137"/>
                    </a:srgbClr>
                  </a:outerShdw>
                </a:effectLst>
                <a:latin typeface="Arial Narrow" panose="020B0606020202030204" pitchFamily="34" charset="0"/>
                <a:cs typeface="Browallia New" pitchFamily="34" charset="-34"/>
              </a:rPr>
              <a:t>Cristo</a:t>
            </a:r>
            <a:r>
              <a:rPr lang="es-PE" sz="2700" b="1" kern="0" dirty="0" smtClean="0">
                <a:effectLst>
                  <a:glow rad="101600">
                    <a:srgbClr val="000000">
                      <a:alpha val="60000"/>
                    </a:srgbClr>
                  </a:glow>
                  <a:outerShdw blurRad="38100" dist="38100" dir="2700000" algn="tl">
                    <a:srgbClr val="000000">
                      <a:alpha val="43137"/>
                    </a:srgbClr>
                  </a:outerShdw>
                </a:effectLst>
                <a:latin typeface="Arial Narrow" panose="020B0606020202030204" pitchFamily="34" charset="0"/>
                <a:cs typeface="Browallia New" pitchFamily="34" charset="-34"/>
              </a:rPr>
              <a:t>, fuente de agua viva;</a:t>
            </a:r>
          </a:p>
          <a:p>
            <a:pPr>
              <a:spcBef>
                <a:spcPts val="0"/>
              </a:spcBef>
              <a:defRPr/>
            </a:pPr>
            <a:r>
              <a:rPr lang="es-PE" sz="2700" b="1" kern="0" dirty="0">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sobre el verdadero culto en espíritu y verdad; sobre el proceso de conversión de una vida de pecado al testimonio misionero del Mesías a quien ha encontrado. Escuchemos:</a:t>
            </a:r>
          </a:p>
          <a:p>
            <a:pPr>
              <a:spcBef>
                <a:spcPts val="0"/>
              </a:spcBef>
              <a:defRPr/>
            </a:pPr>
            <a:r>
              <a:rPr lang="es-PE" sz="2700" b="1" kern="0" dirty="0" smtClean="0">
                <a:effectLst>
                  <a:glow rad="101600">
                    <a:srgbClr val="000000">
                      <a:alpha val="60000"/>
                    </a:srgbClr>
                  </a:glow>
                  <a:outerShdw blurRad="38100" dist="38100" dir="2700000" algn="tl">
                    <a:srgbClr val="000000">
                      <a:alpha val="43137"/>
                    </a:srgbClr>
                  </a:outerShdw>
                </a:effectLst>
                <a:latin typeface="Arial Narrow" panose="020B0606020202030204" pitchFamily="34" charset="0"/>
                <a:cs typeface="Browallia New" pitchFamily="34" charset="-34"/>
              </a:rPr>
              <a:t> </a:t>
            </a:r>
            <a:endParaRPr kumimoji="0" lang="es-ES_tradnl" sz="2700" b="1" u="none" strike="noStrike" kern="0" normalizeH="0" baseline="0" noProof="0" dirty="0" smtClean="0">
              <a:effectLst>
                <a:glow rad="101600">
                  <a:srgbClr val="000000">
                    <a:alpha val="60000"/>
                  </a:srgbClr>
                </a:glow>
                <a:outerShdw blurRad="38100" dist="38100" dir="2700000" algn="tl">
                  <a:srgbClr val="000000">
                    <a:alpha val="43137"/>
                  </a:srgbClr>
                </a:outerShdw>
              </a:effectLst>
              <a:uLnTx/>
              <a:uFillTx/>
              <a:latin typeface="Arial Narrow" panose="020B0606020202030204" pitchFamily="34" charset="0"/>
              <a:cs typeface="Browallia New" pitchFamily="34" charset="-34"/>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7291" y="476672"/>
            <a:ext cx="3810000" cy="950976"/>
          </a:xfrm>
          <a:prstGeom prst="roundRect">
            <a:avLst/>
          </a:prstGeom>
        </p:spPr>
      </p:pic>
      <p:sp>
        <p:nvSpPr>
          <p:cNvPr id="6" name="CuadroTexto 5"/>
          <p:cNvSpPr txBox="1"/>
          <p:nvPr/>
        </p:nvSpPr>
        <p:spPr>
          <a:xfrm>
            <a:off x="1979712" y="1733822"/>
            <a:ext cx="2952328" cy="523220"/>
          </a:xfrm>
          <a:prstGeom prst="rect">
            <a:avLst/>
          </a:prstGeom>
          <a:noFill/>
        </p:spPr>
        <p:txBody>
          <a:bodyPr wrap="square" rtlCol="0">
            <a:spAutoFit/>
          </a:bodyPr>
          <a:lstStyle/>
          <a:p>
            <a:r>
              <a:rPr lang="es-ES" sz="2800" b="1" dirty="0" smtClean="0">
                <a:solidFill>
                  <a:schemeClr val="bg1">
                    <a:lumMod val="50000"/>
                    <a:lumOff val="50000"/>
                  </a:schemeClr>
                </a:solidFill>
              </a:rPr>
              <a:t>Motivación:</a:t>
            </a:r>
            <a:endParaRPr lang="en-US" sz="2800" b="1" dirty="0">
              <a:solidFill>
                <a:schemeClr val="bg1">
                  <a:lumMod val="50000"/>
                  <a:lumOff val="50000"/>
                </a:schemeClr>
              </a:solidFill>
            </a:endParaRPr>
          </a:p>
        </p:txBody>
      </p:sp>
    </p:spTree>
    <p:extLst>
      <p:ext uri="{BB962C8B-B14F-4D97-AF65-F5344CB8AC3E}">
        <p14:creationId xmlns:p14="http://schemas.microsoft.com/office/powerpoint/2010/main" val="3339630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p:cTn id="7" dur="10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3"/>
                                        </p:tgtEl>
                                        <p:attrNameLst>
                                          <p:attrName>ppt_w</p:attrName>
                                        </p:attrNameLst>
                                      </p:cBhvr>
                                      <p:tavLst>
                                        <p:tav tm="0">
                                          <p:val>
                                            <p:strVal val="#ppt_w*.05"/>
                                          </p:val>
                                        </p:tav>
                                        <p:tav tm="100000">
                                          <p:val>
                                            <p:strVal val="#ppt_w"/>
                                          </p:val>
                                        </p:tav>
                                      </p:tavLst>
                                    </p:anim>
                                    <p:anim calcmode="lin" valueType="num">
                                      <p:cBhvr>
                                        <p:cTn id="10" dur="2000" fill="hold"/>
                                        <p:tgtEl>
                                          <p:spTgt spid="1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3"/>
                                        </p:tgtEl>
                                      </p:cBhvr>
                                    </p:animEffect>
                                  </p:childTnLst>
                                </p:cTn>
                              </p:par>
                            </p:childTnLst>
                          </p:cTn>
                        </p:par>
                        <p:par>
                          <p:cTn id="15" fill="hold">
                            <p:stCondLst>
                              <p:cond delay="2000"/>
                            </p:stCondLst>
                            <p:childTnLst>
                              <p:par>
                                <p:cTn id="16" presetID="2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2000"/>
                                        <p:tgtEl>
                                          <p:spTgt spid="21"/>
                                        </p:tgtEl>
                                      </p:cBhvr>
                                    </p:animEffect>
                                  </p:childTnLst>
                                </p:cTn>
                              </p:par>
                            </p:childTnLst>
                          </p:cTn>
                        </p:par>
                        <p:par>
                          <p:cTn id="19" fill="hold">
                            <p:stCondLst>
                              <p:cond delay="4000"/>
                            </p:stCondLst>
                            <p:childTnLst>
                              <p:par>
                                <p:cTn id="20" presetID="53" presetClass="entr" presetSubtype="528"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ppt_w</p:attrName>
                                        </p:attrNameLst>
                                      </p:cBhvr>
                                      <p:tavLst>
                                        <p:tav tm="0">
                                          <p:val>
                                            <p:fltVal val="0"/>
                                          </p:val>
                                        </p:tav>
                                        <p:tav tm="100000">
                                          <p:val>
                                            <p:strVal val="#ppt_w"/>
                                          </p:val>
                                        </p:tav>
                                      </p:tavLst>
                                    </p:anim>
                                    <p:anim calcmode="lin" valueType="num">
                                      <p:cBhvr>
                                        <p:cTn id="23" dur="750" fill="hold"/>
                                        <p:tgtEl>
                                          <p:spTgt spid="6"/>
                                        </p:tgtEl>
                                        <p:attrNameLst>
                                          <p:attrName>ppt_h</p:attrName>
                                        </p:attrNameLst>
                                      </p:cBhvr>
                                      <p:tavLst>
                                        <p:tav tm="0">
                                          <p:val>
                                            <p:fltVal val="0"/>
                                          </p:val>
                                        </p:tav>
                                        <p:tav tm="100000">
                                          <p:val>
                                            <p:strVal val="#ppt_h"/>
                                          </p:val>
                                        </p:tav>
                                      </p:tavLst>
                                    </p:anim>
                                    <p:animEffect transition="in" filter="fade">
                                      <p:cBhvr>
                                        <p:cTn id="24" dur="750"/>
                                        <p:tgtEl>
                                          <p:spTgt spid="6"/>
                                        </p:tgtEl>
                                      </p:cBhvr>
                                    </p:animEffect>
                                    <p:anim calcmode="lin" valueType="num">
                                      <p:cBhvr>
                                        <p:cTn id="25" dur="750" fill="hold"/>
                                        <p:tgtEl>
                                          <p:spTgt spid="6"/>
                                        </p:tgtEl>
                                        <p:attrNameLst>
                                          <p:attrName>ppt_x</p:attrName>
                                        </p:attrNameLst>
                                      </p:cBhvr>
                                      <p:tavLst>
                                        <p:tav tm="0">
                                          <p:val>
                                            <p:fltVal val="0.5"/>
                                          </p:val>
                                        </p:tav>
                                        <p:tav tm="100000">
                                          <p:val>
                                            <p:strVal val="#ppt_x"/>
                                          </p:val>
                                        </p:tav>
                                      </p:tavLst>
                                    </p:anim>
                                    <p:anim calcmode="lin" valueType="num">
                                      <p:cBhvr>
                                        <p:cTn id="26" dur="750" fill="hold"/>
                                        <p:tgtEl>
                                          <p:spTgt spid="6"/>
                                        </p:tgtEl>
                                        <p:attrNameLst>
                                          <p:attrName>ppt_y</p:attrName>
                                        </p:attrNameLst>
                                      </p:cBhvr>
                                      <p:tavLst>
                                        <p:tav tm="0">
                                          <p:val>
                                            <p:fltVal val="0.5"/>
                                          </p:val>
                                        </p:tav>
                                        <p:tav tm="100000">
                                          <p:val>
                                            <p:strVal val="#ppt_y"/>
                                          </p:val>
                                        </p:tav>
                                      </p:tavLst>
                                    </p:anim>
                                  </p:childTnLst>
                                </p:cTn>
                              </p:par>
                            </p:childTnLst>
                          </p:cTn>
                        </p:par>
                        <p:par>
                          <p:cTn id="27" fill="hold">
                            <p:stCondLst>
                              <p:cond delay="5500"/>
                            </p:stCondLst>
                            <p:childTnLst>
                              <p:par>
                                <p:cTn id="28" presetID="23" presetClass="entr" presetSubtype="288" fill="hold" grpId="0" nodeType="afterEffect">
                                  <p:stCondLst>
                                    <p:cond delay="0"/>
                                  </p:stCondLst>
                                  <p:iterate type="wd">
                                    <p:tmPct val="10000"/>
                                  </p:iterate>
                                  <p:childTnLst>
                                    <p:set>
                                      <p:cBhvr>
                                        <p:cTn id="29" dur="1" fill="hold">
                                          <p:stCondLst>
                                            <p:cond delay="0"/>
                                          </p:stCondLst>
                                        </p:cTn>
                                        <p:tgtEl>
                                          <p:spTgt spid="20"/>
                                        </p:tgtEl>
                                        <p:attrNameLst>
                                          <p:attrName>style.visibility</p:attrName>
                                        </p:attrNameLst>
                                      </p:cBhvr>
                                      <p:to>
                                        <p:strVal val="visible"/>
                                      </p:to>
                                    </p:set>
                                    <p:anim calcmode="lin" valueType="num">
                                      <p:cBhvr>
                                        <p:cTn id="30" dur="1750" fill="hold"/>
                                        <p:tgtEl>
                                          <p:spTgt spid="20"/>
                                        </p:tgtEl>
                                        <p:attrNameLst>
                                          <p:attrName>ppt_w</p:attrName>
                                        </p:attrNameLst>
                                      </p:cBhvr>
                                      <p:tavLst>
                                        <p:tav tm="0">
                                          <p:val>
                                            <p:strVal val="4/3*#ppt_w"/>
                                          </p:val>
                                        </p:tav>
                                        <p:tav tm="100000">
                                          <p:val>
                                            <p:strVal val="#ppt_w"/>
                                          </p:val>
                                        </p:tav>
                                      </p:tavLst>
                                    </p:anim>
                                    <p:anim calcmode="lin" valueType="num">
                                      <p:cBhvr>
                                        <p:cTn id="31" dur="1750" fill="hold"/>
                                        <p:tgtEl>
                                          <p:spTgt spid="2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712" y="387128"/>
            <a:ext cx="8158260" cy="5996932"/>
          </a:xfrm>
          <a:prstGeom prst="rect">
            <a:avLst/>
          </a:prstGeom>
        </p:spPr>
      </p:pic>
      <p:sp>
        <p:nvSpPr>
          <p:cNvPr id="3074" name="Rectangle 2"/>
          <p:cNvSpPr>
            <a:spLocks noChangeArrowheads="1"/>
          </p:cNvSpPr>
          <p:nvPr/>
        </p:nvSpPr>
        <p:spPr bwMode="auto">
          <a:xfrm>
            <a:off x="588761" y="1700808"/>
            <a:ext cx="3391208" cy="2862322"/>
          </a:xfrm>
          <a:prstGeom prst="rect">
            <a:avLst/>
          </a:prstGeom>
          <a:noFill/>
          <a:ln w="9525">
            <a:noFill/>
            <a:miter lim="800000"/>
            <a:headEnd/>
            <a:tailEnd/>
          </a:ln>
          <a:effectLst/>
        </p:spPr>
        <p:txBody>
          <a:bodyPr wrap="square" anchor="b">
            <a:spAutoFit/>
          </a:bodyPr>
          <a:lstStyle/>
          <a:p>
            <a:pPr algn="l"/>
            <a:r>
              <a:rPr lang="es-ES" sz="30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En </a:t>
            </a:r>
            <a:r>
              <a:rPr lang="es-ES" sz="30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aquel tiempo, </a:t>
            </a:r>
            <a:r>
              <a:rPr lang="es-ES" sz="30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 Llegó Jesús a un pueblo de Samaria llamado </a:t>
            </a:r>
            <a:r>
              <a:rPr lang="es-ES" sz="3000" b="1" dirty="0" err="1"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Sicar</a:t>
            </a:r>
            <a:r>
              <a:rPr lang="es-ES" sz="30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 cerca del campo que dio Jacob a su hijo José;</a:t>
            </a:r>
          </a:p>
        </p:txBody>
      </p:sp>
      <p:sp>
        <p:nvSpPr>
          <p:cNvPr id="5" name="4 Rectángulo"/>
          <p:cNvSpPr/>
          <p:nvPr/>
        </p:nvSpPr>
        <p:spPr>
          <a:xfrm>
            <a:off x="595540" y="476672"/>
            <a:ext cx="1462959" cy="954107"/>
          </a:xfrm>
          <a:prstGeom prst="rect">
            <a:avLst/>
          </a:prstGeom>
          <a:solidFill>
            <a:schemeClr val="bg1"/>
          </a:solidFill>
        </p:spPr>
        <p:txBody>
          <a:bodyPr wrap="square">
            <a:spAutoFit/>
          </a:bodyPr>
          <a:lstStyle/>
          <a:p>
            <a:pPr lvl="0" algn="l"/>
            <a:r>
              <a:rPr lang="es-ES" sz="2800" b="1" dirty="0" smtClean="0">
                <a:ln w="0"/>
                <a:effectLst>
                  <a:outerShdw blurRad="38100" dist="19050" dir="2700000" algn="tl" rotWithShape="0">
                    <a:schemeClr val="dk1">
                      <a:alpha val="40000"/>
                    </a:schemeClr>
                  </a:outerShdw>
                </a:effectLst>
                <a:latin typeface="Arial" panose="020B0604020202020204" pitchFamily="34" charset="0"/>
                <a:ea typeface="Adobe Gothic Std B" pitchFamily="34" charset="-128"/>
                <a:cs typeface="Arial" panose="020B0604020202020204" pitchFamily="34" charset="0"/>
              </a:rPr>
              <a:t>Juan 4,5-42</a:t>
            </a:r>
          </a:p>
        </p:txBody>
      </p:sp>
      <p:sp>
        <p:nvSpPr>
          <p:cNvPr id="7" name="Rectangle 2"/>
          <p:cNvSpPr>
            <a:spLocks noChangeArrowheads="1"/>
          </p:cNvSpPr>
          <p:nvPr/>
        </p:nvSpPr>
        <p:spPr bwMode="auto">
          <a:xfrm>
            <a:off x="5724128" y="4177248"/>
            <a:ext cx="2894844" cy="553998"/>
          </a:xfrm>
          <a:prstGeom prst="rect">
            <a:avLst/>
          </a:prstGeom>
          <a:noFill/>
          <a:ln w="9525">
            <a:noFill/>
            <a:miter lim="800000"/>
            <a:headEnd/>
            <a:tailEnd/>
          </a:ln>
          <a:effectLst/>
        </p:spPr>
        <p:txBody>
          <a:bodyPr wrap="square" anchor="b">
            <a:spAutoFit/>
          </a:bodyPr>
          <a:lstStyle/>
          <a:p>
            <a:pPr algn="r"/>
            <a:endParaRPr lang="es-ES" sz="3000" b="1" dirty="0">
              <a:solidFill>
                <a:schemeClr val="bg1"/>
              </a:solidFill>
              <a:effectLst>
                <a:glow rad="101600">
                  <a:schemeClr val="tx1">
                    <a:lumMod val="95000"/>
                    <a:lumOff val="5000"/>
                    <a:alpha val="40000"/>
                  </a:schemeClr>
                </a:glow>
                <a:outerShdw blurRad="38100" dist="38100" dir="2700000" algn="tl">
                  <a:srgbClr val="FFFFFF"/>
                </a:outerShdw>
              </a:effectLst>
              <a:latin typeface="Arial Narrow" panose="020B0606020202030204" pitchFamily="34" charset="0"/>
            </a:endParaRPr>
          </a:p>
        </p:txBody>
      </p:sp>
      <p:sp>
        <p:nvSpPr>
          <p:cNvPr id="6" name="Rectangle 2"/>
          <p:cNvSpPr>
            <a:spLocks noChangeArrowheads="1"/>
          </p:cNvSpPr>
          <p:nvPr/>
        </p:nvSpPr>
        <p:spPr bwMode="auto">
          <a:xfrm>
            <a:off x="5193001" y="2369498"/>
            <a:ext cx="3391208" cy="3323987"/>
          </a:xfrm>
          <a:prstGeom prst="rect">
            <a:avLst/>
          </a:prstGeom>
          <a:noFill/>
          <a:ln w="9525">
            <a:noFill/>
            <a:miter lim="800000"/>
            <a:headEnd/>
            <a:tailEnd/>
          </a:ln>
          <a:effectLst/>
        </p:spPr>
        <p:txBody>
          <a:bodyPr wrap="square" anchor="b">
            <a:spAutoFit/>
          </a:bodyPr>
          <a:lstStyle/>
          <a:p>
            <a:pPr algn="r"/>
            <a:r>
              <a:rPr lang="es-ES" sz="30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allí </a:t>
            </a:r>
            <a:r>
              <a:rPr lang="es-ES" sz="30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estaba el </a:t>
            </a:r>
            <a:r>
              <a:rPr lang="es-ES" sz="30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                          pozo </a:t>
            </a:r>
            <a:r>
              <a:rPr lang="es-ES" sz="30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de Jacob. </a:t>
            </a:r>
            <a:r>
              <a:rPr lang="es-ES" sz="30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                              Jesús</a:t>
            </a:r>
            <a:r>
              <a:rPr lang="es-ES" sz="30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 cansado </a:t>
            </a:r>
            <a:r>
              <a:rPr lang="es-ES" sz="30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              del </a:t>
            </a:r>
            <a:r>
              <a:rPr lang="es-ES" sz="30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camino, </a:t>
            </a:r>
            <a:r>
              <a:rPr lang="es-ES" sz="30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estaba allí </a:t>
            </a:r>
            <a:r>
              <a:rPr lang="es-ES" sz="30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sentado junto  al pozo. Era alrededor  del mediodía</a:t>
            </a:r>
            <a:r>
              <a:rPr lang="es-ES" sz="30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a:t>
            </a:r>
            <a:endParaRPr lang="es-ES" sz="30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animEffect transition="in" filter="fade">
                                      <p:cBhvr>
                                        <p:cTn id="9" dur="750"/>
                                        <p:tgtEl>
                                          <p:spTgt spid="3074"/>
                                        </p:tgtEl>
                                      </p:cBhvr>
                                    </p:animEffect>
                                  </p:childTnLst>
                                </p:cTn>
                              </p:par>
                            </p:childTnLst>
                          </p:cTn>
                        </p:par>
                        <p:par>
                          <p:cTn id="10" fill="hold">
                            <p:stCondLst>
                              <p:cond delay="7500"/>
                            </p:stCondLst>
                            <p:childTnLst>
                              <p:par>
                                <p:cTn id="11" presetID="53" presetClass="entr" presetSubtype="16" fill="hold" grpId="0" nodeType="afterEffect" nodePh="1">
                                  <p:stCondLst>
                                    <p:cond delay="0"/>
                                  </p:stCondLst>
                                  <p:endCondLst>
                                    <p:cond evt="begin" delay="0">
                                      <p:tn val="11"/>
                                    </p:cond>
                                  </p:end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fltVal val="0"/>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animEffect transition="in" filter="fade">
                                      <p:cBhvr>
                                        <p:cTn id="15" dur="750"/>
                                        <p:tgtEl>
                                          <p:spTgt spid="7"/>
                                        </p:tgtEl>
                                      </p:cBhvr>
                                    </p:animEffect>
                                  </p:childTnLst>
                                </p:cTn>
                              </p:par>
                            </p:childTnLst>
                          </p:cTn>
                        </p:par>
                        <p:par>
                          <p:cTn id="16" fill="hold">
                            <p:stCondLst>
                              <p:cond delay="825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Effect transition="in" filter="fade">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066" y="419725"/>
            <a:ext cx="8161867" cy="5961604"/>
          </a:xfrm>
          <a:prstGeom prst="rect">
            <a:avLst/>
          </a:prstGeom>
          <a:scene3d>
            <a:camera prst="orthographicFront"/>
            <a:lightRig rig="threePt" dir="t"/>
          </a:scene3d>
          <a:sp3d>
            <a:bevelT w="152400" h="50800" prst="softRound"/>
          </a:sp3d>
        </p:spPr>
      </p:pic>
      <p:sp>
        <p:nvSpPr>
          <p:cNvPr id="3074" name="Rectangle 2"/>
          <p:cNvSpPr>
            <a:spLocks noChangeArrowheads="1"/>
          </p:cNvSpPr>
          <p:nvPr/>
        </p:nvSpPr>
        <p:spPr bwMode="auto">
          <a:xfrm>
            <a:off x="4540560" y="404664"/>
            <a:ext cx="3559832" cy="1569660"/>
          </a:xfrm>
          <a:prstGeom prst="rect">
            <a:avLst/>
          </a:prstGeom>
          <a:noFill/>
          <a:ln w="9525">
            <a:noFill/>
            <a:miter lim="800000"/>
            <a:headEnd/>
            <a:tailEnd/>
          </a:ln>
          <a:effectLst/>
        </p:spPr>
        <p:txBody>
          <a:bodyPr wrap="square">
            <a:spAutoFit/>
          </a:bodyPr>
          <a:lstStyle/>
          <a:p>
            <a:r>
              <a:rPr lang="es-ES" sz="3200" b="1" dirty="0" smtClean="0">
                <a:solidFill>
                  <a:schemeClr val="bg1"/>
                </a:solidFill>
                <a:effectLst>
                  <a:glow rad="101600">
                    <a:srgbClr val="1A0D00">
                      <a:alpha val="60000"/>
                    </a:srgbClr>
                  </a:glow>
                  <a:outerShdw blurRad="38100" dist="38100" dir="2700000" algn="tl">
                    <a:srgbClr val="000000">
                      <a:alpha val="43137"/>
                    </a:srgbClr>
                  </a:outerShdw>
                </a:effectLst>
                <a:latin typeface="Arial Narrow" panose="020B0606020202030204" pitchFamily="34" charset="0"/>
              </a:rPr>
              <a:t>Llega una mujer de Samaria a sacar agua, </a:t>
            </a:r>
            <a:endParaRPr lang="es-ES" sz="3200" b="1" dirty="0">
              <a:solidFill>
                <a:schemeClr val="bg1"/>
              </a:solidFill>
              <a:effectLst>
                <a:glow rad="101600">
                  <a:srgbClr val="1A0D00">
                    <a:alpha val="60000"/>
                  </a:srgbClr>
                </a:glow>
                <a:outerShdw blurRad="38100" dist="38100" dir="2700000" algn="tl">
                  <a:srgbClr val="000000">
                    <a:alpha val="43137"/>
                  </a:srgbClr>
                </a:outerShdw>
              </a:effectLst>
              <a:latin typeface="Arial Narrow" panose="020B0606020202030204" pitchFamily="34" charset="0"/>
            </a:endParaRPr>
          </a:p>
        </p:txBody>
      </p:sp>
      <p:sp>
        <p:nvSpPr>
          <p:cNvPr id="5" name="Rectangle 2"/>
          <p:cNvSpPr>
            <a:spLocks noChangeArrowheads="1"/>
          </p:cNvSpPr>
          <p:nvPr/>
        </p:nvSpPr>
        <p:spPr bwMode="auto">
          <a:xfrm>
            <a:off x="971600" y="3428999"/>
            <a:ext cx="3500462" cy="2554545"/>
          </a:xfrm>
          <a:prstGeom prst="rect">
            <a:avLst/>
          </a:prstGeom>
          <a:noFill/>
          <a:ln w="9525">
            <a:noFill/>
            <a:miter lim="800000"/>
            <a:headEnd/>
            <a:tailEnd/>
          </a:ln>
          <a:effectLst/>
        </p:spPr>
        <p:txBody>
          <a:bodyPr wrap="square">
            <a:spAutoFit/>
          </a:bodyPr>
          <a:lstStyle/>
          <a:p>
            <a:r>
              <a:rPr lang="es-ES" sz="32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y Jesús </a:t>
            </a:r>
            <a:r>
              <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le </a:t>
            </a:r>
            <a:r>
              <a:rPr lang="es-ES" sz="32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dice:</a:t>
            </a:r>
            <a:r>
              <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a:r>
            <a:br>
              <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br>
            <a:r>
              <a:rPr lang="es-ES" sz="32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“Dame </a:t>
            </a:r>
            <a:r>
              <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de </a:t>
            </a:r>
            <a:r>
              <a:rPr lang="es-ES" sz="32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beber”.</a:t>
            </a:r>
            <a:r>
              <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a:r>
            <a:br>
              <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br>
            <a:r>
              <a:rPr lang="es-ES" sz="32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Sus discípulos se </a:t>
            </a:r>
            <a:r>
              <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habían ido al pueblo a comprar </a:t>
            </a:r>
            <a:r>
              <a:rPr lang="es-ES" sz="32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comida. </a:t>
            </a:r>
            <a:endPar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animEffect transition="in" filter="fade">
                                      <p:cBhvr>
                                        <p:cTn id="9" dur="750"/>
                                        <p:tgtEl>
                                          <p:spTgt spid="3074"/>
                                        </p:tgtEl>
                                      </p:cBhvr>
                                    </p:animEffect>
                                  </p:childTnLst>
                                </p:cTn>
                              </p:par>
                            </p:childTnLst>
                          </p:cTn>
                        </p:par>
                        <p:par>
                          <p:cTn id="10" fill="hold">
                            <p:stCondLst>
                              <p:cond delay="315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208912" cy="5976664"/>
          </a:xfrm>
          <a:prstGeom prst="rect">
            <a:avLst/>
          </a:prstGeom>
        </p:spPr>
      </p:pic>
      <p:sp>
        <p:nvSpPr>
          <p:cNvPr id="4098" name="Rectangle 2"/>
          <p:cNvSpPr>
            <a:spLocks noChangeArrowheads="1"/>
          </p:cNvSpPr>
          <p:nvPr/>
        </p:nvSpPr>
        <p:spPr bwMode="auto">
          <a:xfrm>
            <a:off x="683568" y="383514"/>
            <a:ext cx="7886693" cy="1077218"/>
          </a:xfrm>
          <a:prstGeom prst="rect">
            <a:avLst/>
          </a:prstGeom>
          <a:noFill/>
          <a:ln w="9525">
            <a:noFill/>
            <a:miter lim="800000"/>
            <a:headEnd/>
            <a:tailEnd/>
          </a:ln>
          <a:effectLst/>
        </p:spPr>
        <p:txBody>
          <a:bodyPr wrap="square">
            <a:spAutoFit/>
          </a:bodyPr>
          <a:lstStyle/>
          <a:p>
            <a:pPr algn="l"/>
            <a:r>
              <a:rPr lang="es-ES" sz="3200"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La </a:t>
            </a:r>
            <a:r>
              <a:rPr lang="es-ES" sz="3200"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samaritana </a:t>
            </a:r>
            <a:r>
              <a:rPr lang="es-ES" sz="3200"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le dice: - “¿</a:t>
            </a:r>
            <a:r>
              <a:rPr lang="es-ES" sz="3200"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Cómo </a:t>
            </a:r>
            <a:r>
              <a:rPr lang="es-ES" sz="3200"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tú</a:t>
            </a:r>
            <a:r>
              <a:rPr lang="es-ES" sz="3200"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 siendo </a:t>
            </a:r>
            <a:r>
              <a:rPr lang="es-ES" sz="3200"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judío, me pides de beber a </a:t>
            </a:r>
            <a:r>
              <a:rPr lang="es-ES" sz="3200"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mí, que soy samaritana</a:t>
            </a:r>
            <a:r>
              <a:rPr lang="es-ES" sz="3200"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 </a:t>
            </a:r>
            <a:endParaRPr lang="es-ES" sz="3200"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endParaRPr>
          </a:p>
        </p:txBody>
      </p:sp>
      <p:sp>
        <p:nvSpPr>
          <p:cNvPr id="8" name="Rectangle 2"/>
          <p:cNvSpPr>
            <a:spLocks noChangeArrowheads="1"/>
          </p:cNvSpPr>
          <p:nvPr/>
        </p:nvSpPr>
        <p:spPr bwMode="auto">
          <a:xfrm>
            <a:off x="4002230" y="4725144"/>
            <a:ext cx="4568031" cy="1569660"/>
          </a:xfrm>
          <a:prstGeom prst="rect">
            <a:avLst/>
          </a:prstGeom>
          <a:noFill/>
          <a:ln w="9525">
            <a:noFill/>
            <a:miter lim="800000"/>
            <a:headEnd/>
            <a:tailEnd/>
          </a:ln>
          <a:effectLst/>
        </p:spPr>
        <p:txBody>
          <a:bodyPr wrap="square">
            <a:spAutoFit/>
          </a:bodyPr>
          <a:lstStyle/>
          <a:p>
            <a:r>
              <a:rPr lang="es-PE"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Porque los judíos, </a:t>
            </a:r>
            <a:r>
              <a:rPr lang="es-PE" sz="32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no </a:t>
            </a:r>
            <a:r>
              <a:rPr lang="es-PE"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tienen trato con los samaritanos</a:t>
            </a:r>
            <a:r>
              <a:rPr lang="es-PE" sz="32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endPar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750" fill="hold"/>
                                        <p:tgtEl>
                                          <p:spTgt spid="4098"/>
                                        </p:tgtEl>
                                        <p:attrNameLst>
                                          <p:attrName>ppt_w</p:attrName>
                                        </p:attrNameLst>
                                      </p:cBhvr>
                                      <p:tavLst>
                                        <p:tav tm="0">
                                          <p:val>
                                            <p:fltVal val="0"/>
                                          </p:val>
                                        </p:tav>
                                        <p:tav tm="100000">
                                          <p:val>
                                            <p:strVal val="#ppt_w"/>
                                          </p:val>
                                        </p:tav>
                                      </p:tavLst>
                                    </p:anim>
                                    <p:anim calcmode="lin" valueType="num">
                                      <p:cBhvr>
                                        <p:cTn id="8" dur="750" fill="hold"/>
                                        <p:tgtEl>
                                          <p:spTgt spid="4098"/>
                                        </p:tgtEl>
                                        <p:attrNameLst>
                                          <p:attrName>ppt_h</p:attrName>
                                        </p:attrNameLst>
                                      </p:cBhvr>
                                      <p:tavLst>
                                        <p:tav tm="0">
                                          <p:val>
                                            <p:fltVal val="0"/>
                                          </p:val>
                                        </p:tav>
                                        <p:tav tm="100000">
                                          <p:val>
                                            <p:strVal val="#ppt_h"/>
                                          </p:val>
                                        </p:tav>
                                      </p:tavLst>
                                    </p:anim>
                                    <p:animEffect transition="in" filter="fade">
                                      <p:cBhvr>
                                        <p:cTn id="9" dur="750"/>
                                        <p:tgtEl>
                                          <p:spTgt spid="4098"/>
                                        </p:tgtEl>
                                      </p:cBhvr>
                                    </p:animEffect>
                                  </p:childTnLst>
                                </p:cTn>
                              </p:par>
                            </p:childTnLst>
                          </p:cTn>
                        </p:par>
                        <p:par>
                          <p:cTn id="10" fill="hold">
                            <p:stCondLst>
                              <p:cond delay="652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8"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0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0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30876</TotalTime>
  <Words>1617</Words>
  <Application>Microsoft Office PowerPoint</Application>
  <PresentationFormat>Presentación en pantalla (4:3)</PresentationFormat>
  <Paragraphs>156</Paragraphs>
  <Slides>38</Slides>
  <Notes>3</Notes>
  <HiddenSlides>0</HiddenSlides>
  <MMClips>0</MMClips>
  <ScaleCrop>false</ScaleCrop>
  <HeadingPairs>
    <vt:vector size="6" baseType="variant">
      <vt:variant>
        <vt:lpstr>Fuentes usadas</vt:lpstr>
      </vt:variant>
      <vt:variant>
        <vt:i4>26</vt:i4>
      </vt:variant>
      <vt:variant>
        <vt:lpstr>Tema</vt:lpstr>
      </vt:variant>
      <vt:variant>
        <vt:i4>9</vt:i4>
      </vt:variant>
      <vt:variant>
        <vt:lpstr>Títulos de diapositiva</vt:lpstr>
      </vt:variant>
      <vt:variant>
        <vt:i4>38</vt:i4>
      </vt:variant>
    </vt:vector>
  </HeadingPairs>
  <TitlesOfParts>
    <vt:vector size="73" baseType="lpstr">
      <vt:lpstr>Adobe Fan Heiti Std B</vt:lpstr>
      <vt:lpstr>Adobe Gothic Std B</vt:lpstr>
      <vt:lpstr>Agency FB</vt:lpstr>
      <vt:lpstr>AR DESTINE</vt:lpstr>
      <vt:lpstr>Arial</vt:lpstr>
      <vt:lpstr>Arial Black</vt:lpstr>
      <vt:lpstr>Arial Narrow</vt:lpstr>
      <vt:lpstr>Arial Rounded MT Bold</vt:lpstr>
      <vt:lpstr>Berlin Sans FB Demi</vt:lpstr>
      <vt:lpstr>Browallia New</vt:lpstr>
      <vt:lpstr>Comic Sans MS</vt:lpstr>
      <vt:lpstr>Leelawadee</vt:lpstr>
      <vt:lpstr>Poor Richard</vt:lpstr>
      <vt:lpstr>Rockwell</vt:lpstr>
      <vt:lpstr>Rockwell Extra Bold</vt:lpstr>
      <vt:lpstr>Segoe UI Symbol</vt:lpstr>
      <vt:lpstr>Showcard Gothic</vt:lpstr>
      <vt:lpstr>Square721 BT</vt:lpstr>
      <vt:lpstr>Stencil</vt:lpstr>
      <vt:lpstr>Swis721 Hv BT</vt:lpstr>
      <vt:lpstr>Tekton Pro</vt:lpstr>
      <vt:lpstr>Times</vt:lpstr>
      <vt:lpstr>Times New Roman</vt:lpstr>
      <vt:lpstr>Tw Cen MT Condensed Extra Bold</vt:lpstr>
      <vt:lpstr>Verdana</vt:lpstr>
      <vt:lpstr>Wingdings</vt:lpstr>
      <vt:lpstr>Diseño predeterminado</vt:lpstr>
      <vt:lpstr>1_colormaster</vt:lpstr>
      <vt:lpstr>2_Diseño predeterminado</vt:lpstr>
      <vt:lpstr>1_Default Design</vt:lpstr>
      <vt:lpstr>1_En blanco</vt:lpstr>
      <vt:lpstr>2_Default Design</vt:lpstr>
      <vt:lpstr>7_Diseño predeterminado</vt:lpstr>
      <vt:lpstr>En blanco</vt:lpstr>
      <vt:lpstr>5_Diseño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evangelio</dc:title>
  <dc:creator>Regina</dc:creator>
  <cp:lastModifiedBy>HP</cp:lastModifiedBy>
  <cp:revision>951</cp:revision>
  <dcterms:created xsi:type="dcterms:W3CDTF">2004-01-10T22:24:07Z</dcterms:created>
  <dcterms:modified xsi:type="dcterms:W3CDTF">2023-03-06T16:06:56Z</dcterms:modified>
</cp:coreProperties>
</file>