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3" r:id="rId6"/>
  </p:sldMasterIdLst>
  <p:notesMasterIdLst>
    <p:notesMasterId r:id="rId43"/>
  </p:notesMasterIdLst>
  <p:sldIdLst>
    <p:sldId id="293" r:id="rId7"/>
    <p:sldId id="294"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5" r:id="rId41"/>
    <p:sldId id="292" r:id="rId42"/>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E9C42"/>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95" autoAdjust="0"/>
    <p:restoredTop sz="94660"/>
  </p:normalViewPr>
  <p:slideViewPr>
    <p:cSldViewPr snapToGrid="0">
      <p:cViewPr varScale="1">
        <p:scale>
          <a:sx n="83" d="100"/>
          <a:sy n="83" d="100"/>
        </p:scale>
        <p:origin x="127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C4515-CCF7-4868-90BD-467C55825335}" type="datetimeFigureOut">
              <a:rPr lang="es-PE" smtClean="0"/>
              <a:t>27/03/2023</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66BA9-6562-4545-BA4B-446C3CBA496C}" type="slidenum">
              <a:rPr lang="es-PE" smtClean="0"/>
              <a:t>‹Nº›</a:t>
            </a:fld>
            <a:endParaRPr lang="es-PE"/>
          </a:p>
        </p:txBody>
      </p:sp>
    </p:spTree>
    <p:extLst>
      <p:ext uri="{BB962C8B-B14F-4D97-AF65-F5344CB8AC3E}">
        <p14:creationId xmlns:p14="http://schemas.microsoft.com/office/powerpoint/2010/main" val="4015203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18AF8-8FD4-4E92-9D2C-2B9357F8CF8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352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A20867-5E45-40F9-AD4F-86A8643FA18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2855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364FD0-40CE-4C6A-807B-9E4468BEFEC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25165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C6D036-1DF7-4E6A-9D78-6FD5CB818135}"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1056102901"/>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6A7FA-397F-455F-ABC6-333ADBDC149B}"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363972000"/>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C580CB-1681-495A-8DD0-EE47AFC384CC}"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2467502887"/>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75E2E5-1C40-47AB-B7D8-AA5B4B84F9C8}"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575575191"/>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ACE317-55D8-41F3-B5B1-C7A5554F785D}"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2436717634"/>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9DF534E-9FE4-4E25-ADA6-579EA931E75F}"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2545104649"/>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622552-AA78-42CC-8415-B072537CAE30}"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1656224597"/>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3D6847-CE1D-40E5-A9C5-9A5FE2B594D6}"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4145936586"/>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D6C598-94A4-4A41-8861-CC0ABCAB149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1275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3E6FBE-DA2A-4044-92B1-C9349494A7DC}"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3314652436"/>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9A2A85-1E1C-4658-8E23-2371CDF4A214}"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1960730027"/>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83BAAF-5396-44B3-B857-314DFA70C829}" type="slidenum">
              <a:rPr lang="hu-HU">
                <a:solidFill>
                  <a:srgbClr val="000000"/>
                </a:solidFill>
              </a:rPr>
              <a:pPr>
                <a:defRPr/>
              </a:pPr>
              <a:t>‹Nº›</a:t>
            </a:fld>
            <a:endParaRPr lang="hu-HU">
              <a:solidFill>
                <a:srgbClr val="000000"/>
              </a:solidFill>
            </a:endParaRPr>
          </a:p>
        </p:txBody>
      </p:sp>
    </p:spTree>
    <p:extLst>
      <p:ext uri="{BB962C8B-B14F-4D97-AF65-F5344CB8AC3E}">
        <p14:creationId xmlns:p14="http://schemas.microsoft.com/office/powerpoint/2010/main" val="1838599768"/>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5759D23-13AE-46B7-8E61-099B8FD8187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082265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9E2DB80-EAFC-4075-922B-B957B40064F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2150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5F29A2D-DA8F-4847-932E-7A521871269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65535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5DC6698-9C1C-4B6F-AD48-DC3D6D02147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233971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9C7B5BAE-907F-4BB2-9636-3BCF11D435A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5083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62420E9D-52E6-4DA3-9BDD-98DCB7CA677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47580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68743C10-7D1C-4869-AF1E-5E3D472DE8C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7298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429CE5-CB6D-482B-9A01-D2D24D87586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62287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091E087-9C6E-4A08-9416-AC89B8FB295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225488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DD097A5-2A83-4D36-9F88-DA3DC8E9FA5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00151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E3CB012-864C-4FCB-B247-A58CAF2A01E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797266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52DDB53-4114-474E-A20E-8F01EAA6D3A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861091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8CEDEE-3F07-473D-8333-2696D2BC3D8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6332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6CA2C3-51F1-4E21-958E-3E6F83C26B3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586561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162ABF-8BB7-413A-A76D-0C46299A860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579189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50C36B-DBD9-4D2C-8366-CE5838B529D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692855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B09CE41-5A8F-45AB-B26A-C295A3BE238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568421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932D34-5F52-4EB9-B2D3-D6CF88888C7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62581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3A996-3697-4262-9FD4-D8E99DCD364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602598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CF38965-2C10-44BD-A390-10FF48E0C19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7826473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41E52F-B6D4-469A-A4E8-376CCCFD421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644453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D6CAB7-7B91-4A44-933D-B63278F301F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588851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A99D9E-F2CE-4049-8B33-A6DCA12CB2A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849587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07CB82-9713-4523-B5FE-7CF7A8B3734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856462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F619FB3F-B0AF-4A7C-A244-0B586231C20D}"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807108618"/>
      </p:ext>
    </p:extLst>
  </p:cSld>
  <p:clrMapOvr>
    <a:masterClrMapping/>
  </p:clrMapOvr>
  <p:transition spd="med">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9ABED7F4-1B85-4832-8637-7E6EE92521E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250523270"/>
      </p:ext>
    </p:extLst>
  </p:cSld>
  <p:clrMapOvr>
    <a:masterClrMapping/>
  </p:clrMapOvr>
  <p:transition spd="med">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A6C6C929-8EE8-4E03-ACFC-BD5B478011D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476469813"/>
      </p:ext>
    </p:extLst>
  </p:cSld>
  <p:clrMapOvr>
    <a:masterClrMapping/>
  </p:clrMapOvr>
  <p:transition spd="med">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37B59BDE-22B6-4FE9-A52D-9852E807355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575897201"/>
      </p:ext>
    </p:extLst>
  </p:cSld>
  <p:clrMapOvr>
    <a:masterClrMapping/>
  </p:clrMapOvr>
  <p:transition spd="med">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4EF8A71D-2845-4442-B624-91B759F42EE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165787831"/>
      </p:ext>
    </p:extLst>
  </p:cSld>
  <p:clrMapOvr>
    <a:masterClrMapping/>
  </p:clrMapOvr>
  <p:transition spd="med">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C1A43B-C227-4E44-BBD9-525214A66EA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332610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BAB439D8-3908-40A1-9D06-848421E12FA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016081012"/>
      </p:ext>
    </p:extLst>
  </p:cSld>
  <p:clrMapOvr>
    <a:masterClrMapping/>
  </p:clrMapOvr>
  <p:transition spd="med">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568EBE49-BC24-4921-9C13-A6135A89283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565788490"/>
      </p:ext>
    </p:extLst>
  </p:cSld>
  <p:clrMapOvr>
    <a:masterClrMapping/>
  </p:clrMapOvr>
  <p:transition spd="med">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C2054BF6-3E94-449E-8012-DEA0DA9EC0A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629488219"/>
      </p:ext>
    </p:extLst>
  </p:cSld>
  <p:clrMapOvr>
    <a:masterClrMapping/>
  </p:clrMapOvr>
  <p:transition spd="med">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C431731-EFAA-45B8-8D1E-F4E3F60D1B8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73271653"/>
      </p:ext>
    </p:extLst>
  </p:cSld>
  <p:clrMapOvr>
    <a:masterClrMapping/>
  </p:clrMapOvr>
  <p:transition spd="med">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AD22A939-530D-4CD3-B505-60E196637B3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705001442"/>
      </p:ext>
    </p:extLst>
  </p:cSld>
  <p:clrMapOvr>
    <a:masterClrMapping/>
  </p:clrMapOvr>
  <p:transition spd="med">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4D1BC6F9-3B70-41DE-82AE-7D84060CF04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484485075"/>
      </p:ext>
    </p:extLst>
  </p:cSld>
  <p:clrMapOvr>
    <a:masterClrMapping/>
  </p:clrMapOvr>
  <p:transition spd="med">
    <p:comb/>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299B0FFB-F3E8-4121-B18E-FA09F136B8B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932461963"/>
      </p:ext>
    </p:extLst>
  </p:cSld>
  <p:clrMapOvr>
    <a:masterClrMapping/>
  </p:clrMapOvr>
  <p:transition spd="med">
    <p:comb/>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BD03E16-91F1-44B9-843A-A2056E80200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03337676"/>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2141EC3-BE09-4A60-A530-CC550A88CA6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20405014"/>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B1D29D6-B7B5-4CD8-B1A3-9A6501C7241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5475074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2762DE-D909-4D44-9E1E-FAF50E15E61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23647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059139B-2C59-4C19-856A-F4E03572428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18285025"/>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3B07557-B10A-4CC6-9303-435B679E277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29282976"/>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5F181F4-57C1-4BF6-A74D-6DF9F5A791C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34379539"/>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802E28D7-25FE-4D28-99EE-2A1C463337A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21811883"/>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2F6B508-3693-482E-B994-E64D05CD61D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7043132"/>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CED38ED-FE9C-43E8-A9DD-C9DE8594F5A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02062862"/>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A3D846A-7AD3-47F7-82BA-A6F2AAF30B7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63178669"/>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DC8DD6D-7028-4BDA-9F08-177F1C03220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8903262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89B8423-D3FE-420F-B8EF-1985755F57B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6951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31C5E3-C56B-44E1-9FCC-C93AC727660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5201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D98BFB-B7E0-4322-A5FE-D659ACD984C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86740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C5227EB-DF2F-4D50-8DDC-54F93FC7D708}"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8695646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78BC5B7-529B-4395-AC51-7D3AF7D5B6AA}" type="slidenum">
              <a:rPr lang="hu-HU">
                <a:solidFill>
                  <a:srgbClr val="000000"/>
                </a:solidFill>
              </a:rPr>
              <a:pPr fontAlgn="base">
                <a:spcBef>
                  <a:spcPct val="0"/>
                </a:spcBef>
                <a:spcAft>
                  <a:spcPct val="0"/>
                </a:spcAft>
                <a:defRPr/>
              </a:pPr>
              <a:t>‹Nº›</a:t>
            </a:fld>
            <a:endParaRPr lang="hu-HU">
              <a:solidFill>
                <a:srgbClr val="000000"/>
              </a:solidFill>
            </a:endParaRPr>
          </a:p>
        </p:txBody>
      </p:sp>
    </p:spTree>
    <p:extLst>
      <p:ext uri="{BB962C8B-B14F-4D97-AF65-F5344CB8AC3E}">
        <p14:creationId xmlns:p14="http://schemas.microsoft.com/office/powerpoint/2010/main" val="11928162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474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474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Times New Roman" pitchFamily="18" charset="0"/>
              </a:defRPr>
            </a:lvl1pPr>
          </a:lstStyle>
          <a:p>
            <a:pPr fontAlgn="base">
              <a:spcBef>
                <a:spcPct val="0"/>
              </a:spcBef>
              <a:spcAft>
                <a:spcPct val="0"/>
              </a:spcAft>
            </a:pPr>
            <a:endParaRPr lang="es-ES">
              <a:solidFill>
                <a:srgbClr val="000000"/>
              </a:solidFill>
              <a:latin typeface="Arial" charset="0"/>
            </a:endParaRPr>
          </a:p>
        </p:txBody>
      </p:sp>
      <p:sp>
        <p:nvSpPr>
          <p:cNvPr id="147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Times New Roman" pitchFamily="18" charset="0"/>
              </a:defRPr>
            </a:lvl1pPr>
          </a:lstStyle>
          <a:p>
            <a:pPr fontAlgn="base">
              <a:spcBef>
                <a:spcPct val="0"/>
              </a:spcBef>
              <a:spcAft>
                <a:spcPct val="0"/>
              </a:spcAft>
            </a:pPr>
            <a:endParaRPr lang="es-ES">
              <a:solidFill>
                <a:srgbClr val="000000"/>
              </a:solidFill>
              <a:latin typeface="Arial" charset="0"/>
            </a:endParaRPr>
          </a:p>
        </p:txBody>
      </p:sp>
      <p:sp>
        <p:nvSpPr>
          <p:cNvPr id="147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Times New Roman" pitchFamily="18" charset="0"/>
              </a:defRPr>
            </a:lvl1pPr>
          </a:lstStyle>
          <a:p>
            <a:pPr fontAlgn="base">
              <a:spcBef>
                <a:spcPct val="0"/>
              </a:spcBef>
              <a:spcAft>
                <a:spcPct val="0"/>
              </a:spcAft>
            </a:pPr>
            <a:fld id="{1FEBCD34-4070-45AC-9823-3C413140E655}" type="slidenum">
              <a:rPr lang="es-ES">
                <a:solidFill>
                  <a:srgbClr val="000000"/>
                </a:solidFill>
                <a:latin typeface="Arial" charset="0"/>
              </a:rPr>
              <a:pPr fontAlgn="base">
                <a:spcBef>
                  <a:spcPct val="0"/>
                </a:spcBef>
                <a:spcAft>
                  <a:spcPct val="0"/>
                </a:spcAft>
              </a:pPr>
              <a:t>‹Nº›</a:t>
            </a:fld>
            <a:endParaRPr lang="es-ES">
              <a:solidFill>
                <a:srgbClr val="000000"/>
              </a:solidFill>
              <a:latin typeface="Arial" charset="0"/>
            </a:endParaRPr>
          </a:p>
        </p:txBody>
      </p:sp>
    </p:spTree>
    <p:extLst>
      <p:ext uri="{BB962C8B-B14F-4D97-AF65-F5344CB8AC3E}">
        <p14:creationId xmlns:p14="http://schemas.microsoft.com/office/powerpoint/2010/main" val="12593535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mn-lt"/>
              </a:defRPr>
            </a:lvl1pPr>
          </a:lstStyle>
          <a:p>
            <a:pPr fontAlgn="base">
              <a:spcBef>
                <a:spcPct val="0"/>
              </a:spcBef>
              <a:spcAft>
                <a:spcPct val="0"/>
              </a:spcAft>
              <a:defRPr/>
            </a:pPr>
            <a:endParaRPr lang="ca-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mn-lt"/>
              </a:defRPr>
            </a:lvl1pPr>
          </a:lstStyle>
          <a:p>
            <a:pPr fontAlgn="base">
              <a:spcBef>
                <a:spcPct val="0"/>
              </a:spcBef>
              <a:spcAft>
                <a:spcPct val="0"/>
              </a:spcAft>
              <a:defRPr/>
            </a:pPr>
            <a:endParaRPr lang="ca-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mn-lt"/>
              </a:defRPr>
            </a:lvl1pPr>
          </a:lstStyle>
          <a:p>
            <a:pPr fontAlgn="base">
              <a:spcBef>
                <a:spcPct val="0"/>
              </a:spcBef>
              <a:spcAft>
                <a:spcPct val="0"/>
              </a:spcAft>
              <a:defRPr/>
            </a:pPr>
            <a:fld id="{E6CAB208-3A99-4F4C-9C12-6952DA59DD64}" type="slidenum">
              <a:rPr lang="ca-ES">
                <a:solidFill>
                  <a:srgbClr val="000000"/>
                </a:solidFill>
              </a:rPr>
              <a:pPr fontAlgn="base">
                <a:spcBef>
                  <a:spcPct val="0"/>
                </a:spcBef>
                <a:spcAft>
                  <a:spcPct val="0"/>
                </a:spcAft>
                <a:defRPr/>
              </a:pPr>
              <a:t>‹Nº›</a:t>
            </a:fld>
            <a:endParaRPr lang="ca-ES">
              <a:solidFill>
                <a:srgbClr val="000000"/>
              </a:solidFill>
            </a:endParaRPr>
          </a:p>
        </p:txBody>
      </p:sp>
    </p:spTree>
    <p:extLst>
      <p:ext uri="{BB962C8B-B14F-4D97-AF65-F5344CB8AC3E}">
        <p14:creationId xmlns:p14="http://schemas.microsoft.com/office/powerpoint/2010/main" val="6851677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5DD1777-3502-47E7-B901-22ED8BB4AE03}" type="slidenum">
              <a:rPr lang="en-US">
                <a:solidFill>
                  <a:srgbClr val="FFFFFF"/>
                </a:solidFill>
              </a:rPr>
              <a:pPr fontAlgn="base">
                <a:spcBef>
                  <a:spcPct val="0"/>
                </a:spcBef>
                <a:spcAft>
                  <a:spcPct val="0"/>
                </a:spcAft>
              </a:pPr>
              <a:t>‹Nº›</a:t>
            </a:fld>
            <a:endParaRPr lang="en-US">
              <a:solidFill>
                <a:srgbClr val="FFFFFF"/>
              </a:solidFill>
            </a:endParaRPr>
          </a:p>
        </p:txBody>
      </p:sp>
    </p:spTree>
    <p:extLst>
      <p:ext uri="{BB962C8B-B14F-4D97-AF65-F5344CB8AC3E}">
        <p14:creationId xmlns:p14="http://schemas.microsoft.com/office/powerpoint/2010/main" val="52210026"/>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spd="med">
    <p:comb/>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defRPr>
            </a:lvl1pPr>
          </a:lstStyle>
          <a:p>
            <a:pPr algn="ct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B1EFBDB3-25FD-4EB8-B71F-A3673FDD5992}"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27956474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49" y="517236"/>
            <a:ext cx="7900878" cy="5752232"/>
          </a:xfrm>
          <a:prstGeom prst="rect">
            <a:avLst/>
          </a:prstGeom>
          <a:scene3d>
            <a:camera prst="orthographicFront"/>
            <a:lightRig rig="threePt" dir="t"/>
          </a:scene3d>
          <a:sp3d>
            <a:bevelT prst="relaxedInset"/>
          </a:sp3d>
        </p:spPr>
      </p:pic>
      <p:pic>
        <p:nvPicPr>
          <p:cNvPr id="4" name="Imagen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8766" y="6047218"/>
            <a:ext cx="4590686" cy="249958"/>
          </a:xfrm>
          <a:prstGeom prst="rect">
            <a:avLst/>
          </a:prstGeom>
        </p:spPr>
      </p:pic>
      <p:sp>
        <p:nvSpPr>
          <p:cNvPr id="7" name="CuadroTexto 6"/>
          <p:cNvSpPr txBox="1"/>
          <p:nvPr/>
        </p:nvSpPr>
        <p:spPr>
          <a:xfrm>
            <a:off x="700519" y="526113"/>
            <a:ext cx="2834859" cy="369332"/>
          </a:xfrm>
          <a:prstGeom prst="rect">
            <a:avLst/>
          </a:prstGeom>
          <a:solidFill>
            <a:srgbClr val="C00000"/>
          </a:solidFill>
          <a:ln w="9525">
            <a:solidFill>
              <a:srgbClr val="FFCCFF"/>
            </a:solidFill>
          </a:ln>
        </p:spPr>
        <p:txBody>
          <a:bodyPr wrap="square" rtlCol="0">
            <a:spAutoFit/>
          </a:bodyPr>
          <a:lstStyle/>
          <a:p>
            <a:r>
              <a:rPr lang="es-ES" b="1" dirty="0" smtClean="0">
                <a:solidFill>
                  <a:schemeClr val="bg1"/>
                </a:solidFill>
                <a:effectLst>
                  <a:outerShdw blurRad="38100" dist="38100" dir="2700000" algn="tl">
                    <a:srgbClr val="000000">
                      <a:alpha val="43137"/>
                    </a:srgbClr>
                  </a:outerShdw>
                </a:effectLst>
              </a:rPr>
              <a:t>DOMINGO DE RAMOS</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7038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ErnestoCortazar_AWaltzTowardsEternitya.wav"/>
          </p:stSnd>
        </p:sndAc>
      </p:transition>
    </mc:Choice>
    <mc:Fallback xmlns="">
      <p:transition spd="slow">
        <p:fade/>
        <p:sndAc>
          <p:stSnd loop="1">
            <p:snd r:embed="rId5" name="ErnestoCortazar_AWaltzTowardsEternitya.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5970" y="550415"/>
            <a:ext cx="7879194" cy="5739549"/>
          </a:xfrm>
          <a:prstGeom prst="rect">
            <a:avLst/>
          </a:prstGeom>
          <a:scene3d>
            <a:camera prst="orthographicFront"/>
            <a:lightRig rig="threePt" dir="t"/>
          </a:scene3d>
          <a:sp3d>
            <a:bevelT/>
          </a:sp3d>
        </p:spPr>
      </p:pic>
      <p:sp>
        <p:nvSpPr>
          <p:cNvPr id="6" name="5 Rectángulo"/>
          <p:cNvSpPr/>
          <p:nvPr/>
        </p:nvSpPr>
        <p:spPr>
          <a:xfrm>
            <a:off x="537809" y="4612502"/>
            <a:ext cx="8095516" cy="1569660"/>
          </a:xfrm>
          <a:prstGeom prst="rect">
            <a:avLst/>
          </a:prstGeom>
        </p:spPr>
        <p:txBody>
          <a:bodyPr wrap="square">
            <a:spAutoFit/>
          </a:bodyPr>
          <a:lstStyle/>
          <a:p>
            <a:pPr algn="ctr" fontAlgn="base">
              <a:spcBef>
                <a:spcPct val="0"/>
              </a:spcBef>
              <a:spcAft>
                <a:spcPct val="0"/>
              </a:spcAft>
            </a:pPr>
            <a:r>
              <a:rPr lang="es-ES" sz="3200" b="1" dirty="0">
                <a:ln>
                  <a:solidFill>
                    <a:srgbClr val="7030A0"/>
                  </a:solidFill>
                </a:ln>
                <a:solidFill>
                  <a:schemeClr val="bg1"/>
                </a:solidFill>
                <a:effectLst>
                  <a:glow rad="139700">
                    <a:schemeClr val="accent4">
                      <a:satMod val="175000"/>
                      <a:alpha val="40000"/>
                    </a:schemeClr>
                  </a:glow>
                  <a:outerShdw blurRad="38100" dist="38100" dir="2700000" algn="tl">
                    <a:srgbClr val="808080"/>
                  </a:outerShdw>
                </a:effectLst>
                <a:latin typeface="Arial Rounded MT Bold" panose="020F0704030504030204" pitchFamily="34" charset="0"/>
                <a:ea typeface="Arial Unicode MS" pitchFamily="34" charset="-128"/>
                <a:cs typeface="Arial Unicode MS" pitchFamily="34" charset="-128"/>
              </a:rPr>
              <a:t>Si alguien les dice algo,  contéstenle que </a:t>
            </a:r>
            <a:r>
              <a:rPr lang="es-ES" sz="3200" b="1" dirty="0" smtClean="0">
                <a:ln>
                  <a:solidFill>
                    <a:srgbClr val="7030A0"/>
                  </a:solidFill>
                </a:ln>
                <a:solidFill>
                  <a:schemeClr val="bg1"/>
                </a:solidFill>
                <a:effectLst>
                  <a:glow rad="139700">
                    <a:schemeClr val="accent4">
                      <a:satMod val="175000"/>
                      <a:alpha val="40000"/>
                    </a:schemeClr>
                  </a:glow>
                  <a:outerShdw blurRad="38100" dist="38100" dir="2700000" algn="tl">
                    <a:srgbClr val="808080"/>
                  </a:outerShdw>
                </a:effectLst>
                <a:latin typeface="Arial Rounded MT Bold" panose="020F0704030504030204" pitchFamily="34" charset="0"/>
                <a:ea typeface="Arial Unicode MS" pitchFamily="34" charset="-128"/>
                <a:cs typeface="Arial Unicode MS" pitchFamily="34" charset="-128"/>
              </a:rPr>
              <a:t> el </a:t>
            </a:r>
            <a:r>
              <a:rPr lang="es-ES" sz="3200" b="1" dirty="0">
                <a:ln>
                  <a:solidFill>
                    <a:srgbClr val="7030A0"/>
                  </a:solidFill>
                </a:ln>
                <a:solidFill>
                  <a:schemeClr val="bg1"/>
                </a:solidFill>
                <a:effectLst>
                  <a:glow rad="139700">
                    <a:schemeClr val="accent4">
                      <a:satMod val="175000"/>
                      <a:alpha val="40000"/>
                    </a:schemeClr>
                  </a:glow>
                  <a:outerShdw blurRad="38100" dist="38100" dir="2700000" algn="tl">
                    <a:srgbClr val="808080"/>
                  </a:outerShdw>
                </a:effectLst>
                <a:latin typeface="Arial Rounded MT Bold" panose="020F0704030504030204" pitchFamily="34" charset="0"/>
                <a:ea typeface="Arial Unicode MS" pitchFamily="34" charset="-128"/>
                <a:cs typeface="Arial Unicode MS" pitchFamily="34" charset="-128"/>
              </a:rPr>
              <a:t>Señor los necesita y los  devolverá pronto.</a:t>
            </a:r>
            <a:endParaRPr lang="es-PE" sz="3200" dirty="0">
              <a:ln>
                <a:solidFill>
                  <a:srgbClr val="7030A0"/>
                </a:solidFill>
              </a:ln>
              <a:solidFill>
                <a:schemeClr val="bg1"/>
              </a:solidFill>
              <a:effectLst>
                <a:glow rad="139700">
                  <a:schemeClr val="accent4">
                    <a:satMod val="175000"/>
                    <a:alpha val="40000"/>
                  </a:schemeClr>
                </a:glow>
                <a:outerShdw blurRad="38100" dist="38100" dir="2700000" algn="tl">
                  <a:srgbClr val="808080"/>
                </a:outerShdw>
              </a:effectLst>
              <a:latin typeface="Arial Rounded MT Bold" panose="020F0704030504030204" pitchFamily="34" charset="0"/>
            </a:endParaRPr>
          </a:p>
        </p:txBody>
      </p:sp>
    </p:spTree>
    <p:extLst>
      <p:ext uri="{BB962C8B-B14F-4D97-AF65-F5344CB8AC3E}">
        <p14:creationId xmlns:p14="http://schemas.microsoft.com/office/powerpoint/2010/main" val="38487025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2161" y="523332"/>
            <a:ext cx="7930712" cy="5766631"/>
          </a:xfrm>
          <a:prstGeom prst="rect">
            <a:avLst/>
          </a:prstGeom>
          <a:scene3d>
            <a:camera prst="orthographicFront"/>
            <a:lightRig rig="threePt" dir="t"/>
          </a:scene3d>
          <a:sp3d>
            <a:bevelT w="152400" h="50800" prst="softRound"/>
          </a:sp3d>
        </p:spPr>
      </p:pic>
      <p:sp>
        <p:nvSpPr>
          <p:cNvPr id="5" name="4 Rectángulo"/>
          <p:cNvSpPr/>
          <p:nvPr/>
        </p:nvSpPr>
        <p:spPr>
          <a:xfrm>
            <a:off x="3491345" y="1070024"/>
            <a:ext cx="4808481" cy="1950267"/>
          </a:xfrm>
          <a:prstGeom prst="rect">
            <a:avLst/>
          </a:prstGeom>
        </p:spPr>
        <p:txBody>
          <a:bodyPr wrap="square">
            <a:spAutoFit/>
          </a:bodyPr>
          <a:lstStyle/>
          <a:p>
            <a:pPr algn="ctr" fontAlgn="base">
              <a:spcBef>
                <a:spcPct val="0"/>
              </a:spcBef>
              <a:spcAft>
                <a:spcPct val="0"/>
              </a:spcAft>
            </a:pPr>
            <a:r>
              <a:rPr lang="es-ES" sz="4000" b="1" dirty="0">
                <a:solidFill>
                  <a:schemeClr val="bg1"/>
                </a:solidFill>
                <a:effectLst>
                  <a:glow rad="101600">
                    <a:srgbClr val="000000">
                      <a:satMod val="175000"/>
                      <a:alpha val="40000"/>
                    </a:srgbClr>
                  </a:glow>
                  <a:outerShdw blurRad="38100" dist="38100" dir="2700000" algn="tl">
                    <a:srgbClr val="808080"/>
                  </a:outerShdw>
                </a:effectLst>
                <a:latin typeface="Arial Narrow" panose="020B0606020202030204" pitchFamily="34" charset="0"/>
                <a:ea typeface="Arial Unicode MS"/>
                <a:cs typeface="Arial Unicode MS" pitchFamily="34" charset="-128"/>
              </a:rPr>
              <a:t>Esto ocurrió para que se cumpliese lo que dijo el  profeta: </a:t>
            </a:r>
            <a:endParaRPr lang="es-PE" sz="4000" dirty="0">
              <a:solidFill>
                <a:schemeClr val="bg1"/>
              </a:solidFill>
              <a:effectLst>
                <a:glow rad="101600">
                  <a:srgbClr val="000000">
                    <a:satMod val="175000"/>
                    <a:alpha val="40000"/>
                  </a:srgbClr>
                </a:glow>
                <a:outerShdw blurRad="38100" dist="38100" dir="2700000" algn="tl">
                  <a:srgbClr val="808080"/>
                </a:outerShdw>
              </a:effectLst>
              <a:latin typeface="Arial Narrow" panose="020B0606020202030204" pitchFamily="34" charset="0"/>
              <a:ea typeface="Arial Unicode MS"/>
            </a:endParaRPr>
          </a:p>
        </p:txBody>
      </p:sp>
    </p:spTree>
    <p:extLst>
      <p:ext uri="{BB962C8B-B14F-4D97-AF65-F5344CB8AC3E}">
        <p14:creationId xmlns:p14="http://schemas.microsoft.com/office/powerpoint/2010/main" val="8837538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7476" y="526565"/>
            <a:ext cx="7926924" cy="5791108"/>
          </a:xfrm>
          <a:prstGeom prst="rect">
            <a:avLst/>
          </a:prstGeom>
          <a:scene3d>
            <a:camera prst="orthographicFront"/>
            <a:lightRig rig="threePt" dir="t"/>
          </a:scene3d>
          <a:sp3d>
            <a:bevelT prst="relaxedInset"/>
          </a:sp3d>
        </p:spPr>
      </p:pic>
      <p:sp>
        <p:nvSpPr>
          <p:cNvPr id="3" name="2 Rectángulo"/>
          <p:cNvSpPr/>
          <p:nvPr/>
        </p:nvSpPr>
        <p:spPr>
          <a:xfrm>
            <a:off x="3638722" y="638575"/>
            <a:ext cx="4464496" cy="584775"/>
          </a:xfrm>
          <a:prstGeom prst="rect">
            <a:avLst/>
          </a:prstGeom>
          <a:noFill/>
        </p:spPr>
        <p:txBody>
          <a:bodyPr wrap="square">
            <a:spAutoFit/>
          </a:bodyPr>
          <a:lstStyle/>
          <a:p>
            <a:pPr fontAlgn="base">
              <a:spcBef>
                <a:spcPct val="0"/>
              </a:spcBef>
              <a:spcAft>
                <a:spcPct val="0"/>
              </a:spcAft>
            </a:pPr>
            <a:r>
              <a:rPr lang="es-ES" sz="3200" b="1" dirty="0">
                <a:solidFill>
                  <a:schemeClr val="bg1"/>
                </a:solidFill>
                <a:effectLst>
                  <a:glow rad="101600">
                    <a:srgbClr val="000000">
                      <a:satMod val="175000"/>
                      <a:alpha val="40000"/>
                    </a:srgbClr>
                  </a:glow>
                  <a:outerShdw blurRad="38100" dist="38100" dir="2700000" algn="tl">
                    <a:srgbClr val="808080"/>
                  </a:outerShdw>
                </a:effectLst>
                <a:latin typeface="Arial Unicode MS" pitchFamily="34" charset="-128"/>
                <a:ea typeface="Arial Unicode MS" pitchFamily="34" charset="-128"/>
                <a:cs typeface="Arial Unicode MS" pitchFamily="34" charset="-128"/>
              </a:rPr>
              <a:t>Digan a la hija de </a:t>
            </a:r>
            <a:r>
              <a:rPr lang="es-ES" sz="3200" b="1" dirty="0" err="1">
                <a:solidFill>
                  <a:schemeClr val="bg1"/>
                </a:solidFill>
                <a:effectLst>
                  <a:glow rad="101600">
                    <a:srgbClr val="000000">
                      <a:satMod val="175000"/>
                      <a:alpha val="40000"/>
                    </a:srgbClr>
                  </a:glow>
                  <a:outerShdw blurRad="38100" dist="38100" dir="2700000" algn="tl">
                    <a:srgbClr val="808080"/>
                  </a:outerShdw>
                </a:effectLst>
                <a:latin typeface="Arial Unicode MS" pitchFamily="34" charset="-128"/>
                <a:ea typeface="Arial Unicode MS" pitchFamily="34" charset="-128"/>
                <a:cs typeface="Arial Unicode MS" pitchFamily="34" charset="-128"/>
              </a:rPr>
              <a:t>Sión</a:t>
            </a:r>
            <a:r>
              <a:rPr lang="es-ES" sz="3200" b="1" dirty="0">
                <a:solidFill>
                  <a:schemeClr val="bg1"/>
                </a:solidFill>
                <a:effectLst>
                  <a:glow rad="101600">
                    <a:srgbClr val="000000">
                      <a:satMod val="175000"/>
                      <a:alpha val="40000"/>
                    </a:srgbClr>
                  </a:glow>
                  <a:outerShdw blurRad="38100" dist="38100" dir="2700000" algn="tl">
                    <a:srgbClr val="808080"/>
                  </a:outerShdw>
                </a:effectLst>
                <a:latin typeface="Arial Unicode MS" pitchFamily="34" charset="-128"/>
                <a:ea typeface="Arial Unicode MS" pitchFamily="34" charset="-128"/>
                <a:cs typeface="Arial Unicode MS" pitchFamily="34" charset="-128"/>
              </a:rPr>
              <a:t>:</a:t>
            </a:r>
            <a:endParaRPr lang="es-PE" sz="3200" dirty="0">
              <a:solidFill>
                <a:schemeClr val="bg1"/>
              </a:solidFill>
              <a:effectLst>
                <a:glow rad="101600">
                  <a:srgbClr val="000000">
                    <a:satMod val="175000"/>
                    <a:alpha val="40000"/>
                  </a:srgbClr>
                </a:glow>
                <a:outerShdw blurRad="38100" dist="38100" dir="2700000" algn="tl">
                  <a:srgbClr val="808080"/>
                </a:outerShdw>
              </a:effectLst>
              <a:latin typeface="Arial" charset="0"/>
            </a:endParaRPr>
          </a:p>
        </p:txBody>
      </p:sp>
      <p:sp>
        <p:nvSpPr>
          <p:cNvPr id="5" name="4 Rectángulo"/>
          <p:cNvSpPr/>
          <p:nvPr/>
        </p:nvSpPr>
        <p:spPr>
          <a:xfrm>
            <a:off x="607475" y="4367580"/>
            <a:ext cx="7797615" cy="1569660"/>
          </a:xfrm>
          <a:prstGeom prst="rect">
            <a:avLst/>
          </a:prstGeom>
          <a:noFill/>
          <a:effectLst>
            <a:softEdge rad="127000"/>
          </a:effectLst>
        </p:spPr>
        <p:txBody>
          <a:bodyPr wrap="square">
            <a:spAutoFit/>
          </a:bodyPr>
          <a:lstStyle/>
          <a:p>
            <a:pPr algn="ctr" fontAlgn="base">
              <a:spcBef>
                <a:spcPct val="0"/>
              </a:spcBef>
              <a:spcAft>
                <a:spcPct val="0"/>
              </a:spcAft>
            </a:pPr>
            <a:r>
              <a:rPr lang="es-ES" sz="3200" b="1" dirty="0">
                <a:ln w="12700">
                  <a:solidFill>
                    <a:srgbClr val="000C09"/>
                  </a:solidFill>
                </a:ln>
                <a:solidFill>
                  <a:schemeClr val="bg1"/>
                </a:solidFill>
                <a:effectLst>
                  <a:glow rad="101600">
                    <a:srgbClr val="000000">
                      <a:satMod val="175000"/>
                      <a:alpha val="40000"/>
                    </a:srgbClr>
                  </a:glow>
                  <a:outerShdw blurRad="38100" dist="38100" dir="2700000" algn="tl">
                    <a:srgbClr val="808080"/>
                  </a:outerShdw>
                </a:effectLst>
                <a:latin typeface="Arial Rounded MT Bold" panose="020F0704030504030204" pitchFamily="34" charset="0"/>
                <a:ea typeface="Arial Unicode MS" pitchFamily="34" charset="-128"/>
                <a:cs typeface="Arial Unicode MS" pitchFamily="34" charset="-128"/>
              </a:rPr>
              <a:t>“Mira a tu rey, </a:t>
            </a:r>
            <a:r>
              <a:rPr lang="es-ES" sz="3200" b="1" dirty="0" smtClean="0">
                <a:ln w="12700">
                  <a:solidFill>
                    <a:srgbClr val="000C09"/>
                  </a:solidFill>
                </a:ln>
                <a:solidFill>
                  <a:schemeClr val="bg1"/>
                </a:solidFill>
                <a:effectLst>
                  <a:glow rad="101600">
                    <a:srgbClr val="000000">
                      <a:satMod val="175000"/>
                      <a:alpha val="40000"/>
                    </a:srgbClr>
                  </a:glow>
                  <a:outerShdw blurRad="38100" dist="38100" dir="2700000" algn="tl">
                    <a:srgbClr val="808080"/>
                  </a:outerShdw>
                </a:effectLst>
                <a:latin typeface="Arial Rounded MT Bold" panose="020F0704030504030204" pitchFamily="34" charset="0"/>
                <a:ea typeface="Arial Unicode MS" pitchFamily="34" charset="-128"/>
                <a:cs typeface="Arial Unicode MS" pitchFamily="34" charset="-128"/>
              </a:rPr>
              <a:t>que viene </a:t>
            </a:r>
            <a:r>
              <a:rPr lang="es-ES" sz="3200" b="1" dirty="0">
                <a:ln w="12700">
                  <a:solidFill>
                    <a:srgbClr val="000C09"/>
                  </a:solidFill>
                </a:ln>
                <a:solidFill>
                  <a:schemeClr val="bg1"/>
                </a:solidFill>
                <a:effectLst>
                  <a:glow rad="101600">
                    <a:srgbClr val="000000">
                      <a:satMod val="175000"/>
                      <a:alpha val="40000"/>
                    </a:srgbClr>
                  </a:glow>
                  <a:outerShdw blurRad="38100" dist="38100" dir="2700000" algn="tl">
                    <a:srgbClr val="808080"/>
                  </a:outerShdw>
                </a:effectLst>
                <a:latin typeface="Arial Rounded MT Bold" panose="020F0704030504030204" pitchFamily="34" charset="0"/>
                <a:ea typeface="Arial Unicode MS" pitchFamily="34" charset="-128"/>
                <a:cs typeface="Arial Unicode MS" pitchFamily="34" charset="-128"/>
              </a:rPr>
              <a:t>a ti, humilde, montado en un asno, en un pollino, cría de un animal de carga”.</a:t>
            </a:r>
            <a:endParaRPr lang="es-PE" sz="3200" dirty="0">
              <a:ln w="12700">
                <a:solidFill>
                  <a:srgbClr val="000C09"/>
                </a:solidFill>
              </a:ln>
              <a:solidFill>
                <a:schemeClr val="bg1"/>
              </a:solidFill>
              <a:effectLst>
                <a:glow rad="101600">
                  <a:srgbClr val="000000">
                    <a:satMod val="175000"/>
                    <a:alpha val="40000"/>
                  </a:srgbClr>
                </a:glow>
                <a:outerShdw blurRad="38100" dist="38100" dir="2700000" algn="tl">
                  <a:srgbClr val="808080"/>
                </a:outerShdw>
              </a:effectLst>
              <a:latin typeface="Arial Rounded MT Bold" panose="020F0704030504030204" pitchFamily="34" charset="0"/>
            </a:endParaRPr>
          </a:p>
        </p:txBody>
      </p:sp>
    </p:spTree>
    <p:extLst>
      <p:ext uri="{BB962C8B-B14F-4D97-AF65-F5344CB8AC3E}">
        <p14:creationId xmlns:p14="http://schemas.microsoft.com/office/powerpoint/2010/main" val="42883456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8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pinimg.com/564x/f3/c5/78/f3c5786b7e8bc3bdc19943b6c2f26f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07" y="510020"/>
            <a:ext cx="7917538" cy="580765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653807" y="360983"/>
            <a:ext cx="7826711" cy="1200329"/>
          </a:xfrm>
          <a:prstGeom prst="rect">
            <a:avLst/>
          </a:prstGeom>
        </p:spPr>
        <p:txBody>
          <a:bodyPr wrap="square">
            <a:spAutoFit/>
          </a:bodyPr>
          <a:lstStyle/>
          <a:p>
            <a:pPr algn="ctr" fontAlgn="base">
              <a:spcBef>
                <a:spcPct val="0"/>
              </a:spcBef>
              <a:spcAft>
                <a:spcPct val="0"/>
              </a:spcAft>
            </a:pPr>
            <a:r>
              <a:rPr lang="es-ES" sz="3600" b="1" dirty="0">
                <a:ln w="6600">
                  <a:solidFill>
                    <a:srgbClr val="001000"/>
                  </a:solidFill>
                  <a:prstDash val="solid"/>
                </a:ln>
                <a:solidFill>
                  <a:schemeClr val="bg1"/>
                </a:solidFill>
                <a:effectLst>
                  <a:glow rad="139700">
                    <a:schemeClr val="accent4">
                      <a:satMod val="175000"/>
                      <a:alpha val="40000"/>
                    </a:schemeClr>
                  </a:glow>
                  <a:outerShdw dist="38100" dir="2700000" algn="tl" rotWithShape="0">
                    <a:srgbClr val="333399"/>
                  </a:outerShdw>
                </a:effectLst>
                <a:latin typeface="AR CENA" panose="02000000000000000000" pitchFamily="2" charset="0"/>
                <a:ea typeface="Arial Unicode MS" pitchFamily="34" charset="-128"/>
                <a:cs typeface="Arial Unicode MS" pitchFamily="34" charset="-128"/>
              </a:rPr>
              <a:t> Fueron los   discípulos  e hicieron lo que les había mandado Jesús</a:t>
            </a:r>
            <a:r>
              <a:rPr lang="es-ES" sz="3600" b="1" dirty="0" smtClean="0">
                <a:ln w="6600">
                  <a:solidFill>
                    <a:srgbClr val="001000"/>
                  </a:solidFill>
                  <a:prstDash val="solid"/>
                </a:ln>
                <a:solidFill>
                  <a:schemeClr val="bg1"/>
                </a:solidFill>
                <a:effectLst>
                  <a:glow rad="139700">
                    <a:schemeClr val="accent4">
                      <a:satMod val="175000"/>
                      <a:alpha val="40000"/>
                    </a:schemeClr>
                  </a:glow>
                  <a:outerShdw dist="38100" dir="2700000" algn="tl" rotWithShape="0">
                    <a:srgbClr val="333399"/>
                  </a:outerShdw>
                </a:effectLst>
                <a:latin typeface="AR CENA" panose="02000000000000000000" pitchFamily="2" charset="0"/>
                <a:ea typeface="Arial Unicode MS" pitchFamily="34" charset="-128"/>
                <a:cs typeface="Arial Unicode MS" pitchFamily="34" charset="-128"/>
              </a:rPr>
              <a:t>; </a:t>
            </a:r>
            <a:r>
              <a:rPr lang="es-PE" sz="3600" b="1" dirty="0" smtClean="0">
                <a:ln w="6600">
                  <a:solidFill>
                    <a:srgbClr val="001000"/>
                  </a:solidFill>
                  <a:prstDash val="solid"/>
                </a:ln>
                <a:solidFill>
                  <a:schemeClr val="bg1"/>
                </a:solidFill>
                <a:effectLst>
                  <a:glow rad="139700">
                    <a:schemeClr val="accent4">
                      <a:satMod val="175000"/>
                      <a:alpha val="40000"/>
                    </a:schemeClr>
                  </a:glow>
                  <a:outerShdw dist="38100" dir="2700000" algn="tl" rotWithShape="0">
                    <a:srgbClr val="333399"/>
                  </a:outerShdw>
                </a:effectLst>
                <a:latin typeface="AR CENA" panose="02000000000000000000" pitchFamily="2" charset="0"/>
                <a:ea typeface="Arial Unicode MS" pitchFamily="34" charset="-128"/>
                <a:cs typeface="Arial Unicode MS" pitchFamily="34" charset="-128"/>
              </a:rPr>
              <a:t>trajeron </a:t>
            </a:r>
            <a:r>
              <a:rPr lang="es-PE" sz="3600" b="1" dirty="0">
                <a:ln w="6600">
                  <a:solidFill>
                    <a:srgbClr val="001000"/>
                  </a:solidFill>
                  <a:prstDash val="solid"/>
                </a:ln>
                <a:solidFill>
                  <a:schemeClr val="bg1"/>
                </a:solidFill>
                <a:effectLst>
                  <a:glow rad="139700">
                    <a:schemeClr val="accent4">
                      <a:satMod val="175000"/>
                      <a:alpha val="40000"/>
                    </a:schemeClr>
                  </a:glow>
                  <a:outerShdw dist="38100" dir="2700000" algn="tl" rotWithShape="0">
                    <a:srgbClr val="333399"/>
                  </a:outerShdw>
                </a:effectLst>
                <a:latin typeface="AR CENA" panose="02000000000000000000" pitchFamily="2" charset="0"/>
                <a:ea typeface="Arial Unicode MS" pitchFamily="34" charset="-128"/>
                <a:cs typeface="Arial Unicode MS" pitchFamily="34" charset="-128"/>
              </a:rPr>
              <a:t>la burra </a:t>
            </a:r>
            <a:r>
              <a:rPr lang="es-PE" sz="3600" b="1" dirty="0" smtClean="0">
                <a:ln w="6600">
                  <a:solidFill>
                    <a:srgbClr val="001000"/>
                  </a:solidFill>
                  <a:prstDash val="solid"/>
                </a:ln>
                <a:solidFill>
                  <a:schemeClr val="bg1"/>
                </a:solidFill>
                <a:effectLst>
                  <a:glow rad="139700">
                    <a:schemeClr val="accent4">
                      <a:satMod val="175000"/>
                      <a:alpha val="40000"/>
                    </a:schemeClr>
                  </a:glow>
                  <a:outerShdw dist="38100" dir="2700000" algn="tl" rotWithShape="0">
                    <a:srgbClr val="333399"/>
                  </a:outerShdw>
                </a:effectLst>
                <a:latin typeface="AR CENA" panose="02000000000000000000" pitchFamily="2" charset="0"/>
                <a:ea typeface="Arial Unicode MS" pitchFamily="34" charset="-128"/>
                <a:cs typeface="Arial Unicode MS" pitchFamily="34" charset="-128"/>
              </a:rPr>
              <a:t>y</a:t>
            </a:r>
            <a:endParaRPr lang="es-ES" sz="3600" b="1" dirty="0">
              <a:ln w="6600">
                <a:solidFill>
                  <a:srgbClr val="001000"/>
                </a:solidFill>
                <a:prstDash val="solid"/>
              </a:ln>
              <a:solidFill>
                <a:schemeClr val="bg1"/>
              </a:solidFill>
              <a:effectLst>
                <a:glow rad="139700">
                  <a:schemeClr val="accent4">
                    <a:satMod val="175000"/>
                    <a:alpha val="40000"/>
                  </a:schemeClr>
                </a:glow>
                <a:outerShdw dist="38100" dir="2700000" algn="tl" rotWithShape="0">
                  <a:srgbClr val="333399"/>
                </a:outerShdw>
              </a:effectLst>
              <a:latin typeface="AR CENA" panose="02000000000000000000" pitchFamily="2" charset="0"/>
              <a:ea typeface="Arial Unicode MS" pitchFamily="34" charset="-128"/>
              <a:cs typeface="Arial Unicode MS" pitchFamily="34" charset="-128"/>
            </a:endParaRPr>
          </a:p>
        </p:txBody>
      </p:sp>
      <p:sp>
        <p:nvSpPr>
          <p:cNvPr id="6" name="10 Rectángulo"/>
          <p:cNvSpPr/>
          <p:nvPr/>
        </p:nvSpPr>
        <p:spPr>
          <a:xfrm>
            <a:off x="653807" y="5117343"/>
            <a:ext cx="7826711" cy="1200329"/>
          </a:xfrm>
          <a:prstGeom prst="rect">
            <a:avLst/>
          </a:prstGeom>
        </p:spPr>
        <p:txBody>
          <a:bodyPr wrap="square">
            <a:spAutoFit/>
          </a:bodyPr>
          <a:lstStyle/>
          <a:p>
            <a:pPr algn="ctr" fontAlgn="base">
              <a:spcBef>
                <a:spcPct val="0"/>
              </a:spcBef>
              <a:spcAft>
                <a:spcPct val="0"/>
              </a:spcAft>
            </a:pPr>
            <a:r>
              <a:rPr lang="es-PE" sz="3600" b="1" dirty="0" smtClean="0">
                <a:ln w="6600">
                  <a:solidFill>
                    <a:srgbClr val="001000"/>
                  </a:solidFill>
                  <a:prstDash val="solid"/>
                </a:ln>
                <a:solidFill>
                  <a:schemeClr val="bg1"/>
                </a:solidFill>
                <a:effectLst>
                  <a:glow rad="139700">
                    <a:schemeClr val="accent4">
                      <a:satMod val="175000"/>
                      <a:alpha val="40000"/>
                    </a:schemeClr>
                  </a:glow>
                  <a:outerShdw dist="38100" dir="2700000" algn="tl" rotWithShape="0">
                    <a:srgbClr val="333399"/>
                  </a:outerShdw>
                </a:effectLst>
                <a:latin typeface="AR CENA" panose="02000000000000000000" pitchFamily="2" charset="0"/>
                <a:ea typeface="Arial Unicode MS" pitchFamily="34" charset="-128"/>
                <a:cs typeface="Arial Unicode MS" pitchFamily="34" charset="-128"/>
              </a:rPr>
              <a:t>el pollino</a:t>
            </a:r>
            <a:r>
              <a:rPr lang="es-PE" sz="3600" b="1" dirty="0">
                <a:ln w="6600">
                  <a:solidFill>
                    <a:srgbClr val="001000"/>
                  </a:solidFill>
                  <a:prstDash val="solid"/>
                </a:ln>
                <a:solidFill>
                  <a:schemeClr val="bg1"/>
                </a:solidFill>
                <a:effectLst>
                  <a:glow rad="139700">
                    <a:schemeClr val="accent4">
                      <a:satMod val="175000"/>
                      <a:alpha val="40000"/>
                    </a:schemeClr>
                  </a:glow>
                  <a:outerShdw dist="38100" dir="2700000" algn="tl" rotWithShape="0">
                    <a:srgbClr val="333399"/>
                  </a:outerShdw>
                </a:effectLst>
                <a:latin typeface="AR CENA" panose="02000000000000000000" pitchFamily="2" charset="0"/>
                <a:ea typeface="Arial Unicode MS" pitchFamily="34" charset="-128"/>
                <a:cs typeface="Arial Unicode MS" pitchFamily="34" charset="-128"/>
              </a:rPr>
              <a:t>, echaron encima sus mantos y Jesús montó encima.</a:t>
            </a:r>
            <a:endParaRPr lang="es-ES" sz="3600" b="1" dirty="0">
              <a:ln w="6600">
                <a:solidFill>
                  <a:srgbClr val="001000"/>
                </a:solidFill>
                <a:prstDash val="solid"/>
              </a:ln>
              <a:solidFill>
                <a:schemeClr val="bg1"/>
              </a:solidFill>
              <a:effectLst>
                <a:glow rad="139700">
                  <a:schemeClr val="accent4">
                    <a:satMod val="175000"/>
                    <a:alpha val="40000"/>
                  </a:schemeClr>
                </a:glow>
                <a:outerShdw dist="38100" dir="2700000" algn="tl" rotWithShape="0">
                  <a:srgbClr val="333399"/>
                </a:outerShdw>
              </a:effectLst>
              <a:latin typeface="AR CENA" panose="02000000000000000000" pitchFamily="2" charset="0"/>
              <a:ea typeface="Arial Unicode MS" pitchFamily="34" charset="-128"/>
              <a:cs typeface="Arial Unicode MS" pitchFamily="34" charset="-128"/>
            </a:endParaRPr>
          </a:p>
        </p:txBody>
      </p:sp>
    </p:spTree>
    <p:extLst>
      <p:ext uri="{BB962C8B-B14F-4D97-AF65-F5344CB8AC3E}">
        <p14:creationId xmlns:p14="http://schemas.microsoft.com/office/powerpoint/2010/main" val="26846653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79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i.pinimg.com/564x/95/1a/da/951ada6718221fde8b2ebdc470aa79d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47" y="515793"/>
            <a:ext cx="7833879" cy="579264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508000" y="389684"/>
            <a:ext cx="8232982" cy="584775"/>
          </a:xfrm>
          <a:prstGeom prst="rect">
            <a:avLst/>
          </a:prstGeom>
        </p:spPr>
        <p:txBody>
          <a:bodyPr wrap="square">
            <a:spAutoFit/>
          </a:bodyPr>
          <a:lstStyle/>
          <a:p>
            <a:pPr algn="ctr" fontAlgn="base">
              <a:spcBef>
                <a:spcPct val="0"/>
              </a:spcBef>
              <a:spcAft>
                <a:spcPct val="0"/>
              </a:spcAft>
            </a:pPr>
            <a:r>
              <a:rPr lang="es-ES" sz="3200" b="1" dirty="0">
                <a:ln w="6600">
                  <a:solidFill>
                    <a:srgbClr val="2D2D8A">
                      <a:lumMod val="50000"/>
                    </a:srgbClr>
                  </a:solidFill>
                  <a:prstDash val="solid"/>
                </a:ln>
                <a:solidFill>
                  <a:schemeClr val="bg1"/>
                </a:solidFill>
                <a:effectLst>
                  <a:glow rad="139700">
                    <a:schemeClr val="accent4">
                      <a:satMod val="175000"/>
                      <a:alpha val="40000"/>
                    </a:schemeClr>
                  </a:glow>
                  <a:outerShdw dist="38100" dir="2700000" algn="tl" rotWithShape="0">
                    <a:srgbClr val="333399"/>
                  </a:outerShdw>
                </a:effectLst>
                <a:latin typeface="Arial Unicode MS" pitchFamily="34" charset="-128"/>
                <a:ea typeface="Arial Unicode MS" pitchFamily="34" charset="-128"/>
                <a:cs typeface="Arial Unicode MS" pitchFamily="34" charset="-128"/>
              </a:rPr>
              <a:t> La multitud extendió sus mantos </a:t>
            </a:r>
            <a:r>
              <a:rPr lang="es-ES" sz="3200" b="1" dirty="0" smtClean="0">
                <a:ln w="6600">
                  <a:solidFill>
                    <a:srgbClr val="2D2D8A">
                      <a:lumMod val="50000"/>
                    </a:srgbClr>
                  </a:solidFill>
                  <a:prstDash val="solid"/>
                </a:ln>
                <a:solidFill>
                  <a:schemeClr val="bg1"/>
                </a:solidFill>
                <a:effectLst>
                  <a:glow rad="139700">
                    <a:schemeClr val="accent4">
                      <a:satMod val="175000"/>
                      <a:alpha val="40000"/>
                    </a:schemeClr>
                  </a:glow>
                  <a:outerShdw dist="38100" dir="2700000" algn="tl" rotWithShape="0">
                    <a:srgbClr val="333399"/>
                  </a:outerShdw>
                </a:effectLst>
                <a:latin typeface="Arial Unicode MS" pitchFamily="34" charset="-128"/>
                <a:ea typeface="Arial Unicode MS" pitchFamily="34" charset="-128"/>
                <a:cs typeface="Arial Unicode MS" pitchFamily="34" charset="-128"/>
              </a:rPr>
              <a:t>por</a:t>
            </a:r>
            <a:endParaRPr lang="es-PE" sz="3200" b="1" dirty="0">
              <a:ln w="6600">
                <a:solidFill>
                  <a:srgbClr val="2D2D8A">
                    <a:lumMod val="50000"/>
                  </a:srgbClr>
                </a:solidFill>
                <a:prstDash val="solid"/>
              </a:ln>
              <a:solidFill>
                <a:schemeClr val="bg1"/>
              </a:solidFill>
              <a:effectLst>
                <a:glow rad="139700">
                  <a:schemeClr val="accent4">
                    <a:satMod val="175000"/>
                    <a:alpha val="40000"/>
                  </a:schemeClr>
                </a:glow>
                <a:outerShdw dist="38100" dir="2700000" algn="tl" rotWithShape="0">
                  <a:srgbClr val="333399"/>
                </a:outerShdw>
              </a:effectLst>
            </a:endParaRPr>
          </a:p>
        </p:txBody>
      </p:sp>
      <p:sp>
        <p:nvSpPr>
          <p:cNvPr id="6" name="2 Rectángulo"/>
          <p:cNvSpPr/>
          <p:nvPr/>
        </p:nvSpPr>
        <p:spPr>
          <a:xfrm>
            <a:off x="1062182" y="5231218"/>
            <a:ext cx="7678800" cy="1077218"/>
          </a:xfrm>
          <a:prstGeom prst="rect">
            <a:avLst/>
          </a:prstGeom>
        </p:spPr>
        <p:txBody>
          <a:bodyPr wrap="square">
            <a:spAutoFit/>
          </a:bodyPr>
          <a:lstStyle/>
          <a:p>
            <a:pPr algn="ctr" fontAlgn="base">
              <a:spcBef>
                <a:spcPct val="0"/>
              </a:spcBef>
              <a:spcAft>
                <a:spcPct val="0"/>
              </a:spcAft>
            </a:pPr>
            <a:r>
              <a:rPr lang="es-ES" sz="3200" b="1" dirty="0" smtClean="0">
                <a:ln w="6600">
                  <a:solidFill>
                    <a:srgbClr val="2D2D8A">
                      <a:lumMod val="50000"/>
                    </a:srgbClr>
                  </a:solidFill>
                  <a:prstDash val="solid"/>
                </a:ln>
                <a:solidFill>
                  <a:schemeClr val="bg1"/>
                </a:solidFill>
                <a:effectLst>
                  <a:glow rad="139700">
                    <a:schemeClr val="accent4">
                      <a:satMod val="175000"/>
                      <a:alpha val="40000"/>
                    </a:schemeClr>
                  </a:glow>
                  <a:outerShdw dist="38100" dir="2700000" algn="tl" rotWithShape="0">
                    <a:srgbClr val="333399"/>
                  </a:outerShdw>
                </a:effectLst>
                <a:latin typeface="Arial Unicode MS" pitchFamily="34" charset="-128"/>
                <a:ea typeface="Arial Unicode MS" pitchFamily="34" charset="-128"/>
                <a:cs typeface="Arial Unicode MS" pitchFamily="34" charset="-128"/>
              </a:rPr>
              <a:t>el </a:t>
            </a:r>
            <a:r>
              <a:rPr lang="es-ES" sz="3200" b="1" dirty="0">
                <a:ln w="6600">
                  <a:solidFill>
                    <a:srgbClr val="2D2D8A">
                      <a:lumMod val="50000"/>
                    </a:srgbClr>
                  </a:solidFill>
                  <a:prstDash val="solid"/>
                </a:ln>
                <a:solidFill>
                  <a:schemeClr val="bg1"/>
                </a:solidFill>
                <a:effectLst>
                  <a:glow rad="139700">
                    <a:schemeClr val="accent4">
                      <a:satMod val="175000"/>
                      <a:alpha val="40000"/>
                    </a:schemeClr>
                  </a:glow>
                  <a:outerShdw dist="38100" dir="2700000" algn="tl" rotWithShape="0">
                    <a:srgbClr val="333399"/>
                  </a:outerShdw>
                </a:effectLst>
                <a:latin typeface="Arial Unicode MS" pitchFamily="34" charset="-128"/>
                <a:ea typeface="Arial Unicode MS" pitchFamily="34" charset="-128"/>
                <a:cs typeface="Arial Unicode MS" pitchFamily="34" charset="-128"/>
              </a:rPr>
              <a:t>camino, algunos  cortaban ramas de árboles y alfombraban el camino.</a:t>
            </a:r>
            <a:endParaRPr lang="es-PE" sz="3200" b="1" dirty="0">
              <a:ln w="6600">
                <a:solidFill>
                  <a:srgbClr val="2D2D8A">
                    <a:lumMod val="50000"/>
                  </a:srgbClr>
                </a:solidFill>
                <a:prstDash val="solid"/>
              </a:ln>
              <a:solidFill>
                <a:schemeClr val="bg1"/>
              </a:solidFill>
              <a:effectLst>
                <a:glow rad="139700">
                  <a:schemeClr val="accent4">
                    <a:satMod val="175000"/>
                    <a:alpha val="40000"/>
                  </a:schemeClr>
                </a:glow>
                <a:outerShdw dist="38100" dir="2700000" algn="tl" rotWithShape="0">
                  <a:srgbClr val="333399"/>
                </a:outerShdw>
              </a:effectLst>
            </a:endParaRPr>
          </a:p>
        </p:txBody>
      </p:sp>
    </p:spTree>
    <p:extLst>
      <p:ext uri="{BB962C8B-B14F-4D97-AF65-F5344CB8AC3E}">
        <p14:creationId xmlns:p14="http://schemas.microsoft.com/office/powerpoint/2010/main" val="27407738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9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ía 22: La entrada triunfal de Jesús en Jerusalén - Pod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29" y="535709"/>
            <a:ext cx="7944716" cy="5742407"/>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507999" y="4736074"/>
            <a:ext cx="7998689" cy="1292662"/>
          </a:xfrm>
          <a:prstGeom prst="rect">
            <a:avLst/>
          </a:prstGeom>
        </p:spPr>
        <p:txBody>
          <a:bodyPr wrap="square">
            <a:spAutoFit/>
          </a:bodyPr>
          <a:lstStyle/>
          <a:p>
            <a:pPr algn="ctr" fontAlgn="base">
              <a:spcBef>
                <a:spcPct val="0"/>
              </a:spcBef>
              <a:spcAft>
                <a:spcPct val="0"/>
              </a:spcAft>
            </a:pPr>
            <a:r>
              <a:rPr lang="es-ES" sz="2600" b="1" dirty="0">
                <a:ln w="6600">
                  <a:solidFill>
                    <a:srgbClr val="001000"/>
                  </a:solidFill>
                  <a:prstDash val="solid"/>
                </a:ln>
                <a:solidFill>
                  <a:srgbClr val="FFFFFF"/>
                </a:solidFill>
                <a:effectLst>
                  <a:glow rad="139700">
                    <a:schemeClr val="accent4">
                      <a:satMod val="175000"/>
                      <a:alpha val="40000"/>
                    </a:schemeClr>
                  </a:glow>
                  <a:outerShdw dist="38100" dir="2700000" algn="tl" rotWithShape="0">
                    <a:srgbClr val="333399"/>
                  </a:outerShdw>
                </a:effectLst>
                <a:latin typeface="Arial Rounded MT Bold" panose="020F0704030504030204" pitchFamily="34" charset="0"/>
                <a:ea typeface="Arial Unicode MS" pitchFamily="34" charset="-128"/>
                <a:cs typeface="Arial Unicode MS" pitchFamily="34" charset="-128"/>
              </a:rPr>
              <a:t>Y la gente que iba delante y detrás gritaba:  </a:t>
            </a:r>
            <a:r>
              <a:rPr lang="es-ES" sz="2600" b="1" dirty="0" smtClean="0">
                <a:ln w="6600">
                  <a:solidFill>
                    <a:srgbClr val="001000"/>
                  </a:solidFill>
                  <a:prstDash val="solid"/>
                </a:ln>
                <a:solidFill>
                  <a:srgbClr val="FFFFFF"/>
                </a:solidFill>
                <a:effectLst>
                  <a:glow rad="139700">
                    <a:schemeClr val="accent4">
                      <a:satMod val="175000"/>
                      <a:alpha val="40000"/>
                    </a:schemeClr>
                  </a:glow>
                  <a:outerShdw dist="38100" dir="2700000" algn="tl" rotWithShape="0">
                    <a:srgbClr val="333399"/>
                  </a:outerShdw>
                </a:effectLst>
                <a:latin typeface="Arial Rounded MT Bold" panose="020F0704030504030204" pitchFamily="34" charset="0"/>
                <a:ea typeface="Arial Unicode MS" pitchFamily="34" charset="-128"/>
                <a:cs typeface="Arial Unicode MS" pitchFamily="34" charset="-128"/>
              </a:rPr>
              <a:t>                -¡</a:t>
            </a:r>
            <a:r>
              <a:rPr lang="es-ES" sz="2600" b="1" dirty="0">
                <a:ln w="6600">
                  <a:solidFill>
                    <a:srgbClr val="001000"/>
                  </a:solidFill>
                  <a:prstDash val="solid"/>
                </a:ln>
                <a:solidFill>
                  <a:srgbClr val="FFFFFF"/>
                </a:solidFill>
                <a:effectLst>
                  <a:glow rad="139700">
                    <a:schemeClr val="accent4">
                      <a:satMod val="175000"/>
                      <a:alpha val="40000"/>
                    </a:schemeClr>
                  </a:glow>
                  <a:outerShdw dist="38100" dir="2700000" algn="tl" rotWithShape="0">
                    <a:srgbClr val="333399"/>
                  </a:outerShdw>
                </a:effectLst>
                <a:latin typeface="Arial Rounded MT Bold" panose="020F0704030504030204" pitchFamily="34" charset="0"/>
                <a:ea typeface="Arial Unicode MS" pitchFamily="34" charset="-128"/>
                <a:cs typeface="Arial Unicode MS" pitchFamily="34" charset="-128"/>
              </a:rPr>
              <a:t>Hosanna al Hijo de David! ¡Bendito el que viene en nombre del Señor! ¡Hosanna en el cielo!</a:t>
            </a:r>
            <a:endParaRPr lang="es-PE" sz="2600" b="1" dirty="0">
              <a:ln w="6600">
                <a:solidFill>
                  <a:srgbClr val="001000"/>
                </a:solidFill>
                <a:prstDash val="solid"/>
              </a:ln>
              <a:solidFill>
                <a:srgbClr val="FFFFFF"/>
              </a:solidFill>
              <a:effectLst>
                <a:glow rad="139700">
                  <a:schemeClr val="accent4">
                    <a:satMod val="175000"/>
                    <a:alpha val="40000"/>
                  </a:schemeClr>
                </a:glow>
                <a:outerShdw dist="38100" dir="2700000" algn="tl" rotWithShape="0">
                  <a:srgbClr val="333399"/>
                </a:outerShdw>
              </a:effectLst>
              <a:latin typeface="Arial Rounded MT Bold" panose="020F0704030504030204" pitchFamily="34" charset="0"/>
            </a:endParaRPr>
          </a:p>
        </p:txBody>
      </p:sp>
    </p:spTree>
    <p:extLst>
      <p:ext uri="{BB962C8B-B14F-4D97-AF65-F5344CB8AC3E}">
        <p14:creationId xmlns:p14="http://schemas.microsoft.com/office/powerpoint/2010/main" val="9536441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4" y="509154"/>
            <a:ext cx="7879050" cy="5790046"/>
          </a:xfrm>
          <a:prstGeom prst="rect">
            <a:avLst/>
          </a:prstGeom>
          <a:scene3d>
            <a:camera prst="orthographicFront"/>
            <a:lightRig rig="threePt" dir="t"/>
          </a:scene3d>
          <a:sp3d>
            <a:bevelT/>
          </a:sp3d>
        </p:spPr>
      </p:pic>
      <p:sp>
        <p:nvSpPr>
          <p:cNvPr id="3" name="2 Rectángulo"/>
          <p:cNvSpPr/>
          <p:nvPr/>
        </p:nvSpPr>
        <p:spPr>
          <a:xfrm>
            <a:off x="727635" y="509154"/>
            <a:ext cx="7880656" cy="1077218"/>
          </a:xfrm>
          <a:prstGeom prst="rect">
            <a:avLst/>
          </a:prstGeom>
        </p:spPr>
        <p:txBody>
          <a:bodyPr wrap="square">
            <a:spAutoFit/>
          </a:bodyPr>
          <a:lstStyle/>
          <a:p>
            <a:pPr algn="ctr" fontAlgn="base">
              <a:spcBef>
                <a:spcPct val="0"/>
              </a:spcBef>
              <a:spcAft>
                <a:spcPct val="0"/>
              </a:spcAft>
            </a:pPr>
            <a:r>
              <a:rPr lang="es-ES" sz="3200" b="1" dirty="0">
                <a:solidFill>
                  <a:schemeClr val="bg1"/>
                </a:solidFill>
                <a:effectLst>
                  <a:glow rad="228600">
                    <a:schemeClr val="accent4">
                      <a:satMod val="175000"/>
                      <a:alpha val="40000"/>
                    </a:schemeClr>
                  </a:glow>
                  <a:outerShdw blurRad="38100" dist="38100" dir="2700000" algn="tl">
                    <a:srgbClr val="808080"/>
                  </a:outerShdw>
                </a:effectLst>
                <a:latin typeface="Arial Unicode MS" pitchFamily="34" charset="-128"/>
                <a:ea typeface="Arial Unicode MS" pitchFamily="34" charset="-128"/>
                <a:cs typeface="Arial Unicode MS" pitchFamily="34" charset="-128"/>
              </a:rPr>
              <a:t>Al entrar en Jerusalén, toda la ciudad se  preguntaba</a:t>
            </a:r>
            <a:r>
              <a:rPr lang="es-ES" sz="3200" b="1" dirty="0" smtClean="0">
                <a:solidFill>
                  <a:schemeClr val="bg1"/>
                </a:solidFill>
                <a:effectLst>
                  <a:glow rad="228600">
                    <a:schemeClr val="accent4">
                      <a:satMod val="175000"/>
                      <a:alpha val="40000"/>
                    </a:schemeClr>
                  </a:glow>
                  <a:outerShdw blurRad="38100" dist="38100" dir="2700000" algn="tl">
                    <a:srgbClr val="808080"/>
                  </a:outerShdw>
                </a:effectLst>
                <a:latin typeface="Arial Unicode MS" pitchFamily="34" charset="-128"/>
                <a:ea typeface="Arial Unicode MS" pitchFamily="34" charset="-128"/>
                <a:cs typeface="Arial Unicode MS" pitchFamily="34" charset="-128"/>
              </a:rPr>
              <a:t>:</a:t>
            </a:r>
            <a:endParaRPr lang="es-ES" sz="3200" b="1" dirty="0">
              <a:solidFill>
                <a:schemeClr val="bg1"/>
              </a:solidFill>
              <a:effectLst>
                <a:glow rad="228600">
                  <a:schemeClr val="accent4">
                    <a:satMod val="175000"/>
                    <a:alpha val="40000"/>
                  </a:schemeClr>
                </a:glow>
                <a:outerShdw blurRad="38100" dist="38100" dir="2700000" algn="tl">
                  <a:srgbClr val="808080"/>
                </a:outerShdw>
              </a:effectLst>
              <a:latin typeface="Arial Unicode MS" pitchFamily="34" charset="-128"/>
              <a:ea typeface="Arial Unicode MS" pitchFamily="34" charset="-128"/>
              <a:cs typeface="Arial Unicode MS" pitchFamily="34" charset="-128"/>
            </a:endParaRPr>
          </a:p>
        </p:txBody>
      </p:sp>
      <p:sp>
        <p:nvSpPr>
          <p:cNvPr id="5" name="2 Rectángulo"/>
          <p:cNvSpPr/>
          <p:nvPr/>
        </p:nvSpPr>
        <p:spPr>
          <a:xfrm>
            <a:off x="727635" y="4642429"/>
            <a:ext cx="7880656" cy="1569660"/>
          </a:xfrm>
          <a:prstGeom prst="rect">
            <a:avLst/>
          </a:prstGeom>
        </p:spPr>
        <p:txBody>
          <a:bodyPr wrap="square">
            <a:spAutoFit/>
          </a:bodyPr>
          <a:lstStyle/>
          <a:p>
            <a:pPr algn="ctr" fontAlgn="base">
              <a:spcBef>
                <a:spcPct val="0"/>
              </a:spcBef>
              <a:spcAft>
                <a:spcPct val="0"/>
              </a:spcAft>
            </a:pPr>
            <a:r>
              <a:rPr lang="es-ES" sz="3200" b="1" dirty="0" smtClean="0">
                <a:solidFill>
                  <a:schemeClr val="bg1"/>
                </a:solidFill>
                <a:effectLst>
                  <a:glow rad="228600">
                    <a:schemeClr val="accent4">
                      <a:satMod val="175000"/>
                      <a:alpha val="40000"/>
                    </a:schemeClr>
                  </a:glow>
                  <a:outerShdw blurRad="38100" dist="38100" dir="2700000" algn="tl">
                    <a:srgbClr val="808080"/>
                  </a:outerShdw>
                </a:effectLst>
                <a:latin typeface="Arial Unicode MS" pitchFamily="34" charset="-128"/>
                <a:ea typeface="Arial Unicode MS" pitchFamily="34" charset="-128"/>
                <a:cs typeface="Arial Unicode MS" pitchFamily="34" charset="-128"/>
              </a:rPr>
              <a:t>-¿</a:t>
            </a:r>
            <a:r>
              <a:rPr lang="es-ES" sz="3200" b="1" dirty="0">
                <a:solidFill>
                  <a:schemeClr val="bg1"/>
                </a:solidFill>
                <a:effectLst>
                  <a:glow rad="228600">
                    <a:schemeClr val="accent4">
                      <a:satMod val="175000"/>
                      <a:alpha val="40000"/>
                    </a:schemeClr>
                  </a:glow>
                  <a:outerShdw blurRad="38100" dist="38100" dir="2700000" algn="tl">
                    <a:srgbClr val="808080"/>
                  </a:outerShdw>
                </a:effectLst>
                <a:latin typeface="Arial Unicode MS" pitchFamily="34" charset="-128"/>
                <a:ea typeface="Arial Unicode MS" pitchFamily="34" charset="-128"/>
                <a:cs typeface="Arial Unicode MS" pitchFamily="34" charset="-128"/>
              </a:rPr>
              <a:t>Quién es éste? </a:t>
            </a:r>
            <a:r>
              <a:rPr lang="es-ES" sz="3200" b="1" dirty="0" smtClean="0">
                <a:solidFill>
                  <a:schemeClr val="bg1"/>
                </a:solidFill>
                <a:effectLst>
                  <a:glow rad="228600">
                    <a:schemeClr val="accent4">
                      <a:satMod val="175000"/>
                      <a:alpha val="40000"/>
                    </a:schemeClr>
                  </a:glow>
                  <a:outerShdw blurRad="38100" dist="38100" dir="2700000" algn="tl">
                    <a:srgbClr val="808080"/>
                  </a:outerShdw>
                </a:effectLst>
                <a:latin typeface="Arial Unicode MS" pitchFamily="34" charset="-128"/>
                <a:ea typeface="Arial Unicode MS" pitchFamily="34" charset="-128"/>
                <a:cs typeface="Arial Unicode MS" pitchFamily="34" charset="-128"/>
              </a:rPr>
              <a:t>                                             La </a:t>
            </a:r>
            <a:r>
              <a:rPr lang="es-ES" sz="3200" b="1" dirty="0">
                <a:solidFill>
                  <a:schemeClr val="bg1"/>
                </a:solidFill>
                <a:effectLst>
                  <a:glow rad="228600">
                    <a:schemeClr val="accent4">
                      <a:satMod val="175000"/>
                      <a:alpha val="40000"/>
                    </a:schemeClr>
                  </a:glow>
                  <a:outerShdw blurRad="38100" dist="38100" dir="2700000" algn="tl">
                    <a:srgbClr val="808080"/>
                  </a:outerShdw>
                </a:effectLst>
                <a:latin typeface="Arial Unicode MS" pitchFamily="34" charset="-128"/>
                <a:ea typeface="Arial Unicode MS" pitchFamily="34" charset="-128"/>
                <a:cs typeface="Arial Unicode MS" pitchFamily="34" charset="-128"/>
              </a:rPr>
              <a:t>gente que venía con él decía: </a:t>
            </a:r>
            <a:endParaRPr lang="es-ES" sz="3200" b="1" dirty="0" smtClean="0">
              <a:solidFill>
                <a:schemeClr val="bg1"/>
              </a:solidFill>
              <a:effectLst>
                <a:glow rad="228600">
                  <a:schemeClr val="accent4">
                    <a:satMod val="175000"/>
                    <a:alpha val="40000"/>
                  </a:schemeClr>
                </a:glow>
                <a:outerShdw blurRad="38100" dist="38100" dir="2700000" algn="tl">
                  <a:srgbClr val="808080"/>
                </a:outerShdw>
              </a:effectLst>
              <a:latin typeface="Arial Unicode MS" pitchFamily="34" charset="-128"/>
              <a:ea typeface="Arial Unicode MS" pitchFamily="34" charset="-128"/>
              <a:cs typeface="Arial Unicode MS" pitchFamily="34" charset="-128"/>
            </a:endParaRPr>
          </a:p>
          <a:p>
            <a:pPr algn="ctr" fontAlgn="base">
              <a:spcBef>
                <a:spcPct val="0"/>
              </a:spcBef>
              <a:spcAft>
                <a:spcPct val="0"/>
              </a:spcAft>
            </a:pPr>
            <a:r>
              <a:rPr lang="es-ES" sz="3200" b="1" dirty="0">
                <a:solidFill>
                  <a:schemeClr val="bg1"/>
                </a:solidFill>
                <a:effectLst>
                  <a:glow rad="228600">
                    <a:schemeClr val="accent4">
                      <a:satMod val="175000"/>
                      <a:alpha val="40000"/>
                    </a:schemeClr>
                  </a:glow>
                  <a:outerShdw blurRad="38100" dist="38100" dir="2700000" algn="tl">
                    <a:srgbClr val="808080"/>
                  </a:outerShdw>
                </a:effectLst>
                <a:latin typeface="Arial Unicode MS" pitchFamily="34" charset="-128"/>
                <a:ea typeface="Arial Unicode MS" pitchFamily="34" charset="-128"/>
                <a:cs typeface="Arial Unicode MS" pitchFamily="34" charset="-128"/>
              </a:rPr>
              <a:t>-</a:t>
            </a:r>
            <a:r>
              <a:rPr lang="es-ES" sz="3200" b="1" dirty="0" smtClean="0">
                <a:solidFill>
                  <a:schemeClr val="bg1"/>
                </a:solidFill>
                <a:effectLst>
                  <a:glow rad="228600">
                    <a:schemeClr val="accent4">
                      <a:satMod val="175000"/>
                      <a:alpha val="40000"/>
                    </a:schemeClr>
                  </a:glow>
                  <a:outerShdw blurRad="38100" dist="38100" dir="2700000" algn="tl">
                    <a:srgbClr val="808080"/>
                  </a:outerShdw>
                </a:effectLst>
                <a:latin typeface="Arial Unicode MS" pitchFamily="34" charset="-128"/>
                <a:ea typeface="Arial Unicode MS" pitchFamily="34" charset="-128"/>
                <a:cs typeface="Arial Unicode MS" pitchFamily="34" charset="-128"/>
              </a:rPr>
              <a:t>Es Jesús, el profeta de Nazaret de Galilea. </a:t>
            </a:r>
            <a:endParaRPr lang="es-ES" sz="3200" b="1" dirty="0">
              <a:solidFill>
                <a:schemeClr val="bg1"/>
              </a:solidFill>
              <a:effectLst>
                <a:glow rad="228600">
                  <a:schemeClr val="accent4">
                    <a:satMod val="175000"/>
                    <a:alpha val="40000"/>
                  </a:schemeClr>
                </a:glow>
                <a:outerShdw blurRad="38100" dist="38100" dir="2700000" algn="tl">
                  <a:srgbClr val="80808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6217104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4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i.pinimg.com/564x/de/4f/e5/de4fe5fb9c3726929fccda1d02bd19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33" y="528439"/>
            <a:ext cx="7920914" cy="5730153"/>
          </a:xfrm>
          <a:prstGeom prst="rect">
            <a:avLst/>
          </a:prstGeom>
          <a:noFill/>
          <a:extLst>
            <a:ext uri="{909E8E84-426E-40DD-AFC4-6F175D3DCCD1}">
              <a14:hiddenFill xmlns:a14="http://schemas.microsoft.com/office/drawing/2010/main">
                <a:solidFill>
                  <a:srgbClr val="FFFFFF"/>
                </a:solidFill>
              </a14:hiddenFill>
            </a:ext>
          </a:extLst>
        </p:spPr>
      </p:pic>
      <p:sp>
        <p:nvSpPr>
          <p:cNvPr id="56327" name="Rectangle 7"/>
          <p:cNvSpPr>
            <a:spLocks noChangeArrowheads="1"/>
          </p:cNvSpPr>
          <p:nvPr/>
        </p:nvSpPr>
        <p:spPr bwMode="auto">
          <a:xfrm>
            <a:off x="631959" y="867356"/>
            <a:ext cx="5472608" cy="642942"/>
          </a:xfrm>
          <a:prstGeom prst="rect">
            <a:avLst/>
          </a:prstGeom>
          <a:noFill/>
          <a:ln w="9525">
            <a:noFill/>
            <a:miter lim="800000"/>
            <a:headEnd/>
            <a:tailEnd/>
          </a:ln>
          <a:effectLst/>
          <a:scene3d>
            <a:camera prst="orthographicFront"/>
            <a:lightRig rig="threePt" dir="t"/>
          </a:scene3d>
          <a:sp3d>
            <a:bevelT prst="relaxedInset"/>
          </a:sp3d>
        </p:spPr>
        <p:txBody>
          <a:bodyPr/>
          <a:lstStyle/>
          <a:p>
            <a:pPr marL="457200" indent="-457200" fontAlgn="base">
              <a:spcBef>
                <a:spcPct val="20000"/>
              </a:spcBef>
              <a:spcAft>
                <a:spcPct val="0"/>
              </a:spcAft>
              <a:buFont typeface="Wingdings" panose="05000000000000000000" pitchFamily="2" charset="2"/>
              <a:buChar char="§"/>
            </a:pPr>
            <a:r>
              <a:rPr lang="es-ES_tradnl" sz="3200" b="1" dirty="0">
                <a:solidFill>
                  <a:schemeClr val="bg1"/>
                </a:solidFill>
                <a:effectLst>
                  <a:glow rad="139700">
                    <a:schemeClr val="accent4">
                      <a:satMod val="175000"/>
                      <a:alpha val="40000"/>
                    </a:schemeClr>
                  </a:glow>
                </a:effectLst>
                <a:latin typeface="Times New Roman" pitchFamily="18" charset="0"/>
              </a:rPr>
              <a:t>vv. 2-3: Los preparativos. </a:t>
            </a:r>
          </a:p>
        </p:txBody>
      </p:sp>
      <p:sp>
        <p:nvSpPr>
          <p:cNvPr id="3" name="Rectangle 7"/>
          <p:cNvSpPr>
            <a:spLocks noChangeArrowheads="1"/>
          </p:cNvSpPr>
          <p:nvPr/>
        </p:nvSpPr>
        <p:spPr bwMode="auto">
          <a:xfrm>
            <a:off x="899592" y="5450936"/>
            <a:ext cx="7219798" cy="853836"/>
          </a:xfrm>
          <a:prstGeom prst="rect">
            <a:avLst/>
          </a:prstGeom>
          <a:noFill/>
          <a:ln w="9525">
            <a:noFill/>
            <a:miter lim="800000"/>
            <a:headEnd/>
            <a:tailEnd/>
          </a:ln>
          <a:effectLst/>
          <a:scene3d>
            <a:camera prst="orthographicFront"/>
            <a:lightRig rig="threePt" dir="t"/>
          </a:scene3d>
          <a:sp3d>
            <a:bevelT prst="convex"/>
          </a:sp3d>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fontAlgn="base">
              <a:spcBef>
                <a:spcPct val="20000"/>
              </a:spcBef>
              <a:spcAft>
                <a:spcPct val="0"/>
              </a:spcAft>
            </a:pPr>
            <a:endParaRPr lang="es-ES_tradnl" sz="2800" b="1" spc="50" dirty="0">
              <a:ln w="11430"/>
              <a:solidFill>
                <a:srgbClr val="C00000"/>
              </a:solidFill>
              <a:effectLst>
                <a:glow rad="101600">
                  <a:srgbClr val="FFFFFF"/>
                </a:glow>
                <a:outerShdw blurRad="76200" dist="50800" dir="5400000" algn="tl" rotWithShape="0">
                  <a:srgbClr val="000000">
                    <a:alpha val="65000"/>
                  </a:srgbClr>
                </a:outerShdw>
              </a:effectLst>
              <a:latin typeface="Square721 BT" panose="020B0504020202060204" pitchFamily="34" charset="0"/>
            </a:endParaRPr>
          </a:p>
        </p:txBody>
      </p:sp>
      <p:sp>
        <p:nvSpPr>
          <p:cNvPr id="5" name="Rectangle 7"/>
          <p:cNvSpPr>
            <a:spLocks noChangeArrowheads="1"/>
          </p:cNvSpPr>
          <p:nvPr/>
        </p:nvSpPr>
        <p:spPr bwMode="auto">
          <a:xfrm>
            <a:off x="548835" y="1336237"/>
            <a:ext cx="8124110" cy="1111636"/>
          </a:xfrm>
          <a:prstGeom prst="rect">
            <a:avLst/>
          </a:prstGeom>
          <a:noFill/>
          <a:ln w="9525">
            <a:noFill/>
            <a:miter lim="800000"/>
            <a:headEnd/>
            <a:tailEnd/>
          </a:ln>
          <a:effectLst/>
        </p:spPr>
        <p:txBody>
          <a:bodyPr/>
          <a:lstStyle/>
          <a:p>
            <a:pPr marL="342900" indent="-342900" algn="ctr" fontAlgn="base">
              <a:spcBef>
                <a:spcPct val="20000"/>
              </a:spcBef>
              <a:spcAft>
                <a:spcPct val="0"/>
              </a:spcAft>
            </a:pPr>
            <a:r>
              <a:rPr lang="es-PE" sz="3200" b="1" dirty="0" smtClean="0">
                <a:solidFill>
                  <a:srgbClr val="FFFF00"/>
                </a:solidFill>
                <a:effectLst>
                  <a:glow rad="101600">
                    <a:srgbClr val="221100">
                      <a:alpha val="60000"/>
                    </a:srgbClr>
                  </a:glow>
                </a:effectLst>
                <a:latin typeface="Square721 BT" panose="020B0504020202060204" pitchFamily="34" charset="0"/>
              </a:rPr>
              <a:t>¿Qué manda hacer Jesús a sus discípulos? </a:t>
            </a:r>
            <a:endParaRPr lang="es-ES" sz="3200" b="1" dirty="0">
              <a:solidFill>
                <a:srgbClr val="FFFF00"/>
              </a:solidFill>
              <a:effectLst>
                <a:glow rad="101600">
                  <a:srgbClr val="221100">
                    <a:alpha val="60000"/>
                  </a:srgbClr>
                </a:glow>
              </a:effectLst>
              <a:latin typeface="Square721 BT" panose="020B0504020202060204" pitchFamily="34" charset="0"/>
            </a:endParaRPr>
          </a:p>
          <a:p>
            <a:pPr marL="342900" indent="-342900" algn="ctr" fontAlgn="base">
              <a:spcBef>
                <a:spcPct val="20000"/>
              </a:spcBef>
              <a:spcAft>
                <a:spcPct val="0"/>
              </a:spcAft>
            </a:pPr>
            <a:r>
              <a:rPr lang="es-PE" sz="3200" b="1" dirty="0" smtClean="0">
                <a:solidFill>
                  <a:srgbClr val="FFFF00"/>
                </a:solidFill>
                <a:effectLst>
                  <a:glow rad="101600">
                    <a:srgbClr val="221100">
                      <a:alpha val="60000"/>
                    </a:srgbClr>
                  </a:glow>
                </a:effectLst>
                <a:latin typeface="Square721 BT" panose="020B0504020202060204" pitchFamily="34" charset="0"/>
              </a:rPr>
              <a:t> </a:t>
            </a:r>
            <a:endParaRPr lang="es-ES_tradnl" sz="3200" b="1" dirty="0">
              <a:solidFill>
                <a:srgbClr val="FFFF00"/>
              </a:solidFill>
              <a:effectLst>
                <a:glow rad="101600">
                  <a:srgbClr val="221100">
                    <a:alpha val="60000"/>
                  </a:srgbClr>
                </a:glow>
              </a:effectLst>
              <a:latin typeface="Square721 BT" panose="020B0504020202060204" pitchFamily="34" charset="0"/>
            </a:endParaRPr>
          </a:p>
        </p:txBody>
      </p:sp>
      <p:sp>
        <p:nvSpPr>
          <p:cNvPr id="2" name="1 Rectángulo"/>
          <p:cNvSpPr/>
          <p:nvPr/>
        </p:nvSpPr>
        <p:spPr>
          <a:xfrm>
            <a:off x="2227924" y="462826"/>
            <a:ext cx="4875053" cy="584775"/>
          </a:xfrm>
          <a:prstGeom prst="rect">
            <a:avLst/>
          </a:prstGeom>
          <a:solidFill>
            <a:srgbClr val="C00000"/>
          </a:solidFill>
          <a:scene3d>
            <a:camera prst="orthographicFront"/>
            <a:lightRig rig="threePt" dir="t"/>
          </a:scene3d>
          <a:sp3d>
            <a:bevelT/>
          </a:sp3d>
        </p:spPr>
        <p:txBody>
          <a:bodyPr wrap="none" lIns="91440" tIns="45720" rIns="91440" bIns="45720" anchor="ctr">
            <a:spAutoFit/>
          </a:bodyPr>
          <a:lstStyle/>
          <a:p>
            <a:pPr algn="ctr" fontAlgn="base">
              <a:spcBef>
                <a:spcPct val="0"/>
              </a:spcBef>
              <a:spcAft>
                <a:spcPct val="0"/>
              </a:spcAft>
            </a:pPr>
            <a:r>
              <a:rPr lang="es-ES" sz="3200" dirty="0">
                <a:solidFill>
                  <a:schemeClr val="bg1"/>
                </a:solidFill>
                <a:effectLst>
                  <a:glow rad="228600">
                    <a:schemeClr val="accent4">
                      <a:satMod val="175000"/>
                      <a:alpha val="40000"/>
                    </a:schemeClr>
                  </a:glow>
                </a:effectLst>
              </a:rPr>
              <a:t>Preguntas para la lectura:</a:t>
            </a:r>
          </a:p>
        </p:txBody>
      </p:sp>
      <p:sp>
        <p:nvSpPr>
          <p:cNvPr id="12" name="Rectangle 7"/>
          <p:cNvSpPr>
            <a:spLocks noChangeArrowheads="1"/>
          </p:cNvSpPr>
          <p:nvPr/>
        </p:nvSpPr>
        <p:spPr bwMode="auto">
          <a:xfrm>
            <a:off x="797994" y="5146956"/>
            <a:ext cx="7186620" cy="1111636"/>
          </a:xfrm>
          <a:prstGeom prst="rect">
            <a:avLst/>
          </a:prstGeom>
          <a:noFill/>
          <a:ln w="9525">
            <a:noFill/>
            <a:miter lim="800000"/>
            <a:headEnd/>
            <a:tailEnd/>
          </a:ln>
          <a:effectLst/>
        </p:spPr>
        <p:txBody>
          <a:bodyPr/>
          <a:lstStyle/>
          <a:p>
            <a:pPr marL="342900" indent="-342900" algn="ctr" fontAlgn="base">
              <a:spcBef>
                <a:spcPct val="20000"/>
              </a:spcBef>
              <a:spcAft>
                <a:spcPct val="0"/>
              </a:spcAft>
            </a:pPr>
            <a:r>
              <a:rPr lang="es-ES" sz="3200" b="1" dirty="0" smtClean="0">
                <a:solidFill>
                  <a:srgbClr val="FFFF00"/>
                </a:solidFill>
                <a:effectLst>
                  <a:glow rad="101600">
                    <a:srgbClr val="221100">
                      <a:alpha val="60000"/>
                    </a:srgbClr>
                  </a:glow>
                </a:effectLst>
                <a:latin typeface="Square721 BT" panose="020B0504020202060204" pitchFamily="34" charset="0"/>
              </a:rPr>
              <a:t>¿</a:t>
            </a:r>
            <a:r>
              <a:rPr lang="es-ES" sz="3200" b="1" dirty="0">
                <a:solidFill>
                  <a:srgbClr val="FFFF00"/>
                </a:solidFill>
                <a:effectLst>
                  <a:glow rad="101600">
                    <a:srgbClr val="221100">
                      <a:alpha val="60000"/>
                    </a:srgbClr>
                  </a:glow>
                </a:effectLst>
                <a:latin typeface="Square721 BT" panose="020B0504020202060204" pitchFamily="34" charset="0"/>
              </a:rPr>
              <a:t>Cuántas cabalgaduras necesita el Señor para entrar en Jerusalén?</a:t>
            </a:r>
          </a:p>
          <a:p>
            <a:pPr marL="342900" indent="-342900" algn="ctr" fontAlgn="base">
              <a:spcBef>
                <a:spcPct val="20000"/>
              </a:spcBef>
              <a:spcAft>
                <a:spcPct val="0"/>
              </a:spcAft>
            </a:pPr>
            <a:endParaRPr lang="es-ES" sz="3200" b="1" dirty="0">
              <a:solidFill>
                <a:srgbClr val="FFFF00"/>
              </a:solidFill>
              <a:effectLst>
                <a:glow rad="101600">
                  <a:srgbClr val="221100">
                    <a:alpha val="60000"/>
                  </a:srgbClr>
                </a:glow>
              </a:effectLst>
              <a:latin typeface="Square721 BT" panose="020B0504020202060204" pitchFamily="34" charset="0"/>
            </a:endParaRPr>
          </a:p>
          <a:p>
            <a:pPr marL="342900" indent="-342900" algn="ctr" fontAlgn="base">
              <a:spcBef>
                <a:spcPct val="20000"/>
              </a:spcBef>
              <a:spcAft>
                <a:spcPct val="0"/>
              </a:spcAft>
            </a:pPr>
            <a:r>
              <a:rPr lang="es-PE" sz="3200" b="1" dirty="0" smtClean="0">
                <a:solidFill>
                  <a:srgbClr val="FFFF00"/>
                </a:solidFill>
                <a:effectLst>
                  <a:glow rad="101600">
                    <a:srgbClr val="221100">
                      <a:alpha val="60000"/>
                    </a:srgbClr>
                  </a:glow>
                </a:effectLst>
                <a:latin typeface="Square721 BT" panose="020B0504020202060204" pitchFamily="34" charset="0"/>
              </a:rPr>
              <a:t> </a:t>
            </a:r>
            <a:endParaRPr lang="es-ES_tradnl" sz="3200" b="1" dirty="0">
              <a:solidFill>
                <a:srgbClr val="FFFF00"/>
              </a:solidFill>
              <a:effectLst>
                <a:glow rad="101600">
                  <a:srgbClr val="221100">
                    <a:alpha val="60000"/>
                  </a:srgbClr>
                </a:glow>
              </a:effectLst>
              <a:latin typeface="Square721 BT" panose="020B0504020202060204" pitchFamily="34" charset="0"/>
            </a:endParaRPr>
          </a:p>
        </p:txBody>
      </p:sp>
      <p:pic>
        <p:nvPicPr>
          <p:cNvPr id="11270" name="Picture 6" descr="JARDIN INF ALUM 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727" y="2195520"/>
            <a:ext cx="6604000" cy="2899809"/>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4268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56327"/>
                                        </p:tgtEl>
                                        <p:attrNameLst>
                                          <p:attrName>style.visibility</p:attrName>
                                        </p:attrNameLst>
                                      </p:cBhvr>
                                      <p:to>
                                        <p:strVal val="visible"/>
                                      </p:to>
                                    </p:set>
                                    <p:anim calcmode="lin" valueType="num">
                                      <p:cBhvr additive="base">
                                        <p:cTn id="7" dur="300" fill="hold"/>
                                        <p:tgtEl>
                                          <p:spTgt spid="56327"/>
                                        </p:tgtEl>
                                        <p:attrNameLst>
                                          <p:attrName>ppt_x</p:attrName>
                                        </p:attrNameLst>
                                      </p:cBhvr>
                                      <p:tavLst>
                                        <p:tav tm="0">
                                          <p:val>
                                            <p:strVal val="#ppt_x"/>
                                          </p:val>
                                        </p:tav>
                                        <p:tav tm="100000">
                                          <p:val>
                                            <p:strVal val="#ppt_x"/>
                                          </p:val>
                                        </p:tav>
                                      </p:tavLst>
                                    </p:anim>
                                    <p:anim calcmode="lin" valueType="num">
                                      <p:cBhvr additive="base">
                                        <p:cTn id="8" dur="300" fill="hold"/>
                                        <p:tgtEl>
                                          <p:spTgt spid="56327"/>
                                        </p:tgtEl>
                                        <p:attrNameLst>
                                          <p:attrName>ppt_y</p:attrName>
                                        </p:attrNameLst>
                                      </p:cBhvr>
                                      <p:tavLst>
                                        <p:tav tm="0">
                                          <p:val>
                                            <p:strVal val="0-#ppt_h/2"/>
                                          </p:val>
                                        </p:tav>
                                        <p:tav tm="100000">
                                          <p:val>
                                            <p:strVal val="#ppt_y"/>
                                          </p:val>
                                        </p:tav>
                                      </p:tavLst>
                                    </p:anim>
                                  </p:childTnLst>
                                </p:cTn>
                              </p:par>
                            </p:childTnLst>
                          </p:cTn>
                        </p:par>
                        <p:par>
                          <p:cTn id="9" fill="hold">
                            <p:stCondLst>
                              <p:cond delay="2100"/>
                            </p:stCondLst>
                            <p:childTnLst>
                              <p:par>
                                <p:cTn id="10" presetID="2" presetClass="entr" presetSubtype="8"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 fill="hold"/>
                                        <p:tgtEl>
                                          <p:spTgt spid="5"/>
                                        </p:tgtEl>
                                        <p:attrNameLst>
                                          <p:attrName>ppt_x</p:attrName>
                                        </p:attrNameLst>
                                      </p:cBhvr>
                                      <p:tavLst>
                                        <p:tav tm="0">
                                          <p:val>
                                            <p:strVal val="0-#ppt_w/2"/>
                                          </p:val>
                                        </p:tav>
                                        <p:tav tm="100000">
                                          <p:val>
                                            <p:strVal val="#ppt_x"/>
                                          </p:val>
                                        </p:tav>
                                      </p:tavLst>
                                    </p:anim>
                                    <p:anim calcmode="lin" valueType="num">
                                      <p:cBhvr additive="base">
                                        <p:cTn id="13" dur="3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5100"/>
                            </p:stCondLst>
                            <p:childTnLst>
                              <p:par>
                                <p:cTn id="15" presetID="2" presetClass="entr" presetSubtype="4" fill="hold" grpId="0" nodeType="afterEffect" nodePh="1">
                                  <p:stCondLst>
                                    <p:cond delay="0"/>
                                  </p:stCondLst>
                                  <p:endCondLst>
                                    <p:cond evt="begin" delay="0">
                                      <p:tn val="15"/>
                                    </p:cond>
                                  </p:endCondLst>
                                  <p:iterate type="wd">
                                    <p:tmPct val="10000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300" fill="hold"/>
                                        <p:tgtEl>
                                          <p:spTgt spid="3"/>
                                        </p:tgtEl>
                                        <p:attrNameLst>
                                          <p:attrName>ppt_x</p:attrName>
                                        </p:attrNameLst>
                                      </p:cBhvr>
                                      <p:tavLst>
                                        <p:tav tm="0">
                                          <p:val>
                                            <p:strVal val="#ppt_x"/>
                                          </p:val>
                                        </p:tav>
                                        <p:tav tm="100000">
                                          <p:val>
                                            <p:strVal val="#ppt_x"/>
                                          </p:val>
                                        </p:tav>
                                      </p:tavLst>
                                    </p:anim>
                                    <p:anim calcmode="lin" valueType="num">
                                      <p:cBhvr additive="base">
                                        <p:cTn id="18" dur="3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5400"/>
                            </p:stCondLst>
                            <p:childTnLst>
                              <p:par>
                                <p:cTn id="20" presetID="2" presetClass="entr" presetSubtype="8" fill="hold" grpId="0" nodeType="afterEffect">
                                  <p:stCondLst>
                                    <p:cond delay="0"/>
                                  </p:stCondLst>
                                  <p:iterate type="wd">
                                    <p:tmPct val="100000"/>
                                  </p:iterate>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300" fill="hold"/>
                                        <p:tgtEl>
                                          <p:spTgt spid="12"/>
                                        </p:tgtEl>
                                        <p:attrNameLst>
                                          <p:attrName>ppt_x</p:attrName>
                                        </p:attrNameLst>
                                      </p:cBhvr>
                                      <p:tavLst>
                                        <p:tav tm="0">
                                          <p:val>
                                            <p:strVal val="0-#ppt_w/2"/>
                                          </p:val>
                                        </p:tav>
                                        <p:tav tm="100000">
                                          <p:val>
                                            <p:strVal val="#ppt_x"/>
                                          </p:val>
                                        </p:tav>
                                      </p:tavLst>
                                    </p:anim>
                                    <p:anim calcmode="lin" valueType="num">
                                      <p:cBhvr additive="base">
                                        <p:cTn id="23" dur="3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3" grpId="0"/>
      <p:bldP spid="5"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3498" y="459879"/>
            <a:ext cx="7930896" cy="5811612"/>
          </a:xfrm>
          <a:prstGeom prst="rect">
            <a:avLst/>
          </a:prstGeom>
        </p:spPr>
      </p:pic>
      <p:sp>
        <p:nvSpPr>
          <p:cNvPr id="4" name="Rectangle 7"/>
          <p:cNvSpPr>
            <a:spLocks noChangeArrowheads="1"/>
          </p:cNvSpPr>
          <p:nvPr/>
        </p:nvSpPr>
        <p:spPr bwMode="auto">
          <a:xfrm>
            <a:off x="388906" y="4584538"/>
            <a:ext cx="7886876" cy="1368152"/>
          </a:xfrm>
          <a:prstGeom prst="rect">
            <a:avLst/>
          </a:prstGeom>
          <a:noFill/>
          <a:ln w="9525">
            <a:noFill/>
            <a:miter lim="800000"/>
            <a:headEnd/>
            <a:tailEnd/>
          </a:ln>
          <a:effectLst/>
          <a:scene3d>
            <a:camera prst="orthographicFront"/>
            <a:lightRig rig="threePt" dir="t"/>
          </a:scene3d>
          <a:sp3d>
            <a:bevelT prst="slope"/>
          </a:sp3d>
        </p:spPr>
        <p:txBody>
          <a:bodyPr/>
          <a:lstStyle/>
          <a:p>
            <a:pPr marL="342900" indent="-342900" algn="ctr" fontAlgn="base">
              <a:spcBef>
                <a:spcPct val="20000"/>
              </a:spcBef>
              <a:spcAft>
                <a:spcPct val="0"/>
              </a:spcAft>
              <a:buFont typeface="Wingdings" panose="05000000000000000000" pitchFamily="2" charset="2"/>
              <a:buChar char="§"/>
            </a:pPr>
            <a:r>
              <a:rPr lang="es-PE" sz="28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quare721 BT" panose="020B0504020202060204" pitchFamily="34" charset="0"/>
              </a:rPr>
              <a:t> </a:t>
            </a:r>
            <a:r>
              <a:rPr lang="es-ES_tradnl" sz="28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quare721 BT" panose="020B0504020202060204" pitchFamily="34" charset="0"/>
              </a:rPr>
              <a:t>¿Qué indica el hecho que haya sido Jesús quien haya tomado la iniciativa de entrar Él a Jerusalén montado sobre una burra?</a:t>
            </a:r>
            <a:endParaRPr lang="es-PE" sz="28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quare721 BT" panose="020B0504020202060204" pitchFamily="34" charset="0"/>
            </a:endParaRPr>
          </a:p>
          <a:p>
            <a:pPr marL="342900" indent="-342900" algn="ctr" fontAlgn="base">
              <a:spcBef>
                <a:spcPct val="20000"/>
              </a:spcBef>
              <a:spcAft>
                <a:spcPct val="0"/>
              </a:spcAft>
            </a:pPr>
            <a:endParaRPr lang="es-ES" sz="28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quare721 BT" panose="020B0504020202060204" pitchFamily="34" charset="0"/>
            </a:endParaRPr>
          </a:p>
        </p:txBody>
      </p:sp>
    </p:spTree>
    <p:extLst>
      <p:ext uri="{BB962C8B-B14F-4D97-AF65-F5344CB8AC3E}">
        <p14:creationId xmlns:p14="http://schemas.microsoft.com/office/powerpoint/2010/main" val="3319726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1+#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3368" y="518586"/>
            <a:ext cx="7951031" cy="5771378"/>
          </a:xfrm>
          <a:prstGeom prst="rect">
            <a:avLst/>
          </a:prstGeom>
          <a:scene3d>
            <a:camera prst="orthographicFront"/>
            <a:lightRig rig="threePt" dir="t"/>
          </a:scene3d>
          <a:sp3d>
            <a:bevelT w="152400" h="50800" prst="softRound"/>
          </a:sp3d>
        </p:spPr>
      </p:pic>
      <p:sp>
        <p:nvSpPr>
          <p:cNvPr id="7" name="Rectangle 7"/>
          <p:cNvSpPr>
            <a:spLocks noChangeArrowheads="1"/>
          </p:cNvSpPr>
          <p:nvPr/>
        </p:nvSpPr>
        <p:spPr bwMode="auto">
          <a:xfrm>
            <a:off x="1034473" y="5114598"/>
            <a:ext cx="7290457" cy="849013"/>
          </a:xfrm>
          <a:prstGeom prst="rect">
            <a:avLst/>
          </a:prstGeom>
          <a:noFill/>
          <a:ln w="9525">
            <a:noFill/>
            <a:miter lim="800000"/>
            <a:headEnd/>
            <a:tailEnd/>
          </a:ln>
          <a:effectLst/>
          <a:scene3d>
            <a:camera prst="orthographicFront"/>
            <a:lightRig rig="threePt" dir="t"/>
          </a:scene3d>
          <a:sp3d>
            <a:bevelT prst="slope"/>
          </a:sp3d>
        </p:spPr>
        <p:txBody>
          <a:bodyPr/>
          <a:lstStyle/>
          <a:p>
            <a:pPr algn="ctr" fontAlgn="base">
              <a:spcBef>
                <a:spcPct val="20000"/>
              </a:spcBef>
              <a:spcAft>
                <a:spcPct val="0"/>
              </a:spcAft>
            </a:pPr>
            <a:r>
              <a:rPr lang="es-PE" sz="2800" b="1" dirty="0">
                <a:solidFill>
                  <a:schemeClr val="bg1"/>
                </a:solidFill>
                <a:effectLst>
                  <a:glow rad="63500">
                    <a:srgbClr val="000000">
                      <a:satMod val="175000"/>
                      <a:alpha val="40000"/>
                    </a:srgbClr>
                  </a:glow>
                </a:effectLst>
              </a:rPr>
              <a:t>¿Cuáles son las actitudes del </a:t>
            </a:r>
            <a:r>
              <a:rPr lang="es-PE" sz="2800" b="1" dirty="0" smtClean="0">
                <a:solidFill>
                  <a:schemeClr val="bg1"/>
                </a:solidFill>
                <a:effectLst>
                  <a:glow rad="63500">
                    <a:srgbClr val="000000">
                      <a:satMod val="175000"/>
                      <a:alpha val="40000"/>
                    </a:srgbClr>
                  </a:glow>
                </a:effectLst>
              </a:rPr>
              <a:t>                                 Mesías-rey </a:t>
            </a:r>
            <a:r>
              <a:rPr lang="es-PE" sz="2800" b="1" dirty="0">
                <a:solidFill>
                  <a:schemeClr val="bg1"/>
                </a:solidFill>
                <a:effectLst>
                  <a:glow rad="63500">
                    <a:srgbClr val="000000">
                      <a:satMod val="175000"/>
                      <a:alpha val="40000"/>
                    </a:srgbClr>
                  </a:glow>
                </a:effectLst>
              </a:rPr>
              <a:t>que viene? </a:t>
            </a:r>
            <a:endParaRPr lang="es-ES" sz="2800" b="1" dirty="0">
              <a:solidFill>
                <a:schemeClr val="bg1"/>
              </a:solidFill>
              <a:effectLst>
                <a:glow rad="63500">
                  <a:srgbClr val="000000">
                    <a:satMod val="175000"/>
                    <a:alpha val="40000"/>
                  </a:srgbClr>
                </a:glow>
              </a:effectLst>
              <a:latin typeface="Times New Roman" pitchFamily="18" charset="0"/>
            </a:endParaRPr>
          </a:p>
        </p:txBody>
      </p:sp>
      <p:sp>
        <p:nvSpPr>
          <p:cNvPr id="8" name="Rectangle 7"/>
          <p:cNvSpPr>
            <a:spLocks noChangeArrowheads="1"/>
          </p:cNvSpPr>
          <p:nvPr/>
        </p:nvSpPr>
        <p:spPr bwMode="auto">
          <a:xfrm>
            <a:off x="940729" y="605747"/>
            <a:ext cx="7226195" cy="858074"/>
          </a:xfrm>
          <a:prstGeom prst="rect">
            <a:avLst/>
          </a:prstGeom>
          <a:noFill/>
          <a:ln w="9525">
            <a:noFill/>
            <a:miter lim="800000"/>
            <a:headEnd/>
            <a:tailEnd/>
          </a:ln>
          <a:effectLst/>
          <a:scene3d>
            <a:camera prst="orthographicFront"/>
            <a:lightRig rig="threePt" dir="t"/>
          </a:scene3d>
          <a:sp3d>
            <a:bevelT prst="slope"/>
          </a:sp3d>
        </p:spPr>
        <p:txBody>
          <a:bodyPr/>
          <a:lstStyle/>
          <a:p>
            <a:pPr marL="457200" indent="-457200" algn="ctr" fontAlgn="base">
              <a:spcBef>
                <a:spcPct val="20000"/>
              </a:spcBef>
              <a:spcAft>
                <a:spcPct val="0"/>
              </a:spcAft>
              <a:buFont typeface="Wingdings" panose="05000000000000000000" pitchFamily="2" charset="2"/>
              <a:buChar char="§"/>
            </a:pPr>
            <a:r>
              <a:rPr lang="es-PE" sz="2800" b="1" dirty="0">
                <a:solidFill>
                  <a:schemeClr val="bg1"/>
                </a:solidFill>
                <a:effectLst>
                  <a:outerShdw blurRad="38100" dist="38100" dir="2700000" algn="tl">
                    <a:srgbClr val="000000">
                      <a:alpha val="43137"/>
                    </a:srgbClr>
                  </a:outerShdw>
                </a:effectLst>
              </a:rPr>
              <a:t> Lee </a:t>
            </a:r>
            <a:r>
              <a:rPr lang="es-PE" sz="2800" b="1" dirty="0" err="1">
                <a:solidFill>
                  <a:schemeClr val="bg1"/>
                </a:solidFill>
                <a:effectLst>
                  <a:outerShdw blurRad="38100" dist="38100" dir="2700000" algn="tl">
                    <a:srgbClr val="000000">
                      <a:alpha val="43137"/>
                    </a:srgbClr>
                  </a:outerShdw>
                </a:effectLst>
              </a:rPr>
              <a:t>Zac</a:t>
            </a:r>
            <a:r>
              <a:rPr lang="es-PE" sz="2800" b="1" dirty="0">
                <a:solidFill>
                  <a:schemeClr val="bg1"/>
                </a:solidFill>
                <a:effectLst>
                  <a:outerShdw blurRad="38100" dist="38100" dir="2700000" algn="tl">
                    <a:srgbClr val="000000">
                      <a:alpha val="43137"/>
                    </a:srgbClr>
                  </a:outerShdw>
                </a:effectLst>
              </a:rPr>
              <a:t> 9,9-10: cumplimiento de las promesas del Antiguo </a:t>
            </a:r>
            <a:endParaRPr lang="es-PE" sz="2800" b="1" dirty="0" smtClean="0">
              <a:solidFill>
                <a:schemeClr val="bg1"/>
              </a:solidFill>
              <a:effectLst>
                <a:outerShdw blurRad="38100" dist="38100" dir="2700000" algn="tl">
                  <a:srgbClr val="000000">
                    <a:alpha val="43137"/>
                  </a:srgbClr>
                </a:outerShdw>
              </a:effectLst>
            </a:endParaRPr>
          </a:p>
          <a:p>
            <a:pPr algn="ctr" fontAlgn="base">
              <a:spcBef>
                <a:spcPct val="20000"/>
              </a:spcBef>
              <a:spcAft>
                <a:spcPct val="0"/>
              </a:spcAft>
            </a:pPr>
            <a:r>
              <a:rPr lang="es-PE" sz="2800" b="1" dirty="0" smtClean="0">
                <a:solidFill>
                  <a:schemeClr val="bg1"/>
                </a:solidFill>
                <a:effectLst>
                  <a:outerShdw blurRad="38100" dist="38100" dir="2700000" algn="tl">
                    <a:srgbClr val="000000">
                      <a:alpha val="43137"/>
                    </a:srgbClr>
                  </a:outerShdw>
                </a:effectLst>
              </a:rPr>
              <a:t>Testamento</a:t>
            </a:r>
            <a:r>
              <a:rPr lang="es-PE" sz="2800" b="1" dirty="0">
                <a:solidFill>
                  <a:schemeClr val="bg1"/>
                </a:solidFill>
                <a:effectLst>
                  <a:outerShdw blurRad="38100" dist="38100" dir="2700000" algn="tl">
                    <a:srgbClr val="000000">
                      <a:alpha val="43137"/>
                    </a:srgbClr>
                  </a:outerShdw>
                </a:effectLst>
              </a:rPr>
              <a:t>.  </a:t>
            </a:r>
            <a:endParaRPr lang="es-ES" sz="2800" b="1" dirty="0">
              <a:solidFill>
                <a:schemeClr val="bg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714153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1+#ppt_w/2"/>
                                          </p:val>
                                        </p:tav>
                                        <p:tav tm="100000">
                                          <p:val>
                                            <p:strVal val="#ppt_x"/>
                                          </p:val>
                                        </p:tav>
                                      </p:tavLst>
                                    </p:anim>
                                    <p:anim calcmode="lin" valueType="num">
                                      <p:cBhvr additive="base">
                                        <p:cTn id="8" dur="3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3900"/>
                            </p:stCondLst>
                            <p:childTnLst>
                              <p:par>
                                <p:cTn id="10" presetID="2" presetClass="entr" presetSubtype="4"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 fill="hold"/>
                                        <p:tgtEl>
                                          <p:spTgt spid="7"/>
                                        </p:tgtEl>
                                        <p:attrNameLst>
                                          <p:attrName>ppt_x</p:attrName>
                                        </p:attrNameLst>
                                      </p:cBhvr>
                                      <p:tavLst>
                                        <p:tav tm="0">
                                          <p:val>
                                            <p:strVal val="#ppt_x"/>
                                          </p:val>
                                        </p:tav>
                                        <p:tav tm="100000">
                                          <p:val>
                                            <p:strVal val="#ppt_x"/>
                                          </p:val>
                                        </p:tav>
                                      </p:tavLst>
                                    </p:anim>
                                    <p:anim calcmode="lin" valueType="num">
                                      <p:cBhvr additive="base">
                                        <p:cTn id="13" dur="3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esús entra en Jerusalén como Rey | La vida de Jesú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546" y="508218"/>
            <a:ext cx="7891090" cy="5810263"/>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9685" y="6102289"/>
            <a:ext cx="2800060" cy="271948"/>
          </a:xfrm>
          <a:prstGeom prst="rect">
            <a:avLst/>
          </a:prstGeom>
        </p:spPr>
      </p:pic>
      <p:pic>
        <p:nvPicPr>
          <p:cNvPr id="1028" name="Picture 4" descr="Imágenes de Fondo Rojo - Descarga gratuita en Freep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230" y="127000"/>
            <a:ext cx="8711334" cy="6513945"/>
          </a:xfrm>
          <a:prstGeom prst="frame">
            <a:avLst>
              <a:gd name="adj1" fmla="val 4276"/>
            </a:avLst>
          </a:prstGeom>
          <a:noFill/>
          <a:extLst>
            <a:ext uri="{909E8E84-426E-40DD-AFC4-6F175D3DCCD1}">
              <a14:hiddenFill xmlns:a14="http://schemas.microsoft.com/office/drawing/2010/main">
                <a:solidFill>
                  <a:srgbClr val="FFFFFF"/>
                </a:solidFill>
              </a14:hiddenFill>
            </a:ext>
          </a:extLst>
        </p:spPr>
      </p:pic>
      <p:sp>
        <p:nvSpPr>
          <p:cNvPr id="14" name="WordArt 54" descr="orangeglitter03aa7xc"/>
          <p:cNvSpPr>
            <a:spLocks noChangeArrowheads="1" noChangeShapeType="1" noTextEdit="1"/>
          </p:cNvSpPr>
          <p:nvPr/>
        </p:nvSpPr>
        <p:spPr bwMode="auto">
          <a:xfrm>
            <a:off x="1547664" y="3794857"/>
            <a:ext cx="6358015" cy="199162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fontAlgn="base">
              <a:spcBef>
                <a:spcPct val="0"/>
              </a:spcBef>
              <a:spcAft>
                <a:spcPct val="0"/>
              </a:spcAft>
            </a:pPr>
            <a:r>
              <a:rPr lang="es-PE" sz="7200" b="1" kern="10" dirty="0">
                <a:solidFill>
                  <a:schemeClr val="bg1"/>
                </a:solidFill>
                <a:effectLst>
                  <a:glow rad="63500">
                    <a:srgbClr val="000000">
                      <a:satMod val="175000"/>
                      <a:alpha val="40000"/>
                    </a:srgbClr>
                  </a:glow>
                  <a:outerShdw dist="107763" dir="8100000" algn="ctr" rotWithShape="0">
                    <a:srgbClr val="FF9900">
                      <a:alpha val="50000"/>
                    </a:srgbClr>
                  </a:outerShdw>
                </a:effectLst>
                <a:latin typeface="Britannic Bold" panose="020B0903060703020204" pitchFamily="34" charset="0"/>
              </a:rPr>
              <a:t>PORQUE SE HUMILLÓ,</a:t>
            </a:r>
          </a:p>
          <a:p>
            <a:pPr algn="ctr" fontAlgn="base">
              <a:spcBef>
                <a:spcPct val="0"/>
              </a:spcBef>
              <a:spcAft>
                <a:spcPct val="0"/>
              </a:spcAft>
            </a:pPr>
            <a:r>
              <a:rPr lang="es-PE" sz="7200" b="1" kern="10" dirty="0">
                <a:solidFill>
                  <a:schemeClr val="bg1"/>
                </a:solidFill>
                <a:effectLst>
                  <a:glow rad="63500">
                    <a:srgbClr val="000000">
                      <a:satMod val="175000"/>
                      <a:alpha val="40000"/>
                    </a:srgbClr>
                  </a:glow>
                  <a:outerShdw dist="107763" dir="8100000" algn="ctr" rotWithShape="0">
                    <a:srgbClr val="FF9900">
                      <a:alpha val="50000"/>
                    </a:srgbClr>
                  </a:outerShdw>
                </a:effectLst>
                <a:latin typeface="Britannic Bold" panose="020B0903060703020204" pitchFamily="34" charset="0"/>
              </a:rPr>
              <a:t>DIOS LO EXALTÓ</a:t>
            </a:r>
          </a:p>
        </p:txBody>
      </p:sp>
      <p:sp>
        <p:nvSpPr>
          <p:cNvPr id="15" name="Text Box 6"/>
          <p:cNvSpPr txBox="1">
            <a:spLocks noChangeArrowheads="1"/>
          </p:cNvSpPr>
          <p:nvPr/>
        </p:nvSpPr>
        <p:spPr bwMode="auto">
          <a:xfrm>
            <a:off x="589685" y="5759338"/>
            <a:ext cx="2947990" cy="461665"/>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pPr>
            <a:r>
              <a:rPr lang="es-ES" b="1" cap="all" dirty="0">
                <a:ln w="0"/>
                <a:solidFill>
                  <a:schemeClr val="bg1"/>
                </a:solidFill>
                <a:effectLst>
                  <a:outerShdw blurRad="38100" dist="38100" dir="2700000" algn="tl">
                    <a:srgbClr val="000000">
                      <a:alpha val="43137"/>
                    </a:srgbClr>
                  </a:outerShdw>
                  <a:reflection blurRad="12700" stA="50000" endPos="50000" dist="5000" dir="5400000" sy="-100000" rotWithShape="0"/>
                </a:effectLst>
              </a:rPr>
              <a:t>2</a:t>
            </a:r>
            <a:r>
              <a:rPr lang="es-ES" sz="2400" b="1" cap="all" dirty="0" smtClean="0">
                <a:ln w="0"/>
                <a:solidFill>
                  <a:schemeClr val="bg1"/>
                </a:solidFill>
                <a:effectLst>
                  <a:outerShdw blurRad="38100" dist="38100" dir="2700000" algn="tl">
                    <a:srgbClr val="000000">
                      <a:alpha val="43137"/>
                    </a:srgbClr>
                  </a:outerShdw>
                  <a:reflection blurRad="12700" stA="50000" endPos="50000" dist="5000" dir="5400000" sy="-100000" rotWithShape="0"/>
                </a:effectLst>
              </a:rPr>
              <a:t> </a:t>
            </a:r>
            <a:r>
              <a:rPr lang="es-ES" b="1" cap="all" dirty="0">
                <a:ln w="0"/>
                <a:solidFill>
                  <a:schemeClr val="bg1"/>
                </a:solidFill>
                <a:effectLst>
                  <a:outerShdw blurRad="38100" dist="38100" dir="2700000" algn="tl">
                    <a:srgbClr val="000000">
                      <a:alpha val="43137"/>
                    </a:srgbClr>
                  </a:outerShdw>
                  <a:reflection blurRad="12700" stA="50000" endPos="50000" dist="5000" dir="5400000" sy="-100000" rotWithShape="0"/>
                </a:effectLst>
              </a:rPr>
              <a:t>Abril </a:t>
            </a:r>
            <a:r>
              <a:rPr lang="es-ES" b="1" cap="all" dirty="0" smtClean="0">
                <a:ln w="0"/>
                <a:solidFill>
                  <a:schemeClr val="bg1"/>
                </a:solidFill>
                <a:effectLst>
                  <a:outerShdw blurRad="38100" dist="38100" dir="2700000" algn="tl">
                    <a:srgbClr val="000000">
                      <a:alpha val="43137"/>
                    </a:srgbClr>
                  </a:outerShdw>
                  <a:reflection blurRad="12700" stA="50000" endPos="50000" dist="5000" dir="5400000" sy="-100000" rotWithShape="0"/>
                </a:effectLst>
              </a:rPr>
              <a:t>2023</a:t>
            </a:r>
            <a:endParaRPr lang="es-ES" b="1" cap="all" dirty="0">
              <a:ln w="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pic>
        <p:nvPicPr>
          <p:cNvPr id="3" name="Imagen 2"/>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750425" y="508218"/>
            <a:ext cx="2478580" cy="389406"/>
          </a:xfrm>
          <a:prstGeom prst="rect">
            <a:avLst/>
          </a:prstGeom>
        </p:spPr>
      </p:pic>
    </p:spTree>
    <p:extLst>
      <p:ext uri="{BB962C8B-B14F-4D97-AF65-F5344CB8AC3E}">
        <p14:creationId xmlns:p14="http://schemas.microsoft.com/office/powerpoint/2010/main" val="64976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par>
                          <p:cTn id="11" fill="hold">
                            <p:stCondLst>
                              <p:cond delay="3700"/>
                            </p:stCondLst>
                            <p:childTnLst>
                              <p:par>
                                <p:cTn id="12" presetID="29"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ppt_x</p:attrName>
                                        </p:attrNameLst>
                                      </p:cBhvr>
                                      <p:tavLst>
                                        <p:tav tm="0">
                                          <p:val>
                                            <p:strVal val="#ppt_x-.2"/>
                                          </p:val>
                                        </p:tav>
                                        <p:tav tm="100000">
                                          <p:val>
                                            <p:strVal val="#ppt_x"/>
                                          </p:val>
                                        </p:tav>
                                      </p:tavLst>
                                    </p:anim>
                                    <p:anim calcmode="lin" valueType="num">
                                      <p:cBhvr>
                                        <p:cTn id="1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2680" y="489527"/>
            <a:ext cx="7850297" cy="5818909"/>
          </a:xfrm>
          <a:prstGeom prst="rect">
            <a:avLst/>
          </a:prstGeom>
          <a:scene3d>
            <a:camera prst="orthographicFront"/>
            <a:lightRig rig="threePt" dir="t"/>
          </a:scene3d>
          <a:sp3d>
            <a:bevelT prst="relaxedInset"/>
          </a:sp3d>
        </p:spPr>
      </p:pic>
      <p:sp>
        <p:nvSpPr>
          <p:cNvPr id="6" name="5 Rectángulo"/>
          <p:cNvSpPr/>
          <p:nvPr/>
        </p:nvSpPr>
        <p:spPr>
          <a:xfrm>
            <a:off x="470143" y="560832"/>
            <a:ext cx="8215370" cy="523220"/>
          </a:xfrm>
          <a:prstGeom prst="rect">
            <a:avLst/>
          </a:prstGeom>
        </p:spPr>
        <p:txBody>
          <a:bodyPr wrap="square">
            <a:spAutoFit/>
          </a:bodyPr>
          <a:lstStyle/>
          <a:p>
            <a:pPr marL="457200" indent="-457200" algn="ctr" fontAlgn="base">
              <a:spcBef>
                <a:spcPct val="0"/>
              </a:spcBef>
              <a:spcAft>
                <a:spcPct val="0"/>
              </a:spcAft>
              <a:buFont typeface="Wingdings" panose="05000000000000000000" pitchFamily="2" charset="2"/>
              <a:buChar char="§"/>
            </a:pPr>
            <a:r>
              <a:rPr lang="es-PE" sz="2800" b="1" dirty="0">
                <a:effectLst>
                  <a:glow rad="228600">
                    <a:schemeClr val="accent2">
                      <a:satMod val="175000"/>
                      <a:alpha val="40000"/>
                    </a:schemeClr>
                  </a:glow>
                  <a:outerShdw blurRad="38100" dist="38100" dir="2700000" algn="tl">
                    <a:srgbClr val="000000">
                      <a:alpha val="43137"/>
                    </a:srgbClr>
                  </a:outerShdw>
                </a:effectLst>
              </a:rPr>
              <a:t>Según Mateo, </a:t>
            </a:r>
          </a:p>
        </p:txBody>
      </p:sp>
      <p:sp>
        <p:nvSpPr>
          <p:cNvPr id="4" name="5 Rectángulo"/>
          <p:cNvSpPr/>
          <p:nvPr/>
        </p:nvSpPr>
        <p:spPr>
          <a:xfrm>
            <a:off x="493239" y="5266772"/>
            <a:ext cx="8215370" cy="954107"/>
          </a:xfrm>
          <a:prstGeom prst="rect">
            <a:avLst/>
          </a:prstGeom>
        </p:spPr>
        <p:txBody>
          <a:bodyPr wrap="square">
            <a:spAutoFit/>
          </a:bodyPr>
          <a:lstStyle/>
          <a:p>
            <a:pPr algn="ctr" fontAlgn="base">
              <a:spcBef>
                <a:spcPct val="0"/>
              </a:spcBef>
              <a:spcAft>
                <a:spcPct val="0"/>
              </a:spcAft>
            </a:pPr>
            <a:r>
              <a:rPr lang="es-PE" sz="2800" b="1" dirty="0" smtClean="0">
                <a:effectLst>
                  <a:glow rad="228600">
                    <a:schemeClr val="accent2">
                      <a:satMod val="175000"/>
                      <a:alpha val="40000"/>
                    </a:schemeClr>
                  </a:glow>
                  <a:outerShdw blurRad="38100" dist="38100" dir="2700000" algn="tl">
                    <a:srgbClr val="000000">
                      <a:alpha val="43137"/>
                    </a:srgbClr>
                  </a:outerShdw>
                </a:effectLst>
              </a:rPr>
              <a:t>¿</a:t>
            </a:r>
            <a:r>
              <a:rPr lang="es-PE" sz="2800" b="1" dirty="0">
                <a:effectLst>
                  <a:glow rad="228600">
                    <a:schemeClr val="accent2">
                      <a:satMod val="175000"/>
                      <a:alpha val="40000"/>
                    </a:schemeClr>
                  </a:glow>
                  <a:outerShdw blurRad="38100" dist="38100" dir="2700000" algn="tl">
                    <a:srgbClr val="000000">
                      <a:alpha val="43137"/>
                    </a:srgbClr>
                  </a:outerShdw>
                </a:effectLst>
              </a:rPr>
              <a:t>qué reacciones provocó en la ciudad esta entrada mesiánica?</a:t>
            </a:r>
          </a:p>
        </p:txBody>
      </p:sp>
    </p:spTree>
    <p:extLst>
      <p:ext uri="{BB962C8B-B14F-4D97-AF65-F5344CB8AC3E}">
        <p14:creationId xmlns:p14="http://schemas.microsoft.com/office/powerpoint/2010/main" val="404224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1+#ppt_w/2"/>
                                          </p:val>
                                        </p:tav>
                                        <p:tav tm="100000">
                                          <p:val>
                                            <p:strVal val="#ppt_x"/>
                                          </p:val>
                                        </p:tav>
                                      </p:tavLst>
                                    </p:anim>
                                    <p:anim calcmode="lin" valueType="num">
                                      <p:cBhvr additive="base">
                                        <p:cTn id="8" dur="3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 presetClass="entr" presetSubtype="6" fill="hold" grpId="0" nodeType="afterEffect">
                                  <p:stCondLst>
                                    <p:cond delay="0"/>
                                  </p:stCondLst>
                                  <p:iterate type="wd">
                                    <p:tmPct val="10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1+#ppt_w/2"/>
                                          </p:val>
                                        </p:tav>
                                        <p:tav tm="100000">
                                          <p:val>
                                            <p:strVal val="#ppt_x"/>
                                          </p:val>
                                        </p:tav>
                                      </p:tavLst>
                                    </p:anim>
                                    <p:anim calcmode="lin" valueType="num">
                                      <p:cBhvr additive="base">
                                        <p:cTn id="13" dur="3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9624" y="498948"/>
            <a:ext cx="7944011" cy="5791016"/>
          </a:xfrm>
          <a:prstGeom prst="rect">
            <a:avLst/>
          </a:prstGeom>
        </p:spPr>
      </p:pic>
      <p:sp>
        <p:nvSpPr>
          <p:cNvPr id="7" name="Rectangle 9"/>
          <p:cNvSpPr>
            <a:spLocks noChangeArrowheads="1"/>
          </p:cNvSpPr>
          <p:nvPr/>
        </p:nvSpPr>
        <p:spPr bwMode="auto">
          <a:xfrm>
            <a:off x="3021652" y="647456"/>
            <a:ext cx="3112577" cy="461818"/>
          </a:xfrm>
          <a:prstGeom prst="rect">
            <a:avLst/>
          </a:prstGeom>
          <a:noFill/>
          <a:ln w="9525">
            <a:noFill/>
            <a:miter lim="800000"/>
            <a:headEnd/>
            <a:tailEnd/>
          </a:ln>
          <a:effectLst/>
          <a:scene3d>
            <a:camera prst="orthographicFront"/>
            <a:lightRig rig="threePt" dir="t"/>
          </a:scene3d>
          <a:sp3d>
            <a:bevelT prst="convex"/>
          </a:sp3d>
        </p:spPr>
        <p:txBody>
          <a:bodyPr/>
          <a:lstStyle/>
          <a:p>
            <a:pPr algn="ctr" fontAlgn="base">
              <a:spcBef>
                <a:spcPct val="0"/>
              </a:spcBef>
              <a:spcAft>
                <a:spcPct val="0"/>
              </a:spcAft>
            </a:pPr>
            <a:r>
              <a:rPr lang="es-PE" sz="2800" b="1" dirty="0">
                <a:ln w="6600">
                  <a:solidFill>
                    <a:srgbClr val="C00000"/>
                  </a:solidFill>
                  <a:prstDash val="solid"/>
                </a:ln>
                <a:solidFill>
                  <a:schemeClr val="tx1">
                    <a:lumMod val="75000"/>
                    <a:lumOff val="25000"/>
                  </a:schemeClr>
                </a:solidFill>
                <a:effectLst>
                  <a:outerShdw dist="38100" dir="2700000" algn="tl" rotWithShape="0">
                    <a:srgbClr val="333399"/>
                  </a:outerShdw>
                </a:effectLst>
                <a:latin typeface="Segoe UI Symbol" pitchFamily="34" charset="0"/>
                <a:ea typeface="Segoe UI Symbol" pitchFamily="34" charset="0"/>
              </a:rPr>
              <a:t>Motivación</a:t>
            </a:r>
            <a:r>
              <a:rPr lang="es-PE" sz="2800" b="1" dirty="0" smtClean="0">
                <a:ln w="6600">
                  <a:solidFill>
                    <a:srgbClr val="C00000"/>
                  </a:solidFill>
                  <a:prstDash val="solid"/>
                </a:ln>
                <a:solidFill>
                  <a:schemeClr val="tx1">
                    <a:lumMod val="75000"/>
                    <a:lumOff val="25000"/>
                  </a:schemeClr>
                </a:solidFill>
                <a:effectLst>
                  <a:outerShdw dist="38100" dir="2700000" algn="tl" rotWithShape="0">
                    <a:srgbClr val="333399"/>
                  </a:outerShdw>
                </a:effectLst>
                <a:latin typeface="Segoe UI Symbol" pitchFamily="34" charset="0"/>
                <a:ea typeface="Segoe UI Symbol" pitchFamily="34" charset="0"/>
              </a:rPr>
              <a:t>:</a:t>
            </a:r>
            <a:endParaRPr lang="es-ES" sz="2800" b="1" dirty="0">
              <a:ln w="6600">
                <a:solidFill>
                  <a:srgbClr val="C00000"/>
                </a:solidFill>
                <a:prstDash val="solid"/>
              </a:ln>
              <a:solidFill>
                <a:schemeClr val="tx1">
                  <a:lumMod val="75000"/>
                  <a:lumOff val="25000"/>
                </a:schemeClr>
              </a:solidFill>
              <a:effectLst>
                <a:outerShdw dist="38100" dir="2700000" algn="tl" rotWithShape="0">
                  <a:srgbClr val="333399"/>
                </a:outerShdw>
              </a:effectLst>
              <a:latin typeface="Segoe UI Symbol" pitchFamily="34" charset="0"/>
              <a:ea typeface="Segoe UI Symbol" pitchFamily="34" charset="0"/>
            </a:endParaRPr>
          </a:p>
        </p:txBody>
      </p:sp>
      <p:sp>
        <p:nvSpPr>
          <p:cNvPr id="8" name="AutoShape 2"/>
          <p:cNvSpPr>
            <a:spLocks noChangeArrowheads="1"/>
          </p:cNvSpPr>
          <p:nvPr/>
        </p:nvSpPr>
        <p:spPr bwMode="auto">
          <a:xfrm>
            <a:off x="683568" y="610510"/>
            <a:ext cx="2376264" cy="654872"/>
          </a:xfrm>
          <a:prstGeom prst="roundRect">
            <a:avLst>
              <a:gd name="adj" fmla="val 16667"/>
            </a:avLst>
          </a:prstGeom>
          <a:solidFill>
            <a:srgbClr val="C00000"/>
          </a:solidFill>
          <a:ln w="381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rPr>
              <a:t>MEDITATIO</a:t>
            </a:r>
          </a:p>
          <a:p>
            <a:pPr algn="ctr" eaLnBrk="0" fontAlgn="base" hangingPunct="0">
              <a:spcBef>
                <a:spcPct val="0"/>
              </a:spcBef>
              <a:spcAft>
                <a:spcPct val="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rPr>
              <a:t>¿Qué ME dice el texto?</a:t>
            </a:r>
            <a:endParaRPr lang="es-PE" sz="2800" dirty="0">
              <a:solidFill>
                <a:srgbClr val="FFFFFF"/>
              </a:solidFill>
              <a:effectLst>
                <a:outerShdw blurRad="38100" dist="38100" dir="2700000" algn="tl">
                  <a:srgbClr val="000000">
                    <a:alpha val="43137"/>
                  </a:srgbClr>
                </a:outerShdw>
              </a:effectLst>
            </a:endParaRPr>
          </a:p>
        </p:txBody>
      </p:sp>
      <p:sp>
        <p:nvSpPr>
          <p:cNvPr id="10" name="Rectangle 9"/>
          <p:cNvSpPr>
            <a:spLocks noChangeArrowheads="1"/>
          </p:cNvSpPr>
          <p:nvPr/>
        </p:nvSpPr>
        <p:spPr bwMode="auto">
          <a:xfrm>
            <a:off x="835968" y="3717638"/>
            <a:ext cx="7321027" cy="2361264"/>
          </a:xfrm>
          <a:prstGeom prst="rect">
            <a:avLst/>
          </a:prstGeom>
          <a:noFill/>
          <a:ln w="9525">
            <a:noFill/>
            <a:miter lim="800000"/>
            <a:headEnd/>
            <a:tailEnd/>
          </a:ln>
          <a:effectLst/>
          <a:scene3d>
            <a:camera prst="orthographicFront"/>
            <a:lightRig rig="threePt" dir="t"/>
          </a:scene3d>
          <a:sp3d>
            <a:bevelT prst="convex"/>
          </a:sp3d>
        </p:spPr>
        <p:txBody>
          <a:bodyPr/>
          <a:lstStyle/>
          <a:p>
            <a:pPr algn="ctr" fontAlgn="base">
              <a:spcBef>
                <a:spcPct val="0"/>
              </a:spcBef>
              <a:spcAft>
                <a:spcPct val="0"/>
              </a:spcAft>
            </a:pPr>
            <a:r>
              <a:rPr lang="es-PE" sz="2800" b="1" i="1" dirty="0" smtClean="0">
                <a:ln w="6600">
                  <a:solidFill>
                    <a:srgbClr val="C00000"/>
                  </a:solidFill>
                  <a:prstDash val="solid"/>
                </a:ln>
                <a:solidFill>
                  <a:srgbClr val="FFFFFF"/>
                </a:solidFill>
                <a:effectLst>
                  <a:glow rad="139700">
                    <a:schemeClr val="accent4">
                      <a:satMod val="175000"/>
                      <a:alpha val="40000"/>
                    </a:schemeClr>
                  </a:glow>
                  <a:outerShdw dist="38100" dir="2700000" algn="tl" rotWithShape="0">
                    <a:srgbClr val="333399"/>
                  </a:outerShdw>
                </a:effectLst>
                <a:latin typeface="Arial" panose="020B0604020202020204" pitchFamily="34" charset="0"/>
                <a:ea typeface="Segoe UI Symbol" pitchFamily="34" charset="0"/>
                <a:cs typeface="Arial" panose="020B0604020202020204" pitchFamily="34" charset="0"/>
              </a:rPr>
              <a:t>Entusiasmarse </a:t>
            </a:r>
            <a:r>
              <a:rPr lang="es-PE" sz="2800" b="1" i="1" dirty="0">
                <a:ln w="6600">
                  <a:solidFill>
                    <a:srgbClr val="C00000"/>
                  </a:solidFill>
                  <a:prstDash val="solid"/>
                </a:ln>
                <a:solidFill>
                  <a:srgbClr val="FFFFFF"/>
                </a:solidFill>
                <a:effectLst>
                  <a:glow rad="139700">
                    <a:schemeClr val="accent4">
                      <a:satMod val="175000"/>
                      <a:alpha val="40000"/>
                    </a:schemeClr>
                  </a:glow>
                  <a:outerShdw dist="38100" dir="2700000" algn="tl" rotWithShape="0">
                    <a:srgbClr val="333399"/>
                  </a:outerShdw>
                </a:effectLst>
                <a:latin typeface="Arial" panose="020B0604020202020204" pitchFamily="34" charset="0"/>
                <a:ea typeface="Segoe UI Symbol" pitchFamily="34" charset="0"/>
                <a:cs typeface="Arial" panose="020B0604020202020204" pitchFamily="34" charset="0"/>
              </a:rPr>
              <a:t>con Jesús es fácil, pues su figura no deja indiferente, pero ir detrás de él pase lo que pase y mantener la fidelidad cuesta más</a:t>
            </a:r>
            <a:r>
              <a:rPr lang="es-PE" sz="2800" b="1" i="1" dirty="0" smtClean="0">
                <a:ln w="6600">
                  <a:solidFill>
                    <a:srgbClr val="C00000"/>
                  </a:solidFill>
                  <a:prstDash val="solid"/>
                </a:ln>
                <a:solidFill>
                  <a:srgbClr val="FFFFFF"/>
                </a:solidFill>
                <a:effectLst>
                  <a:glow rad="139700">
                    <a:schemeClr val="accent4">
                      <a:satMod val="175000"/>
                      <a:alpha val="40000"/>
                    </a:schemeClr>
                  </a:glow>
                  <a:outerShdw dist="38100" dir="2700000" algn="tl" rotWithShape="0">
                    <a:srgbClr val="333399"/>
                  </a:outerShdw>
                </a:effectLst>
                <a:latin typeface="Arial" panose="020B0604020202020204" pitchFamily="34" charset="0"/>
                <a:ea typeface="Segoe UI Symbol" pitchFamily="34" charset="0"/>
                <a:cs typeface="Arial" panose="020B0604020202020204" pitchFamily="34" charset="0"/>
              </a:rPr>
              <a:t>. Meditemos </a:t>
            </a:r>
            <a:r>
              <a:rPr lang="es-PE" sz="2800" b="1" i="1" dirty="0">
                <a:ln w="6600">
                  <a:solidFill>
                    <a:srgbClr val="C00000"/>
                  </a:solidFill>
                  <a:prstDash val="solid"/>
                </a:ln>
                <a:solidFill>
                  <a:srgbClr val="FFFFFF"/>
                </a:solidFill>
                <a:effectLst>
                  <a:glow rad="139700">
                    <a:schemeClr val="accent4">
                      <a:satMod val="175000"/>
                      <a:alpha val="40000"/>
                    </a:schemeClr>
                  </a:glow>
                  <a:outerShdw dist="38100" dir="2700000" algn="tl" rotWithShape="0">
                    <a:srgbClr val="333399"/>
                  </a:outerShdw>
                </a:effectLst>
                <a:latin typeface="Arial" panose="020B0604020202020204" pitchFamily="34" charset="0"/>
                <a:ea typeface="Segoe UI Symbol" pitchFamily="34" charset="0"/>
                <a:cs typeface="Arial" panose="020B0604020202020204" pitchFamily="34" charset="0"/>
              </a:rPr>
              <a:t>sobre la calidad de nuestro seguimiento.</a:t>
            </a:r>
          </a:p>
          <a:p>
            <a:pPr algn="ctr" fontAlgn="base">
              <a:spcBef>
                <a:spcPct val="0"/>
              </a:spcBef>
              <a:spcAft>
                <a:spcPct val="0"/>
              </a:spcAft>
            </a:pPr>
            <a:endParaRPr lang="es-ES" sz="2800" b="1" i="1" dirty="0">
              <a:ln w="6600">
                <a:solidFill>
                  <a:srgbClr val="C00000"/>
                </a:solidFill>
                <a:prstDash val="solid"/>
              </a:ln>
              <a:solidFill>
                <a:srgbClr val="FFFFFF"/>
              </a:solidFill>
              <a:effectLst>
                <a:glow rad="139700">
                  <a:schemeClr val="accent4">
                    <a:satMod val="175000"/>
                    <a:alpha val="40000"/>
                  </a:schemeClr>
                </a:glow>
                <a:outerShdw dist="38100" dir="2700000" algn="tl" rotWithShape="0">
                  <a:srgbClr val="333399"/>
                </a:outerShdw>
              </a:effectLst>
              <a:latin typeface="Arial" panose="020B0604020202020204" pitchFamily="34" charset="0"/>
              <a:ea typeface="Segoe UI Symbol" pitchFamily="34" charset="0"/>
              <a:cs typeface="Arial" panose="020B0604020202020204" pitchFamily="34" charset="0"/>
            </a:endParaRPr>
          </a:p>
        </p:txBody>
      </p:sp>
    </p:spTree>
    <p:extLst>
      <p:ext uri="{BB962C8B-B14F-4D97-AF65-F5344CB8AC3E}">
        <p14:creationId xmlns:p14="http://schemas.microsoft.com/office/powerpoint/2010/main" val="3491442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 fill="hold"/>
                                        <p:tgtEl>
                                          <p:spTgt spid="7"/>
                                        </p:tgtEl>
                                        <p:attrNameLst>
                                          <p:attrName>ppt_x</p:attrName>
                                        </p:attrNameLst>
                                      </p:cBhvr>
                                      <p:tavLst>
                                        <p:tav tm="0">
                                          <p:val>
                                            <p:strVal val="1+#ppt_w/2"/>
                                          </p:val>
                                        </p:tav>
                                        <p:tav tm="100000">
                                          <p:val>
                                            <p:strVal val="#ppt_x"/>
                                          </p:val>
                                        </p:tav>
                                      </p:tavLst>
                                    </p:anim>
                                    <p:anim calcmode="lin" valueType="num">
                                      <p:cBhvr additive="base">
                                        <p:cTn id="8" dur="3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600"/>
                            </p:stCondLst>
                            <p:childTnLst>
                              <p:par>
                                <p:cTn id="10" presetID="2" presetClass="entr" presetSubtype="3" fill="hold" grpId="0" nodeType="afterEffect">
                                  <p:stCondLst>
                                    <p:cond delay="0"/>
                                  </p:stCondLst>
                                  <p:iterate type="wd">
                                    <p:tmPct val="100000"/>
                                  </p:iterate>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300" fill="hold"/>
                                        <p:tgtEl>
                                          <p:spTgt spid="10"/>
                                        </p:tgtEl>
                                        <p:attrNameLst>
                                          <p:attrName>ppt_x</p:attrName>
                                        </p:attrNameLst>
                                      </p:cBhvr>
                                      <p:tavLst>
                                        <p:tav tm="0">
                                          <p:val>
                                            <p:strVal val="1+#ppt_w/2"/>
                                          </p:val>
                                        </p:tav>
                                        <p:tav tm="100000">
                                          <p:val>
                                            <p:strVal val="#ppt_x"/>
                                          </p:val>
                                        </p:tav>
                                      </p:tavLst>
                                    </p:anim>
                                    <p:anim calcmode="lin" valueType="num">
                                      <p:cBhvr additive="base">
                                        <p:cTn id="13" dur="3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320" y="533308"/>
            <a:ext cx="7892843" cy="5775128"/>
          </a:xfrm>
          <a:prstGeom prst="rect">
            <a:avLst/>
          </a:prstGeom>
        </p:spPr>
      </p:pic>
      <p:sp>
        <p:nvSpPr>
          <p:cNvPr id="4" name="Text Box 3"/>
          <p:cNvSpPr txBox="1">
            <a:spLocks noChangeArrowheads="1"/>
          </p:cNvSpPr>
          <p:nvPr/>
        </p:nvSpPr>
        <p:spPr bwMode="auto">
          <a:xfrm>
            <a:off x="632320" y="533308"/>
            <a:ext cx="8073634" cy="181588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dirty="0">
                <a:solidFill>
                  <a:srgbClr val="FFFF00"/>
                </a:solidFill>
                <a:effectLst>
                  <a:glow rad="101600">
                    <a:srgbClr val="000000">
                      <a:satMod val="175000"/>
                      <a:alpha val="40000"/>
                    </a:srgbClr>
                  </a:glow>
                  <a:outerShdw blurRad="38100" dist="38100" dir="2700000" algn="tl">
                    <a:srgbClr val="000000"/>
                  </a:outerShdw>
                </a:effectLst>
              </a:rPr>
              <a:t>* ¿Quién es éste? ¿Cómo responderías a esta pregunta a partir de lo que has contemplado en esta escena? </a:t>
            </a:r>
            <a:endParaRPr lang="es-ES" sz="2800" dirty="0">
              <a:solidFill>
                <a:srgbClr val="FFFF00"/>
              </a:solidFill>
              <a:effectLst>
                <a:glow rad="101600">
                  <a:srgbClr val="000000">
                    <a:satMod val="175000"/>
                    <a:alpha val="40000"/>
                  </a:srgbClr>
                </a:glow>
                <a:outerShdw blurRad="38100" dist="38100" dir="2700000" algn="tl">
                  <a:srgbClr val="000000"/>
                </a:outerShdw>
              </a:effectLst>
            </a:endParaRPr>
          </a:p>
          <a:p>
            <a:pPr algn="ctr" fontAlgn="base">
              <a:spcBef>
                <a:spcPct val="0"/>
              </a:spcBef>
              <a:spcAft>
                <a:spcPct val="0"/>
              </a:spcAft>
              <a:defRPr/>
            </a:pPr>
            <a:r>
              <a:rPr lang="es-PE" sz="2800" dirty="0">
                <a:solidFill>
                  <a:srgbClr val="FFFF00"/>
                </a:solidFill>
                <a:effectLst>
                  <a:glow rad="101600">
                    <a:srgbClr val="000000">
                      <a:satMod val="175000"/>
                      <a:alpha val="40000"/>
                    </a:srgbClr>
                  </a:glow>
                  <a:outerShdw blurRad="38100" dist="38100" dir="2700000" algn="tl">
                    <a:srgbClr val="000000"/>
                  </a:outerShdw>
                </a:effectLst>
              </a:rPr>
              <a:t> </a:t>
            </a:r>
            <a:endParaRPr lang="es-ES" sz="2800" dirty="0">
              <a:solidFill>
                <a:srgbClr val="FFFF00"/>
              </a:solidFill>
              <a:effectLst>
                <a:glow rad="101600">
                  <a:srgbClr val="000000">
                    <a:satMod val="175000"/>
                    <a:alpha val="40000"/>
                  </a:srgbClr>
                </a:glow>
                <a:outerShdw blurRad="38100" dist="38100" dir="2700000" algn="tl">
                  <a:srgbClr val="000000"/>
                </a:outerShdw>
              </a:effectLst>
            </a:endParaRPr>
          </a:p>
        </p:txBody>
      </p:sp>
      <p:sp>
        <p:nvSpPr>
          <p:cNvPr id="9" name="Text Box 3"/>
          <p:cNvSpPr txBox="1">
            <a:spLocks noChangeArrowheads="1"/>
          </p:cNvSpPr>
          <p:nvPr/>
        </p:nvSpPr>
        <p:spPr bwMode="auto">
          <a:xfrm>
            <a:off x="349209" y="5280441"/>
            <a:ext cx="7929618" cy="954107"/>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s-PE" sz="2800" dirty="0">
                <a:solidFill>
                  <a:srgbClr val="FFFF00"/>
                </a:solidFill>
                <a:effectLst>
                  <a:glow rad="101600">
                    <a:srgbClr val="000000">
                      <a:satMod val="175000"/>
                      <a:alpha val="40000"/>
                    </a:srgbClr>
                  </a:glow>
                  <a:outerShdw blurRad="38100" dist="38100" dir="2700000" algn="tl">
                    <a:srgbClr val="000000"/>
                  </a:outerShdw>
                </a:effectLst>
              </a:rPr>
              <a:t>¿Qué aspectos de la personalidad de Jesús se resaltan en su entrada triunfal en Jerusalén?</a:t>
            </a:r>
            <a:endParaRPr lang="es-ES" sz="2800" dirty="0">
              <a:solidFill>
                <a:srgbClr val="FFFF00"/>
              </a:solidFill>
              <a:effectLst>
                <a:glow rad="101600">
                  <a:srgbClr val="000000">
                    <a:satMod val="175000"/>
                    <a:alpha val="40000"/>
                  </a:srgbClr>
                </a:glow>
                <a:outerShdw blurRad="38100" dist="38100" dir="2700000" algn="tl">
                  <a:srgbClr val="000000"/>
                </a:outerShdw>
              </a:effectLst>
            </a:endParaRPr>
          </a:p>
        </p:txBody>
      </p:sp>
    </p:spTree>
    <p:extLst>
      <p:ext uri="{BB962C8B-B14F-4D97-AF65-F5344CB8AC3E}">
        <p14:creationId xmlns:p14="http://schemas.microsoft.com/office/powerpoint/2010/main" val="3005914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ppt_x"/>
                                          </p:val>
                                        </p:tav>
                                        <p:tav tm="100000">
                                          <p:val>
                                            <p:strVal val="#ppt_x"/>
                                          </p:val>
                                        </p:tav>
                                      </p:tavLst>
                                    </p:anim>
                                    <p:anim calcmode="lin" valueType="num">
                                      <p:cBhvr additive="base">
                                        <p:cTn id="8" dur="3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7200"/>
                            </p:stCondLst>
                            <p:childTnLst>
                              <p:par>
                                <p:cTn id="10" presetID="2" presetClass="entr" presetSubtype="4" fill="hold" grpId="0" nodeType="afterEffect">
                                  <p:stCondLst>
                                    <p:cond delay="0"/>
                                  </p:stCondLst>
                                  <p:iterate type="wd">
                                    <p:tmPct val="10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 fill="hold"/>
                                        <p:tgtEl>
                                          <p:spTgt spid="9"/>
                                        </p:tgtEl>
                                        <p:attrNameLst>
                                          <p:attrName>ppt_x</p:attrName>
                                        </p:attrNameLst>
                                      </p:cBhvr>
                                      <p:tavLst>
                                        <p:tav tm="0">
                                          <p:val>
                                            <p:strVal val="#ppt_x"/>
                                          </p:val>
                                        </p:tav>
                                        <p:tav tm="100000">
                                          <p:val>
                                            <p:strVal val="#ppt_x"/>
                                          </p:val>
                                        </p:tav>
                                      </p:tavLst>
                                    </p:anim>
                                    <p:anim calcmode="lin" valueType="num">
                                      <p:cBhvr additive="base">
                                        <p:cTn id="13" dur="3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9575" y="525457"/>
            <a:ext cx="7951770" cy="5792216"/>
          </a:xfrm>
          <a:prstGeom prst="rect">
            <a:avLst/>
          </a:prstGeom>
          <a:scene3d>
            <a:camera prst="orthographicFront"/>
            <a:lightRig rig="threePt" dir="t"/>
          </a:scene3d>
          <a:sp3d>
            <a:bevelT/>
          </a:sp3d>
        </p:spPr>
      </p:pic>
      <p:sp>
        <p:nvSpPr>
          <p:cNvPr id="8" name="Text Box 3"/>
          <p:cNvSpPr txBox="1">
            <a:spLocks noChangeArrowheads="1"/>
          </p:cNvSpPr>
          <p:nvPr/>
        </p:nvSpPr>
        <p:spPr bwMode="auto">
          <a:xfrm>
            <a:off x="619575" y="4599733"/>
            <a:ext cx="7951770" cy="1754326"/>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3600" b="1" dirty="0">
                <a:solidFill>
                  <a:srgbClr val="FFFF00"/>
                </a:solidFill>
                <a:effectLst>
                  <a:glow rad="101600">
                    <a:srgbClr val="000000">
                      <a:satMod val="175000"/>
                      <a:alpha val="40000"/>
                    </a:srgbClr>
                  </a:glow>
                  <a:innerShdw blurRad="63500" dist="50800" dir="13500000">
                    <a:prstClr val="black"/>
                  </a:innerShdw>
                </a:effectLst>
              </a:rPr>
              <a:t>¿Por qué motivos querrías alabar hoy a Dios que sigue </a:t>
            </a:r>
            <a:r>
              <a:rPr lang="es-PE" sz="3600" b="1" dirty="0" smtClean="0">
                <a:solidFill>
                  <a:srgbClr val="FFFF00"/>
                </a:solidFill>
                <a:effectLst>
                  <a:glow rad="101600">
                    <a:srgbClr val="000000">
                      <a:satMod val="175000"/>
                      <a:alpha val="40000"/>
                    </a:srgbClr>
                  </a:glow>
                  <a:innerShdw blurRad="63500" dist="50800" dir="13500000">
                    <a:prstClr val="black"/>
                  </a:innerShdw>
                </a:effectLst>
              </a:rPr>
              <a:t>                               “</a:t>
            </a:r>
            <a:r>
              <a:rPr lang="es-PE" sz="3600" b="1" dirty="0">
                <a:solidFill>
                  <a:srgbClr val="FFFF00"/>
                </a:solidFill>
                <a:effectLst>
                  <a:glow rad="101600">
                    <a:srgbClr val="000000">
                      <a:satMod val="175000"/>
                      <a:alpha val="40000"/>
                    </a:srgbClr>
                  </a:glow>
                  <a:innerShdw blurRad="63500" dist="50800" dir="13500000">
                    <a:prstClr val="black"/>
                  </a:innerShdw>
                </a:effectLst>
              </a:rPr>
              <a:t>viniendo a ti”?</a:t>
            </a:r>
            <a:endParaRPr lang="es-ES" sz="3600" b="1" dirty="0">
              <a:solidFill>
                <a:srgbClr val="FFFF00"/>
              </a:solidFill>
              <a:effectLst>
                <a:glow rad="101600">
                  <a:srgbClr val="000000">
                    <a:satMod val="175000"/>
                    <a:alpha val="40000"/>
                  </a:srgbClr>
                </a:glow>
                <a:innerShdw blurRad="63500" dist="50800" dir="13500000">
                  <a:prstClr val="black"/>
                </a:innerShdw>
              </a:effectLst>
            </a:endParaRPr>
          </a:p>
        </p:txBody>
      </p:sp>
      <p:sp>
        <p:nvSpPr>
          <p:cNvPr id="5" name="Text Box 3"/>
          <p:cNvSpPr txBox="1">
            <a:spLocks noChangeArrowheads="1"/>
          </p:cNvSpPr>
          <p:nvPr/>
        </p:nvSpPr>
        <p:spPr bwMode="auto">
          <a:xfrm>
            <a:off x="1191491" y="1055270"/>
            <a:ext cx="6755764" cy="1200329"/>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3600" b="1" dirty="0">
                <a:solidFill>
                  <a:schemeClr val="bg1"/>
                </a:solidFill>
                <a:effectLst>
                  <a:glow rad="101600">
                    <a:srgbClr val="000000">
                      <a:satMod val="175000"/>
                      <a:alpha val="40000"/>
                    </a:srgbClr>
                  </a:glow>
                  <a:innerShdw blurRad="63500" dist="50800" dir="13500000">
                    <a:prstClr val="black"/>
                  </a:innerShdw>
                </a:effectLst>
              </a:rPr>
              <a:t>¿Te cuesta manifestar públicamente tu fe? </a:t>
            </a:r>
            <a:endParaRPr lang="es-ES" sz="3600" b="1" dirty="0">
              <a:solidFill>
                <a:schemeClr val="bg1"/>
              </a:solidFill>
              <a:effectLst>
                <a:glow rad="101600">
                  <a:srgbClr val="000000">
                    <a:satMod val="175000"/>
                    <a:alpha val="40000"/>
                  </a:srgbClr>
                </a:glow>
                <a:innerShdw blurRad="63500" dist="50800" dir="13500000">
                  <a:prstClr val="black"/>
                </a:innerShdw>
              </a:effectLst>
            </a:endParaRPr>
          </a:p>
        </p:txBody>
      </p:sp>
      <p:sp>
        <p:nvSpPr>
          <p:cNvPr id="6" name="Text Box 3"/>
          <p:cNvSpPr txBox="1">
            <a:spLocks noChangeArrowheads="1"/>
          </p:cNvSpPr>
          <p:nvPr/>
        </p:nvSpPr>
        <p:spPr bwMode="auto">
          <a:xfrm>
            <a:off x="1681947" y="460805"/>
            <a:ext cx="6603076" cy="646331"/>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s-PE" sz="3600" b="1" spc="50" dirty="0">
                <a:ln w="11430"/>
                <a:solidFill>
                  <a:srgbClr val="C00000"/>
                </a:solidFill>
                <a:effectLst>
                  <a:outerShdw blurRad="76200" dist="50800" dir="5400000" algn="tl" rotWithShape="0">
                    <a:srgbClr val="000000">
                      <a:alpha val="65000"/>
                    </a:srgbClr>
                  </a:outerShdw>
                </a:effectLst>
              </a:rPr>
              <a:t>* Hosanna al Hijo de David</a:t>
            </a:r>
            <a:r>
              <a:rPr lang="es-PE" sz="3600" b="1" spc="50" dirty="0" smtClean="0">
                <a:ln w="11430"/>
                <a:solidFill>
                  <a:srgbClr val="C00000"/>
                </a:solidFill>
                <a:effectLst>
                  <a:outerShdw blurRad="76200" dist="50800" dir="5400000" algn="tl" rotWithShape="0">
                    <a:srgbClr val="000000">
                      <a:alpha val="65000"/>
                    </a:srgbClr>
                  </a:outerShdw>
                </a:effectLst>
              </a:rPr>
              <a:t>.</a:t>
            </a:r>
            <a:endParaRPr lang="es-ES" sz="3600" b="1" spc="50" dirty="0">
              <a:ln w="11430"/>
              <a:solidFill>
                <a:srgbClr val="C00000"/>
              </a:solidFill>
              <a:effectLst>
                <a:outerShdw blurRad="76200" dist="50800" dir="5400000" algn="tl" rotWithShape="0">
                  <a:srgbClr val="000000">
                    <a:alpha val="65000"/>
                  </a:srgbClr>
                </a:outerShdw>
              </a:effectLst>
            </a:endParaRPr>
          </a:p>
        </p:txBody>
      </p:sp>
      <p:cxnSp>
        <p:nvCxnSpPr>
          <p:cNvPr id="4" name="Conector recto de flecha 3"/>
          <p:cNvCxnSpPr/>
          <p:nvPr/>
        </p:nvCxnSpPr>
        <p:spPr>
          <a:xfrm>
            <a:off x="869888" y="-1200727"/>
            <a:ext cx="1032803" cy="7850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235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2100"/>
                            </p:stCondLst>
                            <p:childTnLst>
                              <p:par>
                                <p:cTn id="10" presetID="2" presetClass="entr" presetSubtype="8"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 fill="hold"/>
                                        <p:tgtEl>
                                          <p:spTgt spid="5"/>
                                        </p:tgtEl>
                                        <p:attrNameLst>
                                          <p:attrName>ppt_x</p:attrName>
                                        </p:attrNameLst>
                                      </p:cBhvr>
                                      <p:tavLst>
                                        <p:tav tm="0">
                                          <p:val>
                                            <p:strVal val="0-#ppt_w/2"/>
                                          </p:val>
                                        </p:tav>
                                        <p:tav tm="100000">
                                          <p:val>
                                            <p:strVal val="#ppt_x"/>
                                          </p:val>
                                        </p:tav>
                                      </p:tavLst>
                                    </p:anim>
                                    <p:anim calcmode="lin" valueType="num">
                                      <p:cBhvr additive="base">
                                        <p:cTn id="13" dur="3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4500"/>
                            </p:stCondLst>
                            <p:childTnLst>
                              <p:par>
                                <p:cTn id="15" presetID="2" presetClass="entr" presetSubtype="12" fill="hold" grpId="0" nodeType="afterEffect">
                                  <p:stCondLst>
                                    <p:cond delay="0"/>
                                  </p:stCondLst>
                                  <p:iterate type="wd">
                                    <p:tmPct val="100000"/>
                                  </p:iterate>
                                  <p:childTnLst>
                                    <p:set>
                                      <p:cBhvr>
                                        <p:cTn id="16" dur="1" fill="hold">
                                          <p:stCondLst>
                                            <p:cond delay="0"/>
                                          </p:stCondLst>
                                        </p:cTn>
                                        <p:tgtEl>
                                          <p:spTgt spid="8"/>
                                        </p:tgtEl>
                                        <p:attrNameLst>
                                          <p:attrName>style.visibility</p:attrName>
                                        </p:attrNameLst>
                                      </p:cBhvr>
                                      <p:to>
                                        <p:strVal val="visible"/>
                                      </p:to>
                                    </p:set>
                                    <p:anim calcmode="lin" valueType="num">
                                      <p:cBhvr additive="base">
                                        <p:cTn id="17" dur="300" fill="hold"/>
                                        <p:tgtEl>
                                          <p:spTgt spid="8"/>
                                        </p:tgtEl>
                                        <p:attrNameLst>
                                          <p:attrName>ppt_x</p:attrName>
                                        </p:attrNameLst>
                                      </p:cBhvr>
                                      <p:tavLst>
                                        <p:tav tm="0">
                                          <p:val>
                                            <p:strVal val="0-#ppt_w/2"/>
                                          </p:val>
                                        </p:tav>
                                        <p:tav tm="100000">
                                          <p:val>
                                            <p:strVal val="#ppt_x"/>
                                          </p:val>
                                        </p:tav>
                                      </p:tavLst>
                                    </p:anim>
                                    <p:anim calcmode="lin" valueType="num">
                                      <p:cBhvr additive="base">
                                        <p:cTn id="18" dur="3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5017" y="518621"/>
            <a:ext cx="7900909" cy="5762106"/>
          </a:xfrm>
          <a:prstGeom prst="rect">
            <a:avLst/>
          </a:prstGeom>
          <a:scene3d>
            <a:camera prst="orthographicFront"/>
            <a:lightRig rig="threePt" dir="t"/>
          </a:scene3d>
          <a:sp3d>
            <a:bevelT/>
          </a:sp3d>
        </p:spPr>
      </p:pic>
      <p:sp>
        <p:nvSpPr>
          <p:cNvPr id="8" name="Text Box 3"/>
          <p:cNvSpPr txBox="1">
            <a:spLocks noChangeArrowheads="1"/>
          </p:cNvSpPr>
          <p:nvPr/>
        </p:nvSpPr>
        <p:spPr bwMode="auto">
          <a:xfrm>
            <a:off x="821179" y="5314071"/>
            <a:ext cx="7488584" cy="954107"/>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2800" b="1" dirty="0">
                <a:solidFill>
                  <a:srgbClr val="FFFF00"/>
                </a:solidFill>
                <a:effectLst>
                  <a:glow rad="101600">
                    <a:srgbClr val="321900"/>
                  </a:glow>
                  <a:outerShdw blurRad="38100" dist="38100" dir="2700000" algn="tl">
                    <a:srgbClr val="C0C0C0"/>
                  </a:outerShdw>
                </a:effectLst>
                <a:latin typeface="Arial Unicode MS" pitchFamily="34" charset="-128"/>
              </a:rPr>
              <a:t>¿Cómo puede ayudarte a descubrirlas la celebración de la Semana Santa?</a:t>
            </a:r>
            <a:endParaRPr lang="es-ES" sz="2800" b="1" dirty="0">
              <a:solidFill>
                <a:srgbClr val="FFFF00"/>
              </a:solidFill>
              <a:effectLst>
                <a:glow rad="101600">
                  <a:srgbClr val="321900"/>
                </a:glow>
                <a:outerShdw blurRad="38100" dist="38100" dir="2700000" algn="tl">
                  <a:srgbClr val="C0C0C0"/>
                </a:outerShdw>
              </a:effectLst>
              <a:latin typeface="Arial Unicode MS" pitchFamily="34" charset="-128"/>
            </a:endParaRPr>
          </a:p>
        </p:txBody>
      </p:sp>
      <p:sp>
        <p:nvSpPr>
          <p:cNvPr id="7" name="Text Box 3"/>
          <p:cNvSpPr txBox="1">
            <a:spLocks noChangeArrowheads="1"/>
          </p:cNvSpPr>
          <p:nvPr/>
        </p:nvSpPr>
        <p:spPr bwMode="auto">
          <a:xfrm>
            <a:off x="890886" y="4412485"/>
            <a:ext cx="7347957" cy="954107"/>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2800" b="1" dirty="0">
                <a:solidFill>
                  <a:srgbClr val="FFFF00"/>
                </a:solidFill>
                <a:effectLst>
                  <a:glow rad="101600">
                    <a:srgbClr val="221100"/>
                  </a:glow>
                  <a:outerShdw blurRad="38100" dist="38100" dir="2700000" algn="tl">
                    <a:srgbClr val="C0C0C0"/>
                  </a:outerShdw>
                </a:effectLst>
                <a:latin typeface="Arial Unicode MS" pitchFamily="34" charset="-128"/>
              </a:rPr>
              <a:t>¿Qué consecuencias tiene para tu vida seguir a un Mesías humilde y pacífico como Jesús? </a:t>
            </a:r>
            <a:endParaRPr lang="es-ES" sz="2800" b="1" dirty="0">
              <a:solidFill>
                <a:srgbClr val="FFFF00"/>
              </a:solidFill>
              <a:effectLst>
                <a:glow rad="101600">
                  <a:srgbClr val="221100"/>
                </a:glow>
                <a:outerShdw blurRad="38100" dist="38100" dir="2700000" algn="tl">
                  <a:srgbClr val="C0C0C0"/>
                </a:outerShdw>
              </a:effectLst>
              <a:latin typeface="Arial Unicode MS" pitchFamily="34" charset="-128"/>
            </a:endParaRPr>
          </a:p>
        </p:txBody>
      </p:sp>
      <p:sp>
        <p:nvSpPr>
          <p:cNvPr id="6" name="5 CuadroTexto"/>
          <p:cNvSpPr txBox="1"/>
          <p:nvPr/>
        </p:nvSpPr>
        <p:spPr>
          <a:xfrm>
            <a:off x="676361" y="568189"/>
            <a:ext cx="7488584" cy="461665"/>
          </a:xfrm>
          <a:prstGeom prst="rect">
            <a:avLst/>
          </a:prstGeom>
          <a:noFill/>
        </p:spPr>
        <p:txBody>
          <a:bodyPr wrap="square">
            <a:spAutoFit/>
          </a:bodyPr>
          <a:lstStyle/>
          <a:p>
            <a:pPr fontAlgn="base">
              <a:spcBef>
                <a:spcPct val="0"/>
              </a:spcBef>
              <a:spcAft>
                <a:spcPct val="0"/>
              </a:spcAft>
              <a:defRPr/>
            </a:pPr>
            <a:r>
              <a:rPr lang="es-PE" sz="2400" b="1" dirty="0">
                <a:solidFill>
                  <a:srgbClr val="C00000"/>
                </a:solidFill>
                <a:effectLst>
                  <a:outerShdw blurRad="38100" dist="38100" dir="2700000" algn="tl">
                    <a:srgbClr val="000000"/>
                  </a:outerShdw>
                </a:effectLst>
              </a:rPr>
              <a:t>* Tu Rey viene a ti humilde y sentado en un asno.</a:t>
            </a:r>
            <a:endParaRPr lang="es-ES" sz="2400" b="1" dirty="0">
              <a:solidFill>
                <a:srgbClr val="C00000"/>
              </a:solidFill>
              <a:effectLst>
                <a:outerShdw blurRad="38100" dist="38100" dir="2700000" algn="tl">
                  <a:srgbClr val="000000"/>
                </a:outerShdw>
              </a:effectLst>
            </a:endParaRPr>
          </a:p>
        </p:txBody>
      </p:sp>
    </p:spTree>
    <p:extLst>
      <p:ext uri="{BB962C8B-B14F-4D97-AF65-F5344CB8AC3E}">
        <p14:creationId xmlns:p14="http://schemas.microsoft.com/office/powerpoint/2010/main" val="2755072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900"/>
                            </p:stCondLst>
                            <p:childTnLst>
                              <p:par>
                                <p:cTn id="10" presetID="2" presetClass="entr" presetSubtype="3"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 fill="hold"/>
                                        <p:tgtEl>
                                          <p:spTgt spid="7"/>
                                        </p:tgtEl>
                                        <p:attrNameLst>
                                          <p:attrName>ppt_x</p:attrName>
                                        </p:attrNameLst>
                                      </p:cBhvr>
                                      <p:tavLst>
                                        <p:tav tm="0">
                                          <p:val>
                                            <p:strVal val="1+#ppt_w/2"/>
                                          </p:val>
                                        </p:tav>
                                        <p:tav tm="100000">
                                          <p:val>
                                            <p:strVal val="#ppt_x"/>
                                          </p:val>
                                        </p:tav>
                                      </p:tavLst>
                                    </p:anim>
                                    <p:anim calcmode="lin" valueType="num">
                                      <p:cBhvr additive="base">
                                        <p:cTn id="13" dur="3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9000"/>
                            </p:stCondLst>
                            <p:childTnLst>
                              <p:par>
                                <p:cTn id="15" presetID="2" presetClass="entr" presetSubtype="12" fill="hold" grpId="0" nodeType="afterEffect">
                                  <p:stCondLst>
                                    <p:cond delay="0"/>
                                  </p:stCondLst>
                                  <p:iterate type="wd">
                                    <p:tmPct val="100000"/>
                                  </p:iterate>
                                  <p:childTnLst>
                                    <p:set>
                                      <p:cBhvr>
                                        <p:cTn id="16" dur="1" fill="hold">
                                          <p:stCondLst>
                                            <p:cond delay="0"/>
                                          </p:stCondLst>
                                        </p:cTn>
                                        <p:tgtEl>
                                          <p:spTgt spid="8"/>
                                        </p:tgtEl>
                                        <p:attrNameLst>
                                          <p:attrName>style.visibility</p:attrName>
                                        </p:attrNameLst>
                                      </p:cBhvr>
                                      <p:to>
                                        <p:strVal val="visible"/>
                                      </p:to>
                                    </p:set>
                                    <p:anim calcmode="lin" valueType="num">
                                      <p:cBhvr additive="base">
                                        <p:cTn id="17" dur="300" fill="hold"/>
                                        <p:tgtEl>
                                          <p:spTgt spid="8"/>
                                        </p:tgtEl>
                                        <p:attrNameLst>
                                          <p:attrName>ppt_x</p:attrName>
                                        </p:attrNameLst>
                                      </p:cBhvr>
                                      <p:tavLst>
                                        <p:tav tm="0">
                                          <p:val>
                                            <p:strVal val="0-#ppt_w/2"/>
                                          </p:val>
                                        </p:tav>
                                        <p:tav tm="100000">
                                          <p:val>
                                            <p:strVal val="#ppt_x"/>
                                          </p:val>
                                        </p:tav>
                                      </p:tavLst>
                                    </p:anim>
                                    <p:anim calcmode="lin" valueType="num">
                                      <p:cBhvr additive="base">
                                        <p:cTn id="18" dur="3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5805" y="539311"/>
            <a:ext cx="7860885" cy="5741415"/>
          </a:xfrm>
          <a:prstGeom prst="rect">
            <a:avLst/>
          </a:prstGeom>
          <a:scene3d>
            <a:camera prst="orthographicFront"/>
            <a:lightRig rig="threePt" dir="t"/>
          </a:scene3d>
          <a:sp3d>
            <a:bevelT w="152400" h="50800" prst="softRound"/>
          </a:sp3d>
        </p:spPr>
      </p:pic>
      <p:sp>
        <p:nvSpPr>
          <p:cNvPr id="8" name="7 CuadroTexto"/>
          <p:cNvSpPr txBox="1"/>
          <p:nvPr/>
        </p:nvSpPr>
        <p:spPr>
          <a:xfrm>
            <a:off x="464310" y="539311"/>
            <a:ext cx="8223874" cy="553998"/>
          </a:xfrm>
          <a:prstGeom prst="rect">
            <a:avLst/>
          </a:prstGeom>
          <a:noFill/>
        </p:spPr>
        <p:txBody>
          <a:bodyPr wrap="square">
            <a:spAutoFit/>
          </a:bodyPr>
          <a:lstStyle/>
          <a:p>
            <a:pPr algn="ctr" fontAlgn="base">
              <a:spcBef>
                <a:spcPct val="0"/>
              </a:spcBef>
              <a:spcAft>
                <a:spcPct val="0"/>
              </a:spcAft>
              <a:defRPr/>
            </a:pPr>
            <a:r>
              <a:rPr lang="es-PE" sz="3000" b="1" dirty="0">
                <a:solidFill>
                  <a:srgbClr val="FFFF00"/>
                </a:solidFill>
                <a:effectLst>
                  <a:glow rad="101600">
                    <a:schemeClr val="accent4">
                      <a:satMod val="175000"/>
                      <a:alpha val="40000"/>
                    </a:schemeClr>
                  </a:glow>
                  <a:outerShdw blurRad="38100" dist="38100" dir="2700000" algn="tl">
                    <a:srgbClr val="000000"/>
                  </a:outerShdw>
                </a:effectLst>
              </a:rPr>
              <a:t>* Hosanna. En tu historia de seguimiento, </a:t>
            </a:r>
          </a:p>
        </p:txBody>
      </p:sp>
      <p:sp>
        <p:nvSpPr>
          <p:cNvPr id="7" name="7 CuadroTexto"/>
          <p:cNvSpPr txBox="1"/>
          <p:nvPr/>
        </p:nvSpPr>
        <p:spPr>
          <a:xfrm>
            <a:off x="464310" y="5203508"/>
            <a:ext cx="8223874" cy="1077218"/>
          </a:xfrm>
          <a:prstGeom prst="rect">
            <a:avLst/>
          </a:prstGeom>
          <a:noFill/>
        </p:spPr>
        <p:txBody>
          <a:bodyPr wrap="square">
            <a:spAutoFit/>
          </a:bodyPr>
          <a:lstStyle/>
          <a:p>
            <a:pPr algn="ctr" fontAlgn="base">
              <a:spcBef>
                <a:spcPct val="0"/>
              </a:spcBef>
              <a:spcAft>
                <a:spcPct val="0"/>
              </a:spcAft>
              <a:defRPr/>
            </a:pPr>
            <a:r>
              <a:rPr lang="es-PE" sz="3200" b="1" dirty="0" smtClean="0">
                <a:solidFill>
                  <a:srgbClr val="FFFF00"/>
                </a:solidFill>
                <a:effectLst>
                  <a:glow rad="101600">
                    <a:schemeClr val="accent4">
                      <a:satMod val="175000"/>
                      <a:alpha val="40000"/>
                    </a:schemeClr>
                  </a:glow>
                  <a:outerShdw blurRad="38100" dist="38100" dir="2700000" algn="tl">
                    <a:srgbClr val="000000"/>
                  </a:outerShdw>
                </a:effectLst>
              </a:rPr>
              <a:t>¿</a:t>
            </a:r>
            <a:r>
              <a:rPr lang="es-PE" sz="3200" b="1" dirty="0">
                <a:solidFill>
                  <a:srgbClr val="FFFF00"/>
                </a:solidFill>
                <a:effectLst>
                  <a:glow rad="101600">
                    <a:schemeClr val="accent4">
                      <a:satMod val="175000"/>
                      <a:alpha val="40000"/>
                    </a:schemeClr>
                  </a:glow>
                  <a:outerShdw blurRad="38100" dist="38100" dir="2700000" algn="tl">
                    <a:srgbClr val="000000"/>
                  </a:outerShdw>
                </a:effectLst>
              </a:rPr>
              <a:t>han abundado los entusiasmos pasajeros o la fidelidad constante?</a:t>
            </a:r>
            <a:endParaRPr lang="es-ES" sz="3200" b="1" dirty="0">
              <a:solidFill>
                <a:srgbClr val="FFFF00"/>
              </a:solidFill>
              <a:effectLst>
                <a:glow rad="101600">
                  <a:schemeClr val="accent4">
                    <a:satMod val="175000"/>
                    <a:alpha val="40000"/>
                  </a:schemeClr>
                </a:glow>
                <a:outerShdw blurRad="38100" dist="38100" dir="2700000" algn="tl">
                  <a:srgbClr val="000000"/>
                </a:outerShdw>
              </a:effectLst>
            </a:endParaRPr>
          </a:p>
        </p:txBody>
      </p:sp>
    </p:spTree>
    <p:extLst>
      <p:ext uri="{BB962C8B-B14F-4D97-AF65-F5344CB8AC3E}">
        <p14:creationId xmlns:p14="http://schemas.microsoft.com/office/powerpoint/2010/main" val="2030659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1+#ppt_w/2"/>
                                          </p:val>
                                        </p:tav>
                                        <p:tav tm="100000">
                                          <p:val>
                                            <p:strVal val="#ppt_x"/>
                                          </p:val>
                                        </p:tav>
                                      </p:tavLst>
                                    </p:anim>
                                    <p:anim calcmode="lin" valueType="num">
                                      <p:cBhvr additive="base">
                                        <p:cTn id="8" dur="3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700"/>
                            </p:stCondLst>
                            <p:childTnLst>
                              <p:par>
                                <p:cTn id="10" presetID="2" presetClass="entr" presetSubtype="2"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 fill="hold"/>
                                        <p:tgtEl>
                                          <p:spTgt spid="7"/>
                                        </p:tgtEl>
                                        <p:attrNameLst>
                                          <p:attrName>ppt_x</p:attrName>
                                        </p:attrNameLst>
                                      </p:cBhvr>
                                      <p:tavLst>
                                        <p:tav tm="0">
                                          <p:val>
                                            <p:strVal val="1+#ppt_w/2"/>
                                          </p:val>
                                        </p:tav>
                                        <p:tav tm="100000">
                                          <p:val>
                                            <p:strVal val="#ppt_x"/>
                                          </p:val>
                                        </p:tav>
                                      </p:tavLst>
                                    </p:anim>
                                    <p:anim calcmode="lin" valueType="num">
                                      <p:cBhvr additive="base">
                                        <p:cTn id="13" dur="3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i.pinimg.com/564x/35/99/a4/3599a43008778897535ba0e0bf5adc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66" y="533256"/>
            <a:ext cx="7874610" cy="5756708"/>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77835" name="Rectangle 11"/>
          <p:cNvSpPr>
            <a:spLocks noChangeArrowheads="1"/>
          </p:cNvSpPr>
          <p:nvPr/>
        </p:nvSpPr>
        <p:spPr bwMode="auto">
          <a:xfrm>
            <a:off x="3583566" y="738467"/>
            <a:ext cx="2088969" cy="586907"/>
          </a:xfrm>
          <a:prstGeom prst="rect">
            <a:avLst/>
          </a:prstGeom>
          <a:noFill/>
          <a:ln w="9525">
            <a:noFill/>
            <a:miter lim="800000"/>
            <a:headEnd/>
            <a:tailEnd/>
          </a:ln>
          <a:effectLst/>
        </p:spPr>
        <p:txBody>
          <a:bodyPr/>
          <a:lstStyle/>
          <a:p>
            <a:pPr algn="ctr" fontAlgn="base">
              <a:spcAft>
                <a:spcPct val="0"/>
              </a:spcAft>
            </a:pPr>
            <a:r>
              <a:rPr lang="es-ES" sz="2400" b="1" u="sng" dirty="0">
                <a:solidFill>
                  <a:srgbClr val="FFFF00"/>
                </a:solidFill>
                <a:effectLst>
                  <a:glow rad="101600">
                    <a:srgbClr val="000000">
                      <a:satMod val="175000"/>
                      <a:alpha val="40000"/>
                    </a:srgbClr>
                  </a:glow>
                </a:effectLst>
              </a:rPr>
              <a:t>Motivación</a:t>
            </a:r>
            <a:r>
              <a:rPr lang="es-ES" sz="2400" b="1" i="1" dirty="0" smtClean="0">
                <a:solidFill>
                  <a:srgbClr val="FFFF00"/>
                </a:solidFill>
                <a:effectLst>
                  <a:glow rad="101600">
                    <a:srgbClr val="000000">
                      <a:satMod val="175000"/>
                      <a:alpha val="40000"/>
                    </a:srgbClr>
                  </a:glow>
                </a:effectLst>
              </a:rPr>
              <a:t>:</a:t>
            </a:r>
            <a:endParaRPr lang="es-PE" sz="2400" b="1" i="1" dirty="0">
              <a:ln w="18415" cmpd="sng">
                <a:solidFill>
                  <a:srgbClr val="FFFF00"/>
                </a:solidFill>
                <a:prstDash val="solid"/>
              </a:ln>
              <a:solidFill>
                <a:srgbClr val="FFFF00"/>
              </a:solidFill>
              <a:effectLst>
                <a:glow rad="101600">
                  <a:srgbClr val="261300"/>
                </a:glow>
                <a:outerShdw blurRad="38100" dist="38100" dir="2700000" algn="tl">
                  <a:srgbClr val="000000">
                    <a:alpha val="43137"/>
                  </a:srgbClr>
                </a:outerShdw>
              </a:effectLst>
            </a:endParaRPr>
          </a:p>
          <a:p>
            <a:pPr algn="ctr" fontAlgn="base">
              <a:spcAft>
                <a:spcPct val="0"/>
              </a:spcAft>
            </a:pPr>
            <a:endParaRPr lang="es-PE" sz="2400" b="1" i="1" dirty="0">
              <a:ln w="18415" cmpd="sng">
                <a:solidFill>
                  <a:srgbClr val="FFFF00"/>
                </a:solidFill>
                <a:prstDash val="solid"/>
              </a:ln>
              <a:solidFill>
                <a:srgbClr val="FFFF00"/>
              </a:solidFill>
              <a:effectLst>
                <a:glow rad="101600">
                  <a:srgbClr val="000000">
                    <a:satMod val="175000"/>
                    <a:alpha val="40000"/>
                  </a:srgbClr>
                </a:glow>
              </a:effectLst>
            </a:endParaRPr>
          </a:p>
        </p:txBody>
      </p:sp>
      <p:sp>
        <p:nvSpPr>
          <p:cNvPr id="10" name="Rectangle 11"/>
          <p:cNvSpPr>
            <a:spLocks noChangeArrowheads="1"/>
          </p:cNvSpPr>
          <p:nvPr/>
        </p:nvSpPr>
        <p:spPr bwMode="auto">
          <a:xfrm>
            <a:off x="437982" y="4955320"/>
            <a:ext cx="8072494" cy="1428760"/>
          </a:xfrm>
          <a:prstGeom prst="rect">
            <a:avLst/>
          </a:prstGeom>
          <a:noFill/>
          <a:ln w="9525">
            <a:noFill/>
            <a:miter lim="800000"/>
            <a:headEnd/>
            <a:tailEnd/>
          </a:ln>
          <a:effectLst/>
        </p:spPr>
        <p:txBody>
          <a:bodyPr/>
          <a:lstStyle/>
          <a:p>
            <a:pPr marL="342900" indent="-342900" algn="ctr" fontAlgn="base">
              <a:spcBef>
                <a:spcPct val="20000"/>
              </a:spcBef>
              <a:spcAft>
                <a:spcPct val="0"/>
              </a:spcAft>
            </a:pPr>
            <a:endParaRPr lang="es-PE" sz="2800" b="1" i="1" dirty="0">
              <a:ln w="18415" cmpd="sng">
                <a:solidFill>
                  <a:srgbClr val="FFFF00"/>
                </a:solidFill>
                <a:prstDash val="solid"/>
              </a:ln>
              <a:solidFill>
                <a:srgbClr val="FFFF00"/>
              </a:solidFill>
              <a:effectLst>
                <a:glow rad="101600">
                  <a:srgbClr val="261300"/>
                </a:glow>
                <a:outerShdw blurRad="38100" dist="38100" dir="2700000" algn="tl">
                  <a:srgbClr val="000000">
                    <a:alpha val="43137"/>
                  </a:srgbClr>
                </a:outerShdw>
              </a:effectLst>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52210" y="547705"/>
            <a:ext cx="2633472" cy="968433"/>
          </a:xfrm>
          <a:prstGeom prst="roundRect">
            <a:avLst/>
          </a:prstGeom>
        </p:spPr>
      </p:pic>
      <p:sp>
        <p:nvSpPr>
          <p:cNvPr id="9" name="Rectangle 11"/>
          <p:cNvSpPr>
            <a:spLocks noChangeArrowheads="1"/>
          </p:cNvSpPr>
          <p:nvPr/>
        </p:nvSpPr>
        <p:spPr bwMode="auto">
          <a:xfrm>
            <a:off x="595602" y="4137434"/>
            <a:ext cx="7495453" cy="1846948"/>
          </a:xfrm>
          <a:prstGeom prst="rect">
            <a:avLst/>
          </a:prstGeom>
          <a:noFill/>
          <a:ln w="9525">
            <a:noFill/>
            <a:miter lim="800000"/>
            <a:headEnd/>
            <a:tailEnd/>
          </a:ln>
          <a:effectLst/>
        </p:spPr>
        <p:txBody>
          <a:bodyPr/>
          <a:lstStyle/>
          <a:p>
            <a:pPr algn="ctr" fontAlgn="base">
              <a:spcAft>
                <a:spcPct val="0"/>
              </a:spcAft>
            </a:pPr>
            <a:r>
              <a:rPr lang="es-ES" sz="2400" b="1" i="1" dirty="0" smtClean="0">
                <a:solidFill>
                  <a:schemeClr val="bg1"/>
                </a:solidFill>
                <a:effectLst>
                  <a:glow rad="228600">
                    <a:schemeClr val="accent4">
                      <a:satMod val="175000"/>
                      <a:alpha val="40000"/>
                    </a:schemeClr>
                  </a:glow>
                </a:effectLst>
              </a:rPr>
              <a:t>Nuestra </a:t>
            </a:r>
            <a:r>
              <a:rPr lang="es-ES" sz="2400" b="1" i="1" dirty="0">
                <a:solidFill>
                  <a:schemeClr val="bg1"/>
                </a:solidFill>
                <a:effectLst>
                  <a:glow rad="228600">
                    <a:schemeClr val="accent4">
                      <a:satMod val="175000"/>
                      <a:alpha val="40000"/>
                    </a:schemeClr>
                  </a:glow>
                </a:effectLst>
              </a:rPr>
              <a:t>oración de hoy puede moverse entre la alabanza y la contemplación silenciosa. Jesús viene en nombre del Señor, pero no para imponerse por la fuerza, sino para entregar su vida como signo del amor más grande.</a:t>
            </a:r>
            <a:endParaRPr lang="es-PE" sz="2400" b="1" dirty="0">
              <a:solidFill>
                <a:schemeClr val="bg1"/>
              </a:solidFill>
              <a:effectLst>
                <a:glow rad="228600">
                  <a:schemeClr val="accent4">
                    <a:satMod val="175000"/>
                    <a:alpha val="40000"/>
                  </a:schemeClr>
                </a:glow>
              </a:effectLst>
            </a:endParaRPr>
          </a:p>
          <a:p>
            <a:pPr marL="342900" indent="-342900" algn="ctr" fontAlgn="base">
              <a:spcBef>
                <a:spcPct val="20000"/>
              </a:spcBef>
              <a:spcAft>
                <a:spcPct val="0"/>
              </a:spcAft>
            </a:pPr>
            <a:endParaRPr lang="es-PE" sz="2400" b="1" i="1" dirty="0">
              <a:ln w="18415" cmpd="sng">
                <a:solidFill>
                  <a:srgbClr val="FFFF00"/>
                </a:solidFill>
                <a:prstDash val="solid"/>
              </a:ln>
              <a:solidFill>
                <a:schemeClr val="bg1"/>
              </a:solidFill>
              <a:effectLst>
                <a:glow rad="228600">
                  <a:schemeClr val="accent4">
                    <a:satMod val="175000"/>
                    <a:alpha val="40000"/>
                  </a:schemeClr>
                </a:glow>
                <a:outerShdw blurRad="38100" dist="38100" dir="2700000" algn="tl">
                  <a:srgbClr val="000000">
                    <a:alpha val="43137"/>
                  </a:srgbClr>
                </a:outerShdw>
              </a:effectLst>
            </a:endParaRPr>
          </a:p>
          <a:p>
            <a:pPr algn="ctr" fontAlgn="base">
              <a:spcAft>
                <a:spcPct val="0"/>
              </a:spcAft>
            </a:pPr>
            <a:endParaRPr lang="es-PE" sz="2400" b="1" i="1" dirty="0">
              <a:ln w="18415" cmpd="sng">
                <a:solidFill>
                  <a:srgbClr val="FFFF00"/>
                </a:solidFill>
                <a:prstDash val="solid"/>
              </a:ln>
              <a:solidFill>
                <a:schemeClr val="bg1"/>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2494727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par>
                          <p:cTn id="8" fill="hold">
                            <p:stCondLst>
                              <p:cond delay="2000"/>
                            </p:stCondLst>
                            <p:childTnLst>
                              <p:par>
                                <p:cTn id="9" presetID="23" presetClass="entr" presetSubtype="528" fill="hold" grpId="0" nodeType="afterEffect">
                                  <p:stCondLst>
                                    <p:cond delay="0"/>
                                  </p:stCondLst>
                                  <p:iterate type="wd">
                                    <p:tmPct val="10000"/>
                                  </p:iterate>
                                  <p:childTnLst>
                                    <p:set>
                                      <p:cBhvr>
                                        <p:cTn id="10" dur="1" fill="hold">
                                          <p:stCondLst>
                                            <p:cond delay="0"/>
                                          </p:stCondLst>
                                        </p:cTn>
                                        <p:tgtEl>
                                          <p:spTgt spid="77835"/>
                                        </p:tgtEl>
                                        <p:attrNameLst>
                                          <p:attrName>style.visibility</p:attrName>
                                        </p:attrNameLst>
                                      </p:cBhvr>
                                      <p:to>
                                        <p:strVal val="visible"/>
                                      </p:to>
                                    </p:set>
                                    <p:anim calcmode="lin" valueType="num">
                                      <p:cBhvr>
                                        <p:cTn id="11" dur="1750" fill="hold"/>
                                        <p:tgtEl>
                                          <p:spTgt spid="77835"/>
                                        </p:tgtEl>
                                        <p:attrNameLst>
                                          <p:attrName>ppt_w</p:attrName>
                                        </p:attrNameLst>
                                      </p:cBhvr>
                                      <p:tavLst>
                                        <p:tav tm="0">
                                          <p:val>
                                            <p:fltVal val="0"/>
                                          </p:val>
                                        </p:tav>
                                        <p:tav tm="100000">
                                          <p:val>
                                            <p:strVal val="#ppt_w"/>
                                          </p:val>
                                        </p:tav>
                                      </p:tavLst>
                                    </p:anim>
                                    <p:anim calcmode="lin" valueType="num">
                                      <p:cBhvr>
                                        <p:cTn id="12" dur="1750" fill="hold"/>
                                        <p:tgtEl>
                                          <p:spTgt spid="77835"/>
                                        </p:tgtEl>
                                        <p:attrNameLst>
                                          <p:attrName>ppt_h</p:attrName>
                                        </p:attrNameLst>
                                      </p:cBhvr>
                                      <p:tavLst>
                                        <p:tav tm="0">
                                          <p:val>
                                            <p:fltVal val="0"/>
                                          </p:val>
                                        </p:tav>
                                        <p:tav tm="100000">
                                          <p:val>
                                            <p:strVal val="#ppt_h"/>
                                          </p:val>
                                        </p:tav>
                                      </p:tavLst>
                                    </p:anim>
                                    <p:anim calcmode="lin" valueType="num">
                                      <p:cBhvr>
                                        <p:cTn id="13" dur="1750" fill="hold"/>
                                        <p:tgtEl>
                                          <p:spTgt spid="77835"/>
                                        </p:tgtEl>
                                        <p:attrNameLst>
                                          <p:attrName>ppt_x</p:attrName>
                                        </p:attrNameLst>
                                      </p:cBhvr>
                                      <p:tavLst>
                                        <p:tav tm="0">
                                          <p:val>
                                            <p:fltVal val="0.5"/>
                                          </p:val>
                                        </p:tav>
                                        <p:tav tm="100000">
                                          <p:val>
                                            <p:strVal val="#ppt_x"/>
                                          </p:val>
                                        </p:tav>
                                      </p:tavLst>
                                    </p:anim>
                                    <p:anim calcmode="lin" valueType="num">
                                      <p:cBhvr>
                                        <p:cTn id="14" dur="1750" fill="hold"/>
                                        <p:tgtEl>
                                          <p:spTgt spid="77835"/>
                                        </p:tgtEl>
                                        <p:attrNameLst>
                                          <p:attrName>ppt_y</p:attrName>
                                        </p:attrNameLst>
                                      </p:cBhvr>
                                      <p:tavLst>
                                        <p:tav tm="0">
                                          <p:val>
                                            <p:fltVal val="0.5"/>
                                          </p:val>
                                        </p:tav>
                                        <p:tav tm="100000">
                                          <p:val>
                                            <p:strVal val="#ppt_y"/>
                                          </p:val>
                                        </p:tav>
                                      </p:tavLst>
                                    </p:anim>
                                  </p:childTnLst>
                                </p:cTn>
                              </p:par>
                            </p:childTnLst>
                          </p:cTn>
                        </p:par>
                        <p:par>
                          <p:cTn id="15" fill="hold">
                            <p:stCondLst>
                              <p:cond delay="3925"/>
                            </p:stCondLst>
                            <p:childTnLst>
                              <p:par>
                                <p:cTn id="16" presetID="23" presetClass="entr" presetSubtype="528" fill="hold" grpId="0" nodeType="afterEffect">
                                  <p:stCondLst>
                                    <p:cond delay="0"/>
                                  </p:stCondLst>
                                  <p:iterate type="wd">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1750" fill="hold"/>
                                        <p:tgtEl>
                                          <p:spTgt spid="9"/>
                                        </p:tgtEl>
                                        <p:attrNameLst>
                                          <p:attrName>ppt_w</p:attrName>
                                        </p:attrNameLst>
                                      </p:cBhvr>
                                      <p:tavLst>
                                        <p:tav tm="0">
                                          <p:val>
                                            <p:fltVal val="0"/>
                                          </p:val>
                                        </p:tav>
                                        <p:tav tm="100000">
                                          <p:val>
                                            <p:strVal val="#ppt_w"/>
                                          </p:val>
                                        </p:tav>
                                      </p:tavLst>
                                    </p:anim>
                                    <p:anim calcmode="lin" valueType="num">
                                      <p:cBhvr>
                                        <p:cTn id="19" dur="1750" fill="hold"/>
                                        <p:tgtEl>
                                          <p:spTgt spid="9"/>
                                        </p:tgtEl>
                                        <p:attrNameLst>
                                          <p:attrName>ppt_h</p:attrName>
                                        </p:attrNameLst>
                                      </p:cBhvr>
                                      <p:tavLst>
                                        <p:tav tm="0">
                                          <p:val>
                                            <p:fltVal val="0"/>
                                          </p:val>
                                        </p:tav>
                                        <p:tav tm="100000">
                                          <p:val>
                                            <p:strVal val="#ppt_h"/>
                                          </p:val>
                                        </p:tav>
                                      </p:tavLst>
                                    </p:anim>
                                    <p:anim calcmode="lin" valueType="num">
                                      <p:cBhvr>
                                        <p:cTn id="20" dur="1750" fill="hold"/>
                                        <p:tgtEl>
                                          <p:spTgt spid="9"/>
                                        </p:tgtEl>
                                        <p:attrNameLst>
                                          <p:attrName>ppt_x</p:attrName>
                                        </p:attrNameLst>
                                      </p:cBhvr>
                                      <p:tavLst>
                                        <p:tav tm="0">
                                          <p:val>
                                            <p:fltVal val="0.5"/>
                                          </p:val>
                                        </p:tav>
                                        <p:tav tm="100000">
                                          <p:val>
                                            <p:strVal val="#ppt_x"/>
                                          </p:val>
                                        </p:tav>
                                      </p:tavLst>
                                    </p:anim>
                                    <p:anim calcmode="lin" valueType="num">
                                      <p:cBhvr>
                                        <p:cTn id="21" dur="1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P spid="10"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el Evangelio Hoy: domingo de ram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8010128" cy="576064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581236" y="4854988"/>
            <a:ext cx="4040452" cy="1323439"/>
          </a:xfrm>
          <a:prstGeom prst="rect">
            <a:avLst/>
          </a:prstGeom>
          <a:noFill/>
        </p:spPr>
        <p:txBody>
          <a:bodyPr wrap="square" lIns="91440" tIns="45720" rIns="91440" bIns="45720">
            <a:spAutoFit/>
          </a:bodyPr>
          <a:lstStyle/>
          <a:p>
            <a:pPr algn="ctr" fontAlgn="base">
              <a:spcBef>
                <a:spcPct val="0"/>
              </a:spcBef>
              <a:spcAft>
                <a:spcPct val="0"/>
              </a:spcAft>
            </a:pPr>
            <a:r>
              <a:rPr lang="es-ES_tradnl" sz="2000" b="1" dirty="0">
                <a:solidFill>
                  <a:schemeClr val="bg1"/>
                </a:solidFill>
                <a:effectLst>
                  <a:glow rad="63500">
                    <a:srgbClr val="000000">
                      <a:satMod val="175000"/>
                      <a:alpha val="40000"/>
                    </a:srgbClr>
                  </a:glow>
                  <a:outerShdw blurRad="38100" dist="38100" dir="2700000" algn="tl">
                    <a:srgbClr val="000000">
                      <a:alpha val="43137"/>
                    </a:srgbClr>
                  </a:outerShdw>
                </a:effectLst>
              </a:rPr>
              <a:t>* Luego de un tiempo de oración personal, compartimos en grupos nuestra oración </a:t>
            </a:r>
            <a:r>
              <a:rPr lang="es-ES_tradnl" sz="2000" b="1" dirty="0" smtClean="0">
                <a:solidFill>
                  <a:schemeClr val="bg1"/>
                </a:solidFill>
                <a:effectLst>
                  <a:glow rad="63500">
                    <a:srgbClr val="000000">
                      <a:satMod val="175000"/>
                      <a:alpha val="40000"/>
                    </a:srgbClr>
                  </a:glow>
                  <a:outerShdw blurRad="38100" dist="38100" dir="2700000" algn="tl">
                    <a:srgbClr val="000000">
                      <a:alpha val="43137"/>
                    </a:srgbClr>
                  </a:outerShdw>
                </a:effectLst>
              </a:rPr>
              <a:t>                 (</a:t>
            </a:r>
            <a:r>
              <a:rPr lang="es-ES_tradnl" sz="2000" b="1" dirty="0">
                <a:solidFill>
                  <a:schemeClr val="bg1"/>
                </a:solidFill>
                <a:effectLst>
                  <a:glow rad="63500">
                    <a:srgbClr val="000000">
                      <a:satMod val="175000"/>
                      <a:alpha val="40000"/>
                    </a:srgbClr>
                  </a:glow>
                  <a:outerShdw blurRad="38100" dist="38100" dir="2700000" algn="tl">
                    <a:srgbClr val="000000">
                      <a:alpha val="43137"/>
                    </a:srgbClr>
                  </a:outerShdw>
                </a:effectLst>
              </a:rPr>
              <a:t>o </a:t>
            </a:r>
            <a:r>
              <a:rPr lang="es-ES_tradnl" sz="2000" b="1" dirty="0" smtClean="0">
                <a:solidFill>
                  <a:schemeClr val="bg1"/>
                </a:solidFill>
                <a:effectLst>
                  <a:glow rad="63500">
                    <a:srgbClr val="000000">
                      <a:satMod val="175000"/>
                      <a:alpha val="40000"/>
                    </a:srgbClr>
                  </a:glow>
                  <a:outerShdw blurRad="38100" dist="38100" dir="2700000" algn="tl">
                    <a:srgbClr val="000000">
                      <a:alpha val="43137"/>
                    </a:srgbClr>
                  </a:outerShdw>
                </a:effectLst>
              </a:rPr>
              <a:t>todos juntos)</a:t>
            </a:r>
            <a:endParaRPr lang="es-PE" sz="2000" b="1" dirty="0">
              <a:solidFill>
                <a:schemeClr val="bg1"/>
              </a:solidFill>
              <a:effectLst>
                <a:glow rad="63500">
                  <a:srgbClr val="000000">
                    <a:satMod val="175000"/>
                    <a:alpha val="4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932017614"/>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6946" y="547532"/>
            <a:ext cx="7858217" cy="5751668"/>
          </a:xfrm>
          <a:prstGeom prst="rect">
            <a:avLst/>
          </a:prstGeom>
        </p:spPr>
      </p:pic>
      <p:sp>
        <p:nvSpPr>
          <p:cNvPr id="6" name="Rectangle 4"/>
          <p:cNvSpPr>
            <a:spLocks noChangeArrowheads="1"/>
          </p:cNvSpPr>
          <p:nvPr/>
        </p:nvSpPr>
        <p:spPr bwMode="auto">
          <a:xfrm>
            <a:off x="666947" y="5735300"/>
            <a:ext cx="7962108" cy="46166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defRPr/>
            </a:pPr>
            <a:r>
              <a:rPr lang="ca-ES" sz="2400" b="1" dirty="0" err="1">
                <a:solidFill>
                  <a:srgbClr val="FFFF00"/>
                </a:solidFill>
                <a:latin typeface="Arial" charset="0"/>
              </a:rPr>
              <a:t>Dios</a:t>
            </a:r>
            <a:r>
              <a:rPr lang="ca-ES" sz="2400" b="1" dirty="0">
                <a:solidFill>
                  <a:srgbClr val="FFFF00"/>
                </a:solidFill>
                <a:latin typeface="Arial" charset="0"/>
              </a:rPr>
              <a:t> </a:t>
            </a:r>
            <a:r>
              <a:rPr lang="ca-ES" sz="2400" b="1" dirty="0" err="1">
                <a:solidFill>
                  <a:srgbClr val="FFFF00"/>
                </a:solidFill>
                <a:latin typeface="Arial" charset="0"/>
              </a:rPr>
              <a:t>mío</a:t>
            </a:r>
            <a:r>
              <a:rPr lang="ca-ES" sz="2400" b="1" dirty="0">
                <a:solidFill>
                  <a:srgbClr val="FFFF00"/>
                </a:solidFill>
                <a:latin typeface="Arial" charset="0"/>
              </a:rPr>
              <a:t>,  </a:t>
            </a:r>
            <a:r>
              <a:rPr lang="ca-ES" sz="2400" b="1" dirty="0" err="1">
                <a:solidFill>
                  <a:srgbClr val="FFFF00"/>
                </a:solidFill>
                <a:latin typeface="Arial" charset="0"/>
              </a:rPr>
              <a:t>Dios</a:t>
            </a:r>
            <a:r>
              <a:rPr lang="ca-ES" sz="2400" b="1" dirty="0">
                <a:solidFill>
                  <a:srgbClr val="FFFF00"/>
                </a:solidFill>
                <a:latin typeface="Arial" charset="0"/>
              </a:rPr>
              <a:t> </a:t>
            </a:r>
            <a:r>
              <a:rPr lang="ca-ES" sz="2400" b="1" dirty="0" err="1">
                <a:solidFill>
                  <a:srgbClr val="FFFF00"/>
                </a:solidFill>
                <a:latin typeface="Arial" charset="0"/>
              </a:rPr>
              <a:t>mío</a:t>
            </a:r>
            <a:r>
              <a:rPr lang="ca-ES" sz="2400" b="1" dirty="0">
                <a:solidFill>
                  <a:srgbClr val="FFFF00"/>
                </a:solidFill>
                <a:latin typeface="Arial" charset="0"/>
              </a:rPr>
              <a:t>, ¿por </a:t>
            </a:r>
            <a:r>
              <a:rPr lang="ca-ES" sz="2400" b="1" dirty="0" err="1">
                <a:solidFill>
                  <a:srgbClr val="FFFF00"/>
                </a:solidFill>
                <a:latin typeface="Arial" charset="0"/>
              </a:rPr>
              <a:t>qué</a:t>
            </a:r>
            <a:r>
              <a:rPr lang="ca-ES" sz="2400" b="1" dirty="0">
                <a:solidFill>
                  <a:srgbClr val="FFFF00"/>
                </a:solidFill>
                <a:latin typeface="Arial" charset="0"/>
              </a:rPr>
              <a:t>  me has </a:t>
            </a:r>
            <a:r>
              <a:rPr lang="ca-ES" sz="2400" b="1" dirty="0" err="1">
                <a:solidFill>
                  <a:srgbClr val="FFFF00"/>
                </a:solidFill>
                <a:latin typeface="Arial" charset="0"/>
              </a:rPr>
              <a:t>abandonado</a:t>
            </a:r>
            <a:r>
              <a:rPr lang="ca-ES" sz="2400" b="1" dirty="0">
                <a:solidFill>
                  <a:srgbClr val="FFFF00"/>
                </a:solidFill>
                <a:latin typeface="Arial" charset="0"/>
              </a:rPr>
              <a:t>?</a:t>
            </a:r>
          </a:p>
        </p:txBody>
      </p:sp>
      <p:sp>
        <p:nvSpPr>
          <p:cNvPr id="7173" name="Rectangle 5"/>
          <p:cNvSpPr>
            <a:spLocks noChangeArrowheads="1"/>
          </p:cNvSpPr>
          <p:nvPr/>
        </p:nvSpPr>
        <p:spPr bwMode="auto">
          <a:xfrm>
            <a:off x="1016938" y="1432433"/>
            <a:ext cx="3398043" cy="353943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2800" b="1" dirty="0">
                <a:latin typeface="Arial" charset="0"/>
              </a:rPr>
              <a:t>Al </a:t>
            </a:r>
            <a:r>
              <a:rPr lang="ca-ES" sz="2800" b="1" dirty="0" err="1">
                <a:latin typeface="Arial" charset="0"/>
              </a:rPr>
              <a:t>verme</a:t>
            </a:r>
            <a:r>
              <a:rPr lang="ca-ES" sz="2800" b="1" dirty="0">
                <a:latin typeface="Arial" charset="0"/>
              </a:rPr>
              <a:t>, se </a:t>
            </a:r>
            <a:r>
              <a:rPr lang="ca-ES" sz="2800" b="1" dirty="0" err="1">
                <a:latin typeface="Arial" charset="0"/>
              </a:rPr>
              <a:t>burlan</a:t>
            </a:r>
            <a:r>
              <a:rPr lang="ca-ES" sz="2800" b="1" dirty="0">
                <a:latin typeface="Arial" charset="0"/>
              </a:rPr>
              <a:t>  de </a:t>
            </a:r>
            <a:r>
              <a:rPr lang="ca-ES" sz="2800" b="1" dirty="0" err="1">
                <a:latin typeface="Arial" charset="0"/>
              </a:rPr>
              <a:t>mí</a:t>
            </a:r>
            <a:r>
              <a:rPr lang="ca-ES" sz="2800" b="1" dirty="0">
                <a:latin typeface="Arial" charset="0"/>
              </a:rPr>
              <a:t>, </a:t>
            </a:r>
            <a:r>
              <a:rPr lang="ca-ES" sz="2800" b="1" dirty="0" err="1">
                <a:latin typeface="Arial" charset="0"/>
              </a:rPr>
              <a:t>hacen</a:t>
            </a:r>
            <a:r>
              <a:rPr lang="ca-ES" sz="2800" b="1" dirty="0">
                <a:latin typeface="Arial" charset="0"/>
              </a:rPr>
              <a:t>  </a:t>
            </a:r>
            <a:r>
              <a:rPr lang="ca-ES" sz="2800" b="1" dirty="0" err="1">
                <a:latin typeface="Arial" charset="0"/>
              </a:rPr>
              <a:t>muecas</a:t>
            </a:r>
            <a:r>
              <a:rPr lang="ca-ES" sz="2800" b="1" dirty="0">
                <a:latin typeface="Arial" charset="0"/>
              </a:rPr>
              <a:t>, </a:t>
            </a:r>
            <a:r>
              <a:rPr lang="ca-ES" sz="2800" b="1" dirty="0" err="1">
                <a:latin typeface="Arial" charset="0"/>
              </a:rPr>
              <a:t>menean</a:t>
            </a:r>
            <a:r>
              <a:rPr lang="ca-ES" sz="2800" b="1" dirty="0">
                <a:latin typeface="Arial" charset="0"/>
              </a:rPr>
              <a:t> la </a:t>
            </a:r>
            <a:r>
              <a:rPr lang="ca-ES" sz="2800" b="1" dirty="0" err="1">
                <a:latin typeface="Arial" charset="0"/>
              </a:rPr>
              <a:t>cabeza</a:t>
            </a:r>
            <a:r>
              <a:rPr lang="ca-ES" sz="2800" b="1" dirty="0">
                <a:latin typeface="Arial" charset="0"/>
              </a:rPr>
              <a:t>: “</a:t>
            </a:r>
            <a:r>
              <a:rPr lang="ca-ES" sz="2800" b="1" dirty="0" err="1">
                <a:latin typeface="Arial" charset="0"/>
              </a:rPr>
              <a:t>Acudió</a:t>
            </a:r>
            <a:r>
              <a:rPr lang="ca-ES" sz="2800" b="1" dirty="0">
                <a:latin typeface="Arial" charset="0"/>
              </a:rPr>
              <a:t> al Señor, que lo </a:t>
            </a:r>
            <a:r>
              <a:rPr lang="ca-ES" sz="2800" b="1" dirty="0" err="1">
                <a:latin typeface="Arial" charset="0"/>
              </a:rPr>
              <a:t>ponga</a:t>
            </a:r>
            <a:r>
              <a:rPr lang="ca-ES" sz="2800" b="1" dirty="0">
                <a:latin typeface="Arial" charset="0"/>
              </a:rPr>
              <a:t> a salvo; que lo </a:t>
            </a:r>
            <a:r>
              <a:rPr lang="ca-ES" sz="2800" b="1" dirty="0" err="1">
                <a:latin typeface="Arial" charset="0"/>
              </a:rPr>
              <a:t>libre</a:t>
            </a:r>
            <a:r>
              <a:rPr lang="ca-ES" sz="2800" b="1" dirty="0">
                <a:latin typeface="Arial" charset="0"/>
              </a:rPr>
              <a:t>, si </a:t>
            </a:r>
            <a:r>
              <a:rPr lang="ca-ES" sz="2800" b="1" dirty="0" err="1">
                <a:latin typeface="Arial" charset="0"/>
              </a:rPr>
              <a:t>tanto</a:t>
            </a:r>
            <a:r>
              <a:rPr lang="ca-ES" sz="2800" b="1" dirty="0">
                <a:latin typeface="Arial" charset="0"/>
              </a:rPr>
              <a:t> lo </a:t>
            </a:r>
            <a:r>
              <a:rPr lang="ca-ES" sz="2800" b="1" dirty="0" err="1">
                <a:latin typeface="Arial" charset="0"/>
              </a:rPr>
              <a:t>quiere</a:t>
            </a:r>
            <a:r>
              <a:rPr lang="ca-ES" sz="2800" b="1" dirty="0">
                <a:latin typeface="Arial" charset="0"/>
              </a:rPr>
              <a:t>”.</a:t>
            </a:r>
            <a:endParaRPr lang="ca-ES" sz="2400" b="1" dirty="0">
              <a:latin typeface="Verdana" pitchFamily="34" charset="0"/>
              <a:cs typeface="Times New Roman" pitchFamily="18" charset="0"/>
            </a:endParaRPr>
          </a:p>
        </p:txBody>
      </p:sp>
      <p:sp>
        <p:nvSpPr>
          <p:cNvPr id="7171" name="Text Box 3"/>
          <p:cNvSpPr txBox="1">
            <a:spLocks noChangeArrowheads="1"/>
          </p:cNvSpPr>
          <p:nvPr/>
        </p:nvSpPr>
        <p:spPr bwMode="auto">
          <a:xfrm>
            <a:off x="1745806" y="752201"/>
            <a:ext cx="1813317" cy="52322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fontAlgn="base">
              <a:spcBef>
                <a:spcPct val="0"/>
              </a:spcBef>
              <a:spcAft>
                <a:spcPct val="0"/>
              </a:spcAft>
              <a:defRPr/>
            </a:pPr>
            <a:r>
              <a:rPr lang="ca-ES" sz="900" b="1" dirty="0">
                <a:solidFill>
                  <a:schemeClr val="tx1">
                    <a:lumMod val="95000"/>
                    <a:lumOff val="5000"/>
                  </a:schemeClr>
                </a:solidFill>
                <a:latin typeface="Arial" charset="0"/>
              </a:rPr>
              <a:t> </a:t>
            </a:r>
            <a:r>
              <a:rPr lang="ca-ES" sz="2400" b="1" dirty="0">
                <a:solidFill>
                  <a:schemeClr val="tx1">
                    <a:lumMod val="95000"/>
                    <a:lumOff val="5000"/>
                  </a:schemeClr>
                </a:solidFill>
                <a:latin typeface="Arial" charset="0"/>
              </a:rPr>
              <a:t>SALMO </a:t>
            </a:r>
            <a:r>
              <a:rPr lang="ca-ES" sz="2800" b="1" dirty="0">
                <a:solidFill>
                  <a:schemeClr val="tx1">
                    <a:lumMod val="95000"/>
                    <a:lumOff val="5000"/>
                  </a:schemeClr>
                </a:solidFill>
                <a:latin typeface="Arial" charset="0"/>
              </a:rPr>
              <a:t>21</a:t>
            </a:r>
            <a:endParaRPr lang="ca-ES" sz="4000" b="1" dirty="0">
              <a:solidFill>
                <a:schemeClr val="tx1">
                  <a:lumMod val="95000"/>
                  <a:lumOff val="5000"/>
                </a:schemeClr>
              </a:solidFill>
              <a:latin typeface="Arial" charset="0"/>
            </a:endParaRPr>
          </a:p>
        </p:txBody>
      </p:sp>
    </p:spTree>
    <p:extLst>
      <p:ext uri="{BB962C8B-B14F-4D97-AF65-F5344CB8AC3E}">
        <p14:creationId xmlns:p14="http://schemas.microsoft.com/office/powerpoint/2010/main" val="296797052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7173"/>
                                        </p:tgtEl>
                                        <p:attrNameLst>
                                          <p:attrName>style.visibility</p:attrName>
                                        </p:attrNameLst>
                                      </p:cBhvr>
                                      <p:to>
                                        <p:strVal val="visible"/>
                                      </p:to>
                                    </p:set>
                                    <p:anim calcmode="lin" valueType="num">
                                      <p:cBhvr>
                                        <p:cTn id="7" dur="1750" fill="hold"/>
                                        <p:tgtEl>
                                          <p:spTgt spid="7173"/>
                                        </p:tgtEl>
                                        <p:attrNameLst>
                                          <p:attrName>ppt_w</p:attrName>
                                        </p:attrNameLst>
                                      </p:cBhvr>
                                      <p:tavLst>
                                        <p:tav tm="0">
                                          <p:val>
                                            <p:fltVal val="0"/>
                                          </p:val>
                                        </p:tav>
                                        <p:tav tm="100000">
                                          <p:val>
                                            <p:strVal val="#ppt_w"/>
                                          </p:val>
                                        </p:tav>
                                      </p:tavLst>
                                    </p:anim>
                                    <p:anim calcmode="lin" valueType="num">
                                      <p:cBhvr>
                                        <p:cTn id="8" dur="1750" fill="hold"/>
                                        <p:tgtEl>
                                          <p:spTgt spid="7173"/>
                                        </p:tgtEl>
                                        <p:attrNameLst>
                                          <p:attrName>ppt_h</p:attrName>
                                        </p:attrNameLst>
                                      </p:cBhvr>
                                      <p:tavLst>
                                        <p:tav tm="0">
                                          <p:val>
                                            <p:fltVal val="0"/>
                                          </p:val>
                                        </p:tav>
                                        <p:tav tm="100000">
                                          <p:val>
                                            <p:strVal val="#ppt_h"/>
                                          </p:val>
                                        </p:tav>
                                      </p:tavLst>
                                    </p:anim>
                                    <p:anim calcmode="lin" valueType="num">
                                      <p:cBhvr>
                                        <p:cTn id="9" dur="1750" fill="hold"/>
                                        <p:tgtEl>
                                          <p:spTgt spid="7173"/>
                                        </p:tgtEl>
                                        <p:attrNameLst>
                                          <p:attrName>ppt_x</p:attrName>
                                        </p:attrNameLst>
                                      </p:cBhvr>
                                      <p:tavLst>
                                        <p:tav tm="0">
                                          <p:val>
                                            <p:fltVal val="0.5"/>
                                          </p:val>
                                        </p:tav>
                                        <p:tav tm="100000">
                                          <p:val>
                                            <p:strVal val="#ppt_x"/>
                                          </p:val>
                                        </p:tav>
                                      </p:tavLst>
                                    </p:anim>
                                    <p:anim calcmode="lin" valueType="num">
                                      <p:cBhvr>
                                        <p:cTn id="10" dur="1750" fill="hold"/>
                                        <p:tgtEl>
                                          <p:spTgt spid="7173"/>
                                        </p:tgtEl>
                                        <p:attrNameLst>
                                          <p:attrName>ppt_y</p:attrName>
                                        </p:attrNameLst>
                                      </p:cBhvr>
                                      <p:tavLst>
                                        <p:tav tm="0">
                                          <p:val>
                                            <p:fltVal val="0.5"/>
                                          </p:val>
                                        </p:tav>
                                        <p:tav tm="100000">
                                          <p:val>
                                            <p:strVal val="#ppt_y"/>
                                          </p:val>
                                        </p:tav>
                                      </p:tavLst>
                                    </p:anim>
                                  </p:childTnLst>
                                </p:cTn>
                              </p:par>
                            </p:childTnLst>
                          </p:cTn>
                        </p:par>
                        <p:par>
                          <p:cTn id="11" fill="hold">
                            <p:stCondLst>
                              <p:cond delay="7700"/>
                            </p:stCondLst>
                            <p:childTnLst>
                              <p:par>
                                <p:cTn id="12" presetID="23" presetClass="entr" presetSubtype="288"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750" fill="hold"/>
                                        <p:tgtEl>
                                          <p:spTgt spid="6"/>
                                        </p:tgtEl>
                                        <p:attrNameLst>
                                          <p:attrName>ppt_w</p:attrName>
                                        </p:attrNameLst>
                                      </p:cBhvr>
                                      <p:tavLst>
                                        <p:tav tm="0">
                                          <p:val>
                                            <p:strVal val="4/3*#ppt_w"/>
                                          </p:val>
                                        </p:tav>
                                        <p:tav tm="100000">
                                          <p:val>
                                            <p:strVal val="#ppt_w"/>
                                          </p:val>
                                        </p:tav>
                                      </p:tavLst>
                                    </p:anim>
                                    <p:anim calcmode="lin" valueType="num">
                                      <p:cBhvr>
                                        <p:cTn id="15" dur="17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1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446" y="500980"/>
            <a:ext cx="7915717" cy="5788983"/>
          </a:xfrm>
          <a:prstGeom prst="rect">
            <a:avLst/>
          </a:prstGeom>
        </p:spPr>
      </p:pic>
      <p:sp>
        <p:nvSpPr>
          <p:cNvPr id="4" name="Rectangle 4"/>
          <p:cNvSpPr>
            <a:spLocks noChangeArrowheads="1"/>
          </p:cNvSpPr>
          <p:nvPr/>
        </p:nvSpPr>
        <p:spPr bwMode="auto">
          <a:xfrm>
            <a:off x="558646" y="5661248"/>
            <a:ext cx="8405842" cy="46166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fontAlgn="base">
              <a:spcBef>
                <a:spcPct val="0"/>
              </a:spcBef>
              <a:spcAft>
                <a:spcPct val="0"/>
              </a:spcAft>
              <a:defRPr/>
            </a:pPr>
            <a:r>
              <a:rPr lang="ca-ES" sz="2400" b="1" dirty="0" err="1">
                <a:solidFill>
                  <a:srgbClr val="FFFF00"/>
                </a:solidFill>
                <a:latin typeface="Arial" charset="0"/>
              </a:rPr>
              <a:t>Dios</a:t>
            </a:r>
            <a:r>
              <a:rPr lang="ca-ES" sz="2400" b="1" dirty="0">
                <a:solidFill>
                  <a:srgbClr val="FFFF00"/>
                </a:solidFill>
                <a:latin typeface="Arial" charset="0"/>
              </a:rPr>
              <a:t> </a:t>
            </a:r>
            <a:r>
              <a:rPr lang="ca-ES" sz="2400" b="1" dirty="0" err="1">
                <a:solidFill>
                  <a:srgbClr val="FFFF00"/>
                </a:solidFill>
                <a:latin typeface="Arial" charset="0"/>
              </a:rPr>
              <a:t>mío</a:t>
            </a:r>
            <a:r>
              <a:rPr lang="ca-ES" sz="2400" b="1" dirty="0">
                <a:solidFill>
                  <a:srgbClr val="FFFF00"/>
                </a:solidFill>
                <a:latin typeface="Arial" charset="0"/>
              </a:rPr>
              <a:t>,  </a:t>
            </a:r>
            <a:r>
              <a:rPr lang="ca-ES" sz="2400" b="1" dirty="0" err="1">
                <a:solidFill>
                  <a:srgbClr val="FFFF00"/>
                </a:solidFill>
                <a:latin typeface="Arial" charset="0"/>
              </a:rPr>
              <a:t>Dios</a:t>
            </a:r>
            <a:r>
              <a:rPr lang="ca-ES" sz="2400" b="1" dirty="0">
                <a:solidFill>
                  <a:srgbClr val="FFFF00"/>
                </a:solidFill>
                <a:latin typeface="Arial" charset="0"/>
              </a:rPr>
              <a:t> </a:t>
            </a:r>
            <a:r>
              <a:rPr lang="ca-ES" sz="2400" b="1" dirty="0" err="1">
                <a:solidFill>
                  <a:srgbClr val="FFFF00"/>
                </a:solidFill>
                <a:latin typeface="Arial" charset="0"/>
              </a:rPr>
              <a:t>mío</a:t>
            </a:r>
            <a:r>
              <a:rPr lang="ca-ES" sz="2400" b="1" dirty="0">
                <a:solidFill>
                  <a:srgbClr val="FFFF00"/>
                </a:solidFill>
                <a:latin typeface="Arial" charset="0"/>
              </a:rPr>
              <a:t>,  ¿por </a:t>
            </a:r>
            <a:r>
              <a:rPr lang="ca-ES" sz="2400" b="1" dirty="0" err="1">
                <a:solidFill>
                  <a:srgbClr val="FFFF00"/>
                </a:solidFill>
                <a:latin typeface="Arial" charset="0"/>
              </a:rPr>
              <a:t>qué</a:t>
            </a:r>
            <a:r>
              <a:rPr lang="ca-ES" sz="2400" b="1" dirty="0">
                <a:solidFill>
                  <a:srgbClr val="FFFF00"/>
                </a:solidFill>
                <a:latin typeface="Arial" charset="0"/>
              </a:rPr>
              <a:t>  me has </a:t>
            </a:r>
            <a:r>
              <a:rPr lang="ca-ES" sz="2400" b="1" dirty="0" err="1">
                <a:solidFill>
                  <a:srgbClr val="FFFF00"/>
                </a:solidFill>
                <a:latin typeface="Arial" charset="0"/>
              </a:rPr>
              <a:t>abandonado</a:t>
            </a:r>
            <a:r>
              <a:rPr lang="ca-ES" sz="2400" b="1" dirty="0">
                <a:solidFill>
                  <a:srgbClr val="FFFF00"/>
                </a:solidFill>
                <a:latin typeface="Arial" charset="0"/>
              </a:rPr>
              <a:t>?</a:t>
            </a:r>
          </a:p>
        </p:txBody>
      </p:sp>
      <p:sp>
        <p:nvSpPr>
          <p:cNvPr id="12294" name="Rectangle 6"/>
          <p:cNvSpPr>
            <a:spLocks noChangeArrowheads="1"/>
          </p:cNvSpPr>
          <p:nvPr/>
        </p:nvSpPr>
        <p:spPr bwMode="auto">
          <a:xfrm>
            <a:off x="975308" y="923630"/>
            <a:ext cx="3582838" cy="4247317"/>
          </a:xfrm>
          <a:prstGeom prst="rect">
            <a:avLst/>
          </a:prstGeom>
          <a:noFill/>
          <a:ln w="9525">
            <a:noFill/>
            <a:miter lim="800000"/>
            <a:headEnd/>
            <a:tailEnd/>
          </a:ln>
        </p:spPr>
        <p:txBody>
          <a:bodyPr wrap="square">
            <a:spAutoFit/>
          </a:bodyPr>
          <a:lstStyle/>
          <a:p>
            <a:pPr algn="ctr" fontAlgn="base">
              <a:spcBef>
                <a:spcPct val="0"/>
              </a:spcBef>
              <a:spcAft>
                <a:spcPct val="0"/>
              </a:spcAft>
            </a:pPr>
            <a:r>
              <a:rPr lang="ca-ES" sz="1400" b="1" dirty="0">
                <a:latin typeface="Arial" charset="0"/>
              </a:rPr>
              <a:t>  </a:t>
            </a:r>
            <a:r>
              <a:rPr lang="es-ES" sz="3000" b="1" dirty="0">
                <a:latin typeface="Arial" charset="0"/>
                <a:cs typeface="Times New Roman" pitchFamily="18" charset="0"/>
              </a:rPr>
              <a:t>Me acorrala una jauría de mastines, me cerca una banda de malhechores; me taladran las manos y los pies, puedo contar mis huesos</a:t>
            </a:r>
            <a:endParaRPr lang="ca-ES" sz="3000" b="1" dirty="0">
              <a:latin typeface="Verdana" pitchFamily="34" charset="0"/>
              <a:cs typeface="Times New Roman" pitchFamily="18" charset="0"/>
            </a:endParaRPr>
          </a:p>
        </p:txBody>
      </p:sp>
    </p:spTree>
    <p:extLst>
      <p:ext uri="{BB962C8B-B14F-4D97-AF65-F5344CB8AC3E}">
        <p14:creationId xmlns:p14="http://schemas.microsoft.com/office/powerpoint/2010/main" val="144554859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2294"/>
                                        </p:tgtEl>
                                        <p:attrNameLst>
                                          <p:attrName>style.visibility</p:attrName>
                                        </p:attrNameLst>
                                      </p:cBhvr>
                                      <p:to>
                                        <p:strVal val="visible"/>
                                      </p:to>
                                    </p:set>
                                    <p:anim calcmode="lin" valueType="num">
                                      <p:cBhvr>
                                        <p:cTn id="7" dur="1750" fill="hold"/>
                                        <p:tgtEl>
                                          <p:spTgt spid="12294"/>
                                        </p:tgtEl>
                                        <p:attrNameLst>
                                          <p:attrName>ppt_w</p:attrName>
                                        </p:attrNameLst>
                                      </p:cBhvr>
                                      <p:tavLst>
                                        <p:tav tm="0">
                                          <p:val>
                                            <p:fltVal val="0"/>
                                          </p:val>
                                        </p:tav>
                                        <p:tav tm="100000">
                                          <p:val>
                                            <p:strVal val="#ppt_w"/>
                                          </p:val>
                                        </p:tav>
                                      </p:tavLst>
                                    </p:anim>
                                    <p:anim calcmode="lin" valueType="num">
                                      <p:cBhvr>
                                        <p:cTn id="8" dur="1750" fill="hold"/>
                                        <p:tgtEl>
                                          <p:spTgt spid="12294"/>
                                        </p:tgtEl>
                                        <p:attrNameLst>
                                          <p:attrName>ppt_h</p:attrName>
                                        </p:attrNameLst>
                                      </p:cBhvr>
                                      <p:tavLst>
                                        <p:tav tm="0">
                                          <p:val>
                                            <p:fltVal val="0"/>
                                          </p:val>
                                        </p:tav>
                                        <p:tav tm="100000">
                                          <p:val>
                                            <p:strVal val="#ppt_h"/>
                                          </p:val>
                                        </p:tav>
                                      </p:tavLst>
                                    </p:anim>
                                    <p:anim calcmode="lin" valueType="num">
                                      <p:cBhvr>
                                        <p:cTn id="9" dur="1750" fill="hold"/>
                                        <p:tgtEl>
                                          <p:spTgt spid="12294"/>
                                        </p:tgtEl>
                                        <p:attrNameLst>
                                          <p:attrName>ppt_x</p:attrName>
                                        </p:attrNameLst>
                                      </p:cBhvr>
                                      <p:tavLst>
                                        <p:tav tm="0">
                                          <p:val>
                                            <p:fltVal val="0.5"/>
                                          </p:val>
                                        </p:tav>
                                        <p:tav tm="100000">
                                          <p:val>
                                            <p:strVal val="#ppt_x"/>
                                          </p:val>
                                        </p:tav>
                                      </p:tavLst>
                                    </p:anim>
                                    <p:anim calcmode="lin" valueType="num">
                                      <p:cBhvr>
                                        <p:cTn id="10" dur="1750" fill="hold"/>
                                        <p:tgtEl>
                                          <p:spTgt spid="12294"/>
                                        </p:tgtEl>
                                        <p:attrNameLst>
                                          <p:attrName>ppt_y</p:attrName>
                                        </p:attrNameLst>
                                      </p:cBhvr>
                                      <p:tavLst>
                                        <p:tav tm="0">
                                          <p:val>
                                            <p:fltVal val="0.5"/>
                                          </p:val>
                                        </p:tav>
                                        <p:tav tm="100000">
                                          <p:val>
                                            <p:strVal val="#ppt_y"/>
                                          </p:val>
                                        </p:tav>
                                      </p:tavLst>
                                    </p:anim>
                                  </p:childTnLst>
                                </p:cTn>
                              </p:par>
                            </p:childTnLst>
                          </p:cTn>
                        </p:par>
                        <p:par>
                          <p:cTn id="11" fill="hold">
                            <p:stCondLst>
                              <p:cond delay="6300"/>
                            </p:stCondLst>
                            <p:childTnLst>
                              <p:par>
                                <p:cTn id="12" presetID="23" presetClass="entr" presetSubtype="288"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750" fill="hold"/>
                                        <p:tgtEl>
                                          <p:spTgt spid="4"/>
                                        </p:tgtEl>
                                        <p:attrNameLst>
                                          <p:attrName>ppt_w</p:attrName>
                                        </p:attrNameLst>
                                      </p:cBhvr>
                                      <p:tavLst>
                                        <p:tav tm="0">
                                          <p:val>
                                            <p:strVal val="4/3*#ppt_w"/>
                                          </p:val>
                                        </p:tav>
                                        <p:tav tm="100000">
                                          <p:val>
                                            <p:strVal val="#ppt_w"/>
                                          </p:val>
                                        </p:tav>
                                      </p:tavLst>
                                    </p:anim>
                                    <p:anim calcmode="lin" valueType="num">
                                      <p:cBhvr>
                                        <p:cTn id="15" dur="175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2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6397" y="524379"/>
            <a:ext cx="7874948" cy="5793294"/>
          </a:xfrm>
          <a:prstGeom prst="rect">
            <a:avLst/>
          </a:prstGeom>
        </p:spPr>
      </p:pic>
      <p:sp>
        <p:nvSpPr>
          <p:cNvPr id="4" name="2 Marcador de contenido"/>
          <p:cNvSpPr txBox="1">
            <a:spLocks/>
          </p:cNvSpPr>
          <p:nvPr/>
        </p:nvSpPr>
        <p:spPr>
          <a:xfrm>
            <a:off x="770287" y="449851"/>
            <a:ext cx="7801058" cy="656419"/>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1003">
            <a:schemeClr val="lt2"/>
          </a:fillRef>
          <a:effectRef idx="0">
            <a:scrgbClr r="0" g="0" b="0"/>
          </a:effectRef>
          <a:fontRef idx="major"/>
        </p:style>
        <p:txBody>
          <a:bodyPr/>
          <a:lstStyle/>
          <a:p>
            <a:pPr algn="ctr">
              <a:defRPr/>
            </a:pPr>
            <a:r>
              <a:rPr lang="es-ES_tradnl" b="1" kern="0" dirty="0">
                <a:solidFill>
                  <a:schemeClr val="bg1"/>
                </a:solidFill>
                <a:effectLst>
                  <a:outerShdw blurRad="38100" dist="38100" dir="2700000" algn="tl">
                    <a:srgbClr val="000000">
                      <a:alpha val="43137"/>
                    </a:srgbClr>
                  </a:outerShdw>
                </a:effectLst>
                <a:latin typeface="Arial Rounded MT Bold" panose="020F0704030504030204" pitchFamily="34" charset="0"/>
                <a:ea typeface="+mn-ea"/>
                <a:cs typeface="+mn-cs"/>
              </a:rPr>
              <a:t> Ambientación: </a:t>
            </a:r>
            <a:r>
              <a:rPr lang="es-PE" b="1" kern="0" dirty="0">
                <a:solidFill>
                  <a:schemeClr val="bg1"/>
                </a:solidFill>
                <a:effectLst>
                  <a:outerShdw blurRad="38100" dist="38100" dir="2700000" algn="tl">
                    <a:srgbClr val="000000">
                      <a:alpha val="43137"/>
                    </a:srgbClr>
                  </a:outerShdw>
                </a:effectLst>
                <a:latin typeface="Arial Rounded MT Bold" panose="020F0704030504030204" pitchFamily="34" charset="0"/>
                <a:ea typeface="+mn-ea"/>
                <a:cs typeface="+mn-cs"/>
              </a:rPr>
              <a:t>Una cruz desnuda y sobre ella un cartel: “¡Hosanna!” Cantos sugeridos: Hosanna al rey de los cielos; Tú reinarás</a:t>
            </a:r>
          </a:p>
          <a:p>
            <a:pPr algn="ctr">
              <a:defRPr/>
            </a:pPr>
            <a:endParaRPr lang="es-PE" b="1" kern="0" dirty="0">
              <a:solidFill>
                <a:schemeClr val="bg1"/>
              </a:solidFill>
              <a:effectLst>
                <a:outerShdw blurRad="38100" dist="38100" dir="2700000" algn="tl">
                  <a:srgbClr val="000000">
                    <a:alpha val="43137"/>
                  </a:srgbClr>
                </a:outerShdw>
              </a:effectLst>
              <a:latin typeface="Arial Rounded MT Bold" panose="020F0704030504030204" pitchFamily="34" charset="0"/>
              <a:ea typeface="+mn-ea"/>
              <a:cs typeface="+mn-cs"/>
            </a:endParaRPr>
          </a:p>
          <a:p>
            <a:pPr algn="ctr">
              <a:defRPr/>
            </a:pPr>
            <a:endParaRPr lang="es-PE"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algn="ctr">
              <a:defRPr/>
            </a:pPr>
            <a:endParaRPr lang="es-PE"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algn="ctr">
              <a:defRPr/>
            </a:pPr>
            <a:endParaRPr lang="es-PE"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algn="ctr">
              <a:defRPr/>
            </a:pPr>
            <a:endParaRPr lang="es-PE" kern="0" dirty="0">
              <a:solidFill>
                <a:schemeClr val="bg1"/>
              </a:solidFill>
              <a:effectLst>
                <a:outerShdw blurRad="38100" dist="38100" dir="2700000" algn="tl">
                  <a:srgbClr val="000000">
                    <a:alpha val="43137"/>
                  </a:srgbClr>
                </a:outerShdw>
              </a:effectLst>
              <a:latin typeface="Arial Rounded MT Bold" panose="020F0704030504030204" pitchFamily="34" charset="0"/>
              <a:ea typeface="+mn-ea"/>
              <a:cs typeface="+mn-cs"/>
            </a:endParaRPr>
          </a:p>
          <a:p>
            <a:pPr marL="342900" indent="-342900" algn="ctr" eaLnBrk="0" hangingPunct="0">
              <a:spcBef>
                <a:spcPct val="20000"/>
              </a:spcBef>
              <a:defRPr/>
            </a:pPr>
            <a:endParaRPr lang="es-PE" kern="0" dirty="0">
              <a:solidFill>
                <a:schemeClr val="bg1"/>
              </a:solidFill>
              <a:effectLst>
                <a:outerShdw blurRad="38100" dist="38100" dir="2700000" algn="tl">
                  <a:srgbClr val="000000">
                    <a:alpha val="43137"/>
                  </a:srgbClr>
                </a:outerShdw>
              </a:effectLst>
              <a:latin typeface="Arial Rounded MT Bold" panose="020F0704030504030204" pitchFamily="34" charset="0"/>
              <a:ea typeface="+mn-ea"/>
              <a:cs typeface="+mn-cs"/>
            </a:endParaRPr>
          </a:p>
          <a:p>
            <a:pPr marL="342900" indent="-342900" algn="ctr" eaLnBrk="0" hangingPunct="0">
              <a:spcBef>
                <a:spcPct val="20000"/>
              </a:spcBef>
              <a:defRPr/>
            </a:pPr>
            <a:endParaRPr lang="es-PE" kern="0" dirty="0">
              <a:solidFill>
                <a:schemeClr val="bg1"/>
              </a:solidFill>
              <a:effectLst>
                <a:outerShdw blurRad="38100" dist="38100" dir="2700000" algn="tl">
                  <a:srgbClr val="000000">
                    <a:alpha val="43137"/>
                  </a:srgbClr>
                </a:outerShdw>
              </a:effectLst>
              <a:latin typeface="Arial Rounded MT Bold" panose="020F0704030504030204" pitchFamily="34" charset="0"/>
              <a:ea typeface="+mn-ea"/>
              <a:cs typeface="+mn-cs"/>
            </a:endParaRPr>
          </a:p>
        </p:txBody>
      </p:sp>
      <p:sp>
        <p:nvSpPr>
          <p:cNvPr id="5" name="CuadroTexto 4"/>
          <p:cNvSpPr txBox="1"/>
          <p:nvPr/>
        </p:nvSpPr>
        <p:spPr>
          <a:xfrm>
            <a:off x="3657600" y="2512291"/>
            <a:ext cx="1727200" cy="369332"/>
          </a:xfrm>
          <a:prstGeom prst="rect">
            <a:avLst/>
          </a:prstGeom>
          <a:noFill/>
        </p:spPr>
        <p:txBody>
          <a:bodyPr wrap="square" rtlCol="0">
            <a:spAutoFit/>
          </a:bodyPr>
          <a:lstStyle/>
          <a:p>
            <a:r>
              <a:rPr lang="es-E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6775159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55783" y="517237"/>
            <a:ext cx="7915561" cy="5732388"/>
          </a:xfrm>
          <a:prstGeom prst="rect">
            <a:avLst/>
          </a:prstGeom>
        </p:spPr>
      </p:pic>
      <p:sp>
        <p:nvSpPr>
          <p:cNvPr id="5" name="Rectangle 4"/>
          <p:cNvSpPr>
            <a:spLocks noChangeArrowheads="1"/>
          </p:cNvSpPr>
          <p:nvPr/>
        </p:nvSpPr>
        <p:spPr bwMode="auto">
          <a:xfrm>
            <a:off x="591128" y="5787960"/>
            <a:ext cx="8405842" cy="46166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fontAlgn="base">
              <a:spcBef>
                <a:spcPct val="0"/>
              </a:spcBef>
              <a:spcAft>
                <a:spcPct val="0"/>
              </a:spcAft>
              <a:defRPr/>
            </a:pPr>
            <a:r>
              <a:rPr lang="ca-ES" sz="2400" b="1" dirty="0" err="1">
                <a:solidFill>
                  <a:srgbClr val="FFFF00"/>
                </a:solidFill>
                <a:latin typeface="Arial" charset="0"/>
              </a:rPr>
              <a:t>Dios</a:t>
            </a:r>
            <a:r>
              <a:rPr lang="ca-ES" sz="2400" b="1" dirty="0">
                <a:solidFill>
                  <a:srgbClr val="FFFF00"/>
                </a:solidFill>
                <a:latin typeface="Arial" charset="0"/>
              </a:rPr>
              <a:t> </a:t>
            </a:r>
            <a:r>
              <a:rPr lang="ca-ES" sz="2400" b="1" dirty="0" err="1">
                <a:solidFill>
                  <a:srgbClr val="FFFF00"/>
                </a:solidFill>
                <a:latin typeface="Arial" charset="0"/>
              </a:rPr>
              <a:t>mío</a:t>
            </a:r>
            <a:r>
              <a:rPr lang="ca-ES" sz="2400" b="1" dirty="0">
                <a:solidFill>
                  <a:srgbClr val="FFFF00"/>
                </a:solidFill>
                <a:latin typeface="Arial" charset="0"/>
              </a:rPr>
              <a:t>,  </a:t>
            </a:r>
            <a:r>
              <a:rPr lang="ca-ES" sz="2400" b="1" dirty="0" err="1">
                <a:solidFill>
                  <a:srgbClr val="FFFF00"/>
                </a:solidFill>
                <a:latin typeface="Arial" charset="0"/>
              </a:rPr>
              <a:t>Dios</a:t>
            </a:r>
            <a:r>
              <a:rPr lang="ca-ES" sz="2400" b="1" dirty="0">
                <a:solidFill>
                  <a:srgbClr val="FFFF00"/>
                </a:solidFill>
                <a:latin typeface="Arial" charset="0"/>
              </a:rPr>
              <a:t> </a:t>
            </a:r>
            <a:r>
              <a:rPr lang="ca-ES" sz="2400" b="1" dirty="0" err="1">
                <a:solidFill>
                  <a:srgbClr val="FFFF00"/>
                </a:solidFill>
                <a:latin typeface="Arial" charset="0"/>
              </a:rPr>
              <a:t>mío</a:t>
            </a:r>
            <a:r>
              <a:rPr lang="ca-ES" sz="2400" b="1" dirty="0">
                <a:solidFill>
                  <a:srgbClr val="FFFF00"/>
                </a:solidFill>
                <a:latin typeface="Arial" charset="0"/>
              </a:rPr>
              <a:t>,  ¿por </a:t>
            </a:r>
            <a:r>
              <a:rPr lang="ca-ES" sz="2400" b="1" dirty="0" err="1">
                <a:solidFill>
                  <a:srgbClr val="FFFF00"/>
                </a:solidFill>
                <a:latin typeface="Arial" charset="0"/>
              </a:rPr>
              <a:t>qué</a:t>
            </a:r>
            <a:r>
              <a:rPr lang="ca-ES" sz="2400" b="1" dirty="0">
                <a:solidFill>
                  <a:srgbClr val="FFFF00"/>
                </a:solidFill>
                <a:latin typeface="Arial" charset="0"/>
              </a:rPr>
              <a:t>  me has </a:t>
            </a:r>
            <a:r>
              <a:rPr lang="ca-ES" sz="2400" b="1" dirty="0" err="1">
                <a:solidFill>
                  <a:srgbClr val="FFFF00"/>
                </a:solidFill>
                <a:latin typeface="Arial" charset="0"/>
              </a:rPr>
              <a:t>abandonado</a:t>
            </a:r>
            <a:r>
              <a:rPr lang="ca-ES" sz="2400" b="1" dirty="0">
                <a:solidFill>
                  <a:srgbClr val="FFFF00"/>
                </a:solidFill>
                <a:latin typeface="Arial" charset="0"/>
              </a:rPr>
              <a:t>?</a:t>
            </a:r>
          </a:p>
        </p:txBody>
      </p:sp>
      <p:sp>
        <p:nvSpPr>
          <p:cNvPr id="6148" name="Rectangle 4"/>
          <p:cNvSpPr>
            <a:spLocks noChangeArrowheads="1"/>
          </p:cNvSpPr>
          <p:nvPr/>
        </p:nvSpPr>
        <p:spPr bwMode="auto">
          <a:xfrm>
            <a:off x="949765" y="1095979"/>
            <a:ext cx="3706942" cy="403187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dirty="0">
                <a:solidFill>
                  <a:schemeClr val="tx1">
                    <a:lumMod val="95000"/>
                    <a:lumOff val="5000"/>
                  </a:schemeClr>
                </a:solidFill>
                <a:effectLst>
                  <a:outerShdw blurRad="38100" dist="38100" dir="2700000" algn="tl">
                    <a:srgbClr val="000000"/>
                  </a:outerShdw>
                </a:effectLst>
                <a:latin typeface="Arial" charset="0"/>
                <a:cs typeface="Times New Roman" pitchFamily="18" charset="0"/>
              </a:rPr>
              <a:t>Se reparten mi ropa, echan a suertes mi túnica. Pero tú, Señor, </a:t>
            </a:r>
            <a:r>
              <a:rPr lang="es-ES" sz="3200" dirty="0" smtClean="0">
                <a:solidFill>
                  <a:schemeClr val="tx1">
                    <a:lumMod val="95000"/>
                    <a:lumOff val="5000"/>
                  </a:schemeClr>
                </a:solidFill>
                <a:effectLst>
                  <a:outerShdw blurRad="38100" dist="38100" dir="2700000" algn="tl">
                    <a:srgbClr val="000000"/>
                  </a:outerShdw>
                </a:effectLst>
                <a:latin typeface="Arial" charset="0"/>
                <a:cs typeface="Times New Roman" pitchFamily="18" charset="0"/>
              </a:rPr>
              <a:t>        no </a:t>
            </a:r>
            <a:r>
              <a:rPr lang="es-ES" sz="3200" dirty="0">
                <a:solidFill>
                  <a:schemeClr val="tx1">
                    <a:lumMod val="95000"/>
                    <a:lumOff val="5000"/>
                  </a:schemeClr>
                </a:solidFill>
                <a:effectLst>
                  <a:outerShdw blurRad="38100" dist="38100" dir="2700000" algn="tl">
                    <a:srgbClr val="000000"/>
                  </a:outerShdw>
                </a:effectLst>
                <a:latin typeface="Arial" charset="0"/>
                <a:cs typeface="Times New Roman" pitchFamily="18" charset="0"/>
              </a:rPr>
              <a:t>te quedes lejos; fuerza mía, ven corriendo a ayudarme.</a:t>
            </a:r>
            <a:endParaRPr lang="ca-ES" sz="3200" dirty="0">
              <a:solidFill>
                <a:schemeClr val="tx1">
                  <a:lumMod val="95000"/>
                  <a:lumOff val="5000"/>
                </a:schemeClr>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35447421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148"/>
                                        </p:tgtEl>
                                        <p:attrNameLst>
                                          <p:attrName>style.visibility</p:attrName>
                                        </p:attrNameLst>
                                      </p:cBhvr>
                                      <p:to>
                                        <p:strVal val="visible"/>
                                      </p:to>
                                    </p:set>
                                    <p:anim calcmode="lin" valueType="num">
                                      <p:cBhvr>
                                        <p:cTn id="7" dur="1750" fill="hold"/>
                                        <p:tgtEl>
                                          <p:spTgt spid="6148"/>
                                        </p:tgtEl>
                                        <p:attrNameLst>
                                          <p:attrName>ppt_w</p:attrName>
                                        </p:attrNameLst>
                                      </p:cBhvr>
                                      <p:tavLst>
                                        <p:tav tm="0">
                                          <p:val>
                                            <p:fltVal val="0"/>
                                          </p:val>
                                        </p:tav>
                                        <p:tav tm="100000">
                                          <p:val>
                                            <p:strVal val="#ppt_w"/>
                                          </p:val>
                                        </p:tav>
                                      </p:tavLst>
                                    </p:anim>
                                    <p:anim calcmode="lin" valueType="num">
                                      <p:cBhvr>
                                        <p:cTn id="8" dur="1750" fill="hold"/>
                                        <p:tgtEl>
                                          <p:spTgt spid="6148"/>
                                        </p:tgtEl>
                                        <p:attrNameLst>
                                          <p:attrName>ppt_h</p:attrName>
                                        </p:attrNameLst>
                                      </p:cBhvr>
                                      <p:tavLst>
                                        <p:tav tm="0">
                                          <p:val>
                                            <p:fltVal val="0"/>
                                          </p:val>
                                        </p:tav>
                                        <p:tav tm="100000">
                                          <p:val>
                                            <p:strVal val="#ppt_h"/>
                                          </p:val>
                                        </p:tav>
                                      </p:tavLst>
                                    </p:anim>
                                    <p:anim calcmode="lin" valueType="num">
                                      <p:cBhvr>
                                        <p:cTn id="9" dur="1750" fill="hold"/>
                                        <p:tgtEl>
                                          <p:spTgt spid="6148"/>
                                        </p:tgtEl>
                                        <p:attrNameLst>
                                          <p:attrName>ppt_x</p:attrName>
                                        </p:attrNameLst>
                                      </p:cBhvr>
                                      <p:tavLst>
                                        <p:tav tm="0">
                                          <p:val>
                                            <p:fltVal val="0.5"/>
                                          </p:val>
                                        </p:tav>
                                        <p:tav tm="100000">
                                          <p:val>
                                            <p:strVal val="#ppt_x"/>
                                          </p:val>
                                        </p:tav>
                                      </p:tavLst>
                                    </p:anim>
                                    <p:anim calcmode="lin" valueType="num">
                                      <p:cBhvr>
                                        <p:cTn id="10" dur="1750" fill="hold"/>
                                        <p:tgtEl>
                                          <p:spTgt spid="6148"/>
                                        </p:tgtEl>
                                        <p:attrNameLst>
                                          <p:attrName>ppt_y</p:attrName>
                                        </p:attrNameLst>
                                      </p:cBhvr>
                                      <p:tavLst>
                                        <p:tav tm="0">
                                          <p:val>
                                            <p:fltVal val="0.5"/>
                                          </p:val>
                                        </p:tav>
                                        <p:tav tm="100000">
                                          <p:val>
                                            <p:strVal val="#ppt_y"/>
                                          </p:val>
                                        </p:tav>
                                      </p:tavLst>
                                    </p:anim>
                                  </p:childTnLst>
                                </p:cTn>
                              </p:par>
                            </p:childTnLst>
                          </p:cTn>
                        </p:par>
                        <p:par>
                          <p:cTn id="11" fill="hold">
                            <p:stCondLst>
                              <p:cond delay="6650"/>
                            </p:stCondLst>
                            <p:childTnLst>
                              <p:par>
                                <p:cTn id="12" presetID="23" presetClass="entr" presetSubtype="288"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750" fill="hold"/>
                                        <p:tgtEl>
                                          <p:spTgt spid="5"/>
                                        </p:tgtEl>
                                        <p:attrNameLst>
                                          <p:attrName>ppt_w</p:attrName>
                                        </p:attrNameLst>
                                      </p:cBhvr>
                                      <p:tavLst>
                                        <p:tav tm="0">
                                          <p:val>
                                            <p:strVal val="4/3*#ppt_w"/>
                                          </p:val>
                                        </p:tav>
                                        <p:tav tm="100000">
                                          <p:val>
                                            <p:strVal val="#ppt_w"/>
                                          </p:val>
                                        </p:tav>
                                      </p:tavLst>
                                    </p:anim>
                                    <p:anim calcmode="lin" valueType="num">
                                      <p:cBhvr>
                                        <p:cTn id="15" dur="17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1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690" y="510216"/>
            <a:ext cx="7901709" cy="5788984"/>
          </a:xfrm>
          <a:prstGeom prst="rect">
            <a:avLst/>
          </a:prstGeom>
        </p:spPr>
      </p:pic>
      <p:sp>
        <p:nvSpPr>
          <p:cNvPr id="6" name="Rectangle 4"/>
          <p:cNvSpPr>
            <a:spLocks noChangeArrowheads="1"/>
          </p:cNvSpPr>
          <p:nvPr/>
        </p:nvSpPr>
        <p:spPr bwMode="auto">
          <a:xfrm>
            <a:off x="632691" y="5801451"/>
            <a:ext cx="8405842" cy="46166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fontAlgn="base">
              <a:spcBef>
                <a:spcPct val="0"/>
              </a:spcBef>
              <a:spcAft>
                <a:spcPct val="0"/>
              </a:spcAft>
              <a:defRPr/>
            </a:pPr>
            <a:r>
              <a:rPr lang="ca-ES" sz="2400" b="1" dirty="0" err="1">
                <a:solidFill>
                  <a:srgbClr val="FFFF00"/>
                </a:solidFill>
                <a:latin typeface="Arial" charset="0"/>
              </a:rPr>
              <a:t>Dios</a:t>
            </a:r>
            <a:r>
              <a:rPr lang="ca-ES" sz="2400" b="1" dirty="0">
                <a:solidFill>
                  <a:srgbClr val="FFFF00"/>
                </a:solidFill>
                <a:latin typeface="Arial" charset="0"/>
              </a:rPr>
              <a:t> </a:t>
            </a:r>
            <a:r>
              <a:rPr lang="ca-ES" sz="2400" b="1" dirty="0" err="1">
                <a:solidFill>
                  <a:srgbClr val="FFFF00"/>
                </a:solidFill>
                <a:latin typeface="Arial" charset="0"/>
              </a:rPr>
              <a:t>mío</a:t>
            </a:r>
            <a:r>
              <a:rPr lang="ca-ES" sz="2400" b="1" dirty="0">
                <a:solidFill>
                  <a:srgbClr val="FFFF00"/>
                </a:solidFill>
                <a:latin typeface="Arial" charset="0"/>
              </a:rPr>
              <a:t>,  </a:t>
            </a:r>
            <a:r>
              <a:rPr lang="ca-ES" sz="2400" b="1" dirty="0" err="1">
                <a:solidFill>
                  <a:srgbClr val="FFFF00"/>
                </a:solidFill>
                <a:latin typeface="Arial" charset="0"/>
              </a:rPr>
              <a:t>Dios</a:t>
            </a:r>
            <a:r>
              <a:rPr lang="ca-ES" sz="2400" b="1" dirty="0">
                <a:solidFill>
                  <a:srgbClr val="FFFF00"/>
                </a:solidFill>
                <a:latin typeface="Arial" charset="0"/>
              </a:rPr>
              <a:t> </a:t>
            </a:r>
            <a:r>
              <a:rPr lang="ca-ES" sz="2400" b="1" dirty="0" err="1">
                <a:solidFill>
                  <a:srgbClr val="FFFF00"/>
                </a:solidFill>
                <a:latin typeface="Arial" charset="0"/>
              </a:rPr>
              <a:t>mío</a:t>
            </a:r>
            <a:r>
              <a:rPr lang="ca-ES" sz="2400" b="1" dirty="0">
                <a:solidFill>
                  <a:srgbClr val="FFFF00"/>
                </a:solidFill>
                <a:latin typeface="Arial" charset="0"/>
              </a:rPr>
              <a:t>,  ¿por </a:t>
            </a:r>
            <a:r>
              <a:rPr lang="ca-ES" sz="2400" b="1" dirty="0" err="1">
                <a:solidFill>
                  <a:srgbClr val="FFFF00"/>
                </a:solidFill>
                <a:latin typeface="Arial" charset="0"/>
              </a:rPr>
              <a:t>qué</a:t>
            </a:r>
            <a:r>
              <a:rPr lang="ca-ES" sz="2400" b="1" dirty="0">
                <a:solidFill>
                  <a:srgbClr val="FFFF00"/>
                </a:solidFill>
                <a:latin typeface="Arial" charset="0"/>
              </a:rPr>
              <a:t>  me has </a:t>
            </a:r>
            <a:r>
              <a:rPr lang="ca-ES" sz="2400" b="1" dirty="0" err="1">
                <a:solidFill>
                  <a:srgbClr val="FFFF00"/>
                </a:solidFill>
                <a:latin typeface="Arial" charset="0"/>
              </a:rPr>
              <a:t>abandonado</a:t>
            </a:r>
            <a:r>
              <a:rPr lang="ca-ES" sz="2400" b="1" dirty="0">
                <a:solidFill>
                  <a:srgbClr val="FFFF00"/>
                </a:solidFill>
                <a:latin typeface="Arial" charset="0"/>
              </a:rPr>
              <a:t>?</a:t>
            </a:r>
          </a:p>
        </p:txBody>
      </p:sp>
      <p:sp>
        <p:nvSpPr>
          <p:cNvPr id="15365" name="Rectangle 5"/>
          <p:cNvSpPr>
            <a:spLocks noChangeArrowheads="1"/>
          </p:cNvSpPr>
          <p:nvPr/>
        </p:nvSpPr>
        <p:spPr bwMode="auto">
          <a:xfrm>
            <a:off x="1159656" y="640442"/>
            <a:ext cx="3324601" cy="5016758"/>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3200" dirty="0">
                <a:latin typeface="AR CENA" panose="02000000000000000000" pitchFamily="2" charset="0"/>
                <a:cs typeface="Times New Roman" pitchFamily="18" charset="0"/>
              </a:rPr>
              <a:t>Contaré tu fama  a mis hermanos,  en medio de la asamblea  te alabaré. Fieles del Señor, alábenlo; linaje de Jacob, glorifíquenlo; témanlo, linaje de Israel.</a:t>
            </a:r>
            <a:endParaRPr lang="ca-ES" sz="3200" dirty="0">
              <a:latin typeface="AR CENA" panose="02000000000000000000" pitchFamily="2" charset="0"/>
            </a:endParaRPr>
          </a:p>
        </p:txBody>
      </p:sp>
    </p:spTree>
    <p:extLst>
      <p:ext uri="{BB962C8B-B14F-4D97-AF65-F5344CB8AC3E}">
        <p14:creationId xmlns:p14="http://schemas.microsoft.com/office/powerpoint/2010/main" val="16017816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5365"/>
                                        </p:tgtEl>
                                        <p:attrNameLst>
                                          <p:attrName>style.visibility</p:attrName>
                                        </p:attrNameLst>
                                      </p:cBhvr>
                                      <p:to>
                                        <p:strVal val="visible"/>
                                      </p:to>
                                    </p:set>
                                    <p:anim calcmode="lin" valueType="num">
                                      <p:cBhvr>
                                        <p:cTn id="7" dur="1750" fill="hold"/>
                                        <p:tgtEl>
                                          <p:spTgt spid="15365"/>
                                        </p:tgtEl>
                                        <p:attrNameLst>
                                          <p:attrName>ppt_w</p:attrName>
                                        </p:attrNameLst>
                                      </p:cBhvr>
                                      <p:tavLst>
                                        <p:tav tm="0">
                                          <p:val>
                                            <p:fltVal val="0"/>
                                          </p:val>
                                        </p:tav>
                                        <p:tav tm="100000">
                                          <p:val>
                                            <p:strVal val="#ppt_w"/>
                                          </p:val>
                                        </p:tav>
                                      </p:tavLst>
                                    </p:anim>
                                    <p:anim calcmode="lin" valueType="num">
                                      <p:cBhvr>
                                        <p:cTn id="8" dur="1750" fill="hold"/>
                                        <p:tgtEl>
                                          <p:spTgt spid="15365"/>
                                        </p:tgtEl>
                                        <p:attrNameLst>
                                          <p:attrName>ppt_h</p:attrName>
                                        </p:attrNameLst>
                                      </p:cBhvr>
                                      <p:tavLst>
                                        <p:tav tm="0">
                                          <p:val>
                                            <p:fltVal val="0"/>
                                          </p:val>
                                        </p:tav>
                                        <p:tav tm="100000">
                                          <p:val>
                                            <p:strVal val="#ppt_h"/>
                                          </p:val>
                                        </p:tav>
                                      </p:tavLst>
                                    </p:anim>
                                    <p:anim calcmode="lin" valueType="num">
                                      <p:cBhvr>
                                        <p:cTn id="9" dur="1750" fill="hold"/>
                                        <p:tgtEl>
                                          <p:spTgt spid="15365"/>
                                        </p:tgtEl>
                                        <p:attrNameLst>
                                          <p:attrName>ppt_x</p:attrName>
                                        </p:attrNameLst>
                                      </p:cBhvr>
                                      <p:tavLst>
                                        <p:tav tm="0">
                                          <p:val>
                                            <p:fltVal val="0.5"/>
                                          </p:val>
                                        </p:tav>
                                        <p:tav tm="100000">
                                          <p:val>
                                            <p:strVal val="#ppt_x"/>
                                          </p:val>
                                        </p:tav>
                                      </p:tavLst>
                                    </p:anim>
                                    <p:anim calcmode="lin" valueType="num">
                                      <p:cBhvr>
                                        <p:cTn id="10" dur="1750" fill="hold"/>
                                        <p:tgtEl>
                                          <p:spTgt spid="15365"/>
                                        </p:tgtEl>
                                        <p:attrNameLst>
                                          <p:attrName>ppt_y</p:attrName>
                                        </p:attrNameLst>
                                      </p:cBhvr>
                                      <p:tavLst>
                                        <p:tav tm="0">
                                          <p:val>
                                            <p:fltVal val="0.5"/>
                                          </p:val>
                                        </p:tav>
                                        <p:tav tm="100000">
                                          <p:val>
                                            <p:strVal val="#ppt_y"/>
                                          </p:val>
                                        </p:tav>
                                      </p:tavLst>
                                    </p:anim>
                                  </p:childTnLst>
                                </p:cTn>
                              </p:par>
                            </p:childTnLst>
                          </p:cTn>
                        </p:par>
                        <p:par>
                          <p:cTn id="11" fill="hold">
                            <p:stCondLst>
                              <p:cond delay="7350"/>
                            </p:stCondLst>
                            <p:childTnLst>
                              <p:par>
                                <p:cTn id="12" presetID="23" presetClass="entr" presetSubtype="288"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750" fill="hold"/>
                                        <p:tgtEl>
                                          <p:spTgt spid="6"/>
                                        </p:tgtEl>
                                        <p:attrNameLst>
                                          <p:attrName>ppt_w</p:attrName>
                                        </p:attrNameLst>
                                      </p:cBhvr>
                                      <p:tavLst>
                                        <p:tav tm="0">
                                          <p:val>
                                            <p:strVal val="4/3*#ppt_w"/>
                                          </p:val>
                                        </p:tav>
                                        <p:tav tm="100000">
                                          <p:val>
                                            <p:strVal val="#ppt_w"/>
                                          </p:val>
                                        </p:tav>
                                      </p:tavLst>
                                    </p:anim>
                                    <p:anim calcmode="lin" valueType="num">
                                      <p:cBhvr>
                                        <p:cTn id="15" dur="17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36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valdensesdelsur.com/wp-content/uploads/2011/04/Jesu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49045" y="495845"/>
            <a:ext cx="7857645" cy="581347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0" name="Rectangle 13"/>
          <p:cNvSpPr>
            <a:spLocks noChangeArrowheads="1"/>
          </p:cNvSpPr>
          <p:nvPr/>
        </p:nvSpPr>
        <p:spPr bwMode="auto">
          <a:xfrm>
            <a:off x="3361774" y="513867"/>
            <a:ext cx="5024903" cy="1601266"/>
          </a:xfrm>
          <a:prstGeom prst="rect">
            <a:avLst/>
          </a:prstGeom>
          <a:noFill/>
          <a:ln w="9525">
            <a:noFill/>
            <a:miter lim="800000"/>
            <a:headEnd/>
            <a:tailEnd/>
          </a:ln>
          <a:effectLst/>
        </p:spPr>
        <p:txBody>
          <a:bodyPr/>
          <a:lstStyle/>
          <a:p>
            <a:pPr marL="342900" indent="-342900" fontAlgn="base">
              <a:lnSpc>
                <a:spcPct val="80000"/>
              </a:lnSpc>
              <a:spcBef>
                <a:spcPct val="20000"/>
              </a:spcBef>
              <a:spcAft>
                <a:spcPct val="0"/>
              </a:spcAft>
            </a:pPr>
            <a:r>
              <a:rPr lang="es-PE" sz="2000" dirty="0">
                <a:solidFill>
                  <a:srgbClr val="FFFF00"/>
                </a:solidFill>
                <a:effectLst>
                  <a:glow rad="101600">
                    <a:srgbClr val="000000">
                      <a:alpha val="60000"/>
                    </a:srgbClr>
                  </a:glow>
                  <a:outerShdw blurRad="38100" dist="38100" dir="2700000" algn="tl">
                    <a:srgbClr val="000000">
                      <a:alpha val="43137"/>
                    </a:srgbClr>
                  </a:outerShdw>
                </a:effectLst>
              </a:rPr>
              <a:t>   </a:t>
            </a:r>
            <a:r>
              <a:rPr lang="es-PE" sz="2000" dirty="0" smtClean="0">
                <a:solidFill>
                  <a:srgbClr val="FFFF00"/>
                </a:solidFill>
                <a:effectLst>
                  <a:glow rad="101600">
                    <a:srgbClr val="000000">
                      <a:alpha val="60000"/>
                    </a:srgbClr>
                  </a:glow>
                  <a:outerShdw blurRad="38100" dist="38100" dir="2700000" algn="tl">
                    <a:srgbClr val="000000">
                      <a:alpha val="43137"/>
                    </a:srgbClr>
                  </a:outerShdw>
                </a:effectLst>
              </a:rPr>
              <a:t>                       </a:t>
            </a:r>
            <a:r>
              <a:rPr lang="es-ES_tradnl" sz="2000" b="1" i="1" dirty="0" smtClean="0">
                <a:solidFill>
                  <a:srgbClr val="FFFFFF"/>
                </a:solidFill>
              </a:rPr>
              <a:t>Motivación</a:t>
            </a:r>
            <a:r>
              <a:rPr lang="es-ES_tradnl" sz="2000" b="1" i="1" dirty="0">
                <a:solidFill>
                  <a:srgbClr val="FFFFFF"/>
                </a:solidFill>
              </a:rPr>
              <a:t>: </a:t>
            </a:r>
            <a:r>
              <a:rPr lang="es-PE" sz="2000" dirty="0">
                <a:solidFill>
                  <a:srgbClr val="FFFFFF"/>
                </a:solidFill>
                <a:effectLst>
                  <a:glow rad="101600">
                    <a:srgbClr val="000000">
                      <a:alpha val="60000"/>
                    </a:srgbClr>
                  </a:glow>
                  <a:outerShdw blurRad="38100" dist="38100" dir="2700000" algn="tl">
                    <a:srgbClr val="000000">
                      <a:alpha val="43137"/>
                    </a:srgbClr>
                  </a:outerShdw>
                </a:effectLst>
              </a:rPr>
              <a:t> </a:t>
            </a:r>
            <a:endParaRPr lang="es-PE" sz="2000" dirty="0" smtClean="0">
              <a:solidFill>
                <a:srgbClr val="FFFFFF"/>
              </a:solidFill>
              <a:effectLst>
                <a:glow rad="101600">
                  <a:srgbClr val="000000">
                    <a:alpha val="60000"/>
                  </a:srgbClr>
                </a:glow>
                <a:outerShdw blurRad="38100" dist="38100" dir="2700000" algn="tl">
                  <a:srgbClr val="000000">
                    <a:alpha val="43137"/>
                  </a:srgbClr>
                </a:outerShdw>
              </a:effectLst>
            </a:endParaRPr>
          </a:p>
          <a:p>
            <a:pPr marL="342900" indent="-342900" algn="r" fontAlgn="base">
              <a:lnSpc>
                <a:spcPct val="80000"/>
              </a:lnSpc>
              <a:spcBef>
                <a:spcPct val="20000"/>
              </a:spcBef>
              <a:spcAft>
                <a:spcPct val="0"/>
              </a:spcAft>
            </a:pPr>
            <a:r>
              <a:rPr lang="es-PE" sz="2000" dirty="0" smtClean="0">
                <a:solidFill>
                  <a:srgbClr val="FFFFFF"/>
                </a:solidFill>
                <a:effectLst>
                  <a:glow rad="101600">
                    <a:srgbClr val="000000">
                      <a:alpha val="60000"/>
                    </a:srgbClr>
                  </a:glow>
                  <a:outerShdw blurRad="38100" dist="38100" dir="2700000" algn="tl">
                    <a:srgbClr val="000000">
                      <a:alpha val="43137"/>
                    </a:srgbClr>
                  </a:outerShdw>
                </a:effectLst>
              </a:rPr>
              <a:t>     San </a:t>
            </a:r>
            <a:r>
              <a:rPr lang="es-PE" sz="2000" dirty="0">
                <a:solidFill>
                  <a:srgbClr val="FFFFFF"/>
                </a:solidFill>
                <a:effectLst>
                  <a:glow rad="101600">
                    <a:srgbClr val="000000">
                      <a:alpha val="60000"/>
                    </a:srgbClr>
                  </a:glow>
                  <a:outerShdw blurRad="38100" dist="38100" dir="2700000" algn="tl">
                    <a:srgbClr val="000000">
                      <a:alpha val="43137"/>
                    </a:srgbClr>
                  </a:outerShdw>
                </a:effectLst>
              </a:rPr>
              <a:t>Vicente contempla la humildad </a:t>
            </a:r>
            <a:r>
              <a:rPr lang="es-PE" sz="2000" dirty="0" smtClean="0">
                <a:solidFill>
                  <a:srgbClr val="FFFFFF"/>
                </a:solidFill>
                <a:effectLst>
                  <a:glow rad="101600">
                    <a:srgbClr val="000000">
                      <a:alpha val="60000"/>
                    </a:srgbClr>
                  </a:glow>
                  <a:outerShdw blurRad="38100" dist="38100" dir="2700000" algn="tl">
                    <a:srgbClr val="000000">
                      <a:alpha val="43137"/>
                    </a:srgbClr>
                  </a:outerShdw>
                </a:effectLst>
              </a:rPr>
              <a:t>           de </a:t>
            </a:r>
            <a:r>
              <a:rPr lang="es-PE" sz="2000" dirty="0">
                <a:solidFill>
                  <a:srgbClr val="FFFFFF"/>
                </a:solidFill>
                <a:effectLst>
                  <a:glow rad="101600">
                    <a:srgbClr val="000000">
                      <a:alpha val="60000"/>
                    </a:srgbClr>
                  </a:glow>
                  <a:outerShdw blurRad="38100" dist="38100" dir="2700000" algn="tl">
                    <a:srgbClr val="000000">
                      <a:alpha val="43137"/>
                    </a:srgbClr>
                  </a:outerShdw>
                </a:effectLst>
              </a:rPr>
              <a:t>Cristo, ve la humildad del Señor como algo que envuelve toda la </a:t>
            </a:r>
            <a:r>
              <a:rPr lang="es-PE" sz="2000" dirty="0" smtClean="0">
                <a:solidFill>
                  <a:srgbClr val="FFFFFF"/>
                </a:solidFill>
                <a:effectLst>
                  <a:glow rad="101600">
                    <a:srgbClr val="000000">
                      <a:alpha val="60000"/>
                    </a:srgbClr>
                  </a:glow>
                  <a:outerShdw blurRad="38100" dist="38100" dir="2700000" algn="tl">
                    <a:srgbClr val="000000">
                      <a:alpha val="43137"/>
                    </a:srgbClr>
                  </a:outerShdw>
                </a:effectLst>
              </a:rPr>
              <a:t>                      vida </a:t>
            </a:r>
            <a:r>
              <a:rPr lang="es-PE" sz="2000" dirty="0">
                <a:solidFill>
                  <a:srgbClr val="FFFFFF"/>
                </a:solidFill>
                <a:effectLst>
                  <a:glow rad="101600">
                    <a:srgbClr val="000000">
                      <a:alpha val="60000"/>
                    </a:srgbClr>
                  </a:glow>
                  <a:outerShdw blurRad="38100" dist="38100" dir="2700000" algn="tl">
                    <a:srgbClr val="000000">
                      <a:alpha val="43137"/>
                    </a:srgbClr>
                  </a:outerShdw>
                </a:effectLst>
              </a:rPr>
              <a:t>de Jesús, quien nos dejó como “monumento” el crucifijo: </a:t>
            </a:r>
          </a:p>
          <a:p>
            <a:pPr marL="342900" indent="-342900" fontAlgn="base">
              <a:lnSpc>
                <a:spcPct val="80000"/>
              </a:lnSpc>
              <a:spcBef>
                <a:spcPct val="20000"/>
              </a:spcBef>
              <a:spcAft>
                <a:spcPct val="0"/>
              </a:spcAft>
            </a:pPr>
            <a:endParaRPr lang="es-ES_tradnl" sz="2000" dirty="0">
              <a:ln w="18415" cmpd="sng">
                <a:solidFill>
                  <a:srgbClr val="FFFFFF"/>
                </a:solidFill>
                <a:prstDash val="solid"/>
              </a:ln>
              <a:solidFill>
                <a:srgbClr val="FFFF00"/>
              </a:solidFill>
              <a:effectLst>
                <a:glow rad="101600">
                  <a:srgbClr val="000000">
                    <a:alpha val="60000"/>
                  </a:srgbClr>
                </a:glow>
              </a:effectLst>
            </a:endParaRPr>
          </a:p>
          <a:p>
            <a:pPr marL="342900" indent="-342900" fontAlgn="base">
              <a:lnSpc>
                <a:spcPct val="80000"/>
              </a:lnSpc>
              <a:spcBef>
                <a:spcPct val="20000"/>
              </a:spcBef>
              <a:spcAft>
                <a:spcPct val="0"/>
              </a:spcAft>
            </a:pPr>
            <a:r>
              <a:rPr lang="es-ES_tradnl" sz="2000" dirty="0">
                <a:ln w="18415" cmpd="sng">
                  <a:solidFill>
                    <a:srgbClr val="FFFFFF"/>
                  </a:solidFill>
                  <a:prstDash val="solid"/>
                </a:ln>
                <a:solidFill>
                  <a:srgbClr val="FFFF00"/>
                </a:solidFill>
                <a:effectLst>
                  <a:glow rad="101600">
                    <a:srgbClr val="000000">
                      <a:alpha val="60000"/>
                    </a:srgbClr>
                  </a:glow>
                </a:effectLst>
              </a:rPr>
              <a:t>	</a:t>
            </a:r>
            <a:endParaRPr lang="es-ES" sz="2000" dirty="0">
              <a:ln w="18415" cmpd="sng">
                <a:solidFill>
                  <a:srgbClr val="FFFFFF"/>
                </a:solidFill>
                <a:prstDash val="solid"/>
              </a:ln>
              <a:solidFill>
                <a:srgbClr val="FFFF00"/>
              </a:solidFill>
              <a:effectLst>
                <a:glow rad="101600">
                  <a:srgbClr val="000000">
                    <a:alpha val="60000"/>
                  </a:srgbClr>
                </a:glow>
              </a:effectLst>
            </a:endParaRPr>
          </a:p>
        </p:txBody>
      </p:sp>
      <p:sp>
        <p:nvSpPr>
          <p:cNvPr id="11" name="Rectangle 13"/>
          <p:cNvSpPr>
            <a:spLocks noChangeArrowheads="1"/>
          </p:cNvSpPr>
          <p:nvPr/>
        </p:nvSpPr>
        <p:spPr bwMode="auto">
          <a:xfrm>
            <a:off x="0" y="3714752"/>
            <a:ext cx="8786842" cy="2786082"/>
          </a:xfrm>
          <a:prstGeom prst="rect">
            <a:avLst/>
          </a:prstGeom>
          <a:noFill/>
          <a:ln w="9525">
            <a:noFill/>
            <a:miter lim="800000"/>
            <a:headEnd/>
            <a:tailEnd/>
          </a:ln>
          <a:effectLst/>
        </p:spPr>
        <p:txBody>
          <a:bodyPr/>
          <a:lstStyle/>
          <a:p>
            <a:pPr marL="342900" indent="-342900" fontAlgn="base">
              <a:lnSpc>
                <a:spcPct val="80000"/>
              </a:lnSpc>
              <a:spcBef>
                <a:spcPct val="20000"/>
              </a:spcBef>
              <a:spcAft>
                <a:spcPct val="0"/>
              </a:spcAft>
            </a:pPr>
            <a:endParaRPr lang="es-ES" sz="3200" dirty="0">
              <a:solidFill>
                <a:srgbClr val="FFFF00"/>
              </a:solidFill>
              <a:effectLst>
                <a:glow rad="101600">
                  <a:srgbClr val="000000">
                    <a:alpha val="60000"/>
                  </a:srgbClr>
                </a:glow>
              </a:effectLst>
            </a:endParaRPr>
          </a:p>
        </p:txBody>
      </p:sp>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6305" y="541574"/>
            <a:ext cx="2505456" cy="774192"/>
          </a:xfrm>
          <a:prstGeom prst="roundRect">
            <a:avLst/>
          </a:prstGeom>
        </p:spPr>
      </p:pic>
      <p:sp>
        <p:nvSpPr>
          <p:cNvPr id="8" name="Rectangle 13"/>
          <p:cNvSpPr>
            <a:spLocks noChangeArrowheads="1"/>
          </p:cNvSpPr>
          <p:nvPr/>
        </p:nvSpPr>
        <p:spPr bwMode="auto">
          <a:xfrm>
            <a:off x="3241761" y="2308639"/>
            <a:ext cx="5260403" cy="4968552"/>
          </a:xfrm>
          <a:prstGeom prst="rect">
            <a:avLst/>
          </a:prstGeom>
          <a:noFill/>
          <a:ln w="9525">
            <a:noFill/>
            <a:miter lim="800000"/>
            <a:headEnd/>
            <a:tailEnd/>
          </a:ln>
          <a:effectLst/>
        </p:spPr>
        <p:txBody>
          <a:bodyPr/>
          <a:lstStyle/>
          <a:p>
            <a:pPr marL="342900" indent="-342900" algn="r" fontAlgn="base">
              <a:lnSpc>
                <a:spcPct val="80000"/>
              </a:lnSpc>
              <a:spcBef>
                <a:spcPct val="20000"/>
              </a:spcBef>
              <a:spcAft>
                <a:spcPct val="0"/>
              </a:spcAft>
            </a:pPr>
            <a:r>
              <a:rPr lang="es-PE" sz="2100" i="1" dirty="0" smtClean="0">
                <a:solidFill>
                  <a:schemeClr val="bg1"/>
                </a:solidFill>
                <a:effectLst>
                  <a:glow rad="101600">
                    <a:srgbClr val="000000">
                      <a:alpha val="60000"/>
                    </a:srgbClr>
                  </a:glow>
                  <a:outerShdw blurRad="38100" dist="38100" dir="2700000" algn="tl">
                    <a:srgbClr val="000000">
                      <a:alpha val="43137"/>
                    </a:srgbClr>
                  </a:outerShdw>
                </a:effectLst>
              </a:rPr>
              <a:t>“Padres, ¿</a:t>
            </a:r>
            <a:r>
              <a:rPr lang="es-PE" sz="2100" i="1" dirty="0">
                <a:solidFill>
                  <a:schemeClr val="bg1"/>
                </a:solidFill>
                <a:effectLst>
                  <a:glow rad="101600">
                    <a:srgbClr val="000000">
                      <a:alpha val="60000"/>
                    </a:srgbClr>
                  </a:glow>
                  <a:outerShdw blurRad="38100" dist="38100" dir="2700000" algn="tl">
                    <a:srgbClr val="000000">
                      <a:alpha val="43137"/>
                    </a:srgbClr>
                  </a:outerShdw>
                </a:effectLst>
              </a:rPr>
              <a:t>qué otra cosa es su vida </a:t>
            </a:r>
            <a:r>
              <a:rPr lang="es-PE" sz="2100" i="1" dirty="0" smtClean="0">
                <a:solidFill>
                  <a:schemeClr val="bg1"/>
                </a:solidFill>
                <a:effectLst>
                  <a:glow rad="101600">
                    <a:srgbClr val="000000">
                      <a:alpha val="60000"/>
                    </a:srgbClr>
                  </a:glow>
                  <a:outerShdw blurRad="38100" dist="38100" dir="2700000" algn="tl">
                    <a:srgbClr val="000000">
                      <a:alpha val="43137"/>
                    </a:srgbClr>
                  </a:outerShdw>
                </a:effectLst>
              </a:rPr>
              <a:t>                        (</a:t>
            </a:r>
            <a:r>
              <a:rPr lang="es-PE" sz="2100" i="1" dirty="0">
                <a:solidFill>
                  <a:schemeClr val="bg1"/>
                </a:solidFill>
                <a:effectLst>
                  <a:glow rad="101600">
                    <a:srgbClr val="000000">
                      <a:alpha val="60000"/>
                    </a:srgbClr>
                  </a:glow>
                  <a:outerShdw blurRad="38100" dist="38100" dir="2700000" algn="tl">
                    <a:srgbClr val="000000">
                      <a:alpha val="43137"/>
                    </a:srgbClr>
                  </a:outerShdw>
                </a:effectLst>
              </a:rPr>
              <a:t>la de Jesús) </a:t>
            </a:r>
            <a:r>
              <a:rPr lang="es-PE" sz="2100" i="1" dirty="0" smtClean="0">
                <a:solidFill>
                  <a:schemeClr val="bg1"/>
                </a:solidFill>
                <a:effectLst>
                  <a:glow rad="101600">
                    <a:srgbClr val="000000">
                      <a:alpha val="60000"/>
                    </a:srgbClr>
                  </a:glow>
                  <a:outerShdw blurRad="38100" dist="38100" dir="2700000" algn="tl">
                    <a:srgbClr val="000000">
                      <a:alpha val="43137"/>
                    </a:srgbClr>
                  </a:outerShdw>
                </a:effectLst>
              </a:rPr>
              <a:t> sino </a:t>
            </a:r>
            <a:r>
              <a:rPr lang="es-PE" sz="2100" i="1" dirty="0">
                <a:solidFill>
                  <a:schemeClr val="bg1"/>
                </a:solidFill>
                <a:effectLst>
                  <a:glow rad="101600">
                    <a:srgbClr val="000000">
                      <a:alpha val="60000"/>
                    </a:srgbClr>
                  </a:glow>
                  <a:outerShdw blurRad="38100" dist="38100" dir="2700000" algn="tl">
                    <a:srgbClr val="000000">
                      <a:alpha val="43137"/>
                    </a:srgbClr>
                  </a:outerShdw>
                </a:effectLst>
              </a:rPr>
              <a:t>una serie de ejercicios de humildad? Es una humillación continua, activa, pasiva; él la amó tanto que no se apartó de ella en la tierra; y no sólo la amó mientras vivía, sino incluso después de su preciosa muerte, ya que nos dejó como un monumento inmortal de las humillaciones de su persona divina, un Crucifijo, para que lo recordáramos como criminal y ajusticiado, y quiso que la Iglesia nos lo presentara ante los ojos en ese estado de ignominia, muerto así por nosotros…” (XI, 485)</a:t>
            </a:r>
          </a:p>
          <a:p>
            <a:pPr marL="342900" indent="-342900" algn="r" fontAlgn="base">
              <a:lnSpc>
                <a:spcPct val="80000"/>
              </a:lnSpc>
              <a:spcBef>
                <a:spcPct val="20000"/>
              </a:spcBef>
              <a:spcAft>
                <a:spcPct val="0"/>
              </a:spcAft>
            </a:pPr>
            <a:endParaRPr lang="es-PE" sz="2100" dirty="0">
              <a:solidFill>
                <a:schemeClr val="bg1"/>
              </a:solidFill>
              <a:effectLst>
                <a:glow rad="101600">
                  <a:srgbClr val="000000">
                    <a:alpha val="60000"/>
                  </a:srgbClr>
                </a:glow>
                <a:outerShdw blurRad="38100" dist="38100" dir="2700000" algn="tl">
                  <a:srgbClr val="000000">
                    <a:alpha val="43137"/>
                  </a:srgbClr>
                </a:outerShdw>
              </a:effectLst>
            </a:endParaRPr>
          </a:p>
          <a:p>
            <a:pPr marL="342900" indent="-342900" algn="r" fontAlgn="base">
              <a:lnSpc>
                <a:spcPct val="80000"/>
              </a:lnSpc>
              <a:spcBef>
                <a:spcPct val="20000"/>
              </a:spcBef>
              <a:spcAft>
                <a:spcPct val="0"/>
              </a:spcAft>
            </a:pPr>
            <a:endParaRPr lang="es-PE" sz="2100" dirty="0">
              <a:solidFill>
                <a:schemeClr val="bg1"/>
              </a:solidFill>
              <a:effectLst>
                <a:glow rad="101600">
                  <a:srgbClr val="000000">
                    <a:alpha val="60000"/>
                  </a:srgbClr>
                </a:glow>
                <a:outerShdw blurRad="38100" dist="38100" dir="2700000" algn="tl">
                  <a:srgbClr val="000000">
                    <a:alpha val="43137"/>
                  </a:srgbClr>
                </a:outerShdw>
              </a:effectLst>
            </a:endParaRPr>
          </a:p>
          <a:p>
            <a:pPr marL="342900" indent="-342900" algn="r" fontAlgn="base">
              <a:lnSpc>
                <a:spcPct val="80000"/>
              </a:lnSpc>
              <a:spcBef>
                <a:spcPct val="20000"/>
              </a:spcBef>
              <a:spcAft>
                <a:spcPct val="0"/>
              </a:spcAft>
            </a:pPr>
            <a:endParaRPr lang="es-PE" sz="2100" dirty="0">
              <a:solidFill>
                <a:schemeClr val="bg1"/>
              </a:solidFill>
              <a:effectLst>
                <a:glow rad="101600">
                  <a:srgbClr val="000000">
                    <a:alpha val="60000"/>
                  </a:srgbClr>
                </a:glow>
                <a:outerShdw blurRad="38100" dist="38100" dir="2700000" algn="tl">
                  <a:srgbClr val="000000">
                    <a:alpha val="43137"/>
                  </a:srgbClr>
                </a:outerShdw>
              </a:effectLst>
            </a:endParaRPr>
          </a:p>
          <a:p>
            <a:pPr marL="342900" indent="-342900" algn="r" fontAlgn="base">
              <a:lnSpc>
                <a:spcPct val="80000"/>
              </a:lnSpc>
              <a:spcBef>
                <a:spcPct val="20000"/>
              </a:spcBef>
              <a:spcAft>
                <a:spcPct val="0"/>
              </a:spcAft>
            </a:pPr>
            <a:endParaRPr lang="es-PE" sz="2100" dirty="0">
              <a:solidFill>
                <a:schemeClr val="bg1"/>
              </a:solidFill>
              <a:effectLst>
                <a:glow rad="101600">
                  <a:srgbClr val="000000">
                    <a:alpha val="60000"/>
                  </a:srgbClr>
                </a:glow>
                <a:outerShdw blurRad="38100" dist="38100" dir="2700000" algn="tl">
                  <a:srgbClr val="000000">
                    <a:alpha val="43137"/>
                  </a:srgbClr>
                </a:outerShdw>
              </a:effectLst>
            </a:endParaRPr>
          </a:p>
          <a:p>
            <a:pPr marL="342900" indent="-342900" algn="r" fontAlgn="base">
              <a:lnSpc>
                <a:spcPct val="80000"/>
              </a:lnSpc>
              <a:spcBef>
                <a:spcPct val="20000"/>
              </a:spcBef>
              <a:spcAft>
                <a:spcPct val="0"/>
              </a:spcAft>
            </a:pPr>
            <a:endParaRPr lang="es-PE" sz="2100" dirty="0">
              <a:solidFill>
                <a:schemeClr val="bg1"/>
              </a:solidFill>
              <a:effectLst>
                <a:glow rad="101600">
                  <a:srgbClr val="000000">
                    <a:alpha val="60000"/>
                  </a:srgbClr>
                </a:glow>
                <a:outerShdw blurRad="38100" dist="38100" dir="2700000" algn="tl">
                  <a:srgbClr val="000000">
                    <a:alpha val="43137"/>
                  </a:srgbClr>
                </a:outerShdw>
              </a:effectLst>
            </a:endParaRPr>
          </a:p>
          <a:p>
            <a:pPr marL="342900" indent="-342900" algn="r" fontAlgn="base">
              <a:lnSpc>
                <a:spcPct val="80000"/>
              </a:lnSpc>
              <a:spcBef>
                <a:spcPct val="20000"/>
              </a:spcBef>
              <a:spcAft>
                <a:spcPct val="0"/>
              </a:spcAft>
            </a:pPr>
            <a:endParaRPr lang="es-PE" sz="2100" i="1" dirty="0">
              <a:ln w="18415" cmpd="sng">
                <a:solidFill>
                  <a:srgbClr val="FFFFFF"/>
                </a:solidFill>
                <a:prstDash val="solid"/>
              </a:ln>
              <a:solidFill>
                <a:schemeClr val="bg1"/>
              </a:solidFill>
              <a:effectLst>
                <a:glow rad="101600">
                  <a:srgbClr val="000000">
                    <a:alpha val="60000"/>
                  </a:srgbClr>
                </a:glow>
              </a:effectLst>
            </a:endParaRPr>
          </a:p>
          <a:p>
            <a:pPr marL="342900" indent="-342900" algn="r" fontAlgn="base">
              <a:lnSpc>
                <a:spcPct val="80000"/>
              </a:lnSpc>
              <a:spcBef>
                <a:spcPct val="20000"/>
              </a:spcBef>
              <a:spcAft>
                <a:spcPct val="0"/>
              </a:spcAft>
            </a:pPr>
            <a:endParaRPr lang="es-PE" sz="2100" i="1" dirty="0">
              <a:ln w="18415" cmpd="sng">
                <a:solidFill>
                  <a:srgbClr val="FFFFFF"/>
                </a:solidFill>
                <a:prstDash val="solid"/>
              </a:ln>
              <a:solidFill>
                <a:schemeClr val="bg1"/>
              </a:solidFill>
              <a:effectLst>
                <a:glow rad="101600">
                  <a:srgbClr val="000000">
                    <a:alpha val="60000"/>
                  </a:srgbClr>
                </a:glow>
              </a:effectLst>
            </a:endParaRPr>
          </a:p>
          <a:p>
            <a:pPr marL="342900" indent="-342900" algn="r" fontAlgn="base">
              <a:lnSpc>
                <a:spcPct val="80000"/>
              </a:lnSpc>
              <a:spcBef>
                <a:spcPct val="20000"/>
              </a:spcBef>
              <a:spcAft>
                <a:spcPct val="0"/>
              </a:spcAft>
            </a:pPr>
            <a:endParaRPr lang="es-ES_tradnl" sz="2100" dirty="0">
              <a:ln w="18415" cmpd="sng">
                <a:solidFill>
                  <a:srgbClr val="FFFFFF"/>
                </a:solidFill>
                <a:prstDash val="solid"/>
              </a:ln>
              <a:solidFill>
                <a:schemeClr val="bg1"/>
              </a:solidFill>
              <a:effectLst>
                <a:glow rad="101600">
                  <a:srgbClr val="000000">
                    <a:alpha val="60000"/>
                  </a:srgbClr>
                </a:glow>
              </a:effectLst>
            </a:endParaRPr>
          </a:p>
          <a:p>
            <a:pPr marL="342900" indent="-342900" algn="r" fontAlgn="base">
              <a:lnSpc>
                <a:spcPct val="80000"/>
              </a:lnSpc>
              <a:spcBef>
                <a:spcPct val="20000"/>
              </a:spcBef>
              <a:spcAft>
                <a:spcPct val="0"/>
              </a:spcAft>
            </a:pPr>
            <a:r>
              <a:rPr lang="es-ES_tradnl" sz="2100" dirty="0">
                <a:ln w="18415" cmpd="sng">
                  <a:solidFill>
                    <a:srgbClr val="FFFFFF"/>
                  </a:solidFill>
                  <a:prstDash val="solid"/>
                </a:ln>
                <a:solidFill>
                  <a:schemeClr val="bg1"/>
                </a:solidFill>
                <a:effectLst>
                  <a:glow rad="101600">
                    <a:srgbClr val="000000">
                      <a:alpha val="60000"/>
                    </a:srgbClr>
                  </a:glow>
                </a:effectLst>
              </a:rPr>
              <a:t>	</a:t>
            </a:r>
            <a:endParaRPr lang="es-ES" sz="2100" dirty="0">
              <a:ln w="18415" cmpd="sng">
                <a:solidFill>
                  <a:srgbClr val="FFFFFF"/>
                </a:solidFill>
                <a:prstDash val="solid"/>
              </a:ln>
              <a:solidFill>
                <a:schemeClr val="bg1"/>
              </a:solidFill>
              <a:effectLst>
                <a:glow rad="101600">
                  <a:srgbClr val="000000">
                    <a:alpha val="60000"/>
                  </a:srgbClr>
                </a:glow>
              </a:effectLst>
            </a:endParaRPr>
          </a:p>
        </p:txBody>
      </p:sp>
    </p:spTree>
    <p:extLst>
      <p:ext uri="{BB962C8B-B14F-4D97-AF65-F5344CB8AC3E}">
        <p14:creationId xmlns:p14="http://schemas.microsoft.com/office/powerpoint/2010/main" val="3222312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0">
                                            <p:txEl>
                                              <p:pRg st="0" end="0"/>
                                            </p:txEl>
                                          </p:spTgt>
                                        </p:tgtEl>
                                        <p:attrNameLst>
                                          <p:attrName>ppt_w</p:attrName>
                                        </p:attrNameLst>
                                      </p:cBhvr>
                                    </p:anim>
                                    <p:anim by="(#ppt_w*0.50)" calcmode="lin" valueType="num">
                                      <p:cBhvr>
                                        <p:cTn id="8" dur="500" decel="50000" autoRev="1" fill="hold">
                                          <p:stCondLst>
                                            <p:cond delay="0"/>
                                          </p:stCondLst>
                                        </p:cTn>
                                        <p:tgtEl>
                                          <p:spTgt spid="10">
                                            <p:txEl>
                                              <p:pRg st="0" end="0"/>
                                            </p:txEl>
                                          </p:spTgt>
                                        </p:tgtEl>
                                        <p:attrNameLst>
                                          <p:attrName>ppt_x</p:attrName>
                                        </p:attrNameLst>
                                      </p:cBhvr>
                                    </p:anim>
                                    <p:anim from="(-#ppt_h/2)" to="(#ppt_y)" calcmode="lin" valueType="num">
                                      <p:cBhvr>
                                        <p:cTn id="9" dur="1000" fill="hold">
                                          <p:stCondLst>
                                            <p:cond delay="0"/>
                                          </p:stCondLst>
                                        </p:cTn>
                                        <p:tgtEl>
                                          <p:spTgt spid="10">
                                            <p:txEl>
                                              <p:pRg st="0" end="0"/>
                                            </p:txEl>
                                          </p:spTgt>
                                        </p:tgtEl>
                                        <p:attrNameLst>
                                          <p:attrName>ppt_y</p:attrName>
                                        </p:attrNameLst>
                                      </p:cBhvr>
                                    </p:anim>
                                    <p:animRot by="21600000">
                                      <p:cBhvr>
                                        <p:cTn id="10" dur="1000" fill="hold">
                                          <p:stCondLst>
                                            <p:cond delay="0"/>
                                          </p:stCondLst>
                                        </p:cTn>
                                        <p:tgtEl>
                                          <p:spTgt spid="10">
                                            <p:txEl>
                                              <p:pRg st="0" end="0"/>
                                            </p:txEl>
                                          </p:spTgt>
                                        </p:tgtEl>
                                        <p:attrNameLst>
                                          <p:attrName>r</p:attrName>
                                        </p:attrNameLst>
                                      </p:cBhvr>
                                    </p:animRot>
                                  </p:childTnLst>
                                </p:cTn>
                              </p:par>
                            </p:childTnLst>
                          </p:cTn>
                        </p:par>
                        <p:par>
                          <p:cTn id="11" fill="hold">
                            <p:stCondLst>
                              <p:cond delay="2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xEl>
                                              <p:pRg st="1" end="1"/>
                                            </p:txEl>
                                          </p:spTgt>
                                        </p:tgtEl>
                                        <p:attrNameLst>
                                          <p:attrName>style.visibility</p:attrName>
                                        </p:attrNameLst>
                                      </p:cBhvr>
                                      <p:to>
                                        <p:strVal val="visible"/>
                                      </p:to>
                                    </p:set>
                                    <p:anim by="(-#ppt_w*2)" calcmode="lin" valueType="num">
                                      <p:cBhvr rctx="PPT">
                                        <p:cTn id="14" dur="500" autoRev="1" fill="hold">
                                          <p:stCondLst>
                                            <p:cond delay="0"/>
                                          </p:stCondLst>
                                        </p:cTn>
                                        <p:tgtEl>
                                          <p:spTgt spid="10">
                                            <p:txEl>
                                              <p:pRg st="1" end="1"/>
                                            </p:txEl>
                                          </p:spTgt>
                                        </p:tgtEl>
                                        <p:attrNameLst>
                                          <p:attrName>ppt_w</p:attrName>
                                        </p:attrNameLst>
                                      </p:cBhvr>
                                    </p:anim>
                                    <p:anim by="(#ppt_w*0.50)" calcmode="lin" valueType="num">
                                      <p:cBhvr>
                                        <p:cTn id="15" dur="500" decel="50000" autoRev="1" fill="hold">
                                          <p:stCondLst>
                                            <p:cond delay="0"/>
                                          </p:stCondLst>
                                        </p:cTn>
                                        <p:tgtEl>
                                          <p:spTgt spid="10">
                                            <p:txEl>
                                              <p:pRg st="1" end="1"/>
                                            </p:txEl>
                                          </p:spTgt>
                                        </p:tgtEl>
                                        <p:attrNameLst>
                                          <p:attrName>ppt_x</p:attrName>
                                        </p:attrNameLst>
                                      </p:cBhvr>
                                    </p:anim>
                                    <p:anim from="(-#ppt_h/2)" to="(#ppt_y)" calcmode="lin" valueType="num">
                                      <p:cBhvr>
                                        <p:cTn id="16" dur="1000" fill="hold">
                                          <p:stCondLst>
                                            <p:cond delay="0"/>
                                          </p:stCondLst>
                                        </p:cTn>
                                        <p:tgtEl>
                                          <p:spTgt spid="10">
                                            <p:txEl>
                                              <p:pRg st="1" end="1"/>
                                            </p:txEl>
                                          </p:spTgt>
                                        </p:tgtEl>
                                        <p:attrNameLst>
                                          <p:attrName>ppt_y</p:attrName>
                                        </p:attrNameLst>
                                      </p:cBhvr>
                                    </p:anim>
                                    <p:animRot by="21600000">
                                      <p:cBhvr>
                                        <p:cTn id="17" dur="1000" fill="hold">
                                          <p:stCondLst>
                                            <p:cond delay="0"/>
                                          </p:stCondLst>
                                        </p:cTn>
                                        <p:tgtEl>
                                          <p:spTgt spid="10">
                                            <p:txEl>
                                              <p:pRg st="1" end="1"/>
                                            </p:txEl>
                                          </p:spTgt>
                                        </p:tgtEl>
                                        <p:attrNameLst>
                                          <p:attrName>r</p:attrName>
                                        </p:attrNameLst>
                                      </p:cBhvr>
                                    </p:animRot>
                                  </p:childTnLst>
                                </p:cTn>
                              </p:par>
                            </p:childTnLst>
                          </p:cTn>
                        </p:par>
                        <p:par>
                          <p:cTn id="18" fill="hold">
                            <p:stCondLst>
                              <p:cond delay="163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0">
                                            <p:txEl>
                                              <p:pRg st="3" end="3"/>
                                            </p:txEl>
                                          </p:spTgt>
                                        </p:tgtEl>
                                        <p:attrNameLst>
                                          <p:attrName>style.visibility</p:attrName>
                                        </p:attrNameLst>
                                      </p:cBhvr>
                                      <p:to>
                                        <p:strVal val="visible"/>
                                      </p:to>
                                    </p:set>
                                    <p:anim by="(-#ppt_w*2)" calcmode="lin" valueType="num">
                                      <p:cBhvr rctx="PPT">
                                        <p:cTn id="21" dur="500" autoRev="1" fill="hold">
                                          <p:stCondLst>
                                            <p:cond delay="0"/>
                                          </p:stCondLst>
                                        </p:cTn>
                                        <p:tgtEl>
                                          <p:spTgt spid="10">
                                            <p:txEl>
                                              <p:pRg st="3" end="3"/>
                                            </p:txEl>
                                          </p:spTgt>
                                        </p:tgtEl>
                                        <p:attrNameLst>
                                          <p:attrName>ppt_w</p:attrName>
                                        </p:attrNameLst>
                                      </p:cBhvr>
                                    </p:anim>
                                    <p:anim by="(#ppt_w*0.50)" calcmode="lin" valueType="num">
                                      <p:cBhvr>
                                        <p:cTn id="22" dur="500" decel="50000" autoRev="1" fill="hold">
                                          <p:stCondLst>
                                            <p:cond delay="0"/>
                                          </p:stCondLst>
                                        </p:cTn>
                                        <p:tgtEl>
                                          <p:spTgt spid="10">
                                            <p:txEl>
                                              <p:pRg st="3" end="3"/>
                                            </p:txEl>
                                          </p:spTgt>
                                        </p:tgtEl>
                                        <p:attrNameLst>
                                          <p:attrName>ppt_x</p:attrName>
                                        </p:attrNameLst>
                                      </p:cBhvr>
                                    </p:anim>
                                    <p:anim from="(-#ppt_h/2)" to="(#ppt_y)" calcmode="lin" valueType="num">
                                      <p:cBhvr>
                                        <p:cTn id="23" dur="1000" fill="hold">
                                          <p:stCondLst>
                                            <p:cond delay="0"/>
                                          </p:stCondLst>
                                        </p:cTn>
                                        <p:tgtEl>
                                          <p:spTgt spid="10">
                                            <p:txEl>
                                              <p:pRg st="3" end="3"/>
                                            </p:txEl>
                                          </p:spTgt>
                                        </p:tgtEl>
                                        <p:attrNameLst>
                                          <p:attrName>ppt_y</p:attrName>
                                        </p:attrNameLst>
                                      </p:cBhvr>
                                    </p:anim>
                                    <p:animRot by="21600000">
                                      <p:cBhvr>
                                        <p:cTn id="24" dur="1000" fill="hold">
                                          <p:stCondLst>
                                            <p:cond delay="0"/>
                                          </p:stCondLst>
                                        </p:cTn>
                                        <p:tgtEl>
                                          <p:spTgt spid="10">
                                            <p:txEl>
                                              <p:pRg st="3" end="3"/>
                                            </p:txEl>
                                          </p:spTgt>
                                        </p:tgtEl>
                                        <p:attrNameLst>
                                          <p:attrName>r</p:attrName>
                                        </p:attrNameLst>
                                      </p:cBhvr>
                                    </p:animRot>
                                  </p:childTnLst>
                                </p:cTn>
                              </p:par>
                            </p:childTnLst>
                          </p:cTn>
                        </p:par>
                        <p:par>
                          <p:cTn id="25" fill="hold">
                            <p:stCondLst>
                              <p:cond delay="172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8">
                                            <p:txEl>
                                              <p:pRg st="0" end="0"/>
                                            </p:txEl>
                                          </p:spTgt>
                                        </p:tgtEl>
                                        <p:attrNameLst>
                                          <p:attrName>style.visibility</p:attrName>
                                        </p:attrNameLst>
                                      </p:cBhvr>
                                      <p:to>
                                        <p:strVal val="visible"/>
                                      </p:to>
                                    </p:set>
                                    <p:anim by="(-#ppt_w*2)" calcmode="lin" valueType="num">
                                      <p:cBhvr rctx="PPT">
                                        <p:cTn id="28" dur="500" autoRev="1" fill="hold">
                                          <p:stCondLst>
                                            <p:cond delay="0"/>
                                          </p:stCondLst>
                                        </p:cTn>
                                        <p:tgtEl>
                                          <p:spTgt spid="8">
                                            <p:txEl>
                                              <p:pRg st="0" end="0"/>
                                            </p:txEl>
                                          </p:spTgt>
                                        </p:tgtEl>
                                        <p:attrNameLst>
                                          <p:attrName>ppt_w</p:attrName>
                                        </p:attrNameLst>
                                      </p:cBhvr>
                                    </p:anim>
                                    <p:anim by="(#ppt_w*0.50)" calcmode="lin" valueType="num">
                                      <p:cBhvr>
                                        <p:cTn id="29" dur="500" decel="50000" autoRev="1" fill="hold">
                                          <p:stCondLst>
                                            <p:cond delay="0"/>
                                          </p:stCondLst>
                                        </p:cTn>
                                        <p:tgtEl>
                                          <p:spTgt spid="8">
                                            <p:txEl>
                                              <p:pRg st="0" end="0"/>
                                            </p:txEl>
                                          </p:spTgt>
                                        </p:tgtEl>
                                        <p:attrNameLst>
                                          <p:attrName>ppt_x</p:attrName>
                                        </p:attrNameLst>
                                      </p:cBhvr>
                                    </p:anim>
                                    <p:anim from="(-#ppt_h/2)" to="(#ppt_y)" calcmode="lin" valueType="num">
                                      <p:cBhvr>
                                        <p:cTn id="30" dur="1000" fill="hold">
                                          <p:stCondLst>
                                            <p:cond delay="0"/>
                                          </p:stCondLst>
                                        </p:cTn>
                                        <p:tgtEl>
                                          <p:spTgt spid="8">
                                            <p:txEl>
                                              <p:pRg st="0" end="0"/>
                                            </p:txEl>
                                          </p:spTgt>
                                        </p:tgtEl>
                                        <p:attrNameLst>
                                          <p:attrName>ppt_y</p:attrName>
                                        </p:attrNameLst>
                                      </p:cBhvr>
                                    </p:anim>
                                    <p:animRot by="21600000">
                                      <p:cBhvr>
                                        <p:cTn id="31" dur="1000" fill="hold">
                                          <p:stCondLst>
                                            <p:cond delay="0"/>
                                          </p:stCondLst>
                                        </p:cTn>
                                        <p:tgtEl>
                                          <p:spTgt spid="8">
                                            <p:txEl>
                                              <p:pRg st="0" end="0"/>
                                            </p:txEl>
                                          </p:spTgt>
                                        </p:tgtEl>
                                        <p:attrNameLst>
                                          <p:attrName>r</p:attrName>
                                        </p:attrNameLst>
                                      </p:cBhvr>
                                    </p:animRot>
                                  </p:childTnLst>
                                </p:cTn>
                              </p:par>
                            </p:childTnLst>
                          </p:cTn>
                        </p:par>
                        <p:par>
                          <p:cTn id="32" fill="hold">
                            <p:stCondLst>
                              <p:cond delay="625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8">
                                            <p:txEl>
                                              <p:pRg st="9" end="9"/>
                                            </p:txEl>
                                          </p:spTgt>
                                        </p:tgtEl>
                                        <p:attrNameLst>
                                          <p:attrName>style.visibility</p:attrName>
                                        </p:attrNameLst>
                                      </p:cBhvr>
                                      <p:to>
                                        <p:strVal val="visible"/>
                                      </p:to>
                                    </p:set>
                                    <p:anim by="(-#ppt_w*2)" calcmode="lin" valueType="num">
                                      <p:cBhvr rctx="PPT">
                                        <p:cTn id="35" dur="500" autoRev="1" fill="hold">
                                          <p:stCondLst>
                                            <p:cond delay="0"/>
                                          </p:stCondLst>
                                        </p:cTn>
                                        <p:tgtEl>
                                          <p:spTgt spid="8">
                                            <p:txEl>
                                              <p:pRg st="9" end="9"/>
                                            </p:txEl>
                                          </p:spTgt>
                                        </p:tgtEl>
                                        <p:attrNameLst>
                                          <p:attrName>ppt_w</p:attrName>
                                        </p:attrNameLst>
                                      </p:cBhvr>
                                    </p:anim>
                                    <p:anim by="(#ppt_w*0.50)" calcmode="lin" valueType="num">
                                      <p:cBhvr>
                                        <p:cTn id="36" dur="500" decel="50000" autoRev="1" fill="hold">
                                          <p:stCondLst>
                                            <p:cond delay="0"/>
                                          </p:stCondLst>
                                        </p:cTn>
                                        <p:tgtEl>
                                          <p:spTgt spid="8">
                                            <p:txEl>
                                              <p:pRg st="9" end="9"/>
                                            </p:txEl>
                                          </p:spTgt>
                                        </p:tgtEl>
                                        <p:attrNameLst>
                                          <p:attrName>ppt_x</p:attrName>
                                        </p:attrNameLst>
                                      </p:cBhvr>
                                    </p:anim>
                                    <p:anim from="(-#ppt_h/2)" to="(#ppt_y)" calcmode="lin" valueType="num">
                                      <p:cBhvr>
                                        <p:cTn id="37" dur="1000" fill="hold">
                                          <p:stCondLst>
                                            <p:cond delay="0"/>
                                          </p:stCondLst>
                                        </p:cTn>
                                        <p:tgtEl>
                                          <p:spTgt spid="8">
                                            <p:txEl>
                                              <p:pRg st="9" end="9"/>
                                            </p:txEl>
                                          </p:spTgt>
                                        </p:tgtEl>
                                        <p:attrNameLst>
                                          <p:attrName>ppt_y</p:attrName>
                                        </p:attrNameLst>
                                      </p:cBhvr>
                                    </p:anim>
                                    <p:animRot by="21600000">
                                      <p:cBhvr>
                                        <p:cTn id="38" dur="1000" fill="hold">
                                          <p:stCondLst>
                                            <p:cond delay="0"/>
                                          </p:stCondLst>
                                        </p:cTn>
                                        <p:tgtEl>
                                          <p:spTgt spid="8">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8"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i.pinimg.com/564x/59/54/a5/5954a5fd601060882273c61fd3771b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43" y="527209"/>
            <a:ext cx="7843112" cy="57719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txBox="1">
            <a:spLocks noChangeArrowheads="1"/>
          </p:cNvSpPr>
          <p:nvPr/>
        </p:nvSpPr>
        <p:spPr bwMode="auto">
          <a:xfrm>
            <a:off x="1475656" y="517973"/>
            <a:ext cx="6500858" cy="642942"/>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457200" indent="-457200" algn="ctr" fontAlgn="base">
              <a:spcBef>
                <a:spcPct val="20000"/>
              </a:spcBef>
              <a:spcAft>
                <a:spcPct val="0"/>
              </a:spcAft>
              <a:buFont typeface="Wingdings" panose="05000000000000000000" pitchFamily="2" charset="2"/>
              <a:buChar char="v"/>
            </a:pPr>
            <a:r>
              <a:rPr lang="es-ES_tradnl" sz="3200" b="1" dirty="0">
                <a:solidFill>
                  <a:schemeClr val="bg1"/>
                </a:solidFill>
                <a:effectLst>
                  <a:glow rad="101600">
                    <a:srgbClr val="000000">
                      <a:satMod val="175000"/>
                      <a:alpha val="40000"/>
                    </a:srgbClr>
                  </a:glow>
                  <a:outerShdw blurRad="38100" dist="38100" dir="2700000" algn="tl">
                    <a:srgbClr val="000000">
                      <a:alpha val="43137"/>
                    </a:srgbClr>
                  </a:outerShdw>
                </a:effectLst>
                <a:latin typeface="Algerian" panose="04020705040A02060702" pitchFamily="82" charset="0"/>
              </a:rPr>
              <a:t>Compromiso personal:</a:t>
            </a:r>
            <a:r>
              <a:rPr lang="es-ES_tradnl" sz="3200" dirty="0">
                <a:solidFill>
                  <a:schemeClr val="bg1"/>
                </a:solidFill>
                <a:effectLst>
                  <a:glow rad="101600">
                    <a:srgbClr val="000000">
                      <a:satMod val="175000"/>
                      <a:alpha val="40000"/>
                    </a:srgbClr>
                  </a:glow>
                  <a:outerShdw blurRad="38100" dist="38100" dir="2700000" algn="tl">
                    <a:srgbClr val="000000">
                      <a:alpha val="43137"/>
                    </a:srgbClr>
                  </a:outerShdw>
                </a:effectLst>
                <a:latin typeface="Algerian" panose="04020705040A02060702" pitchFamily="82" charset="0"/>
              </a:rPr>
              <a:t> </a:t>
            </a:r>
          </a:p>
        </p:txBody>
      </p:sp>
      <p:sp>
        <p:nvSpPr>
          <p:cNvPr id="11" name="Rectangle 8"/>
          <p:cNvSpPr txBox="1">
            <a:spLocks noChangeArrowheads="1"/>
          </p:cNvSpPr>
          <p:nvPr/>
        </p:nvSpPr>
        <p:spPr bwMode="auto">
          <a:xfrm>
            <a:off x="4137890" y="1256146"/>
            <a:ext cx="4450300" cy="4520463"/>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pPr>
            <a:r>
              <a:rPr lang="es-ES_tradnl" sz="2400" b="1" dirty="0">
                <a:solidFill>
                  <a:schemeClr val="bg1"/>
                </a:solidFill>
                <a:effectLst>
                  <a:glow rad="228600">
                    <a:schemeClr val="accent4">
                      <a:satMod val="175000"/>
                      <a:alpha val="40000"/>
                    </a:schemeClr>
                  </a:glow>
                  <a:outerShdw blurRad="50800" dist="38100" algn="l" rotWithShape="0">
                    <a:prstClr val="black"/>
                  </a:outerShdw>
                </a:effectLst>
              </a:rPr>
              <a:t>En la Semana Santa, meditar la Pasión de Jesús según san Mateo </a:t>
            </a:r>
            <a:r>
              <a:rPr lang="es-ES_tradnl" b="1" i="1" dirty="0">
                <a:solidFill>
                  <a:schemeClr val="bg1"/>
                </a:solidFill>
                <a:effectLst>
                  <a:glow rad="228600">
                    <a:schemeClr val="accent4">
                      <a:satMod val="175000"/>
                      <a:alpha val="40000"/>
                    </a:schemeClr>
                  </a:glow>
                  <a:outerShdw blurRad="50800" dist="38100" algn="l" rotWithShape="0">
                    <a:prstClr val="black"/>
                  </a:outerShdw>
                </a:effectLst>
              </a:rPr>
              <a:t>(Mateo 26,14 – 27,66)</a:t>
            </a:r>
            <a:r>
              <a:rPr lang="es-ES_tradnl" b="1" dirty="0">
                <a:solidFill>
                  <a:schemeClr val="bg1"/>
                </a:solidFill>
                <a:effectLst>
                  <a:glow rad="228600">
                    <a:schemeClr val="accent4">
                      <a:satMod val="175000"/>
                      <a:alpha val="40000"/>
                    </a:schemeClr>
                  </a:glow>
                  <a:outerShdw blurRad="50800" dist="38100" algn="l" rotWithShape="0">
                    <a:prstClr val="black"/>
                  </a:outerShdw>
                </a:effectLst>
              </a:rPr>
              <a:t>. </a:t>
            </a:r>
            <a:endParaRPr lang="es-ES" b="1" kern="0" dirty="0">
              <a:solidFill>
                <a:schemeClr val="bg1"/>
              </a:solidFill>
              <a:effectLst>
                <a:glow rad="228600">
                  <a:schemeClr val="accent4">
                    <a:satMod val="175000"/>
                    <a:alpha val="40000"/>
                  </a:schemeClr>
                </a:glow>
                <a:outerShdw blurRad="50800" dist="38100" algn="l" rotWithShape="0">
                  <a:prstClr val="black"/>
                </a:outerShdw>
              </a:effectLst>
            </a:endParaRPr>
          </a:p>
          <a:p>
            <a:pPr marL="342900" indent="-342900" algn="ctr" fontAlgn="base">
              <a:spcBef>
                <a:spcPct val="20000"/>
              </a:spcBef>
              <a:spcAft>
                <a:spcPct val="0"/>
              </a:spcAft>
            </a:pPr>
            <a:endParaRPr lang="es-ES_tradnl" b="1" dirty="0">
              <a:solidFill>
                <a:schemeClr val="bg1"/>
              </a:solidFill>
              <a:effectLst>
                <a:glow rad="228600">
                  <a:schemeClr val="accent4">
                    <a:satMod val="175000"/>
                    <a:alpha val="40000"/>
                  </a:schemeClr>
                </a:glow>
                <a:outerShdw blurRad="50800" dist="38100" algn="l" rotWithShape="0">
                  <a:prstClr val="black"/>
                </a:outerShdw>
              </a:effectLst>
            </a:endParaRPr>
          </a:p>
          <a:p>
            <a:pPr marL="342900" indent="-342900" algn="ctr" fontAlgn="base">
              <a:spcBef>
                <a:spcPct val="20000"/>
              </a:spcBef>
              <a:spcAft>
                <a:spcPct val="0"/>
              </a:spcAft>
            </a:pPr>
            <a:r>
              <a:rPr lang="es-ES_tradnl" sz="2400" b="1" dirty="0">
                <a:solidFill>
                  <a:schemeClr val="bg1"/>
                </a:solidFill>
                <a:effectLst>
                  <a:glow rad="228600">
                    <a:schemeClr val="accent4">
                      <a:satMod val="175000"/>
                      <a:alpha val="40000"/>
                    </a:schemeClr>
                  </a:glow>
                  <a:outerShdw blurRad="50800" dist="38100" algn="l" rotWithShape="0">
                    <a:prstClr val="black"/>
                  </a:outerShdw>
                </a:effectLst>
              </a:rPr>
              <a:t>En el curso de la lectura, no pensemos sólo en Jesús, sino también en los millones y millones de seres humanos que hoy están en las cárceles, torturados, insultados y asesinados.</a:t>
            </a:r>
            <a:endParaRPr lang="es-PE" sz="2400" b="1" dirty="0">
              <a:solidFill>
                <a:schemeClr val="bg1"/>
              </a:solidFill>
              <a:effectLst>
                <a:glow rad="228600">
                  <a:schemeClr val="accent4">
                    <a:satMod val="175000"/>
                    <a:alpha val="40000"/>
                  </a:schemeClr>
                </a:glow>
                <a:outerShdw blurRad="50800" dist="38100" algn="l" rotWithShape="0">
                  <a:prstClr val="black"/>
                </a:outerShdw>
              </a:effectLst>
            </a:endParaRPr>
          </a:p>
          <a:p>
            <a:pPr marL="342900" indent="-342900" algn="ctr" fontAlgn="base">
              <a:spcBef>
                <a:spcPct val="20000"/>
              </a:spcBef>
              <a:spcAft>
                <a:spcPct val="0"/>
              </a:spcAft>
            </a:pPr>
            <a:endParaRPr lang="es-ES" sz="2400" b="1" kern="0" dirty="0">
              <a:solidFill>
                <a:schemeClr val="bg1"/>
              </a:solidFill>
              <a:effectLst>
                <a:glow rad="228600">
                  <a:schemeClr val="accent4">
                    <a:satMod val="175000"/>
                    <a:alpha val="40000"/>
                  </a:schemeClr>
                </a:glow>
                <a:outerShdw blurRad="50800" dist="38100" algn="l" rotWithShape="0">
                  <a:prstClr val="black"/>
                </a:outerShdw>
              </a:effectLst>
            </a:endParaRPr>
          </a:p>
        </p:txBody>
      </p:sp>
    </p:spTree>
    <p:extLst>
      <p:ext uri="{BB962C8B-B14F-4D97-AF65-F5344CB8AC3E}">
        <p14:creationId xmlns:p14="http://schemas.microsoft.com/office/powerpoint/2010/main" val="2133809666"/>
      </p:ext>
    </p:extLst>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8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9" presetClass="path" presetSubtype="0" fill="hold" grpId="1" nodeType="withEffect">
                                  <p:stCondLst>
                                    <p:cond delay="0"/>
                                  </p:stCondLst>
                                  <p:iterate type="lt">
                                    <p:tmPct val="8000"/>
                                  </p:iterate>
                                  <p:childTnLst>
                                    <p:animMotion origin="layout" path="M -3.33333E-6 -1.48148E-6 C 0.01198 -0.02407 0.03299 -0.05856 0.05799 -0.05856 C 0.09497 -0.05856 0.125 -0.02268 0.125 0.02269 C 0.125 0.03727 0.12205 0.0507 0.11598 0.0625 C 0.11702 0.0625 -3.33333E-6 0.24236 -3.33333E-6 0.24375 C -3.33333E-6 0.24236 -0.11701 0.0625 -0.11597 0.0625 C -0.12205 0.0507 -0.125 0.03727 -0.125 0.02269 C -0.125 -0.02268 -0.09496 -0.05856 -0.05694 -0.05856 C -0.03298 -0.05856 -0.01198 -0.02407 -3.33333E-6 -1.48148E-6 Z " pathEditMode="relative" rAng="0" ptsTypes="AAAAAAAAA">
                                      <p:cBhvr>
                                        <p:cTn id="9" dur="2000" fill="hold"/>
                                        <p:tgtEl>
                                          <p:spTgt spid="11"/>
                                        </p:tgtEl>
                                        <p:attrNameLst>
                                          <p:attrName>ppt_x</p:attrName>
                                          <p:attrName>ppt_y</p:attrName>
                                        </p:attrNameLst>
                                      </p:cBhvr>
                                      <p:rCtr x="0" y="9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98053" y="526473"/>
            <a:ext cx="7970981" cy="5800433"/>
          </a:xfrm>
          <a:prstGeom prst="rect">
            <a:avLst/>
          </a:prstGeom>
          <a:scene3d>
            <a:camera prst="orthographicFront"/>
            <a:lightRig rig="threePt" dir="t"/>
          </a:scene3d>
          <a:sp3d>
            <a:bevelT/>
          </a:sp3d>
        </p:spPr>
      </p:pic>
      <p:sp>
        <p:nvSpPr>
          <p:cNvPr id="5" name="Rectangle 6"/>
          <p:cNvSpPr txBox="1">
            <a:spLocks noChangeArrowheads="1"/>
          </p:cNvSpPr>
          <p:nvPr/>
        </p:nvSpPr>
        <p:spPr bwMode="auto">
          <a:xfrm>
            <a:off x="2733965" y="1490908"/>
            <a:ext cx="5835070" cy="4429931"/>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algn="ctr" fontAlgn="base">
              <a:lnSpc>
                <a:spcPct val="80000"/>
              </a:lnSpc>
              <a:spcAft>
                <a:spcPct val="0"/>
              </a:spcAft>
              <a:defRPr/>
            </a:pPr>
            <a:r>
              <a:rPr lang="es-ES" sz="3000" b="1" kern="0" dirty="0" smtClean="0">
                <a:solidFill>
                  <a:srgbClr val="FFFFFF"/>
                </a:solidFill>
                <a:effectLst>
                  <a:glow rad="101600">
                    <a:srgbClr val="000000"/>
                  </a:glow>
                  <a:outerShdw blurRad="38100" dist="38100" dir="2700000" algn="tl">
                    <a:srgbClr val="000000">
                      <a:alpha val="43137"/>
                    </a:srgbClr>
                  </a:outerShdw>
                </a:effectLst>
                <a:latin typeface="Agency FB" panose="020B0503020202020204" pitchFamily="34" charset="0"/>
              </a:rPr>
              <a:t>¡Hosanna</a:t>
            </a:r>
            <a:r>
              <a:rPr lang="es-ES" sz="3000" b="1" kern="0" dirty="0">
                <a:solidFill>
                  <a:srgbClr val="FFFFFF"/>
                </a:solidFill>
                <a:effectLst>
                  <a:glow rad="101600">
                    <a:srgbClr val="000000"/>
                  </a:glow>
                  <a:outerShdw blurRad="38100" dist="38100" dir="2700000" algn="tl">
                    <a:srgbClr val="000000">
                      <a:alpha val="43137"/>
                    </a:srgbClr>
                  </a:outerShdw>
                </a:effectLst>
                <a:latin typeface="Agency FB" panose="020B0503020202020204" pitchFamily="34" charset="0"/>
              </a:rPr>
              <a:t>!, ¡hosanna!</a:t>
            </a:r>
          </a:p>
          <a:p>
            <a:pPr algn="ctr" fontAlgn="base">
              <a:lnSpc>
                <a:spcPct val="80000"/>
              </a:lnSpc>
              <a:spcAft>
                <a:spcPct val="0"/>
              </a:spcAft>
              <a:defRPr/>
            </a:pPr>
            <a:r>
              <a:rPr lang="es-ES" sz="3000" b="1" kern="0" dirty="0">
                <a:solidFill>
                  <a:srgbClr val="FFFFFF"/>
                </a:solidFill>
                <a:effectLst>
                  <a:glow rad="101600">
                    <a:srgbClr val="000000"/>
                  </a:glow>
                  <a:outerShdw blurRad="38100" dist="38100" dir="2700000" algn="tl">
                    <a:srgbClr val="000000">
                      <a:alpha val="43137"/>
                    </a:srgbClr>
                  </a:outerShdw>
                </a:effectLst>
                <a:latin typeface="Agency FB" panose="020B0503020202020204" pitchFamily="34" charset="0"/>
              </a:rPr>
              <a:t>¡Bendito el que viene en el Nombre de Dios!</a:t>
            </a:r>
          </a:p>
          <a:p>
            <a:pPr algn="ctr" fontAlgn="base">
              <a:lnSpc>
                <a:spcPct val="80000"/>
              </a:lnSpc>
              <a:spcAft>
                <a:spcPct val="0"/>
              </a:spcAft>
              <a:defRPr/>
            </a:pPr>
            <a:r>
              <a:rPr lang="es-ES" sz="3000" b="1" kern="0" dirty="0">
                <a:solidFill>
                  <a:srgbClr val="FFFFFF"/>
                </a:solidFill>
                <a:effectLst>
                  <a:glow rad="101600">
                    <a:srgbClr val="000000"/>
                  </a:glow>
                  <a:outerShdw blurRad="38100" dist="38100" dir="2700000" algn="tl">
                    <a:srgbClr val="000000">
                      <a:alpha val="43137"/>
                    </a:srgbClr>
                  </a:outerShdw>
                </a:effectLst>
                <a:latin typeface="Agency FB" panose="020B0503020202020204" pitchFamily="34" charset="0"/>
              </a:rPr>
              <a:t>Que se abran las puertas de los templos,</a:t>
            </a:r>
          </a:p>
          <a:p>
            <a:pPr algn="ctr" fontAlgn="base">
              <a:lnSpc>
                <a:spcPct val="80000"/>
              </a:lnSpc>
              <a:spcAft>
                <a:spcPct val="0"/>
              </a:spcAft>
              <a:defRPr/>
            </a:pPr>
            <a:r>
              <a:rPr lang="es-ES" sz="3000" b="1" kern="0" dirty="0">
                <a:solidFill>
                  <a:srgbClr val="FFFFFF"/>
                </a:solidFill>
                <a:effectLst>
                  <a:glow rad="101600">
                    <a:srgbClr val="000000"/>
                  </a:glow>
                  <a:outerShdw blurRad="38100" dist="38100" dir="2700000" algn="tl">
                    <a:srgbClr val="000000">
                      <a:alpha val="43137"/>
                    </a:srgbClr>
                  </a:outerShdw>
                </a:effectLst>
                <a:latin typeface="Agency FB" panose="020B0503020202020204" pitchFamily="34" charset="0"/>
              </a:rPr>
              <a:t>de las casas, de las escuelas,</a:t>
            </a:r>
          </a:p>
          <a:p>
            <a:pPr algn="ctr" fontAlgn="base">
              <a:lnSpc>
                <a:spcPct val="80000"/>
              </a:lnSpc>
              <a:spcAft>
                <a:spcPct val="0"/>
              </a:spcAft>
              <a:defRPr/>
            </a:pPr>
            <a:r>
              <a:rPr lang="es-ES" sz="3000" b="1" kern="0" dirty="0">
                <a:solidFill>
                  <a:srgbClr val="FFFFFF"/>
                </a:solidFill>
                <a:effectLst>
                  <a:glow rad="101600">
                    <a:srgbClr val="000000"/>
                  </a:glow>
                  <a:outerShdw blurRad="38100" dist="38100" dir="2700000" algn="tl">
                    <a:srgbClr val="000000">
                      <a:alpha val="43137"/>
                    </a:srgbClr>
                  </a:outerShdw>
                </a:effectLst>
                <a:latin typeface="Agency FB" panose="020B0503020202020204" pitchFamily="34" charset="0"/>
              </a:rPr>
              <a:t>de los trabajos, de nuestras mismas vidas</a:t>
            </a:r>
          </a:p>
          <a:p>
            <a:pPr algn="ctr" fontAlgn="base">
              <a:lnSpc>
                <a:spcPct val="80000"/>
              </a:lnSpc>
              <a:spcAft>
                <a:spcPct val="0"/>
              </a:spcAft>
              <a:defRPr/>
            </a:pPr>
            <a:r>
              <a:rPr lang="es-ES" sz="3000" b="1" kern="0" dirty="0">
                <a:solidFill>
                  <a:srgbClr val="FFFFFF"/>
                </a:solidFill>
                <a:effectLst>
                  <a:glow rad="101600">
                    <a:srgbClr val="000000"/>
                  </a:glow>
                  <a:outerShdw blurRad="38100" dist="38100" dir="2700000" algn="tl">
                    <a:srgbClr val="000000">
                      <a:alpha val="43137"/>
                    </a:srgbClr>
                  </a:outerShdw>
                </a:effectLst>
                <a:latin typeface="Agency FB" panose="020B0503020202020204" pitchFamily="34" charset="0"/>
              </a:rPr>
              <a:t>que está llegando ¡el Rey poderoso!,</a:t>
            </a:r>
          </a:p>
          <a:p>
            <a:pPr algn="ctr" fontAlgn="base">
              <a:lnSpc>
                <a:spcPct val="80000"/>
              </a:lnSpc>
              <a:spcAft>
                <a:spcPct val="0"/>
              </a:spcAft>
              <a:defRPr/>
            </a:pPr>
            <a:r>
              <a:rPr lang="es-ES" sz="3000" b="1" kern="0" dirty="0">
                <a:solidFill>
                  <a:srgbClr val="FFFFFF"/>
                </a:solidFill>
                <a:effectLst>
                  <a:glow rad="101600">
                    <a:srgbClr val="000000"/>
                  </a:glow>
                  <a:outerShdw blurRad="38100" dist="38100" dir="2700000" algn="tl">
                    <a:srgbClr val="000000">
                      <a:alpha val="43137"/>
                    </a:srgbClr>
                  </a:outerShdw>
                </a:effectLst>
                <a:latin typeface="Agency FB" panose="020B0503020202020204" pitchFamily="34" charset="0"/>
              </a:rPr>
              <a:t>¡nuestro Rey poderoso y humilde!</a:t>
            </a:r>
          </a:p>
          <a:p>
            <a:pPr algn="ctr" fontAlgn="base">
              <a:lnSpc>
                <a:spcPct val="80000"/>
              </a:lnSpc>
              <a:spcAft>
                <a:spcPct val="0"/>
              </a:spcAft>
              <a:defRPr/>
            </a:pPr>
            <a:r>
              <a:rPr lang="es-ES" sz="3000" b="1" kern="0" dirty="0">
                <a:solidFill>
                  <a:srgbClr val="FFFFFF"/>
                </a:solidFill>
                <a:effectLst>
                  <a:glow rad="101600">
                    <a:srgbClr val="000000"/>
                  </a:glow>
                  <a:outerShdw blurRad="38100" dist="38100" dir="2700000" algn="tl">
                    <a:srgbClr val="000000">
                      <a:alpha val="43137"/>
                    </a:srgbClr>
                  </a:outerShdw>
                </a:effectLst>
                <a:latin typeface="Agency FB" panose="020B0503020202020204" pitchFamily="34" charset="0"/>
              </a:rPr>
              <a:t>¿Quién es este Rey?</a:t>
            </a:r>
          </a:p>
          <a:p>
            <a:pPr algn="ctr" fontAlgn="base">
              <a:lnSpc>
                <a:spcPct val="80000"/>
              </a:lnSpc>
              <a:spcAft>
                <a:spcPct val="0"/>
              </a:spcAft>
              <a:defRPr/>
            </a:pPr>
            <a:r>
              <a:rPr lang="es-ES" sz="3000" b="1" kern="0" dirty="0">
                <a:solidFill>
                  <a:srgbClr val="FFFFFF"/>
                </a:solidFill>
                <a:effectLst>
                  <a:glow rad="101600">
                    <a:srgbClr val="000000"/>
                  </a:glow>
                  <a:outerShdw blurRad="38100" dist="38100" dir="2700000" algn="tl">
                    <a:srgbClr val="000000">
                      <a:alpha val="43137"/>
                    </a:srgbClr>
                  </a:outerShdw>
                </a:effectLst>
                <a:latin typeface="Agency FB" panose="020B0503020202020204" pitchFamily="34" charset="0"/>
              </a:rPr>
              <a:t>¡Es Jesús, nuestro Salvador, </a:t>
            </a:r>
            <a:r>
              <a:rPr lang="es-ES" sz="3000" b="1" kern="0" dirty="0" smtClean="0">
                <a:solidFill>
                  <a:srgbClr val="FFFFFF"/>
                </a:solidFill>
                <a:effectLst>
                  <a:glow rad="101600">
                    <a:srgbClr val="000000"/>
                  </a:glow>
                  <a:outerShdw blurRad="38100" dist="38100" dir="2700000" algn="tl">
                    <a:srgbClr val="000000">
                      <a:alpha val="43137"/>
                    </a:srgbClr>
                  </a:outerShdw>
                </a:effectLst>
                <a:latin typeface="Agency FB" panose="020B0503020202020204" pitchFamily="34" charset="0"/>
              </a:rPr>
              <a:t>                               Hermano </a:t>
            </a:r>
            <a:r>
              <a:rPr lang="es-ES" sz="3000" b="1" kern="0" dirty="0">
                <a:solidFill>
                  <a:srgbClr val="FFFFFF"/>
                </a:solidFill>
                <a:effectLst>
                  <a:glow rad="101600">
                    <a:srgbClr val="000000"/>
                  </a:glow>
                  <a:outerShdw blurRad="38100" dist="38100" dir="2700000" algn="tl">
                    <a:srgbClr val="000000">
                      <a:alpha val="43137"/>
                    </a:srgbClr>
                  </a:outerShdw>
                </a:effectLst>
                <a:latin typeface="Agency FB" panose="020B0503020202020204" pitchFamily="34" charset="0"/>
              </a:rPr>
              <a:t>y Amigo!</a:t>
            </a:r>
          </a:p>
          <a:p>
            <a:pPr algn="ctr" fontAlgn="base">
              <a:lnSpc>
                <a:spcPct val="80000"/>
              </a:lnSpc>
              <a:spcAft>
                <a:spcPct val="0"/>
              </a:spcAft>
              <a:defRPr/>
            </a:pPr>
            <a:r>
              <a:rPr lang="es-ES" sz="3000" b="1" kern="0" dirty="0">
                <a:solidFill>
                  <a:srgbClr val="FFFFFF"/>
                </a:solidFill>
                <a:effectLst>
                  <a:glow rad="101600">
                    <a:srgbClr val="000000"/>
                  </a:glow>
                  <a:outerShdw blurRad="38100" dist="38100" dir="2700000" algn="tl">
                    <a:srgbClr val="000000">
                      <a:alpha val="43137"/>
                    </a:srgbClr>
                  </a:outerShdw>
                </a:effectLst>
                <a:latin typeface="Agency FB" panose="020B0503020202020204" pitchFamily="34" charset="0"/>
              </a:rPr>
              <a:t>que ha escuchado nuestras hosannas </a:t>
            </a:r>
          </a:p>
          <a:p>
            <a:pPr algn="ctr" fontAlgn="base">
              <a:lnSpc>
                <a:spcPct val="80000"/>
              </a:lnSpc>
              <a:spcAft>
                <a:spcPct val="0"/>
              </a:spcAft>
              <a:defRPr/>
            </a:pPr>
            <a:r>
              <a:rPr lang="es-ES" sz="3000" b="1" kern="0" dirty="0">
                <a:solidFill>
                  <a:srgbClr val="FFFFFF"/>
                </a:solidFill>
                <a:effectLst>
                  <a:glow rad="101600">
                    <a:srgbClr val="000000"/>
                  </a:glow>
                  <a:outerShdw blurRad="38100" dist="38100" dir="2700000" algn="tl">
                    <a:srgbClr val="000000">
                      <a:alpha val="43137"/>
                    </a:srgbClr>
                  </a:outerShdw>
                </a:effectLst>
                <a:latin typeface="Agency FB" panose="020B0503020202020204" pitchFamily="34" charset="0"/>
              </a:rPr>
              <a:t>y viene a salvarnos y a darnos vida.</a:t>
            </a:r>
          </a:p>
          <a:p>
            <a:pPr algn="ctr" fontAlgn="base">
              <a:lnSpc>
                <a:spcPct val="80000"/>
              </a:lnSpc>
              <a:spcAft>
                <a:spcPct val="0"/>
              </a:spcAft>
              <a:defRPr/>
            </a:pPr>
            <a:endParaRPr lang="es-PE" sz="3000" b="1" kern="0" dirty="0">
              <a:solidFill>
                <a:srgbClr val="FFFFFF"/>
              </a:solidFill>
              <a:effectLst>
                <a:glow rad="101600">
                  <a:srgbClr val="000000"/>
                </a:glow>
                <a:outerShdw blurRad="38100" dist="38100" dir="2700000" algn="tl">
                  <a:srgbClr val="000000">
                    <a:alpha val="43137"/>
                  </a:srgbClr>
                </a:outerShdw>
              </a:effectLst>
              <a:latin typeface="Agency FB" panose="020B0503020202020204" pitchFamily="34" charset="0"/>
            </a:endParaRPr>
          </a:p>
        </p:txBody>
      </p:sp>
      <p:sp>
        <p:nvSpPr>
          <p:cNvPr id="21" name="Rectángulo 20"/>
          <p:cNvSpPr/>
          <p:nvPr/>
        </p:nvSpPr>
        <p:spPr>
          <a:xfrm>
            <a:off x="3124198" y="663221"/>
            <a:ext cx="2613216" cy="523220"/>
          </a:xfrm>
          <a:prstGeom prst="rect">
            <a:avLst/>
          </a:prstGeom>
        </p:spPr>
        <p:txBody>
          <a:bodyPr wrap="none">
            <a:spAutoFit/>
          </a:bodyPr>
          <a:lstStyle/>
          <a:p>
            <a:pPr algn="r" fontAlgn="base">
              <a:spcBef>
                <a:spcPct val="0"/>
              </a:spcBef>
            </a:pPr>
            <a:r>
              <a:rPr lang="es-ES_tradnl" sz="2800" b="1" dirty="0">
                <a:solidFill>
                  <a:srgbClr val="FFFFFF"/>
                </a:solidFill>
                <a:latin typeface="Kristen ITC" panose="03050502040202030202" pitchFamily="66" charset="0"/>
                <a:ea typeface="Times New Roman" panose="02020603050405020304" pitchFamily="18" charset="0"/>
                <a:cs typeface="Arial" panose="020B0604020202020204" pitchFamily="34" charset="0"/>
              </a:rPr>
              <a:t>Oración final </a:t>
            </a:r>
            <a:endParaRPr lang="es-PE" sz="2400" dirty="0">
              <a:solidFill>
                <a:srgbClr val="FFFF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96694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81891" y="515505"/>
            <a:ext cx="7980215" cy="5829877"/>
          </a:xfrm>
          <a:prstGeom prst="rect">
            <a:avLst/>
          </a:prstGeom>
        </p:spPr>
      </p:pic>
      <p:sp>
        <p:nvSpPr>
          <p:cNvPr id="5" name="Rectangle 6"/>
          <p:cNvSpPr txBox="1">
            <a:spLocks noChangeArrowheads="1"/>
          </p:cNvSpPr>
          <p:nvPr/>
        </p:nvSpPr>
        <p:spPr bwMode="auto">
          <a:xfrm>
            <a:off x="2789381" y="624105"/>
            <a:ext cx="5661891" cy="5453422"/>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algn="ctr" fontAlgn="base">
              <a:lnSpc>
                <a:spcPct val="80000"/>
              </a:lnSpc>
              <a:spcAft>
                <a:spcPct val="0"/>
              </a:spcAft>
              <a:defRPr/>
            </a:pPr>
            <a:r>
              <a:rPr lang="es-ES" sz="2800" b="1" kern="0" dirty="0" smtClean="0">
                <a:solidFill>
                  <a:srgbClr val="FFFF00"/>
                </a:solidFill>
                <a:effectLst>
                  <a:glow rad="101600">
                    <a:srgbClr val="000000"/>
                  </a:glow>
                </a:effectLst>
                <a:latin typeface="Agency FB" panose="020B0503020202020204" pitchFamily="34" charset="0"/>
              </a:rPr>
              <a:t>  </a:t>
            </a:r>
            <a:r>
              <a:rPr lang="es-ES" sz="2800" b="1" kern="0" dirty="0">
                <a:solidFill>
                  <a:srgbClr val="FFFF00"/>
                </a:solidFill>
                <a:effectLst>
                  <a:glow rad="101600">
                    <a:srgbClr val="000000"/>
                  </a:glow>
                </a:effectLst>
                <a:latin typeface="Agency FB" panose="020B0503020202020204" pitchFamily="34" charset="0"/>
              </a:rPr>
              <a:t>Es Jesús</a:t>
            </a:r>
            <a:r>
              <a:rPr lang="es-ES" sz="2800" b="1" kern="0" dirty="0">
                <a:solidFill>
                  <a:srgbClr val="FFFFFF"/>
                </a:solidFill>
                <a:effectLst>
                  <a:glow rad="101600">
                    <a:srgbClr val="000000"/>
                  </a:glow>
                </a:effectLst>
                <a:latin typeface="Agency FB" panose="020B0503020202020204" pitchFamily="34" charset="0"/>
              </a:rPr>
              <a:t>, que ha abrazado y bendecido a las niñas y niños,</a:t>
            </a:r>
          </a:p>
          <a:p>
            <a:pPr algn="ctr" fontAlgn="base">
              <a:lnSpc>
                <a:spcPct val="80000"/>
              </a:lnSpc>
              <a:spcAft>
                <a:spcPct val="0"/>
              </a:spcAft>
              <a:defRPr/>
            </a:pPr>
            <a:r>
              <a:rPr lang="es-ES" sz="2800" b="1" kern="0" dirty="0">
                <a:solidFill>
                  <a:srgbClr val="FFFF00"/>
                </a:solidFill>
                <a:effectLst>
                  <a:glow rad="101600">
                    <a:srgbClr val="000000"/>
                  </a:glow>
                </a:effectLst>
                <a:latin typeface="Agency FB" panose="020B0503020202020204" pitchFamily="34" charset="0"/>
              </a:rPr>
              <a:t>es Jesús</a:t>
            </a:r>
            <a:r>
              <a:rPr lang="es-ES" sz="2800" b="1" kern="0" dirty="0">
                <a:solidFill>
                  <a:srgbClr val="FFFFFF"/>
                </a:solidFill>
                <a:effectLst>
                  <a:glow rad="101600">
                    <a:srgbClr val="000000"/>
                  </a:glow>
                </a:effectLst>
                <a:latin typeface="Agency FB" panose="020B0503020202020204" pitchFamily="34" charset="0"/>
              </a:rPr>
              <a:t>, que ha conversado en público</a:t>
            </a:r>
          </a:p>
          <a:p>
            <a:pPr algn="ctr" fontAlgn="base">
              <a:lnSpc>
                <a:spcPct val="80000"/>
              </a:lnSpc>
              <a:spcAft>
                <a:spcPct val="0"/>
              </a:spcAft>
              <a:defRPr/>
            </a:pPr>
            <a:r>
              <a:rPr lang="es-ES" sz="2800" b="1" kern="0" dirty="0">
                <a:solidFill>
                  <a:srgbClr val="FFFFFF"/>
                </a:solidFill>
                <a:effectLst>
                  <a:glow rad="101600">
                    <a:srgbClr val="000000"/>
                  </a:glow>
                </a:effectLst>
                <a:latin typeface="Agency FB" panose="020B0503020202020204" pitchFamily="34" charset="0"/>
              </a:rPr>
              <a:t>y que se ha dejado tocar, ungir por la mujer,</a:t>
            </a:r>
          </a:p>
          <a:p>
            <a:pPr algn="ctr" fontAlgn="base">
              <a:lnSpc>
                <a:spcPct val="80000"/>
              </a:lnSpc>
              <a:spcAft>
                <a:spcPct val="0"/>
              </a:spcAft>
              <a:defRPr/>
            </a:pPr>
            <a:r>
              <a:rPr lang="es-ES" sz="2800" b="1" kern="0" dirty="0">
                <a:solidFill>
                  <a:srgbClr val="FFFF00"/>
                </a:solidFill>
                <a:effectLst>
                  <a:glow rad="101600">
                    <a:srgbClr val="000000"/>
                  </a:glow>
                </a:effectLst>
                <a:latin typeface="Agency FB" panose="020B0503020202020204" pitchFamily="34" charset="0"/>
              </a:rPr>
              <a:t>es Jesús</a:t>
            </a:r>
            <a:r>
              <a:rPr lang="es-ES" sz="2800" b="1" kern="0" dirty="0">
                <a:solidFill>
                  <a:srgbClr val="FFFFFF"/>
                </a:solidFill>
                <a:effectLst>
                  <a:glow rad="101600">
                    <a:srgbClr val="000000"/>
                  </a:glow>
                </a:effectLst>
                <a:latin typeface="Agency FB" panose="020B0503020202020204" pitchFamily="34" charset="0"/>
              </a:rPr>
              <a:t>, que se ha detenido a </a:t>
            </a:r>
            <a:r>
              <a:rPr lang="es-ES" sz="2800" b="1" kern="0" dirty="0" smtClean="0">
                <a:solidFill>
                  <a:srgbClr val="FFFFFF"/>
                </a:solidFill>
                <a:effectLst>
                  <a:glow rad="101600">
                    <a:srgbClr val="000000"/>
                  </a:glow>
                </a:effectLst>
                <a:latin typeface="Agency FB" panose="020B0503020202020204" pitchFamily="34" charset="0"/>
              </a:rPr>
              <a:t>                                     dar </a:t>
            </a:r>
            <a:r>
              <a:rPr lang="es-ES" sz="2800" b="1" kern="0" dirty="0">
                <a:solidFill>
                  <a:srgbClr val="FFFFFF"/>
                </a:solidFill>
                <a:effectLst>
                  <a:glow rad="101600">
                    <a:srgbClr val="000000"/>
                  </a:glow>
                </a:effectLst>
                <a:latin typeface="Agency FB" panose="020B0503020202020204" pitchFamily="34" charset="0"/>
              </a:rPr>
              <a:t>de comer a la multitud,</a:t>
            </a:r>
          </a:p>
          <a:p>
            <a:pPr algn="ctr" fontAlgn="base">
              <a:lnSpc>
                <a:spcPct val="80000"/>
              </a:lnSpc>
              <a:spcAft>
                <a:spcPct val="0"/>
              </a:spcAft>
              <a:defRPr/>
            </a:pPr>
            <a:r>
              <a:rPr lang="es-ES" sz="2800" b="1" kern="0" dirty="0">
                <a:solidFill>
                  <a:srgbClr val="FFFFFF"/>
                </a:solidFill>
                <a:effectLst>
                  <a:glow rad="101600">
                    <a:srgbClr val="000000"/>
                  </a:glow>
                </a:effectLst>
                <a:latin typeface="Agency FB" panose="020B0503020202020204" pitchFamily="34" charset="0"/>
              </a:rPr>
              <a:t>que ha dado vida a las hijas e hijos </a:t>
            </a:r>
            <a:r>
              <a:rPr lang="es-ES" sz="2800" b="1" kern="0" dirty="0" smtClean="0">
                <a:solidFill>
                  <a:srgbClr val="FFFFFF"/>
                </a:solidFill>
                <a:effectLst>
                  <a:glow rad="101600">
                    <a:srgbClr val="000000"/>
                  </a:glow>
                </a:effectLst>
                <a:latin typeface="Agency FB" panose="020B0503020202020204" pitchFamily="34" charset="0"/>
              </a:rPr>
              <a:t>                                   y </a:t>
            </a:r>
            <a:r>
              <a:rPr lang="es-ES" sz="2800" b="1" kern="0" dirty="0">
                <a:solidFill>
                  <a:srgbClr val="FFFFFF"/>
                </a:solidFill>
                <a:effectLst>
                  <a:glow rad="101600">
                    <a:srgbClr val="000000"/>
                  </a:glow>
                </a:effectLst>
                <a:latin typeface="Agency FB" panose="020B0503020202020204" pitchFamily="34" charset="0"/>
              </a:rPr>
              <a:t>a los amigos; </a:t>
            </a:r>
          </a:p>
          <a:p>
            <a:pPr algn="ctr" fontAlgn="base">
              <a:lnSpc>
                <a:spcPct val="80000"/>
              </a:lnSpc>
              <a:spcAft>
                <a:spcPct val="0"/>
              </a:spcAft>
              <a:defRPr/>
            </a:pPr>
            <a:r>
              <a:rPr lang="es-ES" sz="2800" b="1" kern="0" dirty="0">
                <a:solidFill>
                  <a:srgbClr val="FFFF00"/>
                </a:solidFill>
                <a:effectLst>
                  <a:glow rad="101600">
                    <a:srgbClr val="000000"/>
                  </a:glow>
                </a:effectLst>
                <a:latin typeface="Agency FB" panose="020B0503020202020204" pitchFamily="34" charset="0"/>
              </a:rPr>
              <a:t>es Jesús</a:t>
            </a:r>
            <a:r>
              <a:rPr lang="es-ES" sz="2800" b="1" kern="0" dirty="0">
                <a:solidFill>
                  <a:srgbClr val="FFFFFF"/>
                </a:solidFill>
                <a:effectLst>
                  <a:glow rad="101600">
                    <a:srgbClr val="000000"/>
                  </a:glow>
                </a:effectLst>
                <a:latin typeface="Agency FB" panose="020B0503020202020204" pitchFamily="34" charset="0"/>
              </a:rPr>
              <a:t>, que ha hecho el bien </a:t>
            </a:r>
            <a:r>
              <a:rPr lang="es-ES" sz="2800" b="1" kern="0" dirty="0" smtClean="0">
                <a:solidFill>
                  <a:srgbClr val="FFFFFF"/>
                </a:solidFill>
                <a:effectLst>
                  <a:glow rad="101600">
                    <a:srgbClr val="000000"/>
                  </a:glow>
                </a:effectLst>
                <a:latin typeface="Agency FB" panose="020B0503020202020204" pitchFamily="34" charset="0"/>
              </a:rPr>
              <a:t>                                     en </a:t>
            </a:r>
            <a:r>
              <a:rPr lang="es-ES" sz="2800" b="1" kern="0" dirty="0">
                <a:solidFill>
                  <a:srgbClr val="FFFFFF"/>
                </a:solidFill>
                <a:effectLst>
                  <a:glow rad="101600">
                    <a:srgbClr val="000000"/>
                  </a:glow>
                </a:effectLst>
                <a:latin typeface="Agency FB" panose="020B0503020202020204" pitchFamily="34" charset="0"/>
              </a:rPr>
              <a:t>el “día de descanso”,</a:t>
            </a:r>
          </a:p>
          <a:p>
            <a:pPr algn="ctr" fontAlgn="base">
              <a:lnSpc>
                <a:spcPct val="80000"/>
              </a:lnSpc>
              <a:spcAft>
                <a:spcPct val="0"/>
              </a:spcAft>
              <a:defRPr/>
            </a:pPr>
            <a:r>
              <a:rPr lang="es-ES" sz="2800" b="1" kern="0" dirty="0">
                <a:solidFill>
                  <a:srgbClr val="FFFF00"/>
                </a:solidFill>
                <a:effectLst>
                  <a:glow rad="101600">
                    <a:srgbClr val="000000"/>
                  </a:glow>
                </a:effectLst>
                <a:latin typeface="Agency FB" panose="020B0503020202020204" pitchFamily="34" charset="0"/>
              </a:rPr>
              <a:t>es Jesús</a:t>
            </a:r>
            <a:r>
              <a:rPr lang="es-ES" sz="2800" b="1" kern="0" dirty="0">
                <a:solidFill>
                  <a:srgbClr val="FFFFFF"/>
                </a:solidFill>
                <a:effectLst>
                  <a:glow rad="101600">
                    <a:srgbClr val="000000"/>
                  </a:glow>
                </a:effectLst>
                <a:latin typeface="Agency FB" panose="020B0503020202020204" pitchFamily="34" charset="0"/>
              </a:rPr>
              <a:t>, que sigue entrando cada día</a:t>
            </a:r>
          </a:p>
          <a:p>
            <a:pPr algn="ctr" fontAlgn="base">
              <a:lnSpc>
                <a:spcPct val="80000"/>
              </a:lnSpc>
              <a:spcAft>
                <a:spcPct val="0"/>
              </a:spcAft>
              <a:defRPr/>
            </a:pPr>
            <a:r>
              <a:rPr lang="es-ES" sz="2800" b="1" kern="0" dirty="0">
                <a:solidFill>
                  <a:srgbClr val="FFFFFF"/>
                </a:solidFill>
                <a:effectLst>
                  <a:glow rad="101600">
                    <a:srgbClr val="000000"/>
                  </a:glow>
                </a:effectLst>
                <a:latin typeface="Agency FB" panose="020B0503020202020204" pitchFamily="34" charset="0"/>
              </a:rPr>
              <a:t>para que le abramos nuestra vida</a:t>
            </a:r>
          </a:p>
          <a:p>
            <a:pPr algn="ctr" fontAlgn="base">
              <a:lnSpc>
                <a:spcPct val="80000"/>
              </a:lnSpc>
              <a:spcAft>
                <a:spcPct val="0"/>
              </a:spcAft>
              <a:defRPr/>
            </a:pPr>
            <a:r>
              <a:rPr lang="es-ES" sz="2800" b="1" kern="0" dirty="0">
                <a:solidFill>
                  <a:srgbClr val="FFFFFF"/>
                </a:solidFill>
                <a:effectLst>
                  <a:glow rad="101600">
                    <a:srgbClr val="000000"/>
                  </a:glow>
                </a:effectLst>
                <a:latin typeface="Agency FB" panose="020B0503020202020204" pitchFamily="34" charset="0"/>
              </a:rPr>
              <a:t>y pueda vivir en ti y en mí, </a:t>
            </a:r>
          </a:p>
          <a:p>
            <a:pPr algn="ctr" fontAlgn="base">
              <a:lnSpc>
                <a:spcPct val="80000"/>
              </a:lnSpc>
              <a:spcAft>
                <a:spcPct val="0"/>
              </a:spcAft>
              <a:defRPr/>
            </a:pPr>
            <a:r>
              <a:rPr lang="es-ES" sz="2800" b="1" kern="0" dirty="0">
                <a:solidFill>
                  <a:srgbClr val="FFFFFF"/>
                </a:solidFill>
                <a:effectLst>
                  <a:glow rad="101600">
                    <a:srgbClr val="000000"/>
                  </a:glow>
                </a:effectLst>
                <a:latin typeface="Agency FB" panose="020B0503020202020204" pitchFamily="34" charset="0"/>
              </a:rPr>
              <a:t>y en todo ser que lo acepte como:</a:t>
            </a:r>
          </a:p>
          <a:p>
            <a:pPr algn="ctr" fontAlgn="base">
              <a:lnSpc>
                <a:spcPct val="80000"/>
              </a:lnSpc>
              <a:spcAft>
                <a:spcPct val="0"/>
              </a:spcAft>
              <a:defRPr/>
            </a:pPr>
            <a:r>
              <a:rPr lang="es-ES" sz="2800" b="1" kern="0" dirty="0">
                <a:solidFill>
                  <a:srgbClr val="FFFF00"/>
                </a:solidFill>
                <a:effectLst>
                  <a:glow rad="101600">
                    <a:srgbClr val="000000"/>
                  </a:glow>
                </a:effectLst>
                <a:latin typeface="Agency FB" panose="020B0503020202020204" pitchFamily="34" charset="0"/>
              </a:rPr>
              <a:t>Jesucristo, el Hijo del Dios viviente. </a:t>
            </a:r>
          </a:p>
          <a:p>
            <a:pPr algn="ctr" fontAlgn="base">
              <a:lnSpc>
                <a:spcPct val="80000"/>
              </a:lnSpc>
              <a:spcAft>
                <a:spcPct val="0"/>
              </a:spcAft>
              <a:defRPr/>
            </a:pPr>
            <a:r>
              <a:rPr lang="es-ES" sz="2800" b="1" kern="0" dirty="0">
                <a:solidFill>
                  <a:srgbClr val="FFFF00"/>
                </a:solidFill>
                <a:effectLst>
                  <a:glow rad="101600">
                    <a:srgbClr val="000000"/>
                  </a:glow>
                </a:effectLst>
                <a:latin typeface="Agency FB" panose="020B0503020202020204" pitchFamily="34" charset="0"/>
              </a:rPr>
              <a:t>Amén.</a:t>
            </a:r>
          </a:p>
          <a:p>
            <a:pPr algn="ctr" fontAlgn="base">
              <a:lnSpc>
                <a:spcPct val="80000"/>
              </a:lnSpc>
              <a:spcAft>
                <a:spcPct val="0"/>
              </a:spcAft>
              <a:defRPr/>
            </a:pPr>
            <a:endParaRPr lang="es-PE" sz="2800" b="1" kern="0" dirty="0">
              <a:solidFill>
                <a:srgbClr val="FFFFFF"/>
              </a:solidFill>
              <a:effectLst>
                <a:glow rad="101600">
                  <a:srgbClr val="000000"/>
                </a:glow>
              </a:effectLst>
              <a:latin typeface="Agency FB" panose="020B0503020202020204" pitchFamily="34" charset="0"/>
            </a:endParaRPr>
          </a:p>
        </p:txBody>
      </p:sp>
    </p:spTree>
    <p:extLst>
      <p:ext uri="{BB962C8B-B14F-4D97-AF65-F5344CB8AC3E}">
        <p14:creationId xmlns:p14="http://schemas.microsoft.com/office/powerpoint/2010/main" val="6995199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59" y="540913"/>
            <a:ext cx="7886700" cy="5776175"/>
          </a:xfrm>
          <a:prstGeom prst="rect">
            <a:avLst/>
          </a:prstGeom>
        </p:spPr>
      </p:pic>
      <p:sp>
        <p:nvSpPr>
          <p:cNvPr id="12" name="Text Box 7"/>
          <p:cNvSpPr txBox="1">
            <a:spLocks noChangeArrowheads="1"/>
          </p:cNvSpPr>
          <p:nvPr/>
        </p:nvSpPr>
        <p:spPr bwMode="auto">
          <a:xfrm>
            <a:off x="2081312" y="6210762"/>
            <a:ext cx="4951994" cy="615553"/>
          </a:xfrm>
          <a:prstGeom prst="rect">
            <a:avLst/>
          </a:prstGeom>
          <a:solidFill>
            <a:srgbClr val="DD0001"/>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dirty="0">
                <a:solidFill>
                  <a:schemeClr val="bg1"/>
                </a:solidFill>
                <a:latin typeface="Poor Richard" pitchFamily="18" charset="0"/>
              </a:rPr>
              <a:t>Texto de </a:t>
            </a:r>
            <a:r>
              <a:rPr lang="es-PE" sz="1100" dirty="0" err="1">
                <a:solidFill>
                  <a:schemeClr val="bg1"/>
                </a:solidFill>
                <a:latin typeface="Poor Richard" pitchFamily="18" charset="0"/>
              </a:rPr>
              <a:t>Lectio</a:t>
            </a:r>
            <a:r>
              <a:rPr lang="es-PE" sz="1100" dirty="0">
                <a:solidFill>
                  <a:schemeClr val="bg1"/>
                </a:solidFill>
                <a:latin typeface="Poor Richard" pitchFamily="18" charset="0"/>
              </a:rPr>
              <a:t> Divina:  Padre César Chávez  </a:t>
            </a:r>
            <a:r>
              <a:rPr lang="es-PE" sz="1100" dirty="0" err="1">
                <a:solidFill>
                  <a:schemeClr val="bg1"/>
                </a:solidFill>
                <a:latin typeface="Poor Richard" pitchFamily="18" charset="0"/>
              </a:rPr>
              <a:t>Alva</a:t>
            </a:r>
            <a:r>
              <a:rPr lang="es-PE" sz="1100" dirty="0">
                <a:solidFill>
                  <a:schemeClr val="bg1"/>
                </a:solidFill>
                <a:latin typeface="Poor Richard" pitchFamily="18" charset="0"/>
              </a:rPr>
              <a:t> (Chuno) </a:t>
            </a:r>
            <a:r>
              <a:rPr lang="es-PE" sz="1100" dirty="0" err="1">
                <a:solidFill>
                  <a:schemeClr val="bg1"/>
                </a:solidFill>
                <a:latin typeface="Poor Richard" pitchFamily="18" charset="0"/>
              </a:rPr>
              <a:t>C.ongregación</a:t>
            </a:r>
            <a:r>
              <a:rPr lang="es-PE" sz="1100" dirty="0">
                <a:solidFill>
                  <a:schemeClr val="bg1"/>
                </a:solidFill>
                <a:latin typeface="Poor Richard" pitchFamily="18" charset="0"/>
              </a:rPr>
              <a:t> de la Misión.</a:t>
            </a:r>
          </a:p>
          <a:p>
            <a:pPr algn="ctr" fontAlgn="base">
              <a:spcAft>
                <a:spcPct val="0"/>
              </a:spcAft>
              <a:defRPr/>
            </a:pPr>
            <a:r>
              <a:rPr lang="es-PE" sz="1100" dirty="0">
                <a:solidFill>
                  <a:schemeClr val="bg1"/>
                </a:solidFill>
                <a:latin typeface="Poor Richard" pitchFamily="18" charset="0"/>
              </a:rPr>
              <a:t> </a:t>
            </a:r>
            <a:r>
              <a:rPr lang="es-PE" sz="1100" dirty="0" err="1">
                <a:solidFill>
                  <a:schemeClr val="bg1"/>
                </a:solidFill>
                <a:latin typeface="Poor Richard" pitchFamily="18" charset="0"/>
              </a:rPr>
              <a:t>Power</a:t>
            </a:r>
            <a:r>
              <a:rPr lang="es-PE" sz="1100" dirty="0">
                <a:solidFill>
                  <a:schemeClr val="bg1"/>
                </a:solidFill>
                <a:latin typeface="Poor Richard" pitchFamily="18" charset="0"/>
              </a:rPr>
              <a:t> Point :  Sor Pilar </a:t>
            </a:r>
            <a:r>
              <a:rPr lang="es-PE" sz="1100" dirty="0" err="1">
                <a:solidFill>
                  <a:schemeClr val="bg1"/>
                </a:solidFill>
                <a:latin typeface="Poor Richard" pitchFamily="18" charset="0"/>
              </a:rPr>
              <a:t>Caycho</a:t>
            </a:r>
            <a:r>
              <a:rPr lang="es-PE" sz="1100" dirty="0">
                <a:solidFill>
                  <a:schemeClr val="bg1"/>
                </a:solidFill>
                <a:latin typeface="Poor Richard" pitchFamily="18" charset="0"/>
              </a:rPr>
              <a:t> Vela  - Hija de la Caridad de San Vicente de Paúl</a:t>
            </a:r>
          </a:p>
          <a:p>
            <a:pPr algn="ctr" fontAlgn="base">
              <a:spcAft>
                <a:spcPct val="0"/>
              </a:spcAft>
              <a:defRPr/>
            </a:pPr>
            <a:r>
              <a:rPr lang="es-PE" sz="1200" dirty="0">
                <a:solidFill>
                  <a:schemeClr val="bg1"/>
                </a:solidFill>
                <a:latin typeface="Poor Richard" pitchFamily="18" charset="0"/>
              </a:rPr>
              <a:t>www.hijasdelacaridadperu.org             www.cm.peru.com.pe</a:t>
            </a:r>
            <a:endParaRPr lang="es-PE" sz="1100" dirty="0">
              <a:solidFill>
                <a:schemeClr val="bg1"/>
              </a:solidFill>
              <a:latin typeface="Poor Richard" pitchFamily="18" charset="0"/>
            </a:endParaRPr>
          </a:p>
        </p:txBody>
      </p:sp>
    </p:spTree>
    <p:extLst>
      <p:ext uri="{BB962C8B-B14F-4D97-AF65-F5344CB8AC3E}">
        <p14:creationId xmlns:p14="http://schemas.microsoft.com/office/powerpoint/2010/main" val="1807545995"/>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753" y="526752"/>
            <a:ext cx="7892410" cy="5781683"/>
          </a:xfrm>
          <a:prstGeom prst="rect">
            <a:avLst/>
          </a:prstGeom>
          <a:scene3d>
            <a:camera prst="orthographicFront"/>
            <a:lightRig rig="threePt" dir="t"/>
          </a:scene3d>
          <a:sp3d>
            <a:bevelT w="152400" h="50800" prst="softRound"/>
          </a:sp3d>
        </p:spPr>
      </p:pic>
      <p:sp>
        <p:nvSpPr>
          <p:cNvPr id="6" name="Rectangle 8"/>
          <p:cNvSpPr>
            <a:spLocks noChangeArrowheads="1"/>
          </p:cNvSpPr>
          <p:nvPr/>
        </p:nvSpPr>
        <p:spPr bwMode="auto">
          <a:xfrm>
            <a:off x="230909" y="486188"/>
            <a:ext cx="6123709" cy="1518103"/>
          </a:xfrm>
          <a:prstGeom prst="rect">
            <a:avLst/>
          </a:prstGeom>
          <a:noFill/>
          <a:ln w="9525">
            <a:noFill/>
            <a:miter lim="800000"/>
            <a:headEnd/>
            <a:tailEnd/>
          </a:ln>
          <a:effectLst/>
        </p:spPr>
        <p:txBody>
          <a:bodyPr/>
          <a:lstStyle/>
          <a:p>
            <a:pPr marL="342900" indent="-342900" algn="ctr" fontAlgn="base">
              <a:spcBef>
                <a:spcPct val="20000"/>
              </a:spcBef>
              <a:spcAft>
                <a:spcPct val="0"/>
              </a:spcAft>
            </a:pPr>
            <a:r>
              <a:rPr lang="es-PE" sz="2400" b="1" dirty="0">
                <a:ln w="18415" cmpd="sng">
                  <a:solidFill>
                    <a:srgbClr val="FFFF00"/>
                  </a:solidFill>
                  <a:prstDash val="solid"/>
                </a:ln>
                <a:solidFill>
                  <a:schemeClr val="bg1"/>
                </a:solidFill>
                <a:effectLst>
                  <a:glow rad="101600">
                    <a:srgbClr val="002A00"/>
                  </a:glow>
                </a:effectLst>
              </a:rPr>
              <a:t>    Ambientación: </a:t>
            </a:r>
            <a:r>
              <a:rPr lang="es-ES_tradnl" sz="2400" b="1" i="1" dirty="0">
                <a:solidFill>
                  <a:schemeClr val="bg1"/>
                </a:solidFill>
                <a:effectLst>
                  <a:glow rad="101600">
                    <a:srgbClr val="002A00"/>
                  </a:glow>
                </a:effectLst>
              </a:rPr>
              <a:t>Este día acompañamos a Cristo en el camino pascual: gloria y hosanna, sí, pero al rey que triunfa desde la humildad y el sacrificio total.</a:t>
            </a:r>
          </a:p>
          <a:p>
            <a:pPr marL="342900" indent="-342900" algn="ctr" fontAlgn="base">
              <a:spcBef>
                <a:spcPct val="20000"/>
              </a:spcBef>
              <a:spcAft>
                <a:spcPct val="0"/>
              </a:spcAft>
            </a:pPr>
            <a:endParaRPr lang="es-ES_tradnl" sz="2400" b="1" i="1" dirty="0">
              <a:solidFill>
                <a:schemeClr val="bg1"/>
              </a:solidFill>
              <a:effectLst>
                <a:glow rad="101600">
                  <a:srgbClr val="002A00"/>
                </a:glow>
              </a:effectLst>
            </a:endParaRPr>
          </a:p>
          <a:p>
            <a:pPr marL="342900" indent="-342900" algn="ctr" fontAlgn="base">
              <a:spcBef>
                <a:spcPct val="20000"/>
              </a:spcBef>
              <a:spcAft>
                <a:spcPct val="0"/>
              </a:spcAft>
            </a:pPr>
            <a:endParaRPr lang="es-ES_tradnl" sz="2400" b="1" i="1" dirty="0">
              <a:solidFill>
                <a:schemeClr val="bg1"/>
              </a:solidFill>
              <a:effectLst>
                <a:glow rad="101600">
                  <a:srgbClr val="002A00"/>
                </a:glow>
              </a:effectLst>
            </a:endParaRPr>
          </a:p>
          <a:p>
            <a:pPr marL="342900" indent="-342900" algn="ctr" fontAlgn="base">
              <a:spcBef>
                <a:spcPct val="20000"/>
              </a:spcBef>
              <a:spcAft>
                <a:spcPct val="0"/>
              </a:spcAft>
            </a:pPr>
            <a:endParaRPr lang="es-ES_tradnl" sz="2400" b="1" i="1" dirty="0">
              <a:solidFill>
                <a:schemeClr val="bg1"/>
              </a:solidFill>
              <a:effectLst>
                <a:glow rad="101600">
                  <a:srgbClr val="002A00"/>
                </a:glow>
              </a:effectLst>
            </a:endParaRPr>
          </a:p>
          <a:p>
            <a:pPr marL="342900" indent="-342900" algn="ctr" fontAlgn="base">
              <a:spcBef>
                <a:spcPct val="20000"/>
              </a:spcBef>
              <a:spcAft>
                <a:spcPct val="0"/>
              </a:spcAft>
            </a:pPr>
            <a:endParaRPr lang="es-ES_tradnl" sz="2400" b="1" i="1" dirty="0">
              <a:solidFill>
                <a:schemeClr val="bg1"/>
              </a:solidFill>
              <a:effectLst>
                <a:glow rad="101600">
                  <a:srgbClr val="002A00"/>
                </a:glow>
              </a:effectLst>
            </a:endParaRPr>
          </a:p>
          <a:p>
            <a:pPr marL="342900" indent="-342900" algn="ctr" fontAlgn="base">
              <a:spcBef>
                <a:spcPct val="20000"/>
              </a:spcBef>
              <a:spcAft>
                <a:spcPct val="0"/>
              </a:spcAft>
            </a:pPr>
            <a:endParaRPr lang="es-ES_tradnl" sz="2400" b="1" dirty="0">
              <a:ln w="18415" cmpd="sng">
                <a:solidFill>
                  <a:srgbClr val="FFFF00"/>
                </a:solidFill>
                <a:prstDash val="solid"/>
              </a:ln>
              <a:solidFill>
                <a:schemeClr val="bg1"/>
              </a:solidFill>
              <a:effectLst>
                <a:glow rad="101600">
                  <a:srgbClr val="002A00"/>
                </a:glow>
              </a:effectLst>
            </a:endParaRPr>
          </a:p>
        </p:txBody>
      </p:sp>
      <p:sp>
        <p:nvSpPr>
          <p:cNvPr id="8" name="Rectangle 8"/>
          <p:cNvSpPr>
            <a:spLocks noChangeArrowheads="1"/>
          </p:cNvSpPr>
          <p:nvPr/>
        </p:nvSpPr>
        <p:spPr bwMode="auto">
          <a:xfrm>
            <a:off x="642910" y="4653136"/>
            <a:ext cx="7786742" cy="1857388"/>
          </a:xfrm>
          <a:prstGeom prst="rect">
            <a:avLst/>
          </a:prstGeom>
          <a:noFill/>
          <a:ln w="9525">
            <a:noFill/>
            <a:miter lim="800000"/>
            <a:headEnd/>
            <a:tailEnd/>
          </a:ln>
          <a:effectLst/>
        </p:spPr>
        <p:txBody>
          <a:bodyPr/>
          <a:lstStyle/>
          <a:p>
            <a:pPr algn="ctr" fontAlgn="base">
              <a:spcBef>
                <a:spcPct val="0"/>
              </a:spcBef>
              <a:spcAft>
                <a:spcPct val="0"/>
              </a:spcAft>
            </a:pPr>
            <a:r>
              <a:rPr lang="es-ES_tradnl" sz="2800" i="1" dirty="0">
                <a:solidFill>
                  <a:srgbClr val="FFFF00"/>
                </a:solidFill>
                <a:effectLst>
                  <a:glow rad="101600">
                    <a:srgbClr val="003300"/>
                  </a:glow>
                </a:effectLst>
              </a:rPr>
              <a:t> </a:t>
            </a:r>
            <a:endParaRPr lang="es-PE" sz="2800" dirty="0">
              <a:solidFill>
                <a:srgbClr val="FFFF00"/>
              </a:solidFill>
              <a:effectLst>
                <a:glow rad="101600">
                  <a:srgbClr val="003300"/>
                </a:glow>
              </a:effectLst>
            </a:endParaRPr>
          </a:p>
          <a:p>
            <a:pPr marL="342900" indent="-342900" algn="ctr" fontAlgn="base">
              <a:spcBef>
                <a:spcPct val="20000"/>
              </a:spcBef>
              <a:spcAft>
                <a:spcPct val="0"/>
              </a:spcAft>
            </a:pPr>
            <a:endParaRPr lang="es-ES_tradnl" sz="2800" dirty="0">
              <a:ln w="18415" cmpd="sng">
                <a:solidFill>
                  <a:srgbClr val="FFFF00"/>
                </a:solidFill>
                <a:prstDash val="solid"/>
              </a:ln>
              <a:solidFill>
                <a:srgbClr val="FFFF00"/>
              </a:solidFill>
              <a:effectLst>
                <a:glow rad="101600">
                  <a:srgbClr val="0033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0200677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250"/>
                                        <p:tgtEl>
                                          <p:spTgt spid="8">
                                            <p:txEl>
                                              <p:pRg st="0" end="0"/>
                                            </p:txEl>
                                          </p:spTgt>
                                        </p:tgtEl>
                                      </p:cBhvr>
                                    </p:animEffect>
                                  </p:childTnLst>
                                </p:cTn>
                              </p:par>
                            </p:childTnLst>
                          </p:cTn>
                        </p:par>
                        <p:par>
                          <p:cTn id="8" fill="hold">
                            <p:stCondLst>
                              <p:cond delay="1250"/>
                            </p:stCondLst>
                            <p:childTnLst>
                              <p:par>
                                <p:cTn id="9" presetID="53" presetClass="entr" presetSubtype="528"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fltVal val="0"/>
                                          </p:val>
                                        </p:tav>
                                        <p:tav tm="100000">
                                          <p:val>
                                            <p:strVal val="#ppt_w"/>
                                          </p:val>
                                        </p:tav>
                                      </p:tavLst>
                                    </p:anim>
                                    <p:anim calcmode="lin" valueType="num">
                                      <p:cBhvr>
                                        <p:cTn id="12" dur="750" fill="hold"/>
                                        <p:tgtEl>
                                          <p:spTgt spid="6"/>
                                        </p:tgtEl>
                                        <p:attrNameLst>
                                          <p:attrName>ppt_h</p:attrName>
                                        </p:attrNameLst>
                                      </p:cBhvr>
                                      <p:tavLst>
                                        <p:tav tm="0">
                                          <p:val>
                                            <p:fltVal val="0"/>
                                          </p:val>
                                        </p:tav>
                                        <p:tav tm="100000">
                                          <p:val>
                                            <p:strVal val="#ppt_h"/>
                                          </p:val>
                                        </p:tav>
                                      </p:tavLst>
                                    </p:anim>
                                    <p:animEffect transition="in" filter="fade">
                                      <p:cBhvr>
                                        <p:cTn id="13" dur="750"/>
                                        <p:tgtEl>
                                          <p:spTgt spid="6"/>
                                        </p:tgtEl>
                                      </p:cBhvr>
                                    </p:animEffect>
                                    <p:anim calcmode="lin" valueType="num">
                                      <p:cBhvr>
                                        <p:cTn id="14" dur="750" fill="hold"/>
                                        <p:tgtEl>
                                          <p:spTgt spid="6"/>
                                        </p:tgtEl>
                                        <p:attrNameLst>
                                          <p:attrName>ppt_x</p:attrName>
                                        </p:attrNameLst>
                                      </p:cBhvr>
                                      <p:tavLst>
                                        <p:tav tm="0">
                                          <p:val>
                                            <p:fltVal val="0.5"/>
                                          </p:val>
                                        </p:tav>
                                        <p:tav tm="100000">
                                          <p:val>
                                            <p:strVal val="#ppt_x"/>
                                          </p:val>
                                        </p:tav>
                                      </p:tavLst>
                                    </p:anim>
                                    <p:anim calcmode="lin" valueType="num">
                                      <p:cBhvr>
                                        <p:cTn id="15" dur="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4e/eb/34/4eeb347073f6a3fc2dba1ef32ea49e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511178"/>
            <a:ext cx="7967950" cy="5776541"/>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616024" y="819052"/>
            <a:ext cx="4159173" cy="1938992"/>
          </a:xfrm>
          <a:prstGeom prst="rect">
            <a:avLst/>
          </a:prstGeom>
          <a:noFill/>
        </p:spPr>
        <p:txBody>
          <a:bodyPr wrap="square" lIns="91440" tIns="45720" rIns="91440" bIns="45720">
            <a:spAutoFit/>
          </a:bodyPr>
          <a:lstStyle/>
          <a:p>
            <a:pPr fontAlgn="base">
              <a:spcBef>
                <a:spcPct val="0"/>
              </a:spcBef>
              <a:spcAft>
                <a:spcPct val="0"/>
              </a:spcAft>
            </a:pPr>
            <a:r>
              <a:rPr lang="es-ES_tradnl" sz="2400" b="1" dirty="0">
                <a:solidFill>
                  <a:schemeClr val="bg1"/>
                </a:solidFill>
                <a:effectLst>
                  <a:glow rad="114300">
                    <a:srgbClr val="000000">
                      <a:satMod val="175000"/>
                      <a:alpha val="40000"/>
                    </a:srgbClr>
                  </a:glow>
                  <a:outerShdw blurRad="50800" dist="38100" algn="l" rotWithShape="0">
                    <a:prstClr val="black"/>
                  </a:outerShdw>
                </a:effectLst>
              </a:rPr>
              <a:t>Gloria a ti, Señor Jesús, </a:t>
            </a:r>
            <a:endParaRPr lang="es-PE" sz="2400" b="1" dirty="0">
              <a:solidFill>
                <a:schemeClr val="bg1"/>
              </a:solidFill>
              <a:effectLst>
                <a:glow rad="114300">
                  <a:srgbClr val="000000">
                    <a:satMod val="175000"/>
                    <a:alpha val="40000"/>
                  </a:srgbClr>
                </a:glow>
                <a:outerShdw blurRad="50800" dist="38100" algn="l" rotWithShape="0">
                  <a:prstClr val="black"/>
                </a:outerShdw>
              </a:effectLst>
            </a:endParaRPr>
          </a:p>
          <a:p>
            <a:pPr fontAlgn="base">
              <a:spcBef>
                <a:spcPct val="0"/>
              </a:spcBef>
              <a:spcAft>
                <a:spcPct val="0"/>
              </a:spcAft>
            </a:pPr>
            <a:r>
              <a:rPr lang="es-ES_tradnl" sz="2400" b="1" dirty="0">
                <a:solidFill>
                  <a:schemeClr val="bg1"/>
                </a:solidFill>
                <a:effectLst>
                  <a:glow rad="114300">
                    <a:srgbClr val="000000">
                      <a:satMod val="175000"/>
                      <a:alpha val="40000"/>
                    </a:srgbClr>
                  </a:glow>
                  <a:outerShdw blurRad="50800" dist="38100" algn="l" rotWithShape="0">
                    <a:prstClr val="black"/>
                  </a:outerShdw>
                </a:effectLst>
              </a:rPr>
              <a:t>el servidor paciente del Padre, </a:t>
            </a:r>
            <a:r>
              <a:rPr lang="es-ES_tradnl" sz="2400" b="1" dirty="0" smtClean="0">
                <a:solidFill>
                  <a:schemeClr val="bg1"/>
                </a:solidFill>
                <a:effectLst>
                  <a:glow rad="114300">
                    <a:srgbClr val="000000">
                      <a:satMod val="175000"/>
                      <a:alpha val="40000"/>
                    </a:srgbClr>
                  </a:glow>
                  <a:outerShdw blurRad="50800" dist="38100" algn="l" rotWithShape="0">
                    <a:prstClr val="black"/>
                  </a:outerShdw>
                </a:effectLst>
              </a:rPr>
              <a:t>porque </a:t>
            </a:r>
            <a:r>
              <a:rPr lang="es-ES_tradnl" sz="2400" b="1" dirty="0">
                <a:solidFill>
                  <a:schemeClr val="bg1"/>
                </a:solidFill>
                <a:effectLst>
                  <a:glow rad="114300">
                    <a:srgbClr val="000000">
                      <a:satMod val="175000"/>
                      <a:alpha val="40000"/>
                    </a:srgbClr>
                  </a:glow>
                  <a:outerShdw blurRad="50800" dist="38100" algn="l" rotWithShape="0">
                    <a:prstClr val="black"/>
                  </a:outerShdw>
                </a:effectLst>
              </a:rPr>
              <a:t>con tu cruz gloriosa </a:t>
            </a:r>
            <a:r>
              <a:rPr lang="es-ES_tradnl" sz="2400" b="1" dirty="0" smtClean="0">
                <a:solidFill>
                  <a:schemeClr val="bg1"/>
                </a:solidFill>
                <a:effectLst>
                  <a:glow rad="114300">
                    <a:srgbClr val="000000">
                      <a:satMod val="175000"/>
                      <a:alpha val="40000"/>
                    </a:srgbClr>
                  </a:glow>
                  <a:outerShdw blurRad="50800" dist="38100" algn="l" rotWithShape="0">
                    <a:prstClr val="black"/>
                  </a:outerShdw>
                </a:effectLst>
              </a:rPr>
              <a:t>inauguras </a:t>
            </a:r>
            <a:r>
              <a:rPr lang="es-ES_tradnl" sz="2400" b="1" dirty="0">
                <a:solidFill>
                  <a:schemeClr val="bg1"/>
                </a:solidFill>
                <a:effectLst>
                  <a:glow rad="114300">
                    <a:srgbClr val="000000">
                      <a:satMod val="175000"/>
                      <a:alpha val="40000"/>
                    </a:srgbClr>
                  </a:glow>
                  <a:outerShdw blurRad="50800" dist="38100" algn="l" rotWithShape="0">
                    <a:prstClr val="black"/>
                  </a:outerShdw>
                </a:effectLst>
              </a:rPr>
              <a:t>un </a:t>
            </a:r>
            <a:r>
              <a:rPr lang="es-ES_tradnl" sz="2400" b="1" dirty="0" smtClean="0">
                <a:solidFill>
                  <a:schemeClr val="bg1"/>
                </a:solidFill>
                <a:effectLst>
                  <a:glow rad="114300">
                    <a:srgbClr val="000000">
                      <a:satMod val="175000"/>
                      <a:alpha val="40000"/>
                    </a:srgbClr>
                  </a:glow>
                  <a:outerShdw blurRad="50800" dist="38100" algn="l" rotWithShape="0">
                    <a:prstClr val="black"/>
                  </a:outerShdw>
                </a:effectLst>
              </a:rPr>
              <a:t>               amor </a:t>
            </a:r>
            <a:r>
              <a:rPr lang="es-ES_tradnl" sz="2400" b="1" dirty="0">
                <a:solidFill>
                  <a:schemeClr val="bg1"/>
                </a:solidFill>
                <a:effectLst>
                  <a:glow rad="114300">
                    <a:srgbClr val="000000">
                      <a:satMod val="175000"/>
                      <a:alpha val="40000"/>
                    </a:srgbClr>
                  </a:glow>
                  <a:outerShdw blurRad="50800" dist="38100" algn="l" rotWithShape="0">
                    <a:prstClr val="black"/>
                  </a:outerShdw>
                </a:effectLst>
              </a:rPr>
              <a:t>sin fronteras</a:t>
            </a:r>
            <a:r>
              <a:rPr lang="es-ES_tradnl" sz="2400" b="1" dirty="0" smtClean="0">
                <a:solidFill>
                  <a:schemeClr val="bg1"/>
                </a:solidFill>
                <a:effectLst>
                  <a:glow rad="114300">
                    <a:srgbClr val="000000">
                      <a:satMod val="175000"/>
                      <a:alpha val="40000"/>
                    </a:srgbClr>
                  </a:glow>
                  <a:outerShdw blurRad="50800" dist="38100" algn="l" rotWithShape="0">
                    <a:prstClr val="black"/>
                  </a:outerShdw>
                </a:effectLst>
              </a:rPr>
              <a:t>.</a:t>
            </a:r>
            <a:endParaRPr lang="es-PE" sz="2400" b="1" dirty="0">
              <a:solidFill>
                <a:schemeClr val="bg1"/>
              </a:solidFill>
              <a:effectLst>
                <a:glow rad="114300">
                  <a:srgbClr val="000000">
                    <a:satMod val="175000"/>
                    <a:alpha val="40000"/>
                  </a:srgbClr>
                </a:glow>
                <a:outerShdw blurRad="50800" dist="38100" algn="l" rotWithShape="0">
                  <a:prstClr val="black"/>
                </a:outerShdw>
              </a:effectLst>
            </a:endParaRPr>
          </a:p>
        </p:txBody>
      </p:sp>
      <p:sp>
        <p:nvSpPr>
          <p:cNvPr id="11" name="10 Rectángulo"/>
          <p:cNvSpPr/>
          <p:nvPr/>
        </p:nvSpPr>
        <p:spPr>
          <a:xfrm>
            <a:off x="2982663" y="457059"/>
            <a:ext cx="3044873" cy="461665"/>
          </a:xfrm>
          <a:prstGeom prst="rect">
            <a:avLst/>
          </a:prstGeom>
          <a:noFill/>
        </p:spPr>
        <p:txBody>
          <a:bodyPr wrap="none" lIns="91440" tIns="45720" rIns="91440" bIns="45720">
            <a:spAutoFit/>
          </a:bodyPr>
          <a:lstStyle/>
          <a:p>
            <a:pPr algn="ctr" fontAlgn="base">
              <a:spcBef>
                <a:spcPct val="0"/>
              </a:spcBef>
              <a:spcAft>
                <a:spcPct val="0"/>
              </a:spcAft>
            </a:pPr>
            <a:r>
              <a:rPr lang="es-ES_tradnl" sz="2400" b="1" dirty="0">
                <a:latin typeface="Arial Black" panose="020B0A04020102020204" pitchFamily="34" charset="0"/>
              </a:rPr>
              <a:t>1.-Oración inicial</a:t>
            </a:r>
            <a:endParaRPr lang="es-PE" sz="2400" b="1" dirty="0">
              <a:latin typeface="Arial Black" panose="020B0A04020102020204" pitchFamily="34" charset="0"/>
            </a:endParaRPr>
          </a:p>
        </p:txBody>
      </p:sp>
      <p:sp>
        <p:nvSpPr>
          <p:cNvPr id="6" name="11 Rectángulo"/>
          <p:cNvSpPr/>
          <p:nvPr/>
        </p:nvSpPr>
        <p:spPr>
          <a:xfrm>
            <a:off x="703389" y="3657022"/>
            <a:ext cx="7603419" cy="2677656"/>
          </a:xfrm>
          <a:prstGeom prst="rect">
            <a:avLst/>
          </a:prstGeom>
          <a:noFill/>
        </p:spPr>
        <p:txBody>
          <a:bodyPr wrap="square" lIns="91440" tIns="45720" rIns="91440" bIns="45720">
            <a:spAutoFit/>
          </a:bodyPr>
          <a:lstStyle/>
          <a:p>
            <a:pPr algn="ctr" fontAlgn="base">
              <a:spcBef>
                <a:spcPct val="0"/>
              </a:spcBef>
              <a:spcAft>
                <a:spcPct val="0"/>
              </a:spcAft>
            </a:pPr>
            <a:r>
              <a:rPr lang="es-ES_tradnl" sz="2400" b="1" dirty="0" smtClean="0">
                <a:solidFill>
                  <a:schemeClr val="bg1"/>
                </a:solidFill>
                <a:effectLst>
                  <a:glow rad="114300">
                    <a:srgbClr val="000000">
                      <a:satMod val="175000"/>
                      <a:alpha val="40000"/>
                    </a:srgbClr>
                  </a:glow>
                  <a:outerShdw blurRad="50800" dist="38100" algn="l" rotWithShape="0">
                    <a:prstClr val="black"/>
                  </a:outerShdw>
                </a:effectLst>
              </a:rPr>
              <a:t>Nadie </a:t>
            </a:r>
            <a:r>
              <a:rPr lang="es-ES_tradnl" sz="2400" b="1" dirty="0">
                <a:solidFill>
                  <a:schemeClr val="bg1"/>
                </a:solidFill>
                <a:effectLst>
                  <a:glow rad="114300">
                    <a:srgbClr val="000000">
                      <a:satMod val="175000"/>
                      <a:alpha val="40000"/>
                    </a:srgbClr>
                  </a:glow>
                  <a:outerShdw blurRad="50800" dist="38100" algn="l" rotWithShape="0">
                    <a:prstClr val="black"/>
                  </a:outerShdw>
                </a:effectLst>
              </a:rPr>
              <a:t>te quita la vida, </a:t>
            </a:r>
            <a:endParaRPr lang="es-PE" sz="2400" b="1" dirty="0">
              <a:solidFill>
                <a:schemeClr val="bg1"/>
              </a:solidFill>
              <a:effectLst>
                <a:glow rad="114300">
                  <a:srgbClr val="000000">
                    <a:satMod val="175000"/>
                    <a:alpha val="40000"/>
                  </a:srgbClr>
                </a:glow>
                <a:outerShdw blurRad="50800" dist="38100" algn="l" rotWithShape="0">
                  <a:prstClr val="black"/>
                </a:outerShdw>
              </a:effectLst>
            </a:endParaRPr>
          </a:p>
          <a:p>
            <a:pPr algn="ctr" fontAlgn="base">
              <a:spcBef>
                <a:spcPct val="0"/>
              </a:spcBef>
              <a:spcAft>
                <a:spcPct val="0"/>
              </a:spcAft>
            </a:pPr>
            <a:r>
              <a:rPr lang="es-ES_tradnl" sz="2400" b="1" dirty="0">
                <a:solidFill>
                  <a:schemeClr val="bg1"/>
                </a:solidFill>
                <a:effectLst>
                  <a:glow rad="114300">
                    <a:srgbClr val="000000">
                      <a:satMod val="175000"/>
                      <a:alpha val="40000"/>
                    </a:srgbClr>
                  </a:glow>
                  <a:outerShdw blurRad="50800" dist="38100" algn="l" rotWithShape="0">
                    <a:prstClr val="black"/>
                  </a:outerShdw>
                </a:effectLst>
              </a:rPr>
              <a:t>sino que tú la entregas voluntariamente </a:t>
            </a:r>
            <a:endParaRPr lang="es-PE" sz="2400" b="1" dirty="0">
              <a:solidFill>
                <a:schemeClr val="bg1"/>
              </a:solidFill>
              <a:effectLst>
                <a:glow rad="114300">
                  <a:srgbClr val="000000">
                    <a:satMod val="175000"/>
                    <a:alpha val="40000"/>
                  </a:srgbClr>
                </a:glow>
                <a:outerShdw blurRad="50800" dist="38100" algn="l" rotWithShape="0">
                  <a:prstClr val="black"/>
                </a:outerShdw>
              </a:effectLst>
            </a:endParaRPr>
          </a:p>
          <a:p>
            <a:pPr algn="ctr" fontAlgn="base">
              <a:spcBef>
                <a:spcPct val="0"/>
              </a:spcBef>
              <a:spcAft>
                <a:spcPct val="0"/>
              </a:spcAft>
            </a:pPr>
            <a:r>
              <a:rPr lang="es-ES_tradnl" sz="2400" b="1" dirty="0">
                <a:solidFill>
                  <a:schemeClr val="bg1"/>
                </a:solidFill>
                <a:effectLst>
                  <a:glow rad="114300">
                    <a:srgbClr val="000000">
                      <a:satMod val="175000"/>
                      <a:alpha val="40000"/>
                    </a:srgbClr>
                  </a:glow>
                  <a:outerShdw blurRad="50800" dist="38100" algn="l" rotWithShape="0">
                    <a:prstClr val="black"/>
                  </a:outerShdw>
                </a:effectLst>
              </a:rPr>
              <a:t>por nosotros  y por nuestra salvación. </a:t>
            </a:r>
          </a:p>
          <a:p>
            <a:pPr algn="ctr" fontAlgn="base">
              <a:spcBef>
                <a:spcPct val="0"/>
              </a:spcBef>
              <a:spcAft>
                <a:spcPct val="0"/>
              </a:spcAft>
            </a:pPr>
            <a:r>
              <a:rPr lang="es-PE" sz="2400" b="1" dirty="0">
                <a:solidFill>
                  <a:schemeClr val="bg1"/>
                </a:solidFill>
                <a:effectLst>
                  <a:glow rad="114300">
                    <a:srgbClr val="000000">
                      <a:satMod val="175000"/>
                      <a:alpha val="40000"/>
                    </a:srgbClr>
                  </a:glow>
                  <a:outerShdw blurRad="50800" dist="38100" algn="l" rotWithShape="0">
                    <a:prstClr val="black"/>
                  </a:outerShdw>
                </a:effectLst>
              </a:rPr>
              <a:t>¡Misterio de amor!</a:t>
            </a:r>
          </a:p>
          <a:p>
            <a:pPr algn="ctr" fontAlgn="base">
              <a:spcBef>
                <a:spcPct val="0"/>
              </a:spcBef>
              <a:spcAft>
                <a:spcPct val="0"/>
              </a:spcAft>
            </a:pPr>
            <a:endParaRPr lang="es-PE" sz="2400" b="1" dirty="0">
              <a:solidFill>
                <a:schemeClr val="bg1"/>
              </a:solidFill>
              <a:effectLst>
                <a:glow rad="114300">
                  <a:srgbClr val="000000">
                    <a:satMod val="175000"/>
                    <a:alpha val="40000"/>
                  </a:srgbClr>
                </a:glow>
                <a:outerShdw blurRad="50800" dist="38100" algn="l" rotWithShape="0">
                  <a:prstClr val="black"/>
                </a:outerShdw>
              </a:effectLst>
            </a:endParaRPr>
          </a:p>
          <a:p>
            <a:pPr algn="ctr" fontAlgn="base">
              <a:spcBef>
                <a:spcPct val="0"/>
              </a:spcBef>
              <a:spcAft>
                <a:spcPct val="0"/>
              </a:spcAft>
            </a:pPr>
            <a:r>
              <a:rPr lang="es-PE" sz="2400" b="1" dirty="0">
                <a:solidFill>
                  <a:schemeClr val="bg1"/>
                </a:solidFill>
                <a:effectLst>
                  <a:glow rad="114300">
                    <a:srgbClr val="000000">
                      <a:satMod val="175000"/>
                      <a:alpha val="40000"/>
                    </a:srgbClr>
                  </a:glow>
                  <a:outerShdw blurRad="50800" dist="38100" algn="l" rotWithShape="0">
                    <a:prstClr val="black"/>
                  </a:outerShdw>
                </a:effectLst>
              </a:rPr>
              <a:t>No queremos lavarnos las manos  </a:t>
            </a:r>
            <a:r>
              <a:rPr lang="es-PE" sz="2400" b="1" dirty="0" smtClean="0">
                <a:solidFill>
                  <a:schemeClr val="bg1"/>
                </a:solidFill>
                <a:effectLst>
                  <a:glow rad="114300">
                    <a:srgbClr val="000000">
                      <a:satMod val="175000"/>
                      <a:alpha val="40000"/>
                    </a:srgbClr>
                  </a:glow>
                  <a:outerShdw blurRad="50800" dist="38100" algn="l" rotWithShape="0">
                    <a:prstClr val="black"/>
                  </a:outerShdw>
                </a:effectLst>
              </a:rPr>
              <a:t>ni </a:t>
            </a:r>
            <a:r>
              <a:rPr lang="es-PE" sz="2400" b="1" dirty="0">
                <a:solidFill>
                  <a:schemeClr val="bg1"/>
                </a:solidFill>
                <a:effectLst>
                  <a:glow rad="114300">
                    <a:srgbClr val="000000">
                      <a:satMod val="175000"/>
                      <a:alpha val="40000"/>
                    </a:srgbClr>
                  </a:glow>
                  <a:outerShdw blurRad="50800" dist="38100" algn="l" rotWithShape="0">
                    <a:prstClr val="black"/>
                  </a:outerShdw>
                </a:effectLst>
              </a:rPr>
              <a:t>ser meros </a:t>
            </a:r>
            <a:r>
              <a:rPr lang="es-PE" sz="2400" b="1" dirty="0" smtClean="0">
                <a:solidFill>
                  <a:schemeClr val="bg1"/>
                </a:solidFill>
                <a:effectLst>
                  <a:glow rad="114300">
                    <a:srgbClr val="000000">
                      <a:satMod val="175000"/>
                      <a:alpha val="40000"/>
                    </a:srgbClr>
                  </a:glow>
                  <a:outerShdw blurRad="50800" dist="38100" algn="l" rotWithShape="0">
                    <a:prstClr val="black"/>
                  </a:outerShdw>
                </a:effectLst>
              </a:rPr>
              <a:t>espectadores en </a:t>
            </a:r>
            <a:r>
              <a:rPr lang="es-PE" sz="2400" b="1" dirty="0">
                <a:solidFill>
                  <a:schemeClr val="bg1"/>
                </a:solidFill>
                <a:effectLst>
                  <a:glow rad="114300">
                    <a:srgbClr val="000000">
                      <a:satMod val="175000"/>
                      <a:alpha val="40000"/>
                    </a:srgbClr>
                  </a:glow>
                  <a:outerShdw blurRad="50800" dist="38100" algn="l" rotWithShape="0">
                    <a:prstClr val="black"/>
                  </a:outerShdw>
                </a:effectLst>
              </a:rPr>
              <a:t>el drama de tu pasión. </a:t>
            </a:r>
          </a:p>
        </p:txBody>
      </p:sp>
    </p:spTree>
    <p:extLst>
      <p:ext uri="{BB962C8B-B14F-4D97-AF65-F5344CB8AC3E}">
        <p14:creationId xmlns:p14="http://schemas.microsoft.com/office/powerpoint/2010/main" val="1942543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anim calcmode="lin" valueType="num">
                                      <p:cBhvr>
                                        <p:cTn id="10" dur="750" fill="hold"/>
                                        <p:tgtEl>
                                          <p:spTgt spid="12"/>
                                        </p:tgtEl>
                                        <p:attrNameLst>
                                          <p:attrName>ppt_x</p:attrName>
                                        </p:attrNameLst>
                                      </p:cBhvr>
                                      <p:tavLst>
                                        <p:tav tm="0">
                                          <p:val>
                                            <p:fltVal val="0.5"/>
                                          </p:val>
                                        </p:tav>
                                        <p:tav tm="100000">
                                          <p:val>
                                            <p:strVal val="#ppt_x"/>
                                          </p:val>
                                        </p:tav>
                                      </p:tavLst>
                                    </p:anim>
                                    <p:anim calcmode="lin" valueType="num">
                                      <p:cBhvr>
                                        <p:cTn id="11" dur="750" fill="hold"/>
                                        <p:tgtEl>
                                          <p:spTgt spid="12"/>
                                        </p:tgtEl>
                                        <p:attrNameLst>
                                          <p:attrName>ppt_y</p:attrName>
                                        </p:attrNameLst>
                                      </p:cBhvr>
                                      <p:tavLst>
                                        <p:tav tm="0">
                                          <p:val>
                                            <p:fltVal val="0.5"/>
                                          </p:val>
                                        </p:tav>
                                        <p:tav tm="100000">
                                          <p:val>
                                            <p:strVal val="#ppt_y"/>
                                          </p:val>
                                        </p:tav>
                                      </p:tavLst>
                                    </p:anim>
                                  </p:childTnLst>
                                </p:cTn>
                              </p:par>
                            </p:childTnLst>
                          </p:cTn>
                        </p:par>
                        <p:par>
                          <p:cTn id="12" fill="hold">
                            <p:stCondLst>
                              <p:cond delay="8100"/>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Effect transition="in" filter="fade">
                                      <p:cBhvr>
                                        <p:cTn id="17" dur="750"/>
                                        <p:tgtEl>
                                          <p:spTgt spid="6"/>
                                        </p:tgtEl>
                                      </p:cBhvr>
                                    </p:animEffect>
                                    <p:anim calcmode="lin" valueType="num">
                                      <p:cBhvr>
                                        <p:cTn id="18" dur="750" fill="hold"/>
                                        <p:tgtEl>
                                          <p:spTgt spid="6"/>
                                        </p:tgtEl>
                                        <p:attrNameLst>
                                          <p:attrName>ppt_x</p:attrName>
                                        </p:attrNameLst>
                                      </p:cBhvr>
                                      <p:tavLst>
                                        <p:tav tm="0">
                                          <p:val>
                                            <p:fltVal val="0.5"/>
                                          </p:val>
                                        </p:tav>
                                        <p:tav tm="100000">
                                          <p:val>
                                            <p:strVal val="#ppt_x"/>
                                          </p:val>
                                        </p:tav>
                                      </p:tavLst>
                                    </p:anim>
                                    <p:anim calcmode="lin" valueType="num">
                                      <p:cBhvr>
                                        <p:cTn id="19" dur="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564x/4e/eb/34/4eeb347073f6a3fc2dba1ef32ea49e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511178"/>
            <a:ext cx="7967950" cy="5776541"/>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3 Rectángulo"/>
          <p:cNvSpPr/>
          <p:nvPr/>
        </p:nvSpPr>
        <p:spPr>
          <a:xfrm>
            <a:off x="611561" y="2502067"/>
            <a:ext cx="8051491" cy="3785652"/>
          </a:xfrm>
          <a:prstGeom prst="rect">
            <a:avLst/>
          </a:prstGeom>
        </p:spPr>
        <p:txBody>
          <a:bodyPr wrap="square">
            <a:spAutoFit/>
          </a:bodyPr>
          <a:lstStyle/>
          <a:p>
            <a:pPr algn="ctr" fontAlgn="base">
              <a:spcBef>
                <a:spcPct val="0"/>
              </a:spcBef>
              <a:spcAft>
                <a:spcPct val="0"/>
              </a:spcAft>
            </a:pPr>
            <a:r>
              <a:rPr lang="es-ES_tradnl" sz="2400" b="1" dirty="0">
                <a:solidFill>
                  <a:schemeClr val="bg1"/>
                </a:solidFill>
                <a:effectLst>
                  <a:glow rad="228600">
                    <a:schemeClr val="accent4">
                      <a:satMod val="175000"/>
                      <a:alpha val="40000"/>
                    </a:schemeClr>
                  </a:glow>
                </a:effectLst>
              </a:rPr>
              <a:t>Reconocemos nuestra culpa y pecado. </a:t>
            </a:r>
            <a:endParaRPr lang="es-PE" sz="2400" b="1" dirty="0">
              <a:solidFill>
                <a:schemeClr val="bg1"/>
              </a:solidFill>
              <a:effectLst>
                <a:glow rad="228600">
                  <a:schemeClr val="accent4">
                    <a:satMod val="175000"/>
                    <a:alpha val="40000"/>
                  </a:schemeClr>
                </a:glow>
              </a:effectLst>
            </a:endParaRPr>
          </a:p>
          <a:p>
            <a:pPr algn="ctr" fontAlgn="base">
              <a:spcBef>
                <a:spcPct val="0"/>
              </a:spcBef>
              <a:spcAft>
                <a:spcPct val="0"/>
              </a:spcAft>
            </a:pPr>
            <a:r>
              <a:rPr lang="es-ES_tradnl" sz="2400" b="1" dirty="0">
                <a:solidFill>
                  <a:schemeClr val="bg1"/>
                </a:solidFill>
                <a:effectLst>
                  <a:glow rad="228600">
                    <a:schemeClr val="accent4">
                      <a:satMod val="175000"/>
                      <a:alpha val="40000"/>
                    </a:schemeClr>
                  </a:glow>
                </a:effectLst>
              </a:rPr>
              <a:t>Tus enemigos creyeron acallar tu voz para siempre, </a:t>
            </a:r>
            <a:r>
              <a:rPr lang="es-PE" sz="2400" b="1" dirty="0">
                <a:solidFill>
                  <a:schemeClr val="bg1"/>
                </a:solidFill>
                <a:effectLst>
                  <a:glow rad="228600">
                    <a:schemeClr val="accent4">
                      <a:satMod val="175000"/>
                      <a:alpha val="40000"/>
                    </a:schemeClr>
                  </a:glow>
                </a:effectLst>
              </a:rPr>
              <a:t>pero la semilla de tu palabra germina en el corazón del que ama y del que vive contigo el espíritu de las bienaventuranzas.</a:t>
            </a:r>
          </a:p>
          <a:p>
            <a:pPr algn="ctr" fontAlgn="base">
              <a:spcBef>
                <a:spcPct val="0"/>
              </a:spcBef>
              <a:spcAft>
                <a:spcPct val="0"/>
              </a:spcAft>
            </a:pPr>
            <a:endParaRPr lang="es-PE" sz="2400" b="1" dirty="0">
              <a:solidFill>
                <a:schemeClr val="bg1"/>
              </a:solidFill>
              <a:effectLst>
                <a:glow rad="228600">
                  <a:schemeClr val="accent4">
                    <a:satMod val="175000"/>
                    <a:alpha val="40000"/>
                  </a:schemeClr>
                </a:glow>
              </a:effectLst>
            </a:endParaRPr>
          </a:p>
          <a:p>
            <a:pPr algn="ctr" fontAlgn="base">
              <a:spcBef>
                <a:spcPct val="0"/>
              </a:spcBef>
              <a:spcAft>
                <a:spcPct val="0"/>
              </a:spcAft>
            </a:pPr>
            <a:r>
              <a:rPr lang="es-PE" sz="2400" b="1" dirty="0">
                <a:solidFill>
                  <a:schemeClr val="bg1"/>
                </a:solidFill>
                <a:effectLst>
                  <a:glow rad="228600">
                    <a:schemeClr val="accent4">
                      <a:satMod val="175000"/>
                      <a:alpha val="40000"/>
                    </a:schemeClr>
                  </a:glow>
                </a:effectLst>
              </a:rPr>
              <a:t>Concédenos seguirte incondicionalmente, </a:t>
            </a:r>
          </a:p>
          <a:p>
            <a:pPr algn="ctr" fontAlgn="base">
              <a:spcBef>
                <a:spcPct val="0"/>
              </a:spcBef>
              <a:spcAft>
                <a:spcPct val="0"/>
              </a:spcAft>
            </a:pPr>
            <a:r>
              <a:rPr lang="es-PE" sz="2400" b="1" dirty="0">
                <a:solidFill>
                  <a:schemeClr val="bg1"/>
                </a:solidFill>
                <a:effectLst>
                  <a:glow rad="228600">
                    <a:schemeClr val="accent4">
                      <a:satMod val="175000"/>
                      <a:alpha val="40000"/>
                    </a:schemeClr>
                  </a:glow>
                </a:effectLst>
              </a:rPr>
              <a:t>mientras anunciamos tu muerte </a:t>
            </a:r>
          </a:p>
          <a:p>
            <a:pPr algn="ctr" fontAlgn="base">
              <a:spcBef>
                <a:spcPct val="0"/>
              </a:spcBef>
              <a:spcAft>
                <a:spcPct val="0"/>
              </a:spcAft>
            </a:pPr>
            <a:r>
              <a:rPr lang="es-PE" sz="2400" b="1" dirty="0">
                <a:solidFill>
                  <a:schemeClr val="bg1"/>
                </a:solidFill>
                <a:effectLst>
                  <a:glow rad="228600">
                    <a:schemeClr val="accent4">
                      <a:satMod val="175000"/>
                      <a:alpha val="40000"/>
                    </a:schemeClr>
                  </a:glow>
                </a:effectLst>
              </a:rPr>
              <a:t>y proclamamos tu resurrección. </a:t>
            </a:r>
          </a:p>
          <a:p>
            <a:pPr algn="ctr" fontAlgn="base">
              <a:spcBef>
                <a:spcPct val="0"/>
              </a:spcBef>
              <a:spcAft>
                <a:spcPct val="0"/>
              </a:spcAft>
            </a:pPr>
            <a:r>
              <a:rPr lang="es-PE" sz="2400" b="1" dirty="0">
                <a:solidFill>
                  <a:schemeClr val="bg1"/>
                </a:solidFill>
                <a:effectLst>
                  <a:glow rad="228600">
                    <a:schemeClr val="accent4">
                      <a:satMod val="175000"/>
                      <a:alpha val="40000"/>
                    </a:schemeClr>
                  </a:glow>
                  <a:outerShdw blurRad="50800" dist="38100" dir="13500000" algn="br" rotWithShape="0">
                    <a:prstClr val="black"/>
                  </a:outerShdw>
                </a:effectLst>
              </a:rPr>
              <a:t>¡Ven, Señor Jesús</a:t>
            </a:r>
            <a:r>
              <a:rPr lang="es-PE" sz="2400" b="1" dirty="0" smtClean="0">
                <a:solidFill>
                  <a:schemeClr val="bg1"/>
                </a:solidFill>
                <a:effectLst>
                  <a:glow rad="228600">
                    <a:schemeClr val="accent4">
                      <a:satMod val="175000"/>
                      <a:alpha val="40000"/>
                    </a:schemeClr>
                  </a:glow>
                  <a:outerShdw blurRad="50800" dist="38100" dir="13500000" algn="br" rotWithShape="0">
                    <a:prstClr val="black"/>
                  </a:outerShdw>
                </a:effectLst>
              </a:rPr>
              <a:t>!</a:t>
            </a:r>
            <a:endParaRPr lang="es-PE" sz="2400" b="1" dirty="0">
              <a:solidFill>
                <a:schemeClr val="bg1"/>
              </a:solidFill>
              <a:effectLst>
                <a:glow rad="228600">
                  <a:schemeClr val="accent4">
                    <a:satMod val="175000"/>
                    <a:alpha val="40000"/>
                  </a:schemeClr>
                </a:glow>
                <a:outerShdw blurRad="50800" dist="38100" dir="13500000" algn="br" rotWithShape="0">
                  <a:prstClr val="black"/>
                </a:outerShdw>
              </a:effectLst>
            </a:endParaRPr>
          </a:p>
        </p:txBody>
      </p:sp>
    </p:spTree>
    <p:extLst>
      <p:ext uri="{BB962C8B-B14F-4D97-AF65-F5344CB8AC3E}">
        <p14:creationId xmlns:p14="http://schemas.microsoft.com/office/powerpoint/2010/main" val="34372609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anim calcmode="lin" valueType="num">
                                      <p:cBhvr>
                                        <p:cTn id="10" dur="750" fill="hold"/>
                                        <p:tgtEl>
                                          <p:spTgt spid="4"/>
                                        </p:tgtEl>
                                        <p:attrNameLst>
                                          <p:attrName>ppt_x</p:attrName>
                                        </p:attrNameLst>
                                      </p:cBhvr>
                                      <p:tavLst>
                                        <p:tav tm="0">
                                          <p:val>
                                            <p:fltVal val="0.5"/>
                                          </p:val>
                                        </p:tav>
                                        <p:tav tm="100000">
                                          <p:val>
                                            <p:strVal val="#ppt_x"/>
                                          </p:val>
                                        </p:tav>
                                      </p:tavLst>
                                    </p:anim>
                                    <p:anim calcmode="lin" valueType="num">
                                      <p:cBhvr>
                                        <p:cTn id="11"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693" y="548679"/>
            <a:ext cx="7873998" cy="5759754"/>
          </a:xfrm>
          <a:prstGeom prst="rect">
            <a:avLst/>
          </a:prstGeom>
          <a:scene3d>
            <a:camera prst="orthographicFront"/>
            <a:lightRig rig="threePt" dir="t"/>
          </a:scene3d>
          <a:sp3d>
            <a:bevelT w="152400" h="50800" prst="softRound"/>
          </a:sp3d>
        </p:spPr>
      </p:pic>
      <p:sp>
        <p:nvSpPr>
          <p:cNvPr id="14" name="Rectangle 9"/>
          <p:cNvSpPr txBox="1">
            <a:spLocks noChangeArrowheads="1"/>
          </p:cNvSpPr>
          <p:nvPr/>
        </p:nvSpPr>
        <p:spPr bwMode="auto">
          <a:xfrm>
            <a:off x="1995056" y="1666209"/>
            <a:ext cx="2537739" cy="450272"/>
          </a:xfrm>
          <a:prstGeom prst="rect">
            <a:avLst/>
          </a:prstGeom>
          <a:noFill/>
          <a:ln w="9525">
            <a:noFill/>
            <a:miter lim="800000"/>
            <a:headEnd/>
            <a:tailEnd/>
          </a:ln>
          <a:effectLst/>
        </p:spPr>
        <p:txBody>
          <a:bodyPr vert="horz" wrap="square" lIns="91440" tIns="45720" rIns="91440" bIns="45720" numCol="1" anchor="t" anchorCtr="0" compatLnSpc="1"/>
          <a:lstStyle/>
          <a:p>
            <a:pPr marL="342900" indent="-342900" algn="just" fontAlgn="base">
              <a:spcBef>
                <a:spcPct val="20000"/>
              </a:spcBef>
              <a:spcAft>
                <a:spcPct val="0"/>
              </a:spcAft>
              <a:defRPr/>
            </a:pPr>
            <a:r>
              <a:rPr lang="es-PE" sz="2600" i="1" dirty="0">
                <a:solidFill>
                  <a:schemeClr val="bg1"/>
                </a:solidFill>
                <a:effectLst>
                  <a:glow rad="63500">
                    <a:srgbClr val="001400"/>
                  </a:glow>
                  <a:outerShdw blurRad="127000" dist="88900" dir="4800000" algn="tl" rotWithShape="0">
                    <a:srgbClr val="000000"/>
                  </a:outerShdw>
                </a:effectLst>
                <a:latin typeface="Arial Narrow" pitchFamily="34" charset="0"/>
              </a:rPr>
              <a:t>     Motivación</a:t>
            </a:r>
            <a:r>
              <a:rPr lang="es-PE" sz="2600" i="1" dirty="0" smtClean="0">
                <a:solidFill>
                  <a:schemeClr val="bg1"/>
                </a:solidFill>
                <a:effectLst>
                  <a:glow rad="63500">
                    <a:srgbClr val="001400"/>
                  </a:glow>
                  <a:outerShdw blurRad="127000" dist="88900" dir="4800000" algn="tl" rotWithShape="0">
                    <a:srgbClr val="000000"/>
                  </a:outerShdw>
                </a:effectLst>
                <a:latin typeface="Arial Narrow" pitchFamily="34" charset="0"/>
              </a:rPr>
              <a:t>:</a:t>
            </a:r>
            <a:endParaRPr lang="es-ES_tradnl" sz="2600" i="1" kern="0" dirty="0">
              <a:solidFill>
                <a:schemeClr val="bg1"/>
              </a:solidFill>
              <a:effectLst>
                <a:glow rad="63500">
                  <a:srgbClr val="001400"/>
                </a:glow>
                <a:outerShdw blurRad="127000" dist="88900" dir="4800000" algn="tl" rotWithShape="0">
                  <a:srgbClr val="000000"/>
                </a:outerShdw>
              </a:effectLst>
              <a:latin typeface="Arial Narrow" pitchFamily="34" charset="0"/>
              <a:cs typeface="Times New Roman" pitchFamily="18" charset="0"/>
            </a:endParaRPr>
          </a:p>
        </p:txBody>
      </p:sp>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2328" y="557915"/>
            <a:ext cx="2869090" cy="1048512"/>
          </a:xfrm>
          <a:prstGeom prst="roundRect">
            <a:avLst/>
          </a:prstGeom>
        </p:spPr>
      </p:pic>
      <p:sp>
        <p:nvSpPr>
          <p:cNvPr id="7" name="Rectangle 9"/>
          <p:cNvSpPr txBox="1">
            <a:spLocks noChangeArrowheads="1"/>
          </p:cNvSpPr>
          <p:nvPr/>
        </p:nvSpPr>
        <p:spPr bwMode="auto">
          <a:xfrm>
            <a:off x="285171" y="3063274"/>
            <a:ext cx="8327738" cy="3235919"/>
          </a:xfrm>
          <a:prstGeom prst="rect">
            <a:avLst/>
          </a:prstGeom>
          <a:noFill/>
          <a:ln w="9525">
            <a:noFill/>
            <a:miter lim="800000"/>
            <a:headEnd/>
            <a:tailEnd/>
          </a:ln>
          <a:effectLst/>
        </p:spPr>
        <p:txBody>
          <a:bodyPr vert="horz" wrap="square" lIns="91440" tIns="45720" rIns="91440" bIns="45720" numCol="1" anchor="t" anchorCtr="0" compatLnSpc="1"/>
          <a:lstStyle/>
          <a:p>
            <a:pPr marL="342900" indent="-342900" algn="ctr" fontAlgn="base">
              <a:spcBef>
                <a:spcPct val="20000"/>
              </a:spcBef>
              <a:spcAft>
                <a:spcPct val="0"/>
              </a:spcAft>
              <a:defRPr/>
            </a:pPr>
            <a:r>
              <a:rPr lang="es-PE" sz="2600" b="1" i="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Narrow" pitchFamily="34" charset="0"/>
              </a:rPr>
              <a:t>     </a:t>
            </a:r>
            <a:r>
              <a:rPr lang="es-PE" sz="2600" b="1" i="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Narrow" pitchFamily="34" charset="0"/>
              </a:rPr>
              <a:t>Jesús </a:t>
            </a:r>
            <a:r>
              <a:rPr lang="es-PE" sz="2600" b="1" i="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Narrow" pitchFamily="34" charset="0"/>
              </a:rPr>
              <a:t>llega a Jerusalén. En Él se cumplen las promesas hechas al pueblo de Israel, a toda la humanidad. Cristo, el Hijo de Dios, su Siervo fiel, elige la humildad, el servicio. Jesús entra en la ciudad montado en un asno. </a:t>
            </a:r>
            <a:r>
              <a:rPr lang="es-ES_tradnl" sz="2600" b="1" i="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Narrow" pitchFamily="34" charset="0"/>
              </a:rPr>
              <a:t>La gente aclama a Jesucristo. Su encarnación, su entrega, su solidaridad con la persona humana, su amor hasta la muerte, su vida resucitada, nos traen la Salvación de Dios. </a:t>
            </a:r>
            <a:r>
              <a:rPr lang="es-CO" sz="2600" b="1" i="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Narrow" pitchFamily="34" charset="0"/>
              </a:rPr>
              <a:t>Escuchemos:</a:t>
            </a:r>
            <a:endParaRPr lang="es-PE" sz="26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Narrow" pitchFamily="34" charset="0"/>
            </a:endParaRPr>
          </a:p>
          <a:p>
            <a:pPr marL="342900" indent="-342900" algn="ctr" fontAlgn="base">
              <a:spcBef>
                <a:spcPct val="20000"/>
              </a:spcBef>
              <a:spcAft>
                <a:spcPct val="0"/>
              </a:spcAft>
              <a:defRPr/>
            </a:pPr>
            <a:endParaRPr lang="es-ES_tradnl" sz="2600" b="1" i="1" kern="0"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Narrow" pitchFamily="34" charset="0"/>
              <a:cs typeface="Times New Roman" pitchFamily="18" charset="0"/>
            </a:endParaRPr>
          </a:p>
        </p:txBody>
      </p:sp>
    </p:spTree>
    <p:extLst>
      <p:ext uri="{BB962C8B-B14F-4D97-AF65-F5344CB8AC3E}">
        <p14:creationId xmlns:p14="http://schemas.microsoft.com/office/powerpoint/2010/main" val="4294929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14">
                                            <p:txEl>
                                              <p:pRg st="0" end="0"/>
                                            </p:txEl>
                                          </p:spTgt>
                                        </p:tgtEl>
                                      </p:cBhvr>
                                    </p:animEffect>
                                  </p:childTnLst>
                                </p:cTn>
                              </p:par>
                            </p:childTnLst>
                          </p:cTn>
                        </p:par>
                        <p:par>
                          <p:cTn id="11" fill="hold">
                            <p:stCondLst>
                              <p:cond delay="20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360"/>
                                          </p:val>
                                        </p:tav>
                                        <p:tav tm="100000">
                                          <p:val>
                                            <p:fltVal val="0"/>
                                          </p:val>
                                        </p:tav>
                                      </p:tavLst>
                                    </p:anim>
                                    <p:animEffect transition="in" filter="fade">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l="34314"/>
          <a:stretch/>
        </p:blipFill>
        <p:spPr>
          <a:xfrm>
            <a:off x="556938" y="548680"/>
            <a:ext cx="8073338" cy="5761968"/>
          </a:xfrm>
          <a:prstGeom prst="rect">
            <a:avLst/>
          </a:prstGeom>
        </p:spPr>
      </p:pic>
      <p:sp>
        <p:nvSpPr>
          <p:cNvPr id="8" name="7 Rectángulo"/>
          <p:cNvSpPr/>
          <p:nvPr/>
        </p:nvSpPr>
        <p:spPr>
          <a:xfrm>
            <a:off x="556938" y="548680"/>
            <a:ext cx="2628082" cy="461665"/>
          </a:xfrm>
          <a:prstGeom prst="rect">
            <a:avLst/>
          </a:prstGeom>
          <a:solidFill>
            <a:srgbClr val="C00000"/>
          </a:solidFill>
          <a:ln>
            <a:solidFill>
              <a:srgbClr val="B38D51"/>
            </a:solidFill>
          </a:ln>
          <a:scene3d>
            <a:camera prst="orthographicFront"/>
            <a:lightRig rig="threePt" dir="t"/>
          </a:scene3d>
          <a:sp3d>
            <a:bevelT w="152400" h="50800" prst="softRound"/>
          </a:sp3d>
        </p:spPr>
        <p:txBody>
          <a:bodyPr wrap="square">
            <a:spAutoFit/>
          </a:bodyPr>
          <a:lstStyle/>
          <a:p>
            <a:pPr algn="ctr" fontAlgn="base">
              <a:spcBef>
                <a:spcPct val="0"/>
              </a:spcBef>
              <a:spcAft>
                <a:spcPct val="0"/>
              </a:spcAft>
            </a:pPr>
            <a:r>
              <a:rPr lang="es-ES" sz="2400" b="1" dirty="0" smtClean="0">
                <a:solidFill>
                  <a:srgbClr val="FFFFFF"/>
                </a:solidFill>
                <a:effectLst>
                  <a:outerShdw blurRad="50800" dist="38100" algn="l" rotWithShape="0">
                    <a:prstClr val="black"/>
                  </a:outerShdw>
                </a:effectLst>
                <a:latin typeface="Franklin Gothic Book" panose="020B0503020102020204" pitchFamily="34" charset="0"/>
              </a:rPr>
              <a:t> </a:t>
            </a:r>
            <a:r>
              <a:rPr lang="es-ES" sz="2400" b="1" dirty="0">
                <a:solidFill>
                  <a:srgbClr val="FFFFFF"/>
                </a:solidFill>
                <a:effectLst>
                  <a:outerShdw blurRad="50800" dist="38100" algn="l" rotWithShape="0">
                    <a:prstClr val="black"/>
                  </a:outerShdw>
                </a:effectLst>
                <a:latin typeface="Franklin Gothic Book" panose="020B0503020102020204" pitchFamily="34" charset="0"/>
              </a:rPr>
              <a:t>Mateo 21, 1-11</a:t>
            </a:r>
          </a:p>
        </p:txBody>
      </p:sp>
      <p:sp>
        <p:nvSpPr>
          <p:cNvPr id="7" name="6 Rectángulo"/>
          <p:cNvSpPr/>
          <p:nvPr/>
        </p:nvSpPr>
        <p:spPr>
          <a:xfrm>
            <a:off x="442002" y="4763509"/>
            <a:ext cx="7852253" cy="1384995"/>
          </a:xfrm>
          <a:prstGeom prst="rect">
            <a:avLst/>
          </a:prstGeom>
        </p:spPr>
        <p:txBody>
          <a:bodyPr wrap="square">
            <a:spAutoFit/>
          </a:bodyPr>
          <a:lstStyle/>
          <a:p>
            <a:pPr algn="ctr" fontAlgn="base">
              <a:spcBef>
                <a:spcPct val="0"/>
              </a:spcBef>
              <a:spcAft>
                <a:spcPct val="0"/>
              </a:spcAft>
            </a:pPr>
            <a:r>
              <a:rPr lang="es-ES" sz="2400" i="1" dirty="0">
                <a:solidFill>
                  <a:schemeClr val="bg1"/>
                </a:solidFill>
                <a:effectLst>
                  <a:glow rad="101600">
                    <a:srgbClr val="000000"/>
                  </a:glow>
                </a:effectLst>
              </a:rPr>
              <a:t> </a:t>
            </a:r>
            <a:r>
              <a:rPr lang="es-ES" sz="2800" i="1" dirty="0">
                <a:solidFill>
                  <a:schemeClr val="bg1"/>
                </a:solidFill>
                <a:effectLst>
                  <a:glow rad="101600">
                    <a:srgbClr val="000000"/>
                  </a:glow>
                </a:effectLst>
              </a:rPr>
              <a:t>Cuando se acercaron a Jerusalén y llegaron a </a:t>
            </a:r>
            <a:r>
              <a:rPr lang="es-ES" sz="2800" i="1" dirty="0" err="1">
                <a:solidFill>
                  <a:schemeClr val="bg1"/>
                </a:solidFill>
                <a:effectLst>
                  <a:glow rad="101600">
                    <a:srgbClr val="000000"/>
                  </a:glow>
                </a:effectLst>
              </a:rPr>
              <a:t>Betfagé</a:t>
            </a:r>
            <a:r>
              <a:rPr lang="es-ES" sz="2800" i="1" dirty="0">
                <a:solidFill>
                  <a:schemeClr val="bg1"/>
                </a:solidFill>
                <a:effectLst>
                  <a:glow rad="101600">
                    <a:srgbClr val="000000"/>
                  </a:glow>
                </a:effectLst>
              </a:rPr>
              <a:t>, </a:t>
            </a:r>
            <a:r>
              <a:rPr lang="es-ES" sz="2800" i="1" dirty="0" smtClean="0">
                <a:solidFill>
                  <a:schemeClr val="bg1"/>
                </a:solidFill>
                <a:effectLst>
                  <a:glow rad="101600">
                    <a:srgbClr val="000000"/>
                  </a:glow>
                </a:effectLst>
              </a:rPr>
              <a:t>junto al </a:t>
            </a:r>
            <a:r>
              <a:rPr lang="es-ES" sz="2800" i="1" dirty="0">
                <a:solidFill>
                  <a:schemeClr val="bg1"/>
                </a:solidFill>
                <a:effectLst>
                  <a:glow rad="101600">
                    <a:srgbClr val="000000"/>
                  </a:glow>
                </a:effectLst>
              </a:rPr>
              <a:t>monte de los Olivos, Jesús </a:t>
            </a:r>
            <a:r>
              <a:rPr lang="es-ES" sz="2800" i="1" dirty="0" smtClean="0">
                <a:solidFill>
                  <a:schemeClr val="bg1"/>
                </a:solidFill>
                <a:effectLst>
                  <a:glow rad="101600">
                    <a:srgbClr val="000000"/>
                  </a:glow>
                </a:effectLst>
              </a:rPr>
              <a:t>mandó dos </a:t>
            </a:r>
            <a:r>
              <a:rPr lang="es-ES" sz="2800" i="1" dirty="0">
                <a:solidFill>
                  <a:schemeClr val="bg1"/>
                </a:solidFill>
                <a:effectLst>
                  <a:glow rad="101600">
                    <a:srgbClr val="000000"/>
                  </a:glow>
                </a:effectLst>
              </a:rPr>
              <a:t>discípulos, diciéndoles: </a:t>
            </a:r>
            <a:endParaRPr lang="es-PE" sz="2400" i="1" dirty="0">
              <a:solidFill>
                <a:schemeClr val="bg1"/>
              </a:solidFill>
              <a:effectLst>
                <a:glow rad="101600">
                  <a:srgbClr val="000000"/>
                </a:glow>
              </a:effectLst>
            </a:endParaRPr>
          </a:p>
        </p:txBody>
      </p:sp>
    </p:spTree>
    <p:extLst>
      <p:ext uri="{BB962C8B-B14F-4D97-AF65-F5344CB8AC3E}">
        <p14:creationId xmlns:p14="http://schemas.microsoft.com/office/powerpoint/2010/main" val="30627766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9534" y="520786"/>
            <a:ext cx="7862297" cy="5759865"/>
          </a:xfrm>
          <a:prstGeom prst="rect">
            <a:avLst/>
          </a:prstGeom>
          <a:scene3d>
            <a:camera prst="orthographicFront"/>
            <a:lightRig rig="threePt" dir="t"/>
          </a:scene3d>
          <a:sp3d>
            <a:bevelT w="152400" h="50800" prst="softRound"/>
          </a:sp3d>
        </p:spPr>
      </p:pic>
      <p:sp>
        <p:nvSpPr>
          <p:cNvPr id="10" name="9 Rectángulo"/>
          <p:cNvSpPr/>
          <p:nvPr/>
        </p:nvSpPr>
        <p:spPr>
          <a:xfrm>
            <a:off x="1345614" y="520786"/>
            <a:ext cx="6490136" cy="1569660"/>
          </a:xfrm>
          <a:prstGeom prst="rect">
            <a:avLst/>
          </a:prstGeom>
        </p:spPr>
        <p:txBody>
          <a:bodyPr wrap="square">
            <a:spAutoFit/>
          </a:bodyPr>
          <a:lstStyle/>
          <a:p>
            <a:pPr algn="ctr" fontAlgn="base">
              <a:spcBef>
                <a:spcPct val="0"/>
              </a:spcBef>
              <a:spcAft>
                <a:spcPct val="0"/>
              </a:spcAft>
            </a:pPr>
            <a:r>
              <a:rPr lang="es-ES" sz="3200" b="1" dirty="0" smtClean="0">
                <a:solidFill>
                  <a:schemeClr val="bg1"/>
                </a:solidFill>
                <a:effectLst>
                  <a:glow rad="101600">
                    <a:srgbClr val="000000">
                      <a:satMod val="175000"/>
                      <a:alpha val="40000"/>
                    </a:srgbClr>
                  </a:glow>
                  <a:outerShdw blurRad="38100" dist="38100" dir="2700000" algn="tl">
                    <a:srgbClr val="808080"/>
                  </a:outerShdw>
                </a:effectLst>
                <a:latin typeface="Arial Narrow" pitchFamily="34" charset="0"/>
                <a:ea typeface="Arial Unicode MS" pitchFamily="34" charset="-128"/>
                <a:cs typeface="Times New Roman" pitchFamily="18" charset="0"/>
              </a:rPr>
              <a:t>- Vayan  </a:t>
            </a:r>
            <a:r>
              <a:rPr lang="es-ES" sz="3200" b="1" dirty="0">
                <a:solidFill>
                  <a:schemeClr val="bg1"/>
                </a:solidFill>
                <a:effectLst>
                  <a:glow rad="101600">
                    <a:srgbClr val="000000">
                      <a:satMod val="175000"/>
                      <a:alpha val="40000"/>
                    </a:srgbClr>
                  </a:glow>
                  <a:outerShdw blurRad="38100" dist="38100" dir="2700000" algn="tl">
                    <a:srgbClr val="808080"/>
                  </a:outerShdw>
                </a:effectLst>
                <a:latin typeface="Arial Narrow" pitchFamily="34" charset="0"/>
                <a:ea typeface="Arial Unicode MS" pitchFamily="34" charset="-128"/>
                <a:cs typeface="Times New Roman" pitchFamily="18" charset="0"/>
              </a:rPr>
              <a:t>al  poblado de enfrente; encontrarán una burra atada con su pollino, </a:t>
            </a:r>
            <a:r>
              <a:rPr lang="es-ES" sz="3200" b="1" dirty="0" smtClean="0">
                <a:solidFill>
                  <a:schemeClr val="bg1"/>
                </a:solidFill>
                <a:effectLst>
                  <a:glow rad="101600">
                    <a:srgbClr val="000000">
                      <a:satMod val="175000"/>
                      <a:alpha val="40000"/>
                    </a:srgbClr>
                  </a:glow>
                  <a:outerShdw blurRad="38100" dist="38100" dir="2700000" algn="tl">
                    <a:srgbClr val="808080"/>
                  </a:outerShdw>
                </a:effectLst>
                <a:latin typeface="Arial Narrow" pitchFamily="34" charset="0"/>
                <a:ea typeface="Arial Unicode MS" pitchFamily="34" charset="-128"/>
                <a:cs typeface="Times New Roman" pitchFamily="18" charset="0"/>
              </a:rPr>
              <a:t>desátenlos </a:t>
            </a:r>
            <a:r>
              <a:rPr lang="es-ES" sz="3200" b="1" dirty="0">
                <a:solidFill>
                  <a:schemeClr val="bg1"/>
                </a:solidFill>
                <a:effectLst>
                  <a:glow rad="101600">
                    <a:srgbClr val="000000">
                      <a:satMod val="175000"/>
                      <a:alpha val="40000"/>
                    </a:srgbClr>
                  </a:glow>
                  <a:outerShdw blurRad="38100" dist="38100" dir="2700000" algn="tl">
                    <a:srgbClr val="808080"/>
                  </a:outerShdw>
                </a:effectLst>
                <a:latin typeface="Arial Narrow" pitchFamily="34" charset="0"/>
                <a:ea typeface="Arial Unicode MS" pitchFamily="34" charset="-128"/>
                <a:cs typeface="Times New Roman" pitchFamily="18" charset="0"/>
              </a:rPr>
              <a:t>y tráigamelos.</a:t>
            </a:r>
            <a:endParaRPr lang="es-PE" sz="3200" dirty="0">
              <a:solidFill>
                <a:schemeClr val="bg1"/>
              </a:solidFill>
              <a:effectLst>
                <a:glow rad="101600">
                  <a:srgbClr val="000000">
                    <a:satMod val="175000"/>
                    <a:alpha val="40000"/>
                  </a:srgbClr>
                </a:glow>
                <a:outerShdw blurRad="38100" dist="38100" dir="2700000" algn="tl">
                  <a:srgbClr val="808080"/>
                </a:outerShdw>
              </a:effectLst>
              <a:latin typeface="Arial Narrow" pitchFamily="34" charset="0"/>
              <a:cs typeface="Times New Roman" pitchFamily="18" charset="0"/>
            </a:endParaRPr>
          </a:p>
        </p:txBody>
      </p:sp>
    </p:spTree>
    <p:extLst>
      <p:ext uri="{BB962C8B-B14F-4D97-AF65-F5344CB8AC3E}">
        <p14:creationId xmlns:p14="http://schemas.microsoft.com/office/powerpoint/2010/main" val="21073913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TERNIDADE">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iseño predeterminado">
  <a:themeElements>
    <a:clrScheme name="2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000" b="0" i="1"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000" b="0" i="1"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659</TotalTime>
  <Words>1502</Words>
  <Application>Microsoft Office PowerPoint</Application>
  <PresentationFormat>Presentación en pantalla (4:3)</PresentationFormat>
  <Paragraphs>134</Paragraphs>
  <Slides>36</Slides>
  <Notes>0</Notes>
  <HiddenSlides>0</HiddenSlides>
  <MMClips>0</MMClips>
  <ScaleCrop>false</ScaleCrop>
  <HeadingPairs>
    <vt:vector size="6" baseType="variant">
      <vt:variant>
        <vt:lpstr>Fuentes usadas</vt:lpstr>
      </vt:variant>
      <vt:variant>
        <vt:i4>19</vt:i4>
      </vt:variant>
      <vt:variant>
        <vt:lpstr>Tema</vt:lpstr>
      </vt:variant>
      <vt:variant>
        <vt:i4>6</vt:i4>
      </vt:variant>
      <vt:variant>
        <vt:lpstr>Títulos de diapositiva</vt:lpstr>
      </vt:variant>
      <vt:variant>
        <vt:i4>36</vt:i4>
      </vt:variant>
    </vt:vector>
  </HeadingPairs>
  <TitlesOfParts>
    <vt:vector size="61" baseType="lpstr">
      <vt:lpstr>Agency FB</vt:lpstr>
      <vt:lpstr>Algerian</vt:lpstr>
      <vt:lpstr>AR CENA</vt:lpstr>
      <vt:lpstr>Arial</vt:lpstr>
      <vt:lpstr>Arial Black</vt:lpstr>
      <vt:lpstr>Arial Narrow</vt:lpstr>
      <vt:lpstr>Arial Rounded MT Bold</vt:lpstr>
      <vt:lpstr>Arial Unicode MS</vt:lpstr>
      <vt:lpstr>Britannic Bold</vt:lpstr>
      <vt:lpstr>Calibri</vt:lpstr>
      <vt:lpstr>Franklin Gothic Book</vt:lpstr>
      <vt:lpstr>Kristen ITC</vt:lpstr>
      <vt:lpstr>Poor Richard</vt:lpstr>
      <vt:lpstr>Segoe UI Symbol</vt:lpstr>
      <vt:lpstr>Square721 BT</vt:lpstr>
      <vt:lpstr>Times</vt:lpstr>
      <vt:lpstr>Times New Roman</vt:lpstr>
      <vt:lpstr>Verdana</vt:lpstr>
      <vt:lpstr>Wingdings</vt:lpstr>
      <vt:lpstr>Diseño predeterminado</vt:lpstr>
      <vt:lpstr>ETERNIDADE</vt:lpstr>
      <vt:lpstr>3_Diseño predeterminado</vt:lpstr>
      <vt:lpstr>En blanco</vt:lpstr>
      <vt:lpstr>Default Design</vt:lpstr>
      <vt:lpstr>2_Diseño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58</cp:revision>
  <dcterms:created xsi:type="dcterms:W3CDTF">2017-04-03T18:19:59Z</dcterms:created>
  <dcterms:modified xsi:type="dcterms:W3CDTF">2023-03-27T16:57:15Z</dcterms:modified>
</cp:coreProperties>
</file>