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9" r:id="rId4"/>
    <p:sldMasterId id="2147483721" r:id="rId5"/>
    <p:sldMasterId id="2147483734" r:id="rId6"/>
    <p:sldMasterId id="2147483746" r:id="rId7"/>
  </p:sldMasterIdLst>
  <p:notesMasterIdLst>
    <p:notesMasterId r:id="rId46"/>
  </p:notesMasterIdLst>
  <p:sldIdLst>
    <p:sldId id="257" r:id="rId8"/>
    <p:sldId id="258"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DC9D10"/>
    <a:srgbClr val="3A5163"/>
    <a:srgbClr val="290111"/>
    <a:srgbClr val="FFFF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94660"/>
  </p:normalViewPr>
  <p:slideViewPr>
    <p:cSldViewPr snapToGrid="0">
      <p:cViewPr varScale="1">
        <p:scale>
          <a:sx n="83" d="100"/>
          <a:sy n="83" d="100"/>
        </p:scale>
        <p:origin x="154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DEE186-2B44-4A57-B277-015B8CFBA8C9}" type="datetimeFigureOut">
              <a:rPr lang="es-PE" smtClean="0"/>
              <a:t>15/08/2022</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D365B3-A77A-4930-B9BB-18BB48286CC4}" type="slidenum">
              <a:rPr lang="es-PE" smtClean="0"/>
              <a:t>‹Nº›</a:t>
            </a:fld>
            <a:endParaRPr lang="es-PE"/>
          </a:p>
        </p:txBody>
      </p:sp>
    </p:spTree>
    <p:extLst>
      <p:ext uri="{BB962C8B-B14F-4D97-AF65-F5344CB8AC3E}">
        <p14:creationId xmlns:p14="http://schemas.microsoft.com/office/powerpoint/2010/main" val="870412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80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smtClean="0"/>
          </a:p>
        </p:txBody>
      </p:sp>
      <p:sp>
        <p:nvSpPr>
          <p:cNvPr id="880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7270AA-DFD5-4484-9E7A-DD5AC6AF2053}" type="slidenum">
              <a:rPr lang="es-ES" smtClean="0">
                <a:solidFill>
                  <a:prstClr val="black"/>
                </a:solidFill>
                <a:latin typeface="Arial" pitchFamily="34" charset="0"/>
              </a:rPr>
              <a:pPr/>
              <a:t>5</a:t>
            </a:fld>
            <a:endParaRPr lang="es-ES" dirty="0" smtClean="0">
              <a:solidFill>
                <a:prstClr val="black"/>
              </a:solidFill>
              <a:latin typeface="Arial" pitchFamily="34" charset="0"/>
            </a:endParaRPr>
          </a:p>
        </p:txBody>
      </p:sp>
    </p:spTree>
    <p:extLst>
      <p:ext uri="{BB962C8B-B14F-4D97-AF65-F5344CB8AC3E}">
        <p14:creationId xmlns:p14="http://schemas.microsoft.com/office/powerpoint/2010/main" val="3354329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F571F7D9-242B-480F-BE9D-926A68BEE4B9}" type="slidenum">
              <a:rPr lang="es-PE" smtClean="0">
                <a:solidFill>
                  <a:prstClr val="black"/>
                </a:solidFill>
              </a:rPr>
              <a:pPr/>
              <a:t>7</a:t>
            </a:fld>
            <a:endParaRPr lang="es-PE">
              <a:solidFill>
                <a:prstClr val="black"/>
              </a:solidFill>
            </a:endParaRPr>
          </a:p>
        </p:txBody>
      </p:sp>
    </p:spTree>
    <p:extLst>
      <p:ext uri="{BB962C8B-B14F-4D97-AF65-F5344CB8AC3E}">
        <p14:creationId xmlns:p14="http://schemas.microsoft.com/office/powerpoint/2010/main" val="4174865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F571F7D9-242B-480F-BE9D-926A68BEE4B9}" type="slidenum">
              <a:rPr lang="es-PE" smtClean="0">
                <a:solidFill>
                  <a:prstClr val="black"/>
                </a:solidFill>
              </a:rPr>
              <a:pPr/>
              <a:t>28</a:t>
            </a:fld>
            <a:endParaRPr lang="es-PE">
              <a:solidFill>
                <a:prstClr val="black"/>
              </a:solidFill>
            </a:endParaRPr>
          </a:p>
        </p:txBody>
      </p:sp>
    </p:spTree>
    <p:extLst>
      <p:ext uri="{BB962C8B-B14F-4D97-AF65-F5344CB8AC3E}">
        <p14:creationId xmlns:p14="http://schemas.microsoft.com/office/powerpoint/2010/main" val="1577638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F571F7D9-242B-480F-BE9D-926A68BEE4B9}" type="slidenum">
              <a:rPr lang="es-PE" smtClean="0">
                <a:solidFill>
                  <a:prstClr val="black"/>
                </a:solidFill>
              </a:rPr>
              <a:pPr/>
              <a:t>35</a:t>
            </a:fld>
            <a:endParaRPr lang="es-PE">
              <a:solidFill>
                <a:prstClr val="black"/>
              </a:solidFill>
            </a:endParaRPr>
          </a:p>
        </p:txBody>
      </p:sp>
    </p:spTree>
    <p:extLst>
      <p:ext uri="{BB962C8B-B14F-4D97-AF65-F5344CB8AC3E}">
        <p14:creationId xmlns:p14="http://schemas.microsoft.com/office/powerpoint/2010/main" val="3005297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A0EB59-3EF3-4754-8150-ABD36E426F4A}"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330990150"/>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E6284C-BF11-409C-9767-DEA2E630A80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285558685"/>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657F98-D06B-4261-9F37-87F193A8211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196892222"/>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45163C09-AF21-415A-B276-DF50648DA13F}" type="datetime10">
              <a:rPr lang="ca-ES">
                <a:solidFill>
                  <a:srgbClr val="000000"/>
                </a:solidFill>
              </a:rPr>
              <a:pPr>
                <a:defRPr/>
              </a:pPr>
              <a:t>11:32</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F0CFB0-47F6-4F7A-8EF2-C7EA496A13C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470963"/>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44AB8E3F-5EE3-4CE1-B850-2B2EB8296023}" type="datetime10">
              <a:rPr lang="ca-ES">
                <a:solidFill>
                  <a:srgbClr val="000000"/>
                </a:solidFill>
              </a:rPr>
              <a:pPr>
                <a:defRPr/>
              </a:pPr>
              <a:t>11:32</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B557A7-2273-4E0D-901C-5FBBB2EBA66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218671321"/>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60FA7ABD-2275-4E01-A060-68E60C4A2383}" type="datetime10">
              <a:rPr lang="ca-ES">
                <a:solidFill>
                  <a:srgbClr val="000000"/>
                </a:solidFill>
              </a:rPr>
              <a:pPr>
                <a:defRPr/>
              </a:pPr>
              <a:t>11:32</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10ED52-D486-41DE-8518-06FC4898B59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20516263"/>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fld id="{299A0DB0-0B55-4633-8B5D-2E2C0B656FC3}" type="datetime10">
              <a:rPr lang="ca-ES">
                <a:solidFill>
                  <a:srgbClr val="000000"/>
                </a:solidFill>
              </a:rPr>
              <a:pPr>
                <a:defRPr/>
              </a:pPr>
              <a:t>11:32</a:t>
            </a:fld>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2B808E-0492-4EB0-92BB-0A1EFCD9B62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164015418"/>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fld id="{B1D7312F-71C9-4734-94E0-DB783C753C26}" type="datetime10">
              <a:rPr lang="ca-ES">
                <a:solidFill>
                  <a:srgbClr val="000000"/>
                </a:solidFill>
              </a:rPr>
              <a:pPr>
                <a:defRPr/>
              </a:pPr>
              <a:t>11:32</a:t>
            </a:fld>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ED50BE2-4548-4AE0-A3EE-831982BED40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572238169"/>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fld id="{A4C9887A-69CE-4517-97BA-BC1BE5091112}" type="datetime10">
              <a:rPr lang="ca-ES">
                <a:solidFill>
                  <a:srgbClr val="000000"/>
                </a:solidFill>
              </a:rPr>
              <a:pPr>
                <a:defRPr/>
              </a:pPr>
              <a:t>11:32</a:t>
            </a:fld>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B1BA0C9-D11F-46CA-86D6-BAB5551F740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23587730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8D7689F-1334-4204-B4E5-EEF7514D065D}" type="datetime10">
              <a:rPr lang="ca-ES">
                <a:solidFill>
                  <a:srgbClr val="000000"/>
                </a:solidFill>
              </a:rPr>
              <a:pPr>
                <a:defRPr/>
              </a:pPr>
              <a:t>11:32</a:t>
            </a:fld>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19FE0B1-B496-4C8F-A9E6-B2808156D1F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326316173"/>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3386DDC9-C698-4D30-AFBF-9A281086C579}" type="datetime10">
              <a:rPr lang="ca-ES">
                <a:solidFill>
                  <a:srgbClr val="000000"/>
                </a:solidFill>
              </a:rPr>
              <a:pPr>
                <a:defRPr/>
              </a:pPr>
              <a:t>11:32</a:t>
            </a:fld>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DCFE45-9437-4F02-B305-9A479EFB1F2A}"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375858742"/>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7D5446-E2A7-48E4-A9D6-6E5018C37B0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91078945"/>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AB8AE938-2A0A-40B0-9BBF-47B5717BC4B3}" type="datetime10">
              <a:rPr lang="ca-ES">
                <a:solidFill>
                  <a:srgbClr val="000000"/>
                </a:solidFill>
              </a:rPr>
              <a:pPr>
                <a:defRPr/>
              </a:pPr>
              <a:t>11:32</a:t>
            </a:fld>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C6C68E-923F-454F-9527-495852E0C3A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71366267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9D69FD08-806A-41A8-A0A6-6C204A78C9C7}" type="datetime10">
              <a:rPr lang="ca-ES">
                <a:solidFill>
                  <a:srgbClr val="000000"/>
                </a:solidFill>
              </a:rPr>
              <a:pPr>
                <a:defRPr/>
              </a:pPr>
              <a:t>11:32</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B3087D-53D8-4833-A2D6-57A1AA84206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621493092"/>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A7252CDF-E2D6-4984-8ECC-FD6ADD1CA444}" type="datetime10">
              <a:rPr lang="ca-ES">
                <a:solidFill>
                  <a:srgbClr val="000000"/>
                </a:solidFill>
              </a:rPr>
              <a:pPr>
                <a:defRPr/>
              </a:pPr>
              <a:t>11:32</a:t>
            </a:fld>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8F1D79-602F-4E34-BB10-90367434F85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377515314"/>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194" name="Rectangle 2"/>
          <p:cNvSpPr>
            <a:spLocks noGrp="1" noChangeArrowheads="1"/>
          </p:cNvSpPr>
          <p:nvPr>
            <p:ph type="ctrTitle" sz="quarter"/>
          </p:nvPr>
        </p:nvSpPr>
        <p:spPr>
          <a:xfrm>
            <a:off x="685800" y="1676400"/>
            <a:ext cx="7772400" cy="1828800"/>
          </a:xfrm>
        </p:spPr>
        <p:txBody>
          <a:bodyPr/>
          <a:lstStyle>
            <a:lvl1pPr>
              <a:defRPr/>
            </a:lvl1pPr>
          </a:lstStyle>
          <a:p>
            <a:r>
              <a:rPr lang="es-MX"/>
              <a:t>Haga clic para cambiar el estilo de título	</a:t>
            </a:r>
          </a:p>
        </p:txBody>
      </p:sp>
      <p:sp>
        <p:nvSpPr>
          <p:cNvPr id="819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MX"/>
              <a:t>Haga clic para modificar el estilo de subtítulo del patrón</a:t>
            </a:r>
          </a:p>
        </p:txBody>
      </p:sp>
      <p:sp>
        <p:nvSpPr>
          <p:cNvPr id="8196" name="Rectangle 4"/>
          <p:cNvSpPr>
            <a:spLocks noGrp="1" noChangeArrowheads="1"/>
          </p:cNvSpPr>
          <p:nvPr>
            <p:ph type="dt" sz="quarter" idx="2"/>
          </p:nvPr>
        </p:nvSpPr>
        <p:spPr/>
        <p:txBody>
          <a:bodyPr/>
          <a:lstStyle>
            <a:lvl1pPr>
              <a:defRPr/>
            </a:lvl1pPr>
          </a:lstStyle>
          <a:p>
            <a:endParaRPr lang="es-MX">
              <a:solidFill>
                <a:srgbClr val="FFFFFF"/>
              </a:solidFill>
            </a:endParaRPr>
          </a:p>
        </p:txBody>
      </p:sp>
      <p:sp>
        <p:nvSpPr>
          <p:cNvPr id="8197" name="Rectangle 5"/>
          <p:cNvSpPr>
            <a:spLocks noGrp="1" noChangeArrowheads="1"/>
          </p:cNvSpPr>
          <p:nvPr>
            <p:ph type="ftr" sz="quarter" idx="3"/>
          </p:nvPr>
        </p:nvSpPr>
        <p:spPr/>
        <p:txBody>
          <a:bodyPr/>
          <a:lstStyle>
            <a:lvl1pPr>
              <a:defRPr/>
            </a:lvl1pPr>
          </a:lstStyle>
          <a:p>
            <a:endParaRPr lang="es-MX">
              <a:solidFill>
                <a:srgbClr val="FFFFFF"/>
              </a:solidFill>
            </a:endParaRPr>
          </a:p>
        </p:txBody>
      </p:sp>
      <p:sp>
        <p:nvSpPr>
          <p:cNvPr id="8198" name="Rectangle 6"/>
          <p:cNvSpPr>
            <a:spLocks noGrp="1" noChangeArrowheads="1"/>
          </p:cNvSpPr>
          <p:nvPr>
            <p:ph type="sldNum" sz="quarter" idx="4"/>
          </p:nvPr>
        </p:nvSpPr>
        <p:spPr/>
        <p:txBody>
          <a:bodyPr/>
          <a:lstStyle>
            <a:lvl1pPr>
              <a:defRPr/>
            </a:lvl1pPr>
          </a:lstStyle>
          <a:p>
            <a:fld id="{530579EB-A078-4102-ABE0-189671C49E99}" type="slidenum">
              <a:rPr lang="es-MX">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23790251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MX">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s-MX">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69CB9B9C-739C-4E9C-8C7E-3C55BC62D0BD}" type="slidenum">
              <a:rPr lang="es-MX">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1720341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MX">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s-MX">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B4EEE38E-F32E-4715-8A60-9B3A58B1124D}" type="slidenum">
              <a:rPr lang="es-MX">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77519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MX">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s-MX">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A4D08EF5-86FC-4F46-817A-F7AF358E5757}" type="slidenum">
              <a:rPr lang="es-MX">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15439345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MX">
              <a:solidFill>
                <a:srgbClr val="FFFFFF"/>
              </a:solidFill>
            </a:endParaRPr>
          </a:p>
        </p:txBody>
      </p:sp>
      <p:sp>
        <p:nvSpPr>
          <p:cNvPr id="8" name="7 Marcador de pie de página"/>
          <p:cNvSpPr>
            <a:spLocks noGrp="1"/>
          </p:cNvSpPr>
          <p:nvPr>
            <p:ph type="ftr" sz="quarter" idx="11"/>
          </p:nvPr>
        </p:nvSpPr>
        <p:spPr/>
        <p:txBody>
          <a:bodyPr/>
          <a:lstStyle>
            <a:lvl1pPr>
              <a:defRPr/>
            </a:lvl1pPr>
          </a:lstStyle>
          <a:p>
            <a:endParaRPr lang="es-MX">
              <a:solidFill>
                <a:srgbClr val="FFFFFF"/>
              </a:solidFill>
            </a:endParaRPr>
          </a:p>
        </p:txBody>
      </p:sp>
      <p:sp>
        <p:nvSpPr>
          <p:cNvPr id="9" name="8 Marcador de número de diapositiva"/>
          <p:cNvSpPr>
            <a:spLocks noGrp="1"/>
          </p:cNvSpPr>
          <p:nvPr>
            <p:ph type="sldNum" sz="quarter" idx="12"/>
          </p:nvPr>
        </p:nvSpPr>
        <p:spPr/>
        <p:txBody>
          <a:bodyPr/>
          <a:lstStyle>
            <a:lvl1pPr>
              <a:defRPr/>
            </a:lvl1pPr>
          </a:lstStyle>
          <a:p>
            <a:fld id="{6069371B-BB7E-4826-B4AB-C5F2E359F069}" type="slidenum">
              <a:rPr lang="es-MX">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12785390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MX">
              <a:solidFill>
                <a:srgbClr val="FFFFFF"/>
              </a:solidFill>
            </a:endParaRPr>
          </a:p>
        </p:txBody>
      </p:sp>
      <p:sp>
        <p:nvSpPr>
          <p:cNvPr id="4" name="3 Marcador de pie de página"/>
          <p:cNvSpPr>
            <a:spLocks noGrp="1"/>
          </p:cNvSpPr>
          <p:nvPr>
            <p:ph type="ftr" sz="quarter" idx="11"/>
          </p:nvPr>
        </p:nvSpPr>
        <p:spPr/>
        <p:txBody>
          <a:bodyPr/>
          <a:lstStyle>
            <a:lvl1pPr>
              <a:defRPr/>
            </a:lvl1pPr>
          </a:lstStyle>
          <a:p>
            <a:endParaRPr lang="es-MX">
              <a:solidFill>
                <a:srgbClr val="FFFFFF"/>
              </a:solidFill>
            </a:endParaRPr>
          </a:p>
        </p:txBody>
      </p:sp>
      <p:sp>
        <p:nvSpPr>
          <p:cNvPr id="5" name="4 Marcador de número de diapositiva"/>
          <p:cNvSpPr>
            <a:spLocks noGrp="1"/>
          </p:cNvSpPr>
          <p:nvPr>
            <p:ph type="sldNum" sz="quarter" idx="12"/>
          </p:nvPr>
        </p:nvSpPr>
        <p:spPr/>
        <p:txBody>
          <a:bodyPr/>
          <a:lstStyle>
            <a:lvl1pPr>
              <a:defRPr/>
            </a:lvl1pPr>
          </a:lstStyle>
          <a:p>
            <a:fld id="{3B8A4FBA-E602-4B09-AA1B-C7F1798EFD03}" type="slidenum">
              <a:rPr lang="es-MX">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15793832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MX">
              <a:solidFill>
                <a:srgbClr val="FFFFFF"/>
              </a:solidFill>
            </a:endParaRPr>
          </a:p>
        </p:txBody>
      </p:sp>
      <p:sp>
        <p:nvSpPr>
          <p:cNvPr id="3" name="2 Marcador de pie de página"/>
          <p:cNvSpPr>
            <a:spLocks noGrp="1"/>
          </p:cNvSpPr>
          <p:nvPr>
            <p:ph type="ftr" sz="quarter" idx="11"/>
          </p:nvPr>
        </p:nvSpPr>
        <p:spPr/>
        <p:txBody>
          <a:bodyPr/>
          <a:lstStyle>
            <a:lvl1pPr>
              <a:defRPr/>
            </a:lvl1pPr>
          </a:lstStyle>
          <a:p>
            <a:endParaRPr lang="es-MX">
              <a:solidFill>
                <a:srgbClr val="FFFFFF"/>
              </a:solidFill>
            </a:endParaRPr>
          </a:p>
        </p:txBody>
      </p:sp>
      <p:sp>
        <p:nvSpPr>
          <p:cNvPr id="4" name="3 Marcador de número de diapositiva"/>
          <p:cNvSpPr>
            <a:spLocks noGrp="1"/>
          </p:cNvSpPr>
          <p:nvPr>
            <p:ph type="sldNum" sz="quarter" idx="12"/>
          </p:nvPr>
        </p:nvSpPr>
        <p:spPr/>
        <p:txBody>
          <a:bodyPr/>
          <a:lstStyle>
            <a:lvl1pPr>
              <a:defRPr/>
            </a:lvl1pPr>
          </a:lstStyle>
          <a:p>
            <a:fld id="{6B5214E2-9100-49BE-AFDD-DEB87077F3E3}" type="slidenum">
              <a:rPr lang="es-MX">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1121169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CB538B-44DA-4D19-B011-4F55CC6C41C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168219950"/>
      </p:ext>
    </p:extLst>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MX">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s-MX">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2FDA4EE9-C2C9-43C4-A3C6-A5849AB5311C}" type="slidenum">
              <a:rPr lang="es-MX">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29109624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MX">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s-MX">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9BE443A7-61BB-43B4-B1CF-6355043D8619}" type="slidenum">
              <a:rPr lang="es-MX">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33174307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MX">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s-MX">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661D194C-7FE5-4D4E-823E-DB9052184BA3}" type="slidenum">
              <a:rPr lang="es-MX">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16921862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381000"/>
            <a:ext cx="2057400" cy="57150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381000"/>
            <a:ext cx="6019800" cy="57150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MX">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s-MX">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24558918-8732-4EF7-B840-32DD98929722}" type="slidenum">
              <a:rPr lang="es-MX">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38818537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381000"/>
            <a:ext cx="8229600" cy="5715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3" name="2 Marcador de fecha"/>
          <p:cNvSpPr>
            <a:spLocks noGrp="1"/>
          </p:cNvSpPr>
          <p:nvPr>
            <p:ph type="dt" sz="half" idx="10"/>
          </p:nvPr>
        </p:nvSpPr>
        <p:spPr>
          <a:xfrm>
            <a:off x="457200" y="6245225"/>
            <a:ext cx="2133600" cy="476250"/>
          </a:xfrm>
        </p:spPr>
        <p:txBody>
          <a:bodyPr/>
          <a:lstStyle>
            <a:lvl1pPr>
              <a:defRPr/>
            </a:lvl1pPr>
          </a:lstStyle>
          <a:p>
            <a:endParaRPr lang="es-MX">
              <a:solidFill>
                <a:srgbClr val="FFFFFF"/>
              </a:solidFill>
            </a:endParaRPr>
          </a:p>
        </p:txBody>
      </p:sp>
      <p:sp>
        <p:nvSpPr>
          <p:cNvPr id="4" name="3 Marcador de pie de página"/>
          <p:cNvSpPr>
            <a:spLocks noGrp="1"/>
          </p:cNvSpPr>
          <p:nvPr>
            <p:ph type="ftr" sz="quarter" idx="11"/>
          </p:nvPr>
        </p:nvSpPr>
        <p:spPr>
          <a:xfrm>
            <a:off x="3124200" y="6245225"/>
            <a:ext cx="2895600" cy="476250"/>
          </a:xfrm>
        </p:spPr>
        <p:txBody>
          <a:bodyPr/>
          <a:lstStyle>
            <a:lvl1pPr>
              <a:defRPr/>
            </a:lvl1pPr>
          </a:lstStyle>
          <a:p>
            <a:endParaRPr lang="es-MX">
              <a:solidFill>
                <a:srgbClr val="FFFFFF"/>
              </a:solidFill>
            </a:endParaRPr>
          </a:p>
        </p:txBody>
      </p:sp>
      <p:sp>
        <p:nvSpPr>
          <p:cNvPr id="5" name="4 Marcador de número de diapositiva"/>
          <p:cNvSpPr>
            <a:spLocks noGrp="1"/>
          </p:cNvSpPr>
          <p:nvPr>
            <p:ph type="sldNum" sz="quarter" idx="12"/>
          </p:nvPr>
        </p:nvSpPr>
        <p:spPr>
          <a:xfrm>
            <a:off x="6553200" y="6245225"/>
            <a:ext cx="2133600" cy="476250"/>
          </a:xfrm>
        </p:spPr>
        <p:txBody>
          <a:bodyPr/>
          <a:lstStyle>
            <a:lvl1pPr>
              <a:defRPr/>
            </a:lvl1pPr>
          </a:lstStyle>
          <a:p>
            <a:fld id="{31CD0F87-0784-4D4B-8820-2F2241922DA1}" type="slidenum">
              <a:rPr lang="es-MX">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2878657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92514" name="Rectangle 2"/>
          <p:cNvSpPr>
            <a:spLocks noGrp="1" noChangeArrowheads="1"/>
          </p:cNvSpPr>
          <p:nvPr>
            <p:ph type="ctrTitle" sz="quarter"/>
          </p:nvPr>
        </p:nvSpPr>
        <p:spPr>
          <a:xfrm>
            <a:off x="685800" y="1676400"/>
            <a:ext cx="7772400" cy="1828800"/>
          </a:xfrm>
        </p:spPr>
        <p:txBody>
          <a:bodyPr/>
          <a:lstStyle>
            <a:lvl1pPr>
              <a:defRPr/>
            </a:lvl1pPr>
          </a:lstStyle>
          <a:p>
            <a:r>
              <a:rPr lang="es-MX"/>
              <a:t>Haga clic para cambiar el estilo de título	</a:t>
            </a:r>
          </a:p>
        </p:txBody>
      </p:sp>
      <p:sp>
        <p:nvSpPr>
          <p:cNvPr id="19251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MX"/>
              <a:t>Haga clic para modificar el estilo de subtítulo del patrón</a:t>
            </a:r>
          </a:p>
        </p:txBody>
      </p:sp>
      <p:sp>
        <p:nvSpPr>
          <p:cNvPr id="192516" name="Rectangle 4"/>
          <p:cNvSpPr>
            <a:spLocks noGrp="1" noChangeArrowheads="1"/>
          </p:cNvSpPr>
          <p:nvPr>
            <p:ph type="dt" sz="quarter" idx="2"/>
          </p:nvPr>
        </p:nvSpPr>
        <p:spPr/>
        <p:txBody>
          <a:bodyPr/>
          <a:lstStyle>
            <a:lvl1pPr>
              <a:defRPr/>
            </a:lvl1pPr>
          </a:lstStyle>
          <a:p>
            <a:fld id="{FB573EFE-D0DF-4AED-A3ED-A651771D3F67}" type="datetime1">
              <a:rPr lang="es-MX">
                <a:solidFill>
                  <a:srgbClr val="FFFFFF"/>
                </a:solidFill>
              </a:rPr>
              <a:pPr/>
              <a:t>15/08/2022</a:t>
            </a:fld>
            <a:endParaRPr lang="es-MX">
              <a:solidFill>
                <a:srgbClr val="FFFFFF"/>
              </a:solidFill>
            </a:endParaRPr>
          </a:p>
        </p:txBody>
      </p:sp>
      <p:sp>
        <p:nvSpPr>
          <p:cNvPr id="192517" name="Rectangle 5"/>
          <p:cNvSpPr>
            <a:spLocks noGrp="1" noChangeArrowheads="1"/>
          </p:cNvSpPr>
          <p:nvPr>
            <p:ph type="ftr" sz="quarter" idx="3"/>
          </p:nvPr>
        </p:nvSpPr>
        <p:spPr/>
        <p:txBody>
          <a:bodyPr/>
          <a:lstStyle>
            <a:lvl1pPr>
              <a:defRPr/>
            </a:lvl1pPr>
          </a:lstStyle>
          <a:p>
            <a:endParaRPr lang="es-MX">
              <a:solidFill>
                <a:srgbClr val="FFFFFF"/>
              </a:solidFill>
            </a:endParaRPr>
          </a:p>
        </p:txBody>
      </p:sp>
      <p:sp>
        <p:nvSpPr>
          <p:cNvPr id="192518" name="Rectangle 6"/>
          <p:cNvSpPr>
            <a:spLocks noGrp="1" noChangeArrowheads="1"/>
          </p:cNvSpPr>
          <p:nvPr>
            <p:ph type="sldNum" sz="quarter" idx="4"/>
          </p:nvPr>
        </p:nvSpPr>
        <p:spPr/>
        <p:txBody>
          <a:bodyPr/>
          <a:lstStyle>
            <a:lvl1pPr>
              <a:defRPr/>
            </a:lvl1pPr>
          </a:lstStyle>
          <a:p>
            <a:fld id="{0B377E7C-2DE4-4724-97D1-8554665620A8}" type="slidenum">
              <a:rPr lang="es-MX">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1474456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B79613CD-C3AE-4662-BD08-F5A7957D0712}" type="datetime1">
              <a:rPr lang="es-MX">
                <a:solidFill>
                  <a:srgbClr val="FFFFFF"/>
                </a:solidFill>
              </a:rPr>
              <a:pPr/>
              <a:t>15/08/2022</a:t>
            </a:fld>
            <a:endParaRPr lang="es-MX">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s-MX">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84CD976B-EEF9-4B37-A127-70F896E153CB}" type="slidenum">
              <a:rPr lang="es-MX">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39495970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B4FF346D-01E1-42E9-82A7-9A622457B580}" type="datetime1">
              <a:rPr lang="es-MX">
                <a:solidFill>
                  <a:srgbClr val="FFFFFF"/>
                </a:solidFill>
              </a:rPr>
              <a:pPr/>
              <a:t>15/08/2022</a:t>
            </a:fld>
            <a:endParaRPr lang="es-MX">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s-MX">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A00CEB86-3126-4165-9845-212DB7B65FC7}" type="slidenum">
              <a:rPr lang="es-MX">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22829797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fld id="{8C0E36BA-8BF5-4EA9-8B32-DEF853C0493C}" type="datetime1">
              <a:rPr lang="es-MX">
                <a:solidFill>
                  <a:srgbClr val="FFFFFF"/>
                </a:solidFill>
              </a:rPr>
              <a:pPr/>
              <a:t>15/08/2022</a:t>
            </a:fld>
            <a:endParaRPr lang="es-MX">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s-MX">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1809BC3C-E281-4DCF-9246-A4854872C564}" type="slidenum">
              <a:rPr lang="es-MX">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22694901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fld id="{12078CE3-E668-4158-9AFF-F36315FCC0E9}" type="datetime1">
              <a:rPr lang="es-MX">
                <a:solidFill>
                  <a:srgbClr val="FFFFFF"/>
                </a:solidFill>
              </a:rPr>
              <a:pPr/>
              <a:t>15/08/2022</a:t>
            </a:fld>
            <a:endParaRPr lang="es-MX">
              <a:solidFill>
                <a:srgbClr val="FFFFFF"/>
              </a:solidFill>
            </a:endParaRPr>
          </a:p>
        </p:txBody>
      </p:sp>
      <p:sp>
        <p:nvSpPr>
          <p:cNvPr id="8" name="7 Marcador de pie de página"/>
          <p:cNvSpPr>
            <a:spLocks noGrp="1"/>
          </p:cNvSpPr>
          <p:nvPr>
            <p:ph type="ftr" sz="quarter" idx="11"/>
          </p:nvPr>
        </p:nvSpPr>
        <p:spPr/>
        <p:txBody>
          <a:bodyPr/>
          <a:lstStyle>
            <a:lvl1pPr>
              <a:defRPr/>
            </a:lvl1pPr>
          </a:lstStyle>
          <a:p>
            <a:endParaRPr lang="es-MX">
              <a:solidFill>
                <a:srgbClr val="FFFFFF"/>
              </a:solidFill>
            </a:endParaRPr>
          </a:p>
        </p:txBody>
      </p:sp>
      <p:sp>
        <p:nvSpPr>
          <p:cNvPr id="9" name="8 Marcador de número de diapositiva"/>
          <p:cNvSpPr>
            <a:spLocks noGrp="1"/>
          </p:cNvSpPr>
          <p:nvPr>
            <p:ph type="sldNum" sz="quarter" idx="12"/>
          </p:nvPr>
        </p:nvSpPr>
        <p:spPr/>
        <p:txBody>
          <a:bodyPr/>
          <a:lstStyle>
            <a:lvl1pPr>
              <a:defRPr/>
            </a:lvl1pPr>
          </a:lstStyle>
          <a:p>
            <a:fld id="{BE5E2E53-5C32-4AEB-AEB7-8A06308128DF}" type="slidenum">
              <a:rPr lang="es-MX">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21723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B295F9-0AA3-4AC6-9D73-3FE161AEB60A}"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571073541"/>
      </p:ext>
    </p:extLst>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fld id="{87EA0519-B35B-4FA2-B0BB-DB2BD8F6F774}" type="datetime1">
              <a:rPr lang="es-MX">
                <a:solidFill>
                  <a:srgbClr val="FFFFFF"/>
                </a:solidFill>
              </a:rPr>
              <a:pPr/>
              <a:t>15/08/2022</a:t>
            </a:fld>
            <a:endParaRPr lang="es-MX">
              <a:solidFill>
                <a:srgbClr val="FFFFFF"/>
              </a:solidFill>
            </a:endParaRPr>
          </a:p>
        </p:txBody>
      </p:sp>
      <p:sp>
        <p:nvSpPr>
          <p:cNvPr id="4" name="3 Marcador de pie de página"/>
          <p:cNvSpPr>
            <a:spLocks noGrp="1"/>
          </p:cNvSpPr>
          <p:nvPr>
            <p:ph type="ftr" sz="quarter" idx="11"/>
          </p:nvPr>
        </p:nvSpPr>
        <p:spPr/>
        <p:txBody>
          <a:bodyPr/>
          <a:lstStyle>
            <a:lvl1pPr>
              <a:defRPr/>
            </a:lvl1pPr>
          </a:lstStyle>
          <a:p>
            <a:endParaRPr lang="es-MX">
              <a:solidFill>
                <a:srgbClr val="FFFFFF"/>
              </a:solidFill>
            </a:endParaRPr>
          </a:p>
        </p:txBody>
      </p:sp>
      <p:sp>
        <p:nvSpPr>
          <p:cNvPr id="5" name="4 Marcador de número de diapositiva"/>
          <p:cNvSpPr>
            <a:spLocks noGrp="1"/>
          </p:cNvSpPr>
          <p:nvPr>
            <p:ph type="sldNum" sz="quarter" idx="12"/>
          </p:nvPr>
        </p:nvSpPr>
        <p:spPr/>
        <p:txBody>
          <a:bodyPr/>
          <a:lstStyle>
            <a:lvl1pPr>
              <a:defRPr/>
            </a:lvl1pPr>
          </a:lstStyle>
          <a:p>
            <a:fld id="{4B25580B-F24C-4F78-8E03-F73D78B8C9A0}" type="slidenum">
              <a:rPr lang="es-MX">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17100506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fld id="{A02A8B81-7A00-4615-99C4-0F0C2659F9A2}" type="datetime1">
              <a:rPr lang="es-MX">
                <a:solidFill>
                  <a:srgbClr val="FFFFFF"/>
                </a:solidFill>
              </a:rPr>
              <a:pPr/>
              <a:t>15/08/2022</a:t>
            </a:fld>
            <a:endParaRPr lang="es-MX">
              <a:solidFill>
                <a:srgbClr val="FFFFFF"/>
              </a:solidFill>
            </a:endParaRPr>
          </a:p>
        </p:txBody>
      </p:sp>
      <p:sp>
        <p:nvSpPr>
          <p:cNvPr id="3" name="2 Marcador de pie de página"/>
          <p:cNvSpPr>
            <a:spLocks noGrp="1"/>
          </p:cNvSpPr>
          <p:nvPr>
            <p:ph type="ftr" sz="quarter" idx="11"/>
          </p:nvPr>
        </p:nvSpPr>
        <p:spPr/>
        <p:txBody>
          <a:bodyPr/>
          <a:lstStyle>
            <a:lvl1pPr>
              <a:defRPr/>
            </a:lvl1pPr>
          </a:lstStyle>
          <a:p>
            <a:endParaRPr lang="es-MX">
              <a:solidFill>
                <a:srgbClr val="FFFFFF"/>
              </a:solidFill>
            </a:endParaRPr>
          </a:p>
        </p:txBody>
      </p:sp>
      <p:sp>
        <p:nvSpPr>
          <p:cNvPr id="4" name="3 Marcador de número de diapositiva"/>
          <p:cNvSpPr>
            <a:spLocks noGrp="1"/>
          </p:cNvSpPr>
          <p:nvPr>
            <p:ph type="sldNum" sz="quarter" idx="12"/>
          </p:nvPr>
        </p:nvSpPr>
        <p:spPr/>
        <p:txBody>
          <a:bodyPr/>
          <a:lstStyle>
            <a:lvl1pPr>
              <a:defRPr/>
            </a:lvl1pPr>
          </a:lstStyle>
          <a:p>
            <a:fld id="{01F4D6AF-7638-4003-A218-9D32F88BEA74}" type="slidenum">
              <a:rPr lang="es-MX">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13585476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312CCBC6-1E84-42D5-A89B-25B016B45BC6}" type="datetime1">
              <a:rPr lang="es-MX">
                <a:solidFill>
                  <a:srgbClr val="FFFFFF"/>
                </a:solidFill>
              </a:rPr>
              <a:pPr/>
              <a:t>15/08/2022</a:t>
            </a:fld>
            <a:endParaRPr lang="es-MX">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s-MX">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B87071B1-256B-4ED5-BA5A-6FAE0FD0F299}" type="slidenum">
              <a:rPr lang="es-MX">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914789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4B07D0A9-6856-41B9-B560-CF6209952FD1}" type="datetime1">
              <a:rPr lang="es-MX">
                <a:solidFill>
                  <a:srgbClr val="FFFFFF"/>
                </a:solidFill>
              </a:rPr>
              <a:pPr/>
              <a:t>15/08/2022</a:t>
            </a:fld>
            <a:endParaRPr lang="es-MX">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s-MX">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31786C90-9F21-4FD6-99B8-6C29D0A2BF31}" type="slidenum">
              <a:rPr lang="es-MX">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3547177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F864FB1E-896F-43B3-B250-B21E1AD7A5B5}" type="datetime1">
              <a:rPr lang="es-MX">
                <a:solidFill>
                  <a:srgbClr val="FFFFFF"/>
                </a:solidFill>
              </a:rPr>
              <a:pPr/>
              <a:t>15/08/2022</a:t>
            </a:fld>
            <a:endParaRPr lang="es-MX">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s-MX">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CBD3D2BA-77D7-4CB5-A327-453DFC58920C}" type="slidenum">
              <a:rPr lang="es-MX">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1649373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381000"/>
            <a:ext cx="2057400" cy="57150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381000"/>
            <a:ext cx="6019800" cy="57150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F2262103-A21A-4B4C-80DE-10A16EBCAE53}" type="datetime1">
              <a:rPr lang="es-MX">
                <a:solidFill>
                  <a:srgbClr val="FFFFFF"/>
                </a:solidFill>
              </a:rPr>
              <a:pPr/>
              <a:t>15/08/2022</a:t>
            </a:fld>
            <a:endParaRPr lang="es-MX">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s-MX">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048058A1-4816-4A39-AE3A-6654FC8C0929}" type="slidenum">
              <a:rPr lang="es-MX">
                <a:solidFill>
                  <a:srgbClr val="FFFFFF"/>
                </a:solidFill>
              </a:rPr>
              <a:pPr/>
              <a:t>‹Nº›</a:t>
            </a:fld>
            <a:endParaRPr lang="es-MX">
              <a:solidFill>
                <a:srgbClr val="FFFFFF"/>
              </a:solidFill>
            </a:endParaRPr>
          </a:p>
        </p:txBody>
      </p:sp>
    </p:spTree>
    <p:extLst>
      <p:ext uri="{BB962C8B-B14F-4D97-AF65-F5344CB8AC3E}">
        <p14:creationId xmlns:p14="http://schemas.microsoft.com/office/powerpoint/2010/main" val="12039280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7151A99B-F7CF-4979-A2AD-C59A3643EE30}" type="datetimeFigureOut">
              <a:rPr lang="es-ES">
                <a:solidFill>
                  <a:prstClr val="black">
                    <a:tint val="75000"/>
                  </a:prstClr>
                </a:solidFill>
              </a:rPr>
              <a:pPr>
                <a:defRPr/>
              </a:pPr>
              <a:t>15/08/2022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3062519F-81F6-4B06-8C84-C77C383600A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0138690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FBD66728-3B0D-4252-B93E-AE1EA2A51049}" type="datetimeFigureOut">
              <a:rPr lang="es-ES">
                <a:solidFill>
                  <a:prstClr val="black">
                    <a:tint val="75000"/>
                  </a:prstClr>
                </a:solidFill>
              </a:rPr>
              <a:pPr>
                <a:defRPr/>
              </a:pPr>
              <a:t>15/08/2022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83CC2BF2-763A-43A6-89F6-DBCD7DC420C0}"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7784643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C5A33C73-EFC4-4D59-921B-A02E6D5BF694}" type="datetimeFigureOut">
              <a:rPr lang="es-ES">
                <a:solidFill>
                  <a:prstClr val="black">
                    <a:tint val="75000"/>
                  </a:prstClr>
                </a:solidFill>
              </a:rPr>
              <a:pPr>
                <a:defRPr/>
              </a:pPr>
              <a:t>15/08/2022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7D011D33-7E4F-4CE5-87A0-F7494D7FB89D}"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3924295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74CC861E-1076-49BE-93AF-6CE365867E09}" type="datetimeFigureOut">
              <a:rPr lang="es-ES">
                <a:solidFill>
                  <a:prstClr val="black">
                    <a:tint val="75000"/>
                  </a:prstClr>
                </a:solidFill>
              </a:rPr>
              <a:pPr>
                <a:defRPr/>
              </a:pPr>
              <a:t>15/08/2022</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913117D7-58BA-4834-9512-C287ADFA74A5}"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572935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09C1660-D50C-49FA-8228-4583C8BC9CB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76321656"/>
      </p:ext>
    </p:extLst>
  </p:cSld>
  <p:clrMapOvr>
    <a:masterClrMapping/>
  </p:clrMapOvr>
  <p:transition spd="slow">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9F8B19B3-8F49-4DD2-A45D-E199576ACEAB}" type="datetimeFigureOut">
              <a:rPr lang="es-ES">
                <a:solidFill>
                  <a:prstClr val="black">
                    <a:tint val="75000"/>
                  </a:prstClr>
                </a:solidFill>
              </a:rPr>
              <a:pPr>
                <a:defRPr/>
              </a:pPr>
              <a:t>15/08/2022</a:t>
            </a:fld>
            <a:endParaRPr lang="es-ES">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A1D5ADB1-B639-48F1-8BC4-7B8036F157AE}"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7028489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1E368A27-E01E-4724-A0DE-AD0995E21F0A}" type="datetimeFigureOut">
              <a:rPr lang="es-ES">
                <a:solidFill>
                  <a:prstClr val="black">
                    <a:tint val="75000"/>
                  </a:prstClr>
                </a:solidFill>
              </a:rPr>
              <a:pPr>
                <a:defRPr/>
              </a:pPr>
              <a:t>15/08/2022</a:t>
            </a:fld>
            <a:endParaRPr lang="es-ES">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7072C394-C120-4B81-93E6-2247689608F9}"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4663254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532ADB77-2133-45DE-9A48-D6A5D7DB22FF}" type="datetimeFigureOut">
              <a:rPr lang="es-ES">
                <a:solidFill>
                  <a:prstClr val="black">
                    <a:tint val="75000"/>
                  </a:prstClr>
                </a:solidFill>
              </a:rPr>
              <a:pPr>
                <a:defRPr/>
              </a:pPr>
              <a:t>15/08/2022</a:t>
            </a:fld>
            <a:endParaRPr lang="es-ES">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EED0F589-37D8-48B6-A028-53FC1231DE6A}"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9775183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8778F41-C672-4457-A070-481DB09DB575}" type="datetimeFigureOut">
              <a:rPr lang="es-ES">
                <a:solidFill>
                  <a:prstClr val="black">
                    <a:tint val="75000"/>
                  </a:prstClr>
                </a:solidFill>
              </a:rPr>
              <a:pPr>
                <a:defRPr/>
              </a:pPr>
              <a:t>15/08/2022</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6EDAA87C-9722-45C8-8229-B2886CAB1ADA}"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3045323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71571D3-32F1-44E0-99D1-D193EB894F6F}" type="datetimeFigureOut">
              <a:rPr lang="es-ES">
                <a:solidFill>
                  <a:prstClr val="black">
                    <a:tint val="75000"/>
                  </a:prstClr>
                </a:solidFill>
              </a:rPr>
              <a:pPr>
                <a:defRPr/>
              </a:pPr>
              <a:t>15/08/2022</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638B1A3D-DA95-48C2-AC18-4AE3F9DE306F}"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8015926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B6C315F7-3538-422B-A9FD-33E33921F67F}" type="datetimeFigureOut">
              <a:rPr lang="es-ES">
                <a:solidFill>
                  <a:prstClr val="black">
                    <a:tint val="75000"/>
                  </a:prstClr>
                </a:solidFill>
              </a:rPr>
              <a:pPr>
                <a:defRPr/>
              </a:pPr>
              <a:t>15/08/2022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0D5AE643-FB5F-44EF-96E3-E99B37B9A4BC}"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9881170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2868F4F-149A-4D5A-A77E-A604D13E051E}" type="datetimeFigureOut">
              <a:rPr lang="es-ES">
                <a:solidFill>
                  <a:prstClr val="black">
                    <a:tint val="75000"/>
                  </a:prstClr>
                </a:solidFill>
              </a:rPr>
              <a:pPr>
                <a:defRPr/>
              </a:pPr>
              <a:t>15/08/2022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ED1EFD6E-DA0B-4652-9819-CDA69B4F6E95}"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2678253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2 Marcador de fecha"/>
          <p:cNvSpPr>
            <a:spLocks noGrp="1"/>
          </p:cNvSpPr>
          <p:nvPr>
            <p:ph type="dt" sz="half" idx="10"/>
          </p:nvPr>
        </p:nvSpPr>
        <p:spPr>
          <a:xfrm>
            <a:off x="457200" y="6245225"/>
            <a:ext cx="2133600" cy="476250"/>
          </a:xfrm>
        </p:spPr>
        <p:txBody>
          <a:bodyPr/>
          <a:lstStyle>
            <a:lvl1pPr>
              <a:defRPr/>
            </a:lvl1pPr>
          </a:lstStyle>
          <a:p>
            <a:pPr>
              <a:defRPr/>
            </a:pPr>
            <a:endParaRPr lang="en-US">
              <a:solidFill>
                <a:prstClr val="black">
                  <a:tint val="75000"/>
                </a:prstClr>
              </a:solidFill>
            </a:endParaRPr>
          </a:p>
        </p:txBody>
      </p:sp>
      <p:sp>
        <p:nvSpPr>
          <p:cNvPr id="4" name="3 Marcador de pie de página"/>
          <p:cNvSpPr>
            <a:spLocks noGrp="1"/>
          </p:cNvSpPr>
          <p:nvPr>
            <p:ph type="ftr" sz="quarter" idx="11"/>
          </p:nvPr>
        </p:nvSpPr>
        <p:spPr>
          <a:xfrm>
            <a:off x="3124200" y="6245225"/>
            <a:ext cx="2895600" cy="476250"/>
          </a:xfrm>
        </p:spPr>
        <p:txBody>
          <a:bodyPr/>
          <a:lstStyle>
            <a:lvl1pPr>
              <a:defRPr/>
            </a:lvl1pPr>
          </a:lstStyle>
          <a:p>
            <a:pPr>
              <a:defRPr/>
            </a:pPr>
            <a:endParaRPr lang="en-US">
              <a:solidFill>
                <a:prstClr val="black">
                  <a:tint val="75000"/>
                </a:prstClr>
              </a:solidFill>
            </a:endParaRPr>
          </a:p>
        </p:txBody>
      </p:sp>
      <p:sp>
        <p:nvSpPr>
          <p:cNvPr id="5" name="4 Marcador de número de diapositiva"/>
          <p:cNvSpPr>
            <a:spLocks noGrp="1"/>
          </p:cNvSpPr>
          <p:nvPr>
            <p:ph type="sldNum" sz="quarter" idx="12"/>
          </p:nvPr>
        </p:nvSpPr>
        <p:spPr>
          <a:xfrm>
            <a:off x="6553200" y="6245225"/>
            <a:ext cx="2133600" cy="476250"/>
          </a:xfrm>
        </p:spPr>
        <p:txBody>
          <a:bodyPr/>
          <a:lstStyle>
            <a:lvl1pPr>
              <a:defRPr/>
            </a:lvl1pPr>
          </a:lstStyle>
          <a:p>
            <a:pPr>
              <a:defRPr/>
            </a:pPr>
            <a:fld id="{4E23B480-6E48-43B0-A6CF-D06FB84BC3EB}"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3620604941"/>
      </p:ext>
    </p:extLst>
  </p:cSld>
  <p:clrMapOvr>
    <a:masterClrMapping/>
  </p:clrMapOvr>
  <p:transition spd="med">
    <p:comb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8F8733-5EC5-4D60-A6E2-589D2AB7F66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7186724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DD22C7-A991-4B16-8E3C-DF58B3AA77C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772917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1028B8B-FDF7-48CF-80FB-9A9FF0260F5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496140976"/>
      </p:ext>
    </p:extLst>
  </p:cSld>
  <p:clrMapOvr>
    <a:masterClrMapping/>
  </p:clrMapOvr>
  <p:transition spd="slow">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A0921F-4965-4E79-B09F-371E593D11B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650868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DD5504F-9F49-4ED7-8CE2-4B7717EEA81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199003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F722BCE-3B6C-4196-8271-A71F02AAC01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5244054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DE7D7E-B8E2-490B-A0D6-29B308EE27C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2767532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F6865B-1978-46F8-A0DC-37080AD73D5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4608316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A33FB8-81E4-4EAF-8FEE-95FDF194A10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6956886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46F392-9EC1-4AAE-BE7C-E2A5A21A7B3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965930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452F2F-4580-4B7E-BB46-A8C7E4BE2B8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538273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C8E49E-4F76-4EA7-B95E-8ABED76C2C8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2538850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a:defRPr/>
            </a:pPr>
            <a:fld id="{54510CA9-5324-4660-8521-DF726456FE3D}" type="datetimeFigureOut">
              <a:rPr lang="es-ES">
                <a:solidFill>
                  <a:srgbClr val="000000">
                    <a:tint val="75000"/>
                  </a:srgbClr>
                </a:solidFill>
              </a:rPr>
              <a:pPr>
                <a:defRPr/>
              </a:pPr>
              <a:t>15/08/2022</a:t>
            </a:fld>
            <a:endParaRPr lang="es-ES">
              <a:solidFill>
                <a:srgbClr val="000000">
                  <a:tint val="75000"/>
                </a:srgb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srgbClr val="000000">
                  <a:tint val="75000"/>
                </a:srgb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7F08BE61-935A-4C72-BC77-D912961CB895}" type="slidenum">
              <a:rPr lang="es-ES">
                <a:solidFill>
                  <a:srgbClr val="000000">
                    <a:tint val="75000"/>
                  </a:srgbClr>
                </a:solidFill>
              </a:rPr>
              <a:pPr>
                <a:defRPr/>
              </a:pPr>
              <a:t>‹Nº›</a:t>
            </a:fld>
            <a:endParaRPr lang="es-ES">
              <a:solidFill>
                <a:srgbClr val="000000">
                  <a:tint val="75000"/>
                </a:srgbClr>
              </a:solidFill>
            </a:endParaRPr>
          </a:p>
        </p:txBody>
      </p:sp>
    </p:spTree>
    <p:extLst>
      <p:ext uri="{BB962C8B-B14F-4D97-AF65-F5344CB8AC3E}">
        <p14:creationId xmlns:p14="http://schemas.microsoft.com/office/powerpoint/2010/main" val="2505906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0075A14-314C-4831-ADD4-3816A664995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95632688"/>
      </p:ext>
    </p:extLst>
  </p:cSld>
  <p:clrMapOvr>
    <a:masterClrMapping/>
  </p:clrMapOvr>
  <p:transition spd="slow">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E95DF334-B14C-455B-AF49-CCBEEA96D35C}" type="datetimeFigureOut">
              <a:rPr lang="es-ES">
                <a:solidFill>
                  <a:srgbClr val="000000">
                    <a:tint val="75000"/>
                  </a:srgbClr>
                </a:solidFill>
              </a:rPr>
              <a:pPr>
                <a:defRPr/>
              </a:pPr>
              <a:t>15/08/2022</a:t>
            </a:fld>
            <a:endParaRPr lang="es-ES">
              <a:solidFill>
                <a:srgbClr val="000000">
                  <a:tint val="75000"/>
                </a:srgb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srgbClr val="000000">
                  <a:tint val="75000"/>
                </a:srgb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B16784EE-1757-4B3D-9516-A3556B14ED82}" type="slidenum">
              <a:rPr lang="es-ES">
                <a:solidFill>
                  <a:srgbClr val="000000">
                    <a:tint val="75000"/>
                  </a:srgbClr>
                </a:solidFill>
              </a:rPr>
              <a:pPr>
                <a:defRPr/>
              </a:pPr>
              <a:t>‹Nº›</a:t>
            </a:fld>
            <a:endParaRPr lang="es-ES">
              <a:solidFill>
                <a:srgbClr val="000000">
                  <a:tint val="75000"/>
                </a:srgbClr>
              </a:solidFill>
            </a:endParaRPr>
          </a:p>
        </p:txBody>
      </p:sp>
    </p:spTree>
    <p:extLst>
      <p:ext uri="{BB962C8B-B14F-4D97-AF65-F5344CB8AC3E}">
        <p14:creationId xmlns:p14="http://schemas.microsoft.com/office/powerpoint/2010/main" val="38794336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B278C6BA-D1BF-47B1-9F2A-AE0BF88B33A7}" type="datetimeFigureOut">
              <a:rPr lang="es-ES">
                <a:solidFill>
                  <a:srgbClr val="000000">
                    <a:tint val="75000"/>
                  </a:srgbClr>
                </a:solidFill>
              </a:rPr>
              <a:pPr>
                <a:defRPr/>
              </a:pPr>
              <a:t>15/08/2022</a:t>
            </a:fld>
            <a:endParaRPr lang="es-ES">
              <a:solidFill>
                <a:srgbClr val="000000">
                  <a:tint val="75000"/>
                </a:srgb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srgbClr val="000000">
                  <a:tint val="75000"/>
                </a:srgb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283EBC42-1A5A-4395-A12D-A5898C51B9AD}" type="slidenum">
              <a:rPr lang="es-ES">
                <a:solidFill>
                  <a:srgbClr val="000000">
                    <a:tint val="75000"/>
                  </a:srgbClr>
                </a:solidFill>
              </a:rPr>
              <a:pPr>
                <a:defRPr/>
              </a:pPr>
              <a:t>‹Nº›</a:t>
            </a:fld>
            <a:endParaRPr lang="es-ES">
              <a:solidFill>
                <a:srgbClr val="000000">
                  <a:tint val="75000"/>
                </a:srgbClr>
              </a:solidFill>
            </a:endParaRPr>
          </a:p>
        </p:txBody>
      </p:sp>
    </p:spTree>
    <p:extLst>
      <p:ext uri="{BB962C8B-B14F-4D97-AF65-F5344CB8AC3E}">
        <p14:creationId xmlns:p14="http://schemas.microsoft.com/office/powerpoint/2010/main" val="38387659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a:defRPr/>
            </a:pPr>
            <a:fld id="{713F0980-5D3F-4133-8A1E-CD47EC0B6F81}" type="datetimeFigureOut">
              <a:rPr lang="es-ES">
                <a:solidFill>
                  <a:srgbClr val="000000">
                    <a:tint val="75000"/>
                  </a:srgbClr>
                </a:solidFill>
              </a:rPr>
              <a:pPr>
                <a:defRPr/>
              </a:pPr>
              <a:t>15/08/2022</a:t>
            </a:fld>
            <a:endParaRPr lang="es-ES">
              <a:solidFill>
                <a:srgbClr val="000000">
                  <a:tint val="75000"/>
                </a:srgbClr>
              </a:solidFill>
            </a:endParaRPr>
          </a:p>
        </p:txBody>
      </p:sp>
      <p:sp>
        <p:nvSpPr>
          <p:cNvPr id="6" name="5 Marcador de pie de página"/>
          <p:cNvSpPr>
            <a:spLocks noGrp="1"/>
          </p:cNvSpPr>
          <p:nvPr>
            <p:ph type="ftr" sz="quarter" idx="11"/>
          </p:nvPr>
        </p:nvSpPr>
        <p:spPr/>
        <p:txBody>
          <a:bodyPr/>
          <a:lstStyle>
            <a:lvl1pPr>
              <a:defRPr/>
            </a:lvl1pPr>
          </a:lstStyle>
          <a:p>
            <a:pPr>
              <a:defRPr/>
            </a:pPr>
            <a:endParaRPr lang="es-ES">
              <a:solidFill>
                <a:srgbClr val="000000">
                  <a:tint val="75000"/>
                </a:srgbClr>
              </a:solidFill>
            </a:endParaRPr>
          </a:p>
        </p:txBody>
      </p:sp>
      <p:sp>
        <p:nvSpPr>
          <p:cNvPr id="7" name="6 Marcador de número de diapositiva"/>
          <p:cNvSpPr>
            <a:spLocks noGrp="1"/>
          </p:cNvSpPr>
          <p:nvPr>
            <p:ph type="sldNum" sz="quarter" idx="12"/>
          </p:nvPr>
        </p:nvSpPr>
        <p:spPr/>
        <p:txBody>
          <a:bodyPr/>
          <a:lstStyle>
            <a:lvl1pPr>
              <a:defRPr/>
            </a:lvl1pPr>
          </a:lstStyle>
          <a:p>
            <a:pPr>
              <a:defRPr/>
            </a:pPr>
            <a:fld id="{195BF45F-45AA-4150-A5E8-8707A07E5E5A}" type="slidenum">
              <a:rPr lang="es-ES">
                <a:solidFill>
                  <a:srgbClr val="000000">
                    <a:tint val="75000"/>
                  </a:srgbClr>
                </a:solidFill>
              </a:rPr>
              <a:pPr>
                <a:defRPr/>
              </a:pPr>
              <a:t>‹Nº›</a:t>
            </a:fld>
            <a:endParaRPr lang="es-ES">
              <a:solidFill>
                <a:srgbClr val="000000">
                  <a:tint val="75000"/>
                </a:srgbClr>
              </a:solidFill>
            </a:endParaRPr>
          </a:p>
        </p:txBody>
      </p:sp>
    </p:spTree>
    <p:extLst>
      <p:ext uri="{BB962C8B-B14F-4D97-AF65-F5344CB8AC3E}">
        <p14:creationId xmlns:p14="http://schemas.microsoft.com/office/powerpoint/2010/main" val="15789087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a:defRPr/>
            </a:pPr>
            <a:fld id="{2ADAAA95-796F-489B-8C6B-FC3EC123E586}" type="datetimeFigureOut">
              <a:rPr lang="es-ES">
                <a:solidFill>
                  <a:srgbClr val="000000">
                    <a:tint val="75000"/>
                  </a:srgbClr>
                </a:solidFill>
              </a:rPr>
              <a:pPr>
                <a:defRPr/>
              </a:pPr>
              <a:t>15/08/2022</a:t>
            </a:fld>
            <a:endParaRPr lang="es-ES">
              <a:solidFill>
                <a:srgbClr val="000000">
                  <a:tint val="75000"/>
                </a:srgbClr>
              </a:solidFill>
            </a:endParaRPr>
          </a:p>
        </p:txBody>
      </p:sp>
      <p:sp>
        <p:nvSpPr>
          <p:cNvPr id="8" name="7 Marcador de pie de página"/>
          <p:cNvSpPr>
            <a:spLocks noGrp="1"/>
          </p:cNvSpPr>
          <p:nvPr>
            <p:ph type="ftr" sz="quarter" idx="11"/>
          </p:nvPr>
        </p:nvSpPr>
        <p:spPr/>
        <p:txBody>
          <a:bodyPr/>
          <a:lstStyle>
            <a:lvl1pPr>
              <a:defRPr/>
            </a:lvl1pPr>
          </a:lstStyle>
          <a:p>
            <a:pPr>
              <a:defRPr/>
            </a:pPr>
            <a:endParaRPr lang="es-ES">
              <a:solidFill>
                <a:srgbClr val="000000">
                  <a:tint val="75000"/>
                </a:srgbClr>
              </a:solidFill>
            </a:endParaRPr>
          </a:p>
        </p:txBody>
      </p:sp>
      <p:sp>
        <p:nvSpPr>
          <p:cNvPr id="9" name="8 Marcador de número de diapositiva"/>
          <p:cNvSpPr>
            <a:spLocks noGrp="1"/>
          </p:cNvSpPr>
          <p:nvPr>
            <p:ph type="sldNum" sz="quarter" idx="12"/>
          </p:nvPr>
        </p:nvSpPr>
        <p:spPr/>
        <p:txBody>
          <a:bodyPr/>
          <a:lstStyle>
            <a:lvl1pPr>
              <a:defRPr/>
            </a:lvl1pPr>
          </a:lstStyle>
          <a:p>
            <a:pPr>
              <a:defRPr/>
            </a:pPr>
            <a:fld id="{EBD8E15D-3440-4388-A2B9-76122AF45C94}" type="slidenum">
              <a:rPr lang="es-ES">
                <a:solidFill>
                  <a:srgbClr val="000000">
                    <a:tint val="75000"/>
                  </a:srgbClr>
                </a:solidFill>
              </a:rPr>
              <a:pPr>
                <a:defRPr/>
              </a:pPr>
              <a:t>‹Nº›</a:t>
            </a:fld>
            <a:endParaRPr lang="es-ES">
              <a:solidFill>
                <a:srgbClr val="000000">
                  <a:tint val="75000"/>
                </a:srgbClr>
              </a:solidFill>
            </a:endParaRPr>
          </a:p>
        </p:txBody>
      </p:sp>
    </p:spTree>
    <p:extLst>
      <p:ext uri="{BB962C8B-B14F-4D97-AF65-F5344CB8AC3E}">
        <p14:creationId xmlns:p14="http://schemas.microsoft.com/office/powerpoint/2010/main" val="13031167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a:defRPr/>
            </a:pPr>
            <a:fld id="{AFBCF237-FC1E-46FF-A07C-093E12668B72}" type="datetimeFigureOut">
              <a:rPr lang="es-ES">
                <a:solidFill>
                  <a:srgbClr val="000000">
                    <a:tint val="75000"/>
                  </a:srgbClr>
                </a:solidFill>
              </a:rPr>
              <a:pPr>
                <a:defRPr/>
              </a:pPr>
              <a:t>15/08/2022</a:t>
            </a:fld>
            <a:endParaRPr lang="es-ES">
              <a:solidFill>
                <a:srgbClr val="000000">
                  <a:tint val="75000"/>
                </a:srgbClr>
              </a:solidFill>
            </a:endParaRPr>
          </a:p>
        </p:txBody>
      </p:sp>
      <p:sp>
        <p:nvSpPr>
          <p:cNvPr id="4" name="3 Marcador de pie de página"/>
          <p:cNvSpPr>
            <a:spLocks noGrp="1"/>
          </p:cNvSpPr>
          <p:nvPr>
            <p:ph type="ftr" sz="quarter" idx="11"/>
          </p:nvPr>
        </p:nvSpPr>
        <p:spPr/>
        <p:txBody>
          <a:bodyPr/>
          <a:lstStyle>
            <a:lvl1pPr>
              <a:defRPr/>
            </a:lvl1pPr>
          </a:lstStyle>
          <a:p>
            <a:pPr>
              <a:defRPr/>
            </a:pPr>
            <a:endParaRPr lang="es-ES">
              <a:solidFill>
                <a:srgbClr val="000000">
                  <a:tint val="75000"/>
                </a:srgbClr>
              </a:solidFill>
            </a:endParaRPr>
          </a:p>
        </p:txBody>
      </p:sp>
      <p:sp>
        <p:nvSpPr>
          <p:cNvPr id="5" name="4 Marcador de número de diapositiva"/>
          <p:cNvSpPr>
            <a:spLocks noGrp="1"/>
          </p:cNvSpPr>
          <p:nvPr>
            <p:ph type="sldNum" sz="quarter" idx="12"/>
          </p:nvPr>
        </p:nvSpPr>
        <p:spPr/>
        <p:txBody>
          <a:bodyPr/>
          <a:lstStyle>
            <a:lvl1pPr>
              <a:defRPr/>
            </a:lvl1pPr>
          </a:lstStyle>
          <a:p>
            <a:pPr>
              <a:defRPr/>
            </a:pPr>
            <a:fld id="{366CD8DC-1578-40B2-80AE-B57F6E9A2A1A}" type="slidenum">
              <a:rPr lang="es-ES">
                <a:solidFill>
                  <a:srgbClr val="000000">
                    <a:tint val="75000"/>
                  </a:srgbClr>
                </a:solidFill>
              </a:rPr>
              <a:pPr>
                <a:defRPr/>
              </a:pPr>
              <a:t>‹Nº›</a:t>
            </a:fld>
            <a:endParaRPr lang="es-ES">
              <a:solidFill>
                <a:srgbClr val="000000">
                  <a:tint val="75000"/>
                </a:srgbClr>
              </a:solidFill>
            </a:endParaRPr>
          </a:p>
        </p:txBody>
      </p:sp>
    </p:spTree>
    <p:extLst>
      <p:ext uri="{BB962C8B-B14F-4D97-AF65-F5344CB8AC3E}">
        <p14:creationId xmlns:p14="http://schemas.microsoft.com/office/powerpoint/2010/main" val="31046404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defRPr/>
            </a:pPr>
            <a:fld id="{1B69F2D7-1704-4BCE-849F-98A989038CE9}" type="datetimeFigureOut">
              <a:rPr lang="es-ES">
                <a:solidFill>
                  <a:srgbClr val="000000">
                    <a:tint val="75000"/>
                  </a:srgbClr>
                </a:solidFill>
              </a:rPr>
              <a:pPr>
                <a:defRPr/>
              </a:pPr>
              <a:t>15/08/2022</a:t>
            </a:fld>
            <a:endParaRPr lang="es-ES">
              <a:solidFill>
                <a:srgbClr val="000000">
                  <a:tint val="75000"/>
                </a:srgbClr>
              </a:solidFill>
            </a:endParaRPr>
          </a:p>
        </p:txBody>
      </p:sp>
      <p:sp>
        <p:nvSpPr>
          <p:cNvPr id="3" name="2 Marcador de pie de página"/>
          <p:cNvSpPr>
            <a:spLocks noGrp="1"/>
          </p:cNvSpPr>
          <p:nvPr>
            <p:ph type="ftr" sz="quarter" idx="11"/>
          </p:nvPr>
        </p:nvSpPr>
        <p:spPr/>
        <p:txBody>
          <a:bodyPr/>
          <a:lstStyle>
            <a:lvl1pPr>
              <a:defRPr/>
            </a:lvl1pPr>
          </a:lstStyle>
          <a:p>
            <a:pPr>
              <a:defRPr/>
            </a:pPr>
            <a:endParaRPr lang="es-ES">
              <a:solidFill>
                <a:srgbClr val="000000">
                  <a:tint val="75000"/>
                </a:srgbClr>
              </a:solidFill>
            </a:endParaRPr>
          </a:p>
        </p:txBody>
      </p:sp>
      <p:sp>
        <p:nvSpPr>
          <p:cNvPr id="4" name="3 Marcador de número de diapositiva"/>
          <p:cNvSpPr>
            <a:spLocks noGrp="1"/>
          </p:cNvSpPr>
          <p:nvPr>
            <p:ph type="sldNum" sz="quarter" idx="12"/>
          </p:nvPr>
        </p:nvSpPr>
        <p:spPr/>
        <p:txBody>
          <a:bodyPr/>
          <a:lstStyle>
            <a:lvl1pPr>
              <a:defRPr/>
            </a:lvl1pPr>
          </a:lstStyle>
          <a:p>
            <a:pPr>
              <a:defRPr/>
            </a:pPr>
            <a:fld id="{130C77ED-7C27-4D89-A015-DCD61C27BEDE}" type="slidenum">
              <a:rPr lang="es-ES">
                <a:solidFill>
                  <a:srgbClr val="000000">
                    <a:tint val="75000"/>
                  </a:srgbClr>
                </a:solidFill>
              </a:rPr>
              <a:pPr>
                <a:defRPr/>
              </a:pPr>
              <a:t>‹Nº›</a:t>
            </a:fld>
            <a:endParaRPr lang="es-ES">
              <a:solidFill>
                <a:srgbClr val="000000">
                  <a:tint val="75000"/>
                </a:srgbClr>
              </a:solidFill>
            </a:endParaRPr>
          </a:p>
        </p:txBody>
      </p:sp>
    </p:spTree>
    <p:extLst>
      <p:ext uri="{BB962C8B-B14F-4D97-AF65-F5344CB8AC3E}">
        <p14:creationId xmlns:p14="http://schemas.microsoft.com/office/powerpoint/2010/main" val="17458646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fld id="{0929FCA1-8A58-4F67-923A-1ED96DD4C5DD}" type="datetimeFigureOut">
              <a:rPr lang="es-ES">
                <a:solidFill>
                  <a:srgbClr val="000000">
                    <a:tint val="75000"/>
                  </a:srgbClr>
                </a:solidFill>
              </a:rPr>
              <a:pPr>
                <a:defRPr/>
              </a:pPr>
              <a:t>15/08/2022</a:t>
            </a:fld>
            <a:endParaRPr lang="es-ES">
              <a:solidFill>
                <a:srgbClr val="000000">
                  <a:tint val="75000"/>
                </a:srgbClr>
              </a:solidFill>
            </a:endParaRPr>
          </a:p>
        </p:txBody>
      </p:sp>
      <p:sp>
        <p:nvSpPr>
          <p:cNvPr id="6" name="5 Marcador de pie de página"/>
          <p:cNvSpPr>
            <a:spLocks noGrp="1"/>
          </p:cNvSpPr>
          <p:nvPr>
            <p:ph type="ftr" sz="quarter" idx="11"/>
          </p:nvPr>
        </p:nvSpPr>
        <p:spPr/>
        <p:txBody>
          <a:bodyPr/>
          <a:lstStyle>
            <a:lvl1pPr>
              <a:defRPr/>
            </a:lvl1pPr>
          </a:lstStyle>
          <a:p>
            <a:pPr>
              <a:defRPr/>
            </a:pPr>
            <a:endParaRPr lang="es-ES">
              <a:solidFill>
                <a:srgbClr val="000000">
                  <a:tint val="75000"/>
                </a:srgbClr>
              </a:solidFill>
            </a:endParaRPr>
          </a:p>
        </p:txBody>
      </p:sp>
      <p:sp>
        <p:nvSpPr>
          <p:cNvPr id="7" name="6 Marcador de número de diapositiva"/>
          <p:cNvSpPr>
            <a:spLocks noGrp="1"/>
          </p:cNvSpPr>
          <p:nvPr>
            <p:ph type="sldNum" sz="quarter" idx="12"/>
          </p:nvPr>
        </p:nvSpPr>
        <p:spPr/>
        <p:txBody>
          <a:bodyPr/>
          <a:lstStyle>
            <a:lvl1pPr>
              <a:defRPr/>
            </a:lvl1pPr>
          </a:lstStyle>
          <a:p>
            <a:pPr>
              <a:defRPr/>
            </a:pPr>
            <a:fld id="{EF68617A-ACBF-42F4-84AC-C0ACBD0B2717}" type="slidenum">
              <a:rPr lang="es-ES">
                <a:solidFill>
                  <a:srgbClr val="000000">
                    <a:tint val="75000"/>
                  </a:srgbClr>
                </a:solidFill>
              </a:rPr>
              <a:pPr>
                <a:defRPr/>
              </a:pPr>
              <a:t>‹Nº›</a:t>
            </a:fld>
            <a:endParaRPr lang="es-ES">
              <a:solidFill>
                <a:srgbClr val="000000">
                  <a:tint val="75000"/>
                </a:srgbClr>
              </a:solidFill>
            </a:endParaRPr>
          </a:p>
        </p:txBody>
      </p:sp>
    </p:spTree>
    <p:extLst>
      <p:ext uri="{BB962C8B-B14F-4D97-AF65-F5344CB8AC3E}">
        <p14:creationId xmlns:p14="http://schemas.microsoft.com/office/powerpoint/2010/main" val="13952340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fld id="{1627EA55-8773-47F0-81BA-A6848DD4FFD3}" type="datetimeFigureOut">
              <a:rPr lang="es-ES">
                <a:solidFill>
                  <a:srgbClr val="000000">
                    <a:tint val="75000"/>
                  </a:srgbClr>
                </a:solidFill>
              </a:rPr>
              <a:pPr>
                <a:defRPr/>
              </a:pPr>
              <a:t>15/08/2022</a:t>
            </a:fld>
            <a:endParaRPr lang="es-ES">
              <a:solidFill>
                <a:srgbClr val="000000">
                  <a:tint val="75000"/>
                </a:srgbClr>
              </a:solidFill>
            </a:endParaRPr>
          </a:p>
        </p:txBody>
      </p:sp>
      <p:sp>
        <p:nvSpPr>
          <p:cNvPr id="6" name="5 Marcador de pie de página"/>
          <p:cNvSpPr>
            <a:spLocks noGrp="1"/>
          </p:cNvSpPr>
          <p:nvPr>
            <p:ph type="ftr" sz="quarter" idx="11"/>
          </p:nvPr>
        </p:nvSpPr>
        <p:spPr/>
        <p:txBody>
          <a:bodyPr/>
          <a:lstStyle>
            <a:lvl1pPr>
              <a:defRPr/>
            </a:lvl1pPr>
          </a:lstStyle>
          <a:p>
            <a:pPr>
              <a:defRPr/>
            </a:pPr>
            <a:endParaRPr lang="es-ES">
              <a:solidFill>
                <a:srgbClr val="000000">
                  <a:tint val="75000"/>
                </a:srgbClr>
              </a:solidFill>
            </a:endParaRPr>
          </a:p>
        </p:txBody>
      </p:sp>
      <p:sp>
        <p:nvSpPr>
          <p:cNvPr id="7" name="6 Marcador de número de diapositiva"/>
          <p:cNvSpPr>
            <a:spLocks noGrp="1"/>
          </p:cNvSpPr>
          <p:nvPr>
            <p:ph type="sldNum" sz="quarter" idx="12"/>
          </p:nvPr>
        </p:nvSpPr>
        <p:spPr/>
        <p:txBody>
          <a:bodyPr/>
          <a:lstStyle>
            <a:lvl1pPr>
              <a:defRPr/>
            </a:lvl1pPr>
          </a:lstStyle>
          <a:p>
            <a:pPr>
              <a:defRPr/>
            </a:pPr>
            <a:fld id="{CD649F95-5A70-4126-A338-1D297B8085AD}" type="slidenum">
              <a:rPr lang="es-ES">
                <a:solidFill>
                  <a:srgbClr val="000000">
                    <a:tint val="75000"/>
                  </a:srgbClr>
                </a:solidFill>
              </a:rPr>
              <a:pPr>
                <a:defRPr/>
              </a:pPr>
              <a:t>‹Nº›</a:t>
            </a:fld>
            <a:endParaRPr lang="es-ES">
              <a:solidFill>
                <a:srgbClr val="000000">
                  <a:tint val="75000"/>
                </a:srgbClr>
              </a:solidFill>
            </a:endParaRPr>
          </a:p>
        </p:txBody>
      </p:sp>
    </p:spTree>
    <p:extLst>
      <p:ext uri="{BB962C8B-B14F-4D97-AF65-F5344CB8AC3E}">
        <p14:creationId xmlns:p14="http://schemas.microsoft.com/office/powerpoint/2010/main" val="6389313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2DDE0A9E-BBEA-4F98-BF88-16885D475198}" type="datetimeFigureOut">
              <a:rPr lang="es-ES">
                <a:solidFill>
                  <a:srgbClr val="000000">
                    <a:tint val="75000"/>
                  </a:srgbClr>
                </a:solidFill>
              </a:rPr>
              <a:pPr>
                <a:defRPr/>
              </a:pPr>
              <a:t>15/08/2022</a:t>
            </a:fld>
            <a:endParaRPr lang="es-ES">
              <a:solidFill>
                <a:srgbClr val="000000">
                  <a:tint val="75000"/>
                </a:srgb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srgbClr val="000000">
                  <a:tint val="75000"/>
                </a:srgb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B76F30D8-86C8-407F-B821-947BCA164E2F}" type="slidenum">
              <a:rPr lang="es-ES">
                <a:solidFill>
                  <a:srgbClr val="000000">
                    <a:tint val="75000"/>
                  </a:srgbClr>
                </a:solidFill>
              </a:rPr>
              <a:pPr>
                <a:defRPr/>
              </a:pPr>
              <a:t>‹Nº›</a:t>
            </a:fld>
            <a:endParaRPr lang="es-ES">
              <a:solidFill>
                <a:srgbClr val="000000">
                  <a:tint val="75000"/>
                </a:srgbClr>
              </a:solidFill>
            </a:endParaRPr>
          </a:p>
        </p:txBody>
      </p:sp>
    </p:spTree>
    <p:extLst>
      <p:ext uri="{BB962C8B-B14F-4D97-AF65-F5344CB8AC3E}">
        <p14:creationId xmlns:p14="http://schemas.microsoft.com/office/powerpoint/2010/main" val="35756478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45E2A1A9-5341-48D5-BE57-D4B6A8DEA322}" type="datetimeFigureOut">
              <a:rPr lang="es-ES">
                <a:solidFill>
                  <a:srgbClr val="000000">
                    <a:tint val="75000"/>
                  </a:srgbClr>
                </a:solidFill>
              </a:rPr>
              <a:pPr>
                <a:defRPr/>
              </a:pPr>
              <a:t>15/08/2022</a:t>
            </a:fld>
            <a:endParaRPr lang="es-ES">
              <a:solidFill>
                <a:srgbClr val="000000">
                  <a:tint val="75000"/>
                </a:srgb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srgbClr val="000000">
                  <a:tint val="75000"/>
                </a:srgb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7BCFBA77-4EAA-44FD-8E5A-672B32CB0558}" type="slidenum">
              <a:rPr lang="es-ES">
                <a:solidFill>
                  <a:srgbClr val="000000">
                    <a:tint val="75000"/>
                  </a:srgbClr>
                </a:solidFill>
              </a:rPr>
              <a:pPr>
                <a:defRPr/>
              </a:pPr>
              <a:t>‹Nº›</a:t>
            </a:fld>
            <a:endParaRPr lang="es-ES">
              <a:solidFill>
                <a:srgbClr val="000000">
                  <a:tint val="75000"/>
                </a:srgbClr>
              </a:solidFill>
            </a:endParaRPr>
          </a:p>
        </p:txBody>
      </p:sp>
    </p:spTree>
    <p:extLst>
      <p:ext uri="{BB962C8B-B14F-4D97-AF65-F5344CB8AC3E}">
        <p14:creationId xmlns:p14="http://schemas.microsoft.com/office/powerpoint/2010/main" val="359871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DF9CC37-9FE0-4779-B2C8-4B5268C0942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500827973"/>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36A6BB-30C2-45BF-A018-F8C681911D8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51768925"/>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jp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jp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Times New Roman" charset="0"/>
                <a:cs typeface="Times New Roman" charset="0"/>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Times New Roman" charset="0"/>
                <a:cs typeface="Times New Roman" charset="0"/>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Times New Roman" charset="0"/>
                <a:cs typeface="Times New Roman" charset="0"/>
              </a:defRPr>
            </a:lvl1pPr>
          </a:lstStyle>
          <a:p>
            <a:pPr fontAlgn="base">
              <a:spcBef>
                <a:spcPct val="0"/>
              </a:spcBef>
              <a:spcAft>
                <a:spcPct val="0"/>
              </a:spcAft>
              <a:defRPr/>
            </a:pPr>
            <a:fld id="{A5A0269A-E383-4FC5-BB24-74AD334F1CAC}"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34792547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cs typeface="Times New Roman" charset="0"/>
        </a:defRPr>
      </a:lvl2pPr>
      <a:lvl3pPr algn="ctr" rtl="0" eaLnBrk="0" fontAlgn="base" hangingPunct="0">
        <a:spcBef>
          <a:spcPct val="0"/>
        </a:spcBef>
        <a:spcAft>
          <a:spcPct val="0"/>
        </a:spcAft>
        <a:defRPr sz="4400">
          <a:solidFill>
            <a:schemeClr val="tx2"/>
          </a:solidFill>
          <a:latin typeface="Times New Roman" charset="0"/>
          <a:cs typeface="Times New Roman" charset="0"/>
        </a:defRPr>
      </a:lvl3pPr>
      <a:lvl4pPr algn="ctr" rtl="0" eaLnBrk="0" fontAlgn="base" hangingPunct="0">
        <a:spcBef>
          <a:spcPct val="0"/>
        </a:spcBef>
        <a:spcAft>
          <a:spcPct val="0"/>
        </a:spcAft>
        <a:defRPr sz="4400">
          <a:solidFill>
            <a:schemeClr val="tx2"/>
          </a:solidFill>
          <a:latin typeface="Times New Roman" charset="0"/>
          <a:cs typeface="Times New Roman" charset="0"/>
        </a:defRPr>
      </a:lvl4pPr>
      <a:lvl5pPr algn="ctr" rtl="0" eaLnBrk="0" fontAlgn="base" hangingPunct="0">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cs typeface="+mn-cs"/>
              </a:defRPr>
            </a:lvl1pPr>
          </a:lstStyle>
          <a:p>
            <a:pPr fontAlgn="base">
              <a:spcBef>
                <a:spcPct val="0"/>
              </a:spcBef>
              <a:spcAft>
                <a:spcPct val="0"/>
              </a:spcAft>
              <a:defRPr/>
            </a:pPr>
            <a:fld id="{B4580466-5950-4589-82DA-218E075B3C87}" type="datetime10">
              <a:rPr lang="ca-ES">
                <a:solidFill>
                  <a:srgbClr val="000000"/>
                </a:solidFill>
              </a:rPr>
              <a:pPr fontAlgn="base">
                <a:spcBef>
                  <a:spcPct val="0"/>
                </a:spcBef>
                <a:spcAft>
                  <a:spcPct val="0"/>
                </a:spcAft>
                <a:defRPr/>
              </a:pPr>
              <a:t>11:32</a:t>
            </a:fld>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cs typeface="+mn-cs"/>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cs typeface="+mn-cs"/>
              </a:defRPr>
            </a:lvl1pPr>
          </a:lstStyle>
          <a:p>
            <a:pPr fontAlgn="base">
              <a:spcBef>
                <a:spcPct val="0"/>
              </a:spcBef>
              <a:spcAft>
                <a:spcPct val="0"/>
              </a:spcAft>
              <a:defRPr/>
            </a:pPr>
            <a:fld id="{3D054367-BDE1-4B14-B244-C3C4F0B03B38}"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15513526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MX" smtClean="0"/>
              <a:t>Haga clic para cambiar el estilo de título	</a:t>
            </a:r>
          </a:p>
        </p:txBody>
      </p:sp>
      <p:sp>
        <p:nvSpPr>
          <p:cNvPr id="717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MX" smtClean="0"/>
              <a:t>Haga clic para modificar el estilo de texto del patrón</a:t>
            </a:r>
          </a:p>
          <a:p>
            <a:pPr lvl="1"/>
            <a:r>
              <a:rPr lang="es-MX" smtClean="0"/>
              <a:t>Segundo nivel</a:t>
            </a:r>
          </a:p>
          <a:p>
            <a:pPr lvl="2"/>
            <a:r>
              <a:rPr lang="es-MX" smtClean="0"/>
              <a:t>Tercer nivel</a:t>
            </a:r>
          </a:p>
          <a:p>
            <a:pPr lvl="3"/>
            <a:r>
              <a:rPr lang="es-MX" smtClean="0"/>
              <a:t>Cuarto nivel</a:t>
            </a:r>
          </a:p>
          <a:p>
            <a:pPr lvl="4"/>
            <a:r>
              <a:rPr lang="es-MX" smtClean="0"/>
              <a:t>Quinto nivel</a:t>
            </a:r>
          </a:p>
        </p:txBody>
      </p:sp>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fontAlgn="base">
              <a:spcBef>
                <a:spcPct val="0"/>
              </a:spcBef>
              <a:spcAft>
                <a:spcPct val="0"/>
              </a:spcAft>
            </a:pPr>
            <a:endParaRPr lang="es-MX">
              <a:solidFill>
                <a:srgbClr val="FFFFFF"/>
              </a:solidFill>
              <a:cs typeface="Times New Roman" pitchFamily="18" charset="0"/>
            </a:endParaRPr>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fontAlgn="base">
              <a:spcBef>
                <a:spcPct val="0"/>
              </a:spcBef>
              <a:spcAft>
                <a:spcPct val="0"/>
              </a:spcAft>
            </a:pPr>
            <a:endParaRPr lang="es-MX">
              <a:solidFill>
                <a:srgbClr val="FFFFFF"/>
              </a:solidFill>
              <a:cs typeface="Times New Roman" pitchFamily="18" charset="0"/>
            </a:endParaRPr>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fontAlgn="base">
              <a:spcBef>
                <a:spcPct val="0"/>
              </a:spcBef>
              <a:spcAft>
                <a:spcPct val="0"/>
              </a:spcAft>
            </a:pPr>
            <a:fld id="{2B1C47E1-B90E-44F2-84AC-2BB8E6CD9046}" type="slidenum">
              <a:rPr lang="es-MX">
                <a:solidFill>
                  <a:srgbClr val="FFFFFF"/>
                </a:solidFill>
                <a:cs typeface="Times New Roman" pitchFamily="18" charset="0"/>
              </a:rPr>
              <a:pPr fontAlgn="base">
                <a:spcBef>
                  <a:spcPct val="0"/>
                </a:spcBef>
                <a:spcAft>
                  <a:spcPct val="0"/>
                </a:spcAft>
              </a:pPr>
              <a:t>‹Nº›</a:t>
            </a:fld>
            <a:endParaRPr lang="es-MX">
              <a:solidFill>
                <a:srgbClr val="FFFFFF"/>
              </a:solidFill>
              <a:cs typeface="Times New Roman" pitchFamily="18" charset="0"/>
            </a:endParaRPr>
          </a:p>
        </p:txBody>
      </p:sp>
    </p:spTree>
    <p:extLst>
      <p:ext uri="{BB962C8B-B14F-4D97-AF65-F5344CB8AC3E}">
        <p14:creationId xmlns:p14="http://schemas.microsoft.com/office/powerpoint/2010/main" val="37637538"/>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MX" smtClean="0"/>
              <a:t>Haga clic para cambiar el estilo de título	</a:t>
            </a:r>
          </a:p>
        </p:txBody>
      </p:sp>
      <p:sp>
        <p:nvSpPr>
          <p:cNvPr id="19149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MX" smtClean="0"/>
              <a:t>Haga clic para modificar el estilo de texto del patrón</a:t>
            </a:r>
          </a:p>
          <a:p>
            <a:pPr lvl="1"/>
            <a:r>
              <a:rPr lang="es-MX" smtClean="0"/>
              <a:t>Segundo nivel</a:t>
            </a:r>
          </a:p>
          <a:p>
            <a:pPr lvl="2"/>
            <a:r>
              <a:rPr lang="es-MX" smtClean="0"/>
              <a:t>Tercer nivel</a:t>
            </a:r>
          </a:p>
          <a:p>
            <a:pPr lvl="3"/>
            <a:r>
              <a:rPr lang="es-MX" smtClean="0"/>
              <a:t>Cuarto nivel</a:t>
            </a:r>
          </a:p>
          <a:p>
            <a:pPr lvl="4"/>
            <a:r>
              <a:rPr lang="es-MX" smtClean="0"/>
              <a:t>Quinto nivel</a:t>
            </a:r>
          </a:p>
        </p:txBody>
      </p:sp>
      <p:sp>
        <p:nvSpPr>
          <p:cNvPr id="1914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effectLst>
                  <a:outerShdw blurRad="38100" dist="38100" dir="2700000" algn="tl">
                    <a:srgbClr val="000000"/>
                  </a:outerShdw>
                </a:effectLst>
                <a:latin typeface="Arial" charset="0"/>
              </a:defRPr>
            </a:lvl1pPr>
          </a:lstStyle>
          <a:p>
            <a:pPr fontAlgn="base">
              <a:spcBef>
                <a:spcPct val="0"/>
              </a:spcBef>
              <a:spcAft>
                <a:spcPct val="0"/>
              </a:spcAft>
            </a:pPr>
            <a:fld id="{CDF49542-F073-46C5-B3B4-210BC6BC7BE4}" type="datetime1">
              <a:rPr lang="es-MX">
                <a:solidFill>
                  <a:srgbClr val="FFFFFF"/>
                </a:solidFill>
                <a:cs typeface="Times New Roman" pitchFamily="18" charset="0"/>
              </a:rPr>
              <a:pPr fontAlgn="base">
                <a:spcBef>
                  <a:spcPct val="0"/>
                </a:spcBef>
                <a:spcAft>
                  <a:spcPct val="0"/>
                </a:spcAft>
              </a:pPr>
              <a:t>15/08/2022</a:t>
            </a:fld>
            <a:endParaRPr lang="es-MX">
              <a:solidFill>
                <a:srgbClr val="FFFFFF"/>
              </a:solidFill>
              <a:cs typeface="Times New Roman" pitchFamily="18" charset="0"/>
            </a:endParaRPr>
          </a:p>
        </p:txBody>
      </p:sp>
      <p:sp>
        <p:nvSpPr>
          <p:cNvPr id="1914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effectLst>
                  <a:outerShdw blurRad="38100" dist="38100" dir="2700000" algn="tl">
                    <a:srgbClr val="000000"/>
                  </a:outerShdw>
                </a:effectLst>
                <a:latin typeface="Arial" charset="0"/>
              </a:defRPr>
            </a:lvl1pPr>
          </a:lstStyle>
          <a:p>
            <a:pPr fontAlgn="base">
              <a:spcBef>
                <a:spcPct val="0"/>
              </a:spcBef>
              <a:spcAft>
                <a:spcPct val="0"/>
              </a:spcAft>
            </a:pPr>
            <a:endParaRPr lang="es-MX">
              <a:solidFill>
                <a:srgbClr val="FFFFFF"/>
              </a:solidFill>
              <a:cs typeface="Times New Roman" pitchFamily="18" charset="0"/>
            </a:endParaRPr>
          </a:p>
        </p:txBody>
      </p:sp>
      <p:sp>
        <p:nvSpPr>
          <p:cNvPr id="1914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effectLst>
                  <a:outerShdw blurRad="38100" dist="38100" dir="2700000" algn="tl">
                    <a:srgbClr val="000000"/>
                  </a:outerShdw>
                </a:effectLst>
                <a:latin typeface="Arial" charset="0"/>
              </a:defRPr>
            </a:lvl1pPr>
          </a:lstStyle>
          <a:p>
            <a:pPr fontAlgn="base">
              <a:spcBef>
                <a:spcPct val="0"/>
              </a:spcBef>
              <a:spcAft>
                <a:spcPct val="0"/>
              </a:spcAft>
            </a:pPr>
            <a:fld id="{4F0580CD-98D8-4D86-A350-1511FE1C6DDF}" type="slidenum">
              <a:rPr lang="es-MX">
                <a:solidFill>
                  <a:srgbClr val="FFFFFF"/>
                </a:solidFill>
                <a:cs typeface="Times New Roman" pitchFamily="18" charset="0"/>
              </a:rPr>
              <a:pPr fontAlgn="base">
                <a:spcBef>
                  <a:spcPct val="0"/>
                </a:spcBef>
                <a:spcAft>
                  <a:spcPct val="0"/>
                </a:spcAft>
              </a:pPr>
              <a:t>‹Nº›</a:t>
            </a:fld>
            <a:endParaRPr lang="es-MX">
              <a:solidFill>
                <a:srgbClr val="FFFFFF"/>
              </a:solidFill>
              <a:cs typeface="Times New Roman" pitchFamily="18" charset="0"/>
            </a:endParaRPr>
          </a:p>
        </p:txBody>
      </p:sp>
    </p:spTree>
    <p:extLst>
      <p:ext uri="{BB962C8B-B14F-4D97-AF65-F5344CB8AC3E}">
        <p14:creationId xmlns:p14="http://schemas.microsoft.com/office/powerpoint/2010/main" val="2159888365"/>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fld id="{8D07B9BB-C921-4427-AD4E-6A45BA096930}" type="datetimeFigureOut">
              <a:rPr lang="es-ES">
                <a:solidFill>
                  <a:prstClr val="black">
                    <a:tint val="75000"/>
                  </a:prstClr>
                </a:solidFill>
                <a:cs typeface="Times New Roman" pitchFamily="18" charset="0"/>
              </a:rPr>
              <a:pPr fontAlgn="base">
                <a:spcBef>
                  <a:spcPct val="0"/>
                </a:spcBef>
                <a:spcAft>
                  <a:spcPct val="0"/>
                </a:spcAft>
                <a:defRPr/>
              </a:pPr>
              <a:t>15/08/2022</a:t>
            </a:fld>
            <a:endParaRPr lang="es-ES">
              <a:solidFill>
                <a:prstClr val="black">
                  <a:tint val="75000"/>
                </a:prstClr>
              </a:solidFill>
              <a:cs typeface="Times New Roman" pitchFamily="18" charset="0"/>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fontAlgn="base">
              <a:spcBef>
                <a:spcPct val="0"/>
              </a:spcBef>
              <a:spcAft>
                <a:spcPct val="0"/>
              </a:spcAft>
              <a:defRPr/>
            </a:pPr>
            <a:endParaRPr lang="es-ES">
              <a:solidFill>
                <a:prstClr val="black">
                  <a:tint val="75000"/>
                </a:prstClr>
              </a:solidFill>
              <a:cs typeface="Times New Roman" pitchFamily="18" charset="0"/>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fontAlgn="base">
              <a:spcBef>
                <a:spcPct val="0"/>
              </a:spcBef>
              <a:spcAft>
                <a:spcPct val="0"/>
              </a:spcAft>
              <a:defRPr/>
            </a:pPr>
            <a:fld id="{05D681C4-3C01-43D9-84E2-7D98787850D0}" type="slidenum">
              <a:rPr lang="es-ES">
                <a:solidFill>
                  <a:prstClr val="black">
                    <a:tint val="75000"/>
                  </a:prstClr>
                </a:solidFill>
                <a:cs typeface="Times New Roman" pitchFamily="18" charset="0"/>
              </a:rPr>
              <a:pPr fontAlgn="base">
                <a:spcBef>
                  <a:spcPct val="0"/>
                </a:spcBef>
                <a:spcAft>
                  <a:spcPct val="0"/>
                </a:spcAft>
                <a:defRPr/>
              </a:pPr>
              <a:t>‹Nº›</a:t>
            </a:fld>
            <a:endParaRPr lang="es-ES">
              <a:solidFill>
                <a:prstClr val="black">
                  <a:tint val="75000"/>
                </a:prstClr>
              </a:solidFill>
              <a:cs typeface="Times New Roman" pitchFamily="18" charset="0"/>
            </a:endParaRPr>
          </a:p>
        </p:txBody>
      </p:sp>
    </p:spTree>
    <p:extLst>
      <p:ext uri="{BB962C8B-B14F-4D97-AF65-F5344CB8AC3E}">
        <p14:creationId xmlns:p14="http://schemas.microsoft.com/office/powerpoint/2010/main" val="222801192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s-ES">
              <a:solidFill>
                <a:srgbClr val="000000"/>
              </a:solidFill>
              <a:latin typeface="Times New Roman" pitchFamily="18" charset="0"/>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s-ES">
              <a:solidFill>
                <a:srgbClr val="000000"/>
              </a:solidFill>
              <a:latin typeface="Times New Roman" pitchFamily="18" charset="0"/>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2063BDC3-6E5A-4B47-B437-14FE474D661A}" type="slidenum">
              <a:rPr lang="es-ES">
                <a:solidFill>
                  <a:srgbClr val="000000"/>
                </a:solidFill>
                <a:latin typeface="Times New Roman" pitchFamily="18" charset="0"/>
                <a:cs typeface="Times New Roman" pitchFamily="18" charset="0"/>
              </a:rPr>
              <a:pPr fontAlgn="base">
                <a:spcBef>
                  <a:spcPct val="0"/>
                </a:spcBef>
                <a:spcAft>
                  <a:spcPct val="0"/>
                </a:spcAft>
                <a:defRPr/>
              </a:pPr>
              <a:t>‹Nº›</a:t>
            </a:fld>
            <a:endParaRPr lang="es-ES">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59543123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6E7C65B-D6D7-4A11-BF8C-62919EDAE02A}" type="datetimeFigureOut">
              <a:rPr lang="es-ES">
                <a:solidFill>
                  <a:srgbClr val="000000">
                    <a:tint val="75000"/>
                  </a:srgbClr>
                </a:solidFill>
                <a:cs typeface="Times New Roman" pitchFamily="18" charset="0"/>
              </a:rPr>
              <a:pPr>
                <a:defRPr/>
              </a:pPr>
              <a:t>15/08/2022</a:t>
            </a:fld>
            <a:endParaRPr lang="es-ES">
              <a:solidFill>
                <a:srgbClr val="000000">
                  <a:tint val="75000"/>
                </a:srgbClr>
              </a:solidFill>
              <a:cs typeface="Times New Roman" pitchFamily="18" charset="0"/>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solidFill>
                <a:srgbClr val="000000">
                  <a:tint val="75000"/>
                </a:srgbClr>
              </a:solidFill>
              <a:cs typeface="Times New Roman" pitchFamily="18" charset="0"/>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C25E477-CCC5-4119-9345-0EEC6239FEB7}" type="slidenum">
              <a:rPr lang="es-ES">
                <a:solidFill>
                  <a:srgbClr val="000000">
                    <a:tint val="75000"/>
                  </a:srgbClr>
                </a:solidFill>
                <a:cs typeface="Times New Roman" pitchFamily="18" charset="0"/>
              </a:rPr>
              <a:pPr>
                <a:defRPr/>
              </a:pPr>
              <a:t>‹Nº›</a:t>
            </a:fld>
            <a:endParaRPr lang="es-ES">
              <a:solidFill>
                <a:srgbClr val="000000">
                  <a:tint val="75000"/>
                </a:srgbClr>
              </a:solidFill>
              <a:cs typeface="Times New Roman" pitchFamily="18" charset="0"/>
            </a:endParaRPr>
          </a:p>
        </p:txBody>
      </p:sp>
    </p:spTree>
    <p:extLst>
      <p:ext uri="{BB962C8B-B14F-4D97-AF65-F5344CB8AC3E}">
        <p14:creationId xmlns:p14="http://schemas.microsoft.com/office/powerpoint/2010/main" val="337945587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Tw Cen MT" pitchFamily="34" charset="0"/>
        </a:defRPr>
      </a:lvl2pPr>
      <a:lvl3pPr algn="ctr" rtl="0" fontAlgn="base">
        <a:spcBef>
          <a:spcPct val="0"/>
        </a:spcBef>
        <a:spcAft>
          <a:spcPct val="0"/>
        </a:spcAft>
        <a:defRPr sz="4400">
          <a:solidFill>
            <a:schemeClr val="tx1"/>
          </a:solidFill>
          <a:latin typeface="Tw Cen MT" pitchFamily="34" charset="0"/>
        </a:defRPr>
      </a:lvl3pPr>
      <a:lvl4pPr algn="ctr" rtl="0" fontAlgn="base">
        <a:spcBef>
          <a:spcPct val="0"/>
        </a:spcBef>
        <a:spcAft>
          <a:spcPct val="0"/>
        </a:spcAft>
        <a:defRPr sz="4400">
          <a:solidFill>
            <a:schemeClr val="tx1"/>
          </a:solidFill>
          <a:latin typeface="Tw Cen MT" pitchFamily="34" charset="0"/>
        </a:defRPr>
      </a:lvl4pPr>
      <a:lvl5pPr algn="ctr" rtl="0" fontAlgn="base">
        <a:spcBef>
          <a:spcPct val="0"/>
        </a:spcBef>
        <a:spcAft>
          <a:spcPct val="0"/>
        </a:spcAft>
        <a:defRPr sz="4400">
          <a:solidFill>
            <a:schemeClr val="tx1"/>
          </a:solidFill>
          <a:latin typeface="Tw Cen MT" pitchFamily="34" charset="0"/>
        </a:defRPr>
      </a:lvl5pPr>
      <a:lvl6pPr marL="457200" algn="ctr" rtl="0" fontAlgn="base">
        <a:spcBef>
          <a:spcPct val="0"/>
        </a:spcBef>
        <a:spcAft>
          <a:spcPct val="0"/>
        </a:spcAft>
        <a:defRPr sz="4400">
          <a:solidFill>
            <a:schemeClr val="tx1"/>
          </a:solidFill>
          <a:latin typeface="Tw Cen MT" pitchFamily="34" charset="0"/>
        </a:defRPr>
      </a:lvl6pPr>
      <a:lvl7pPr marL="914400" algn="ctr" rtl="0" fontAlgn="base">
        <a:spcBef>
          <a:spcPct val="0"/>
        </a:spcBef>
        <a:spcAft>
          <a:spcPct val="0"/>
        </a:spcAft>
        <a:defRPr sz="4400">
          <a:solidFill>
            <a:schemeClr val="tx1"/>
          </a:solidFill>
          <a:latin typeface="Tw Cen MT" pitchFamily="34" charset="0"/>
        </a:defRPr>
      </a:lvl7pPr>
      <a:lvl8pPr marL="1371600" algn="ctr" rtl="0" fontAlgn="base">
        <a:spcBef>
          <a:spcPct val="0"/>
        </a:spcBef>
        <a:spcAft>
          <a:spcPct val="0"/>
        </a:spcAft>
        <a:defRPr sz="4400">
          <a:solidFill>
            <a:schemeClr val="tx1"/>
          </a:solidFill>
          <a:latin typeface="Tw Cen MT" pitchFamily="34" charset="0"/>
        </a:defRPr>
      </a:lvl8pPr>
      <a:lvl9pPr marL="1828800" algn="ctr" rtl="0" fontAlgn="base">
        <a:spcBef>
          <a:spcPct val="0"/>
        </a:spcBef>
        <a:spcAft>
          <a:spcPct val="0"/>
        </a:spcAft>
        <a:defRPr sz="4400">
          <a:solidFill>
            <a:schemeClr val="tx1"/>
          </a:solidFill>
          <a:latin typeface="Tw Cen MT" pitchFamily="34" charset="0"/>
        </a:defRPr>
      </a:lvl9pPr>
    </p:titleStyle>
    <p:bodyStyle>
      <a:lvl1pPr marL="342900" indent="-342900" algn="l" rtl="0" fontAlgn="base">
        <a:spcBef>
          <a:spcPct val="20000"/>
        </a:spcBef>
        <a:spcAft>
          <a:spcPct val="0"/>
        </a:spcAft>
        <a:buFont typeface="Arial" charset="0"/>
        <a:buChar char="•"/>
        <a:defRPr sz="3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a:solidFill>
            <a:schemeClr val="tx1"/>
          </a:solidFill>
          <a:latin typeface="+mn-lt"/>
        </a:defRPr>
      </a:lvl2pPr>
      <a:lvl3pPr marL="1143000" indent="-228600" algn="l" rtl="0" fontAlgn="base">
        <a:spcBef>
          <a:spcPct val="20000"/>
        </a:spcBef>
        <a:spcAft>
          <a:spcPct val="0"/>
        </a:spcAft>
        <a:buFont typeface="Arial" charset="0"/>
        <a:buChar char="•"/>
        <a:defRPr sz="2400">
          <a:solidFill>
            <a:schemeClr val="tx1"/>
          </a:solidFill>
          <a:latin typeface="+mn-lt"/>
        </a:defRPr>
      </a:lvl3pPr>
      <a:lvl4pPr marL="1600200" indent="-228600" algn="l" rtl="0" fontAlgn="base">
        <a:spcBef>
          <a:spcPct val="20000"/>
        </a:spcBef>
        <a:spcAft>
          <a:spcPct val="0"/>
        </a:spcAft>
        <a:buFont typeface="Arial" charset="0"/>
        <a:buChar char="–"/>
        <a:defRPr sz="2000">
          <a:solidFill>
            <a:schemeClr val="tx1"/>
          </a:solidFill>
          <a:latin typeface="+mn-lt"/>
        </a:defRPr>
      </a:lvl4pPr>
      <a:lvl5pPr marL="2057400" indent="-228600" algn="l" rtl="0" fontAlgn="base">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4.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7 Nostalgia de Deu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pic>
        <p:nvPicPr>
          <p:cNvPr id="7" name="Imagen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05229" y="514318"/>
            <a:ext cx="7985760" cy="5827776"/>
          </a:xfrm>
          <a:prstGeom prst="rect">
            <a:avLst/>
          </a:prstGeom>
          <a:scene3d>
            <a:camera prst="orthographicFront"/>
            <a:lightRig rig="threePt" dir="t"/>
          </a:scene3d>
          <a:sp3d>
            <a:bevelT w="152400" h="50800" prst="softRound"/>
          </a:sp3d>
        </p:spPr>
      </p:pic>
      <p:sp>
        <p:nvSpPr>
          <p:cNvPr id="3" name="Rectángulo 2"/>
          <p:cNvSpPr/>
          <p:nvPr/>
        </p:nvSpPr>
        <p:spPr>
          <a:xfrm>
            <a:off x="814313" y="5889509"/>
            <a:ext cx="938077" cy="338554"/>
          </a:xfrm>
          <a:prstGeom prst="rect">
            <a:avLst/>
          </a:prstGeom>
        </p:spPr>
        <p:txBody>
          <a:bodyPr wrap="none">
            <a:spAutoFit/>
          </a:bodyPr>
          <a:lstStyle/>
          <a:p>
            <a:pPr algn="ctr" fontAlgn="base">
              <a:spcBef>
                <a:spcPct val="0"/>
              </a:spcBef>
              <a:spcAft>
                <a:spcPct val="0"/>
              </a:spcAft>
            </a:pPr>
            <a:r>
              <a:rPr lang="es-ES" sz="800" i="1" dirty="0">
                <a:solidFill>
                  <a:prstClr val="black"/>
                </a:solidFill>
                <a:effectLst>
                  <a:outerShdw blurRad="38100" dist="38100" dir="2700000" algn="tl">
                    <a:srgbClr val="000000">
                      <a:alpha val="43137"/>
                    </a:srgbClr>
                  </a:outerShdw>
                </a:effectLst>
              </a:rPr>
              <a:t>Imagen portada:</a:t>
            </a:r>
          </a:p>
          <a:p>
            <a:pPr algn="ctr" fontAlgn="base">
              <a:spcBef>
                <a:spcPct val="0"/>
              </a:spcBef>
              <a:spcAft>
                <a:spcPct val="0"/>
              </a:spcAft>
            </a:pPr>
            <a:r>
              <a:rPr lang="es-ES" sz="800" i="1" dirty="0">
                <a:solidFill>
                  <a:prstClr val="black"/>
                </a:solidFill>
                <a:effectLst>
                  <a:outerShdw blurRad="38100" dist="38100" dir="2700000" algn="tl">
                    <a:srgbClr val="000000">
                      <a:alpha val="43137"/>
                    </a:srgbClr>
                  </a:outerShdw>
                </a:effectLst>
              </a:rPr>
              <a:t> P. Érick Félix</a:t>
            </a:r>
            <a:endParaRPr lang="es-PE" sz="800" dirty="0">
              <a:solidFill>
                <a:prstClr val="black"/>
              </a:solidFill>
              <a:effectLst>
                <a:outerShdw blurRad="38100" dist="38100" dir="2700000" algn="tl">
                  <a:srgbClr val="000000">
                    <a:alpha val="43137"/>
                  </a:srgbClr>
                </a:outerShdw>
              </a:effectLst>
            </a:endParaRPr>
          </a:p>
        </p:txBody>
      </p:sp>
      <p:sp>
        <p:nvSpPr>
          <p:cNvPr id="6" name="Rectángulo 5"/>
          <p:cNvSpPr/>
          <p:nvPr/>
        </p:nvSpPr>
        <p:spPr>
          <a:xfrm>
            <a:off x="6674786" y="6003540"/>
            <a:ext cx="938077" cy="338554"/>
          </a:xfrm>
          <a:prstGeom prst="rect">
            <a:avLst/>
          </a:prstGeom>
        </p:spPr>
        <p:txBody>
          <a:bodyPr wrap="none">
            <a:spAutoFit/>
          </a:bodyPr>
          <a:lstStyle/>
          <a:p>
            <a:pPr algn="ctr" fontAlgn="base">
              <a:spcBef>
                <a:spcPct val="0"/>
              </a:spcBef>
              <a:spcAft>
                <a:spcPct val="0"/>
              </a:spcAft>
            </a:pPr>
            <a:r>
              <a:rPr lang="es-ES" sz="800" i="1" dirty="0">
                <a:solidFill>
                  <a:prstClr val="black"/>
                </a:solidFill>
                <a:effectLst>
                  <a:outerShdw blurRad="38100" dist="38100" dir="2700000" algn="tl">
                    <a:srgbClr val="000000">
                      <a:alpha val="43137"/>
                    </a:srgbClr>
                  </a:outerShdw>
                </a:effectLst>
              </a:rPr>
              <a:t>Imagen portada:</a:t>
            </a:r>
          </a:p>
          <a:p>
            <a:pPr algn="ctr" fontAlgn="base">
              <a:spcBef>
                <a:spcPct val="0"/>
              </a:spcBef>
              <a:spcAft>
                <a:spcPct val="0"/>
              </a:spcAft>
            </a:pPr>
            <a:r>
              <a:rPr lang="es-ES" sz="800" i="1" dirty="0">
                <a:solidFill>
                  <a:prstClr val="black"/>
                </a:solidFill>
                <a:effectLst>
                  <a:outerShdw blurRad="38100" dist="38100" dir="2700000" algn="tl">
                    <a:srgbClr val="000000">
                      <a:alpha val="43137"/>
                    </a:srgbClr>
                  </a:outerShdw>
                </a:effectLst>
              </a:rPr>
              <a:t> P. Érick Félix</a:t>
            </a:r>
            <a:endParaRPr lang="es-PE" sz="800"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4958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8353" y="493775"/>
            <a:ext cx="8024622" cy="5840349"/>
          </a:xfrm>
          <a:prstGeom prst="rect">
            <a:avLst/>
          </a:prstGeom>
        </p:spPr>
      </p:pic>
      <p:sp>
        <p:nvSpPr>
          <p:cNvPr id="6" name="Rectangle 2"/>
          <p:cNvSpPr>
            <a:spLocks noChangeArrowheads="1"/>
          </p:cNvSpPr>
          <p:nvPr/>
        </p:nvSpPr>
        <p:spPr bwMode="auto">
          <a:xfrm>
            <a:off x="890160" y="665546"/>
            <a:ext cx="7308020" cy="1569660"/>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200" b="1" dirty="0">
                <a:solidFill>
                  <a:srgbClr val="FFFF00"/>
                </a:solidFill>
                <a:effectLst>
                  <a:glow rad="101600">
                    <a:srgbClr val="000000">
                      <a:satMod val="175000"/>
                      <a:alpha val="40000"/>
                    </a:srgbClr>
                  </a:glow>
                  <a:outerShdw blurRad="50800" dist="50800" algn="l" rotWithShape="0">
                    <a:prstClr val="black"/>
                  </a:outerShdw>
                </a:effectLst>
                <a:latin typeface="Franklin Gothic Book" panose="020B0503020102020204" pitchFamily="34" charset="0"/>
                <a:cs typeface="Times New Roman" charset="0"/>
              </a:rPr>
              <a:t>Jesús les dijo: </a:t>
            </a:r>
            <a:r>
              <a:rPr lang="es-ES" sz="3200" b="1" dirty="0" smtClean="0">
                <a:solidFill>
                  <a:srgbClr val="FFFF00"/>
                </a:solidFill>
                <a:effectLst>
                  <a:glow rad="101600">
                    <a:srgbClr val="000000">
                      <a:satMod val="175000"/>
                      <a:alpha val="40000"/>
                    </a:srgbClr>
                  </a:glow>
                  <a:outerShdw blurRad="50800" dist="50800" algn="l" rotWithShape="0">
                    <a:prstClr val="black"/>
                  </a:outerShdw>
                </a:effectLst>
                <a:latin typeface="Franklin Gothic Book" panose="020B0503020102020204" pitchFamily="34" charset="0"/>
                <a:cs typeface="Times New Roman" charset="0"/>
              </a:rPr>
              <a:t>- Esfuércense </a:t>
            </a:r>
            <a:r>
              <a:rPr lang="es-ES" sz="3200" b="1" dirty="0">
                <a:solidFill>
                  <a:srgbClr val="FFFF00"/>
                </a:solidFill>
                <a:effectLst>
                  <a:glow rad="101600">
                    <a:srgbClr val="000000">
                      <a:satMod val="175000"/>
                      <a:alpha val="40000"/>
                    </a:srgbClr>
                  </a:glow>
                  <a:outerShdw blurRad="50800" dist="50800" algn="l" rotWithShape="0">
                    <a:prstClr val="black"/>
                  </a:outerShdw>
                </a:effectLst>
                <a:latin typeface="Franklin Gothic Book" panose="020B0503020102020204" pitchFamily="34" charset="0"/>
                <a:cs typeface="Times New Roman" charset="0"/>
              </a:rPr>
              <a:t>en entrar por la puerta estrecha. Les digo que muchos intentarán entrar y no podrán. </a:t>
            </a:r>
          </a:p>
        </p:txBody>
      </p:sp>
    </p:spTree>
    <p:extLst>
      <p:ext uri="{BB962C8B-B14F-4D97-AF65-F5344CB8AC3E}">
        <p14:creationId xmlns:p14="http://schemas.microsoft.com/office/powerpoint/2010/main" val="5619516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4067" y="530536"/>
            <a:ext cx="7981745" cy="5813113"/>
          </a:xfrm>
          <a:prstGeom prst="rect">
            <a:avLst/>
          </a:prstGeom>
        </p:spPr>
      </p:pic>
      <p:sp>
        <p:nvSpPr>
          <p:cNvPr id="5" name="Rectangle 2"/>
          <p:cNvSpPr>
            <a:spLocks noChangeArrowheads="1"/>
          </p:cNvSpPr>
          <p:nvPr/>
        </p:nvSpPr>
        <p:spPr bwMode="auto">
          <a:xfrm>
            <a:off x="748145" y="530537"/>
            <a:ext cx="7777668" cy="1938992"/>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000" b="1" dirty="0">
                <a:ln w="6600">
                  <a:solidFill>
                    <a:schemeClr val="accent2"/>
                  </a:solidFill>
                  <a:prstDash val="solid"/>
                </a:ln>
                <a:solidFill>
                  <a:srgbClr val="FFFF00"/>
                </a:solidFill>
                <a:effectLst>
                  <a:glow rad="63500">
                    <a:schemeClr val="accent4">
                      <a:satMod val="175000"/>
                      <a:alpha val="40000"/>
                    </a:schemeClr>
                  </a:glow>
                  <a:outerShdw dist="38100" dir="2700000" algn="tl" rotWithShape="0">
                    <a:schemeClr val="accent2"/>
                  </a:outerShdw>
                </a:effectLst>
                <a:latin typeface="Franklin Gothic Book" panose="020B0503020102020204" pitchFamily="34" charset="0"/>
              </a:rPr>
              <a:t>Cuando el amo de la casa se levante y cierre  la puerta, se quedarán </a:t>
            </a:r>
            <a:r>
              <a:rPr lang="es-ES" sz="3000" b="1" dirty="0" smtClean="0">
                <a:ln w="6600">
                  <a:solidFill>
                    <a:schemeClr val="accent2"/>
                  </a:solidFill>
                  <a:prstDash val="solid"/>
                </a:ln>
                <a:solidFill>
                  <a:srgbClr val="FFFF00"/>
                </a:solidFill>
                <a:effectLst>
                  <a:glow rad="63500">
                    <a:schemeClr val="accent4">
                      <a:satMod val="175000"/>
                      <a:alpha val="40000"/>
                    </a:schemeClr>
                  </a:glow>
                  <a:outerShdw dist="38100" dir="2700000" algn="tl" rotWithShape="0">
                    <a:schemeClr val="accent2"/>
                  </a:outerShdw>
                </a:effectLst>
                <a:latin typeface="Franklin Gothic Book" panose="020B0503020102020204" pitchFamily="34" charset="0"/>
              </a:rPr>
              <a:t>a fuera </a:t>
            </a:r>
            <a:r>
              <a:rPr lang="es-PE" sz="3000" b="1" dirty="0">
                <a:ln w="6600">
                  <a:solidFill>
                    <a:schemeClr val="accent2"/>
                  </a:solidFill>
                  <a:prstDash val="solid"/>
                </a:ln>
                <a:solidFill>
                  <a:srgbClr val="FFFF00"/>
                </a:solidFill>
                <a:effectLst>
                  <a:glow rad="63500">
                    <a:schemeClr val="accent4">
                      <a:satMod val="175000"/>
                      <a:alpha val="40000"/>
                    </a:schemeClr>
                  </a:glow>
                  <a:outerShdw dist="38100" dir="2700000" algn="tl" rotWithShape="0">
                    <a:schemeClr val="accent2"/>
                  </a:outerShdw>
                </a:effectLst>
                <a:latin typeface="Franklin Gothic Book" panose="020B0503020102020204" pitchFamily="34" charset="0"/>
              </a:rPr>
              <a:t>y llamarán a la </a:t>
            </a:r>
            <a:r>
              <a:rPr lang="es-PE" sz="3000" b="1" dirty="0" smtClean="0">
                <a:ln w="6600">
                  <a:solidFill>
                    <a:schemeClr val="accent2"/>
                  </a:solidFill>
                  <a:prstDash val="solid"/>
                </a:ln>
                <a:solidFill>
                  <a:srgbClr val="FFFF00"/>
                </a:solidFill>
                <a:effectLst>
                  <a:glow rad="63500">
                    <a:schemeClr val="accent4">
                      <a:satMod val="175000"/>
                      <a:alpha val="40000"/>
                    </a:schemeClr>
                  </a:glow>
                  <a:outerShdw dist="38100" dir="2700000" algn="tl" rotWithShape="0">
                    <a:schemeClr val="accent2"/>
                  </a:outerShdw>
                </a:effectLst>
                <a:latin typeface="Franklin Gothic Book" panose="020B0503020102020204" pitchFamily="34" charset="0"/>
              </a:rPr>
              <a:t>puerta </a:t>
            </a:r>
            <a:r>
              <a:rPr lang="es-PE" sz="3000" b="1" dirty="0">
                <a:ln w="6600">
                  <a:solidFill>
                    <a:schemeClr val="accent2"/>
                  </a:solidFill>
                  <a:prstDash val="solid"/>
                </a:ln>
                <a:solidFill>
                  <a:srgbClr val="FFFF00"/>
                </a:solidFill>
                <a:effectLst>
                  <a:glow rad="63500">
                    <a:schemeClr val="accent4">
                      <a:satMod val="175000"/>
                      <a:alpha val="40000"/>
                    </a:schemeClr>
                  </a:glow>
                  <a:outerShdw dist="38100" dir="2700000" algn="tl" rotWithShape="0">
                    <a:schemeClr val="accent2"/>
                  </a:outerShdw>
                </a:effectLst>
                <a:latin typeface="Franklin Gothic Book" panose="020B0503020102020204" pitchFamily="34" charset="0"/>
              </a:rPr>
              <a:t>diciendo: </a:t>
            </a:r>
            <a:r>
              <a:rPr lang="es-ES" sz="3000" b="1" dirty="0" smtClean="0">
                <a:ln w="6600">
                  <a:solidFill>
                    <a:schemeClr val="accent2"/>
                  </a:solidFill>
                  <a:prstDash val="solid"/>
                </a:ln>
                <a:solidFill>
                  <a:srgbClr val="FFFF00"/>
                </a:solidFill>
                <a:effectLst>
                  <a:glow rad="63500">
                    <a:schemeClr val="accent4">
                      <a:satMod val="175000"/>
                      <a:alpha val="40000"/>
                    </a:schemeClr>
                  </a:glow>
                  <a:outerShdw dist="38100" dir="2700000" algn="tl" rotWithShape="0">
                    <a:schemeClr val="accent2"/>
                  </a:outerShdw>
                </a:effectLst>
                <a:latin typeface="Franklin Gothic Book" panose="020B0503020102020204" pitchFamily="34" charset="0"/>
              </a:rPr>
              <a:t>“ Señor</a:t>
            </a:r>
            <a:r>
              <a:rPr lang="es-ES" sz="3000" b="1" dirty="0">
                <a:ln w="6600">
                  <a:solidFill>
                    <a:schemeClr val="accent2"/>
                  </a:solidFill>
                  <a:prstDash val="solid"/>
                </a:ln>
                <a:solidFill>
                  <a:srgbClr val="FFFF00"/>
                </a:solidFill>
                <a:effectLst>
                  <a:glow rad="63500">
                    <a:schemeClr val="accent4">
                      <a:satMod val="175000"/>
                      <a:alpha val="40000"/>
                    </a:schemeClr>
                  </a:glow>
                  <a:outerShdw dist="38100" dir="2700000" algn="tl" rotWithShape="0">
                    <a:schemeClr val="accent2"/>
                  </a:outerShdw>
                </a:effectLst>
                <a:latin typeface="Franklin Gothic Book" panose="020B0503020102020204" pitchFamily="34" charset="0"/>
              </a:rPr>
              <a:t>, </a:t>
            </a:r>
            <a:r>
              <a:rPr lang="es-ES" sz="3000" b="1" dirty="0" smtClean="0">
                <a:ln w="6600">
                  <a:solidFill>
                    <a:schemeClr val="accent2"/>
                  </a:solidFill>
                  <a:prstDash val="solid"/>
                </a:ln>
                <a:solidFill>
                  <a:srgbClr val="FFFF00"/>
                </a:solidFill>
                <a:effectLst>
                  <a:glow rad="63500">
                    <a:schemeClr val="accent4">
                      <a:satMod val="175000"/>
                      <a:alpha val="40000"/>
                    </a:schemeClr>
                  </a:glow>
                  <a:outerShdw dist="38100" dir="2700000" algn="tl" rotWithShape="0">
                    <a:schemeClr val="accent2"/>
                  </a:outerShdw>
                </a:effectLst>
                <a:latin typeface="Franklin Gothic Book" panose="020B0503020102020204" pitchFamily="34" charset="0"/>
              </a:rPr>
              <a:t>ábrenos” ;  </a:t>
            </a:r>
            <a:r>
              <a:rPr lang="es-ES" sz="3000" b="1" dirty="0">
                <a:ln w="6600">
                  <a:solidFill>
                    <a:schemeClr val="accent2"/>
                  </a:solidFill>
                  <a:prstDash val="solid"/>
                </a:ln>
                <a:solidFill>
                  <a:srgbClr val="FFFF00"/>
                </a:solidFill>
                <a:effectLst>
                  <a:glow rad="63500">
                    <a:schemeClr val="accent4">
                      <a:satMod val="175000"/>
                      <a:alpha val="40000"/>
                    </a:schemeClr>
                  </a:glow>
                  <a:outerShdw dist="38100" dir="2700000" algn="tl" rotWithShape="0">
                    <a:schemeClr val="accent2"/>
                  </a:outerShdw>
                </a:effectLst>
                <a:latin typeface="Franklin Gothic Book" panose="020B0503020102020204" pitchFamily="34" charset="0"/>
              </a:rPr>
              <a:t>y él les contestará: </a:t>
            </a:r>
            <a:r>
              <a:rPr lang="es-ES" sz="3000" b="1" dirty="0" smtClean="0">
                <a:ln w="6600">
                  <a:solidFill>
                    <a:schemeClr val="accent2"/>
                  </a:solidFill>
                  <a:prstDash val="solid"/>
                </a:ln>
                <a:solidFill>
                  <a:srgbClr val="FFFF00"/>
                </a:solidFill>
                <a:effectLst>
                  <a:glow rad="63500">
                    <a:schemeClr val="accent4">
                      <a:satMod val="175000"/>
                      <a:alpha val="40000"/>
                    </a:schemeClr>
                  </a:glow>
                  <a:outerShdw dist="38100" dir="2700000" algn="tl" rotWithShape="0">
                    <a:schemeClr val="accent2"/>
                  </a:outerShdw>
                </a:effectLst>
                <a:latin typeface="Franklin Gothic Book" panose="020B0503020102020204" pitchFamily="34" charset="0"/>
              </a:rPr>
              <a:t>“No </a:t>
            </a:r>
            <a:r>
              <a:rPr lang="es-ES" sz="3000" b="1" dirty="0">
                <a:ln w="6600">
                  <a:solidFill>
                    <a:schemeClr val="accent2"/>
                  </a:solidFill>
                  <a:prstDash val="solid"/>
                </a:ln>
                <a:solidFill>
                  <a:srgbClr val="FFFF00"/>
                </a:solidFill>
                <a:effectLst>
                  <a:glow rad="63500">
                    <a:schemeClr val="accent4">
                      <a:satMod val="175000"/>
                      <a:alpha val="40000"/>
                    </a:schemeClr>
                  </a:glow>
                  <a:outerShdw dist="38100" dir="2700000" algn="tl" rotWithShape="0">
                    <a:schemeClr val="accent2"/>
                  </a:outerShdw>
                </a:effectLst>
                <a:latin typeface="Franklin Gothic Book" panose="020B0503020102020204" pitchFamily="34" charset="0"/>
              </a:rPr>
              <a:t>sé quiénes son </a:t>
            </a:r>
            <a:r>
              <a:rPr lang="es-ES" sz="3000" b="1" dirty="0" smtClean="0">
                <a:ln w="6600">
                  <a:solidFill>
                    <a:schemeClr val="accent2"/>
                  </a:solidFill>
                  <a:prstDash val="solid"/>
                </a:ln>
                <a:solidFill>
                  <a:srgbClr val="FFFF00"/>
                </a:solidFill>
                <a:effectLst>
                  <a:glow rad="63500">
                    <a:schemeClr val="accent4">
                      <a:satMod val="175000"/>
                      <a:alpha val="40000"/>
                    </a:schemeClr>
                  </a:glow>
                  <a:outerShdw dist="38100" dir="2700000" algn="tl" rotWithShape="0">
                    <a:schemeClr val="accent2"/>
                  </a:outerShdw>
                </a:effectLst>
                <a:latin typeface="Franklin Gothic Book" panose="020B0503020102020204" pitchFamily="34" charset="0"/>
              </a:rPr>
              <a:t>ustedes”. </a:t>
            </a:r>
            <a:endParaRPr lang="es-ES" sz="3000" b="1" dirty="0">
              <a:ln w="6600">
                <a:solidFill>
                  <a:schemeClr val="accent2"/>
                </a:solidFill>
                <a:prstDash val="solid"/>
              </a:ln>
              <a:solidFill>
                <a:srgbClr val="FFFF00"/>
              </a:solidFill>
              <a:effectLst>
                <a:glow rad="63500">
                  <a:schemeClr val="accent4">
                    <a:satMod val="175000"/>
                    <a:alpha val="40000"/>
                  </a:schemeClr>
                </a:glow>
                <a:outerShdw dist="38100" dir="2700000" algn="tl" rotWithShape="0">
                  <a:schemeClr val="accent2"/>
                </a:outerShdw>
              </a:effectLst>
              <a:latin typeface="Franklin Gothic Book" panose="020B0503020102020204" pitchFamily="34" charset="0"/>
            </a:endParaRPr>
          </a:p>
        </p:txBody>
      </p:sp>
      <p:sp>
        <p:nvSpPr>
          <p:cNvPr id="4" name="Rectangle 2"/>
          <p:cNvSpPr>
            <a:spLocks noChangeArrowheads="1"/>
          </p:cNvSpPr>
          <p:nvPr/>
        </p:nvSpPr>
        <p:spPr bwMode="auto">
          <a:xfrm>
            <a:off x="5148064" y="2162181"/>
            <a:ext cx="3153668" cy="523220"/>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endParaRPr lang="es-ES" sz="2800" dirty="0">
              <a:solidFill>
                <a:srgbClr val="FFFFFF"/>
              </a:solidFill>
              <a:effectLst>
                <a:glow rad="101600">
                  <a:srgbClr val="00000C">
                    <a:alpha val="60000"/>
                  </a:srgbClr>
                </a:glow>
              </a:effectLst>
              <a:latin typeface="Franklin Gothic Book" panose="020B0503020102020204" pitchFamily="34" charset="0"/>
            </a:endParaRPr>
          </a:p>
        </p:txBody>
      </p:sp>
    </p:spTree>
    <p:extLst>
      <p:ext uri="{BB962C8B-B14F-4D97-AF65-F5344CB8AC3E}">
        <p14:creationId xmlns:p14="http://schemas.microsoft.com/office/powerpoint/2010/main" val="2019360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9209" y="523493"/>
            <a:ext cx="8014716" cy="5791581"/>
          </a:xfrm>
          <a:prstGeom prst="rect">
            <a:avLst/>
          </a:prstGeom>
        </p:spPr>
      </p:pic>
      <p:sp>
        <p:nvSpPr>
          <p:cNvPr id="5122" name="Rectangle 2"/>
          <p:cNvSpPr>
            <a:spLocks noChangeArrowheads="1"/>
          </p:cNvSpPr>
          <p:nvPr/>
        </p:nvSpPr>
        <p:spPr bwMode="auto">
          <a:xfrm>
            <a:off x="397886" y="4523100"/>
            <a:ext cx="7992887" cy="1569660"/>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200" b="1" dirty="0">
                <a:solidFill>
                  <a:srgbClr val="FFFF00"/>
                </a:solidFill>
                <a:effectLst>
                  <a:glow rad="101600">
                    <a:srgbClr val="000000">
                      <a:satMod val="175000"/>
                      <a:alpha val="40000"/>
                    </a:srgbClr>
                  </a:glow>
                  <a:outerShdw blurRad="50800" dist="38100" algn="l" rotWithShape="0">
                    <a:prstClr val="black"/>
                  </a:outerShdw>
                </a:effectLst>
                <a:latin typeface="Franklin Gothic Book" panose="020B0503020102020204" pitchFamily="34" charset="0"/>
                <a:cs typeface="Times New Roman" charset="0"/>
              </a:rPr>
              <a:t>Entonces  comenzarán a decir: </a:t>
            </a:r>
          </a:p>
          <a:p>
            <a:pPr algn="ctr" fontAlgn="base">
              <a:spcBef>
                <a:spcPct val="0"/>
              </a:spcBef>
              <a:spcAft>
                <a:spcPct val="0"/>
              </a:spcAft>
              <a:defRPr/>
            </a:pPr>
            <a:r>
              <a:rPr lang="es-PE" sz="3200" b="1" dirty="0">
                <a:solidFill>
                  <a:srgbClr val="FFFF00"/>
                </a:solidFill>
                <a:effectLst>
                  <a:glow rad="101600">
                    <a:srgbClr val="000000">
                      <a:satMod val="175000"/>
                      <a:alpha val="40000"/>
                    </a:srgbClr>
                  </a:glow>
                  <a:outerShdw blurRad="50800" dist="38100" algn="l" rotWithShape="0">
                    <a:prstClr val="black"/>
                  </a:outerShdw>
                </a:effectLst>
                <a:latin typeface="Franklin Gothic Book" panose="020B0503020102020204" pitchFamily="34" charset="0"/>
                <a:cs typeface="Times New Roman" charset="0"/>
              </a:rPr>
              <a:t>“Hemos comido y bebido contigo,  y tú has enseñado en nuestras plazas”. </a:t>
            </a:r>
            <a:endParaRPr lang="es-ES" sz="3200" b="1" dirty="0">
              <a:solidFill>
                <a:srgbClr val="FFFF00"/>
              </a:solidFill>
              <a:effectLst>
                <a:glow rad="101600">
                  <a:srgbClr val="000000">
                    <a:satMod val="175000"/>
                    <a:alpha val="40000"/>
                  </a:srgbClr>
                </a:glow>
                <a:outerShdw blurRad="50800" dist="38100" algn="l" rotWithShape="0">
                  <a:prstClr val="black"/>
                </a:outerShdw>
              </a:effectLst>
              <a:latin typeface="Franklin Gothic Book" panose="020B0503020102020204" pitchFamily="34" charset="0"/>
              <a:cs typeface="Times New Roman" charset="0"/>
            </a:endParaRPr>
          </a:p>
        </p:txBody>
      </p:sp>
    </p:spTree>
    <p:extLst>
      <p:ext uri="{BB962C8B-B14F-4D97-AF65-F5344CB8AC3E}">
        <p14:creationId xmlns:p14="http://schemas.microsoft.com/office/powerpoint/2010/main" val="14236745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up)">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3494" y="533018"/>
            <a:ext cx="8049006" cy="5791581"/>
          </a:xfrm>
          <a:prstGeom prst="rect">
            <a:avLst/>
          </a:prstGeom>
        </p:spPr>
      </p:pic>
      <p:sp>
        <p:nvSpPr>
          <p:cNvPr id="5122" name="Rectangle 2"/>
          <p:cNvSpPr>
            <a:spLocks noChangeArrowheads="1"/>
          </p:cNvSpPr>
          <p:nvPr/>
        </p:nvSpPr>
        <p:spPr bwMode="auto">
          <a:xfrm>
            <a:off x="724609" y="4899287"/>
            <a:ext cx="7639121" cy="1077218"/>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200" b="1" dirty="0">
                <a:solidFill>
                  <a:srgbClr val="FFFF00"/>
                </a:solidFill>
                <a:effectLst>
                  <a:glow rad="101600">
                    <a:srgbClr val="000000">
                      <a:satMod val="175000"/>
                      <a:alpha val="40000"/>
                    </a:srgbClr>
                  </a:glow>
                  <a:outerShdw blurRad="50800" dist="38100" algn="l" rotWithShape="0">
                    <a:prstClr val="black"/>
                  </a:outerShdw>
                </a:effectLst>
                <a:latin typeface="Franklin Gothic Book" panose="020B0503020102020204" pitchFamily="34" charset="0"/>
                <a:cs typeface="Times New Roman" charset="0"/>
              </a:rPr>
              <a:t>Pero él contestará</a:t>
            </a:r>
            <a:r>
              <a:rPr lang="es-ES" sz="3200" b="1" dirty="0" smtClean="0">
                <a:solidFill>
                  <a:srgbClr val="FFFF00"/>
                </a:solidFill>
                <a:effectLst>
                  <a:glow rad="101600">
                    <a:srgbClr val="000000">
                      <a:satMod val="175000"/>
                      <a:alpha val="40000"/>
                    </a:srgbClr>
                  </a:glow>
                  <a:outerShdw blurRad="50800" dist="38100" algn="l" rotWithShape="0">
                    <a:prstClr val="black"/>
                  </a:outerShdw>
                </a:effectLst>
                <a:latin typeface="Franklin Gothic Book" panose="020B0503020102020204" pitchFamily="34" charset="0"/>
                <a:cs typeface="Times New Roman" charset="0"/>
              </a:rPr>
              <a:t>: </a:t>
            </a:r>
            <a:r>
              <a:rPr lang="es-PE" sz="3200" b="1" dirty="0" smtClean="0">
                <a:solidFill>
                  <a:srgbClr val="FFFF00"/>
                </a:solidFill>
                <a:effectLst>
                  <a:glow rad="101600">
                    <a:srgbClr val="000000">
                      <a:satMod val="175000"/>
                      <a:alpha val="40000"/>
                    </a:srgbClr>
                  </a:glow>
                  <a:outerShdw blurRad="50800" dist="38100" algn="l" rotWithShape="0">
                    <a:prstClr val="black"/>
                  </a:outerShdw>
                </a:effectLst>
                <a:latin typeface="Franklin Gothic Book" panose="020B0503020102020204" pitchFamily="34" charset="0"/>
                <a:cs typeface="Times New Roman" charset="0"/>
              </a:rPr>
              <a:t>“No </a:t>
            </a:r>
            <a:r>
              <a:rPr lang="es-PE" sz="3200" b="1" dirty="0">
                <a:solidFill>
                  <a:srgbClr val="FFFF00"/>
                </a:solidFill>
                <a:effectLst>
                  <a:glow rad="101600">
                    <a:srgbClr val="000000">
                      <a:satMod val="175000"/>
                      <a:alpha val="40000"/>
                    </a:srgbClr>
                  </a:glow>
                  <a:outerShdw blurRad="50800" dist="38100" algn="l" rotWithShape="0">
                    <a:prstClr val="black"/>
                  </a:outerShdw>
                </a:effectLst>
                <a:latin typeface="Franklin Gothic Book" panose="020B0503020102020204" pitchFamily="34" charset="0"/>
                <a:cs typeface="Times New Roman" charset="0"/>
              </a:rPr>
              <a:t>sé quienes son </a:t>
            </a:r>
            <a:r>
              <a:rPr lang="es-PE" sz="3200" b="1" dirty="0" smtClean="0">
                <a:solidFill>
                  <a:srgbClr val="FFFF00"/>
                </a:solidFill>
                <a:effectLst>
                  <a:glow rad="101600">
                    <a:srgbClr val="000000">
                      <a:satMod val="175000"/>
                      <a:alpha val="40000"/>
                    </a:srgbClr>
                  </a:glow>
                  <a:outerShdw blurRad="50800" dist="38100" algn="l" rotWithShape="0">
                    <a:prstClr val="black"/>
                  </a:outerShdw>
                </a:effectLst>
                <a:latin typeface="Franklin Gothic Book" panose="020B0503020102020204" pitchFamily="34" charset="0"/>
                <a:cs typeface="Times New Roman" charset="0"/>
              </a:rPr>
              <a:t>ustedes. Aléjense  </a:t>
            </a:r>
            <a:r>
              <a:rPr lang="es-PE" sz="3200" b="1" dirty="0">
                <a:solidFill>
                  <a:srgbClr val="FFFF00"/>
                </a:solidFill>
                <a:effectLst>
                  <a:glow rad="101600">
                    <a:srgbClr val="000000">
                      <a:satMod val="175000"/>
                      <a:alpha val="40000"/>
                    </a:srgbClr>
                  </a:glow>
                  <a:outerShdw blurRad="50800" dist="38100" algn="l" rotWithShape="0">
                    <a:prstClr val="black"/>
                  </a:outerShdw>
                </a:effectLst>
                <a:latin typeface="Franklin Gothic Book" panose="020B0503020102020204" pitchFamily="34" charset="0"/>
                <a:cs typeface="Times New Roman" charset="0"/>
              </a:rPr>
              <a:t>de mí, </a:t>
            </a:r>
            <a:r>
              <a:rPr lang="es-PE" sz="3200" b="1" dirty="0" smtClean="0">
                <a:solidFill>
                  <a:srgbClr val="FFFF00"/>
                </a:solidFill>
                <a:effectLst>
                  <a:glow rad="101600">
                    <a:srgbClr val="000000">
                      <a:satMod val="175000"/>
                      <a:alpha val="40000"/>
                    </a:srgbClr>
                  </a:glow>
                  <a:outerShdw blurRad="50800" dist="38100" algn="l" rotWithShape="0">
                    <a:prstClr val="black"/>
                  </a:outerShdw>
                </a:effectLst>
                <a:latin typeface="Franklin Gothic Book" panose="020B0503020102020204" pitchFamily="34" charset="0"/>
                <a:cs typeface="Times New Roman" charset="0"/>
              </a:rPr>
              <a:t>malvados”.      </a:t>
            </a:r>
            <a:endParaRPr lang="es-ES" sz="3200" b="1" dirty="0">
              <a:solidFill>
                <a:srgbClr val="FFFF00"/>
              </a:solidFill>
              <a:effectLst>
                <a:glow rad="101600">
                  <a:srgbClr val="000000">
                    <a:satMod val="175000"/>
                    <a:alpha val="40000"/>
                  </a:srgbClr>
                </a:glow>
                <a:outerShdw blurRad="50800" dist="38100" algn="l" rotWithShape="0">
                  <a:prstClr val="black"/>
                </a:outerShdw>
              </a:effectLst>
              <a:latin typeface="Franklin Gothic Book" panose="020B0503020102020204" pitchFamily="34" charset="0"/>
              <a:cs typeface="Times New Roman" charset="0"/>
            </a:endParaRPr>
          </a:p>
        </p:txBody>
      </p:sp>
    </p:spTree>
    <p:extLst>
      <p:ext uri="{BB962C8B-B14F-4D97-AF65-F5344CB8AC3E}">
        <p14:creationId xmlns:p14="http://schemas.microsoft.com/office/powerpoint/2010/main" val="41397051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up)">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5122" y="520826"/>
            <a:ext cx="7939278" cy="5822823"/>
          </a:xfrm>
          <a:prstGeom prst="rect">
            <a:avLst/>
          </a:prstGeom>
        </p:spPr>
      </p:pic>
      <p:sp>
        <p:nvSpPr>
          <p:cNvPr id="6" name="Rectangle 2"/>
          <p:cNvSpPr>
            <a:spLocks noChangeArrowheads="1"/>
          </p:cNvSpPr>
          <p:nvPr/>
        </p:nvSpPr>
        <p:spPr bwMode="auto">
          <a:xfrm>
            <a:off x="775609" y="4203835"/>
            <a:ext cx="7574064" cy="1815882"/>
          </a:xfrm>
          <a:prstGeom prst="rect">
            <a:avLst/>
          </a:prstGeom>
          <a:noFill/>
          <a:ln w="9525">
            <a:noFill/>
            <a:miter lim="800000"/>
            <a:headEnd/>
            <a:tailEnd/>
          </a:ln>
          <a:effectLst>
            <a:softEdge rad="127000"/>
          </a:effectLst>
        </p:spPr>
        <p:txBody>
          <a:bodyPr wrap="square">
            <a:spAutoFit/>
          </a:bodyPr>
          <a:lstStyle/>
          <a:p>
            <a:pPr algn="ctr" fontAlgn="base">
              <a:spcBef>
                <a:spcPct val="0"/>
              </a:spcBef>
              <a:spcAft>
                <a:spcPct val="0"/>
              </a:spcAft>
              <a:defRPr/>
            </a:pPr>
            <a:r>
              <a:rPr lang="es-ES" sz="2800" b="1" dirty="0" smtClean="0">
                <a:ln w="6600">
                  <a:solidFill>
                    <a:schemeClr val="accent2"/>
                  </a:solidFill>
                  <a:prstDash val="solid"/>
                </a:ln>
                <a:solidFill>
                  <a:srgbClr val="FFFF00"/>
                </a:solidFill>
                <a:effectLst>
                  <a:glow rad="101600">
                    <a:schemeClr val="accent4">
                      <a:satMod val="175000"/>
                      <a:alpha val="40000"/>
                    </a:schemeClr>
                  </a:glow>
                  <a:outerShdw dist="38100" dir="2700000" algn="tl" rotWithShape="0">
                    <a:schemeClr val="accent2"/>
                  </a:outerShdw>
                </a:effectLst>
                <a:latin typeface="Franklin Gothic Demi" panose="020B0703020102020204" pitchFamily="34" charset="0"/>
                <a:cs typeface="Times New Roman" charset="0"/>
              </a:rPr>
              <a:t>Entonces será el llanto y el rechinar de dientes, cuando </a:t>
            </a:r>
            <a:r>
              <a:rPr lang="es-ES" sz="2800" b="1" dirty="0">
                <a:ln w="6600">
                  <a:solidFill>
                    <a:schemeClr val="accent2"/>
                  </a:solidFill>
                  <a:prstDash val="solid"/>
                </a:ln>
                <a:solidFill>
                  <a:srgbClr val="FFFF00"/>
                </a:solidFill>
                <a:effectLst>
                  <a:glow rad="101600">
                    <a:schemeClr val="accent4">
                      <a:satMod val="175000"/>
                      <a:alpha val="40000"/>
                    </a:schemeClr>
                  </a:glow>
                  <a:outerShdw dist="38100" dir="2700000" algn="tl" rotWithShape="0">
                    <a:schemeClr val="accent2"/>
                  </a:outerShdw>
                </a:effectLst>
                <a:latin typeface="Franklin Gothic Demi" panose="020B0703020102020204" pitchFamily="34" charset="0"/>
                <a:cs typeface="Times New Roman" charset="0"/>
              </a:rPr>
              <a:t>vean a </a:t>
            </a:r>
            <a:r>
              <a:rPr lang="es-ES" sz="2800" b="1" dirty="0" smtClean="0">
                <a:ln w="6600">
                  <a:solidFill>
                    <a:schemeClr val="accent2"/>
                  </a:solidFill>
                  <a:prstDash val="solid"/>
                </a:ln>
                <a:solidFill>
                  <a:srgbClr val="FFFF00"/>
                </a:solidFill>
                <a:effectLst>
                  <a:glow rad="101600">
                    <a:schemeClr val="accent4">
                      <a:satMod val="175000"/>
                      <a:alpha val="40000"/>
                    </a:schemeClr>
                  </a:glow>
                  <a:outerShdw dist="38100" dir="2700000" algn="tl" rotWithShape="0">
                    <a:schemeClr val="accent2"/>
                  </a:outerShdw>
                </a:effectLst>
                <a:latin typeface="Franklin Gothic Demi" panose="020B0703020102020204" pitchFamily="34" charset="0"/>
                <a:cs typeface="Times New Roman" charset="0"/>
              </a:rPr>
              <a:t>Abraham, Isaac</a:t>
            </a:r>
            <a:r>
              <a:rPr lang="es-ES" sz="2800" b="1" dirty="0">
                <a:ln w="6600">
                  <a:solidFill>
                    <a:schemeClr val="accent2"/>
                  </a:solidFill>
                  <a:prstDash val="solid"/>
                </a:ln>
                <a:solidFill>
                  <a:srgbClr val="FFFF00"/>
                </a:solidFill>
                <a:effectLst>
                  <a:glow rad="101600">
                    <a:schemeClr val="accent4">
                      <a:satMod val="175000"/>
                      <a:alpha val="40000"/>
                    </a:schemeClr>
                  </a:glow>
                  <a:outerShdw dist="38100" dir="2700000" algn="tl" rotWithShape="0">
                    <a:schemeClr val="accent2"/>
                  </a:outerShdw>
                </a:effectLst>
                <a:latin typeface="Franklin Gothic Demi" panose="020B0703020102020204" pitchFamily="34" charset="0"/>
                <a:cs typeface="Times New Roman" charset="0"/>
              </a:rPr>
              <a:t>, a Jacob y </a:t>
            </a:r>
            <a:r>
              <a:rPr lang="es-ES" sz="2800" b="1" dirty="0" smtClean="0">
                <a:ln w="6600">
                  <a:solidFill>
                    <a:schemeClr val="accent2"/>
                  </a:solidFill>
                  <a:prstDash val="solid"/>
                </a:ln>
                <a:solidFill>
                  <a:srgbClr val="FFFF00"/>
                </a:solidFill>
                <a:effectLst>
                  <a:glow rad="101600">
                    <a:schemeClr val="accent4">
                      <a:satMod val="175000"/>
                      <a:alpha val="40000"/>
                    </a:schemeClr>
                  </a:glow>
                  <a:outerShdw dist="38100" dir="2700000" algn="tl" rotWithShape="0">
                    <a:schemeClr val="accent2"/>
                  </a:outerShdw>
                </a:effectLst>
                <a:latin typeface="Franklin Gothic Demi" panose="020B0703020102020204" pitchFamily="34" charset="0"/>
                <a:cs typeface="Times New Roman" charset="0"/>
              </a:rPr>
              <a:t>a </a:t>
            </a:r>
            <a:r>
              <a:rPr lang="es-ES" sz="2800" b="1" dirty="0">
                <a:ln w="6600">
                  <a:solidFill>
                    <a:schemeClr val="accent2"/>
                  </a:solidFill>
                  <a:prstDash val="solid"/>
                </a:ln>
                <a:solidFill>
                  <a:srgbClr val="FFFF00"/>
                </a:solidFill>
                <a:effectLst>
                  <a:glow rad="101600">
                    <a:schemeClr val="accent4">
                      <a:satMod val="175000"/>
                      <a:alpha val="40000"/>
                    </a:schemeClr>
                  </a:glow>
                  <a:outerShdw dist="38100" dir="2700000" algn="tl" rotWithShape="0">
                    <a:schemeClr val="accent2"/>
                  </a:outerShdw>
                </a:effectLst>
                <a:latin typeface="Franklin Gothic Demi" panose="020B0703020102020204" pitchFamily="34" charset="0"/>
                <a:cs typeface="Times New Roman" charset="0"/>
              </a:rPr>
              <a:t>todos los profetas en el reino de Dios, mientras ustedes habrán sido echados </a:t>
            </a:r>
            <a:r>
              <a:rPr lang="es-ES" sz="2800" b="1" dirty="0" smtClean="0">
                <a:ln w="6600">
                  <a:solidFill>
                    <a:schemeClr val="accent2"/>
                  </a:solidFill>
                  <a:prstDash val="solid"/>
                </a:ln>
                <a:solidFill>
                  <a:srgbClr val="FFFF00"/>
                </a:solidFill>
                <a:effectLst>
                  <a:glow rad="101600">
                    <a:schemeClr val="accent4">
                      <a:satMod val="175000"/>
                      <a:alpha val="40000"/>
                    </a:schemeClr>
                  </a:glow>
                  <a:outerShdw dist="38100" dir="2700000" algn="tl" rotWithShape="0">
                    <a:schemeClr val="accent2"/>
                  </a:outerShdw>
                </a:effectLst>
                <a:latin typeface="Franklin Gothic Demi" panose="020B0703020102020204" pitchFamily="34" charset="0"/>
                <a:cs typeface="Times New Roman" charset="0"/>
              </a:rPr>
              <a:t>fuera</a:t>
            </a:r>
            <a:r>
              <a:rPr lang="es-ES" sz="2800" b="1" dirty="0">
                <a:ln w="6600">
                  <a:solidFill>
                    <a:schemeClr val="accent2"/>
                  </a:solidFill>
                  <a:prstDash val="solid"/>
                </a:ln>
                <a:solidFill>
                  <a:srgbClr val="FFFF00"/>
                </a:solidFill>
                <a:effectLst>
                  <a:glow rad="101600">
                    <a:schemeClr val="accent4">
                      <a:satMod val="175000"/>
                      <a:alpha val="40000"/>
                    </a:schemeClr>
                  </a:glow>
                  <a:outerShdw dist="38100" dir="2700000" algn="tl" rotWithShape="0">
                    <a:schemeClr val="accent2"/>
                  </a:outerShdw>
                </a:effectLst>
                <a:latin typeface="Franklin Gothic Demi" panose="020B0703020102020204" pitchFamily="34" charset="0"/>
                <a:cs typeface="Times New Roman" charset="0"/>
              </a:rPr>
              <a:t>. </a:t>
            </a:r>
          </a:p>
        </p:txBody>
      </p:sp>
    </p:spTree>
    <p:extLst>
      <p:ext uri="{BB962C8B-B14F-4D97-AF65-F5344CB8AC3E}">
        <p14:creationId xmlns:p14="http://schemas.microsoft.com/office/powerpoint/2010/main" val="20034005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91130" y="591124"/>
            <a:ext cx="7934033" cy="5666509"/>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3"/>
          <p:cNvSpPr>
            <a:spLocks noChangeArrowheads="1"/>
          </p:cNvSpPr>
          <p:nvPr/>
        </p:nvSpPr>
        <p:spPr bwMode="auto">
          <a:xfrm>
            <a:off x="794328" y="4726217"/>
            <a:ext cx="7444507" cy="1200329"/>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3600" b="1" spc="50" dirty="0">
                <a:ln w="9525" cmpd="sng">
                  <a:solidFill>
                    <a:sysClr val="windowText" lastClr="000000"/>
                  </a:solidFill>
                  <a:prstDash val="solid"/>
                </a:ln>
                <a:solidFill>
                  <a:srgbClr val="FFFF00"/>
                </a:solidFill>
                <a:effectLst>
                  <a:glow rad="101600">
                    <a:schemeClr val="accent4">
                      <a:satMod val="175000"/>
                      <a:alpha val="40000"/>
                    </a:schemeClr>
                  </a:glow>
                </a:effectLst>
                <a:latin typeface="Franklin Gothic Medium" panose="020B0603020102020204" pitchFamily="34" charset="0"/>
                <a:ea typeface="Arial Unicode MS" pitchFamily="34" charset="-128"/>
                <a:cs typeface="Arial Unicode MS" pitchFamily="34" charset="-128"/>
              </a:rPr>
              <a:t>Y vendrán  muchos de oriente y occidente, del norte y del sur, </a:t>
            </a:r>
          </a:p>
        </p:txBody>
      </p:sp>
      <p:sp>
        <p:nvSpPr>
          <p:cNvPr id="2" name="AutoShape 2" descr="data:image/jpeg;base64,/9j/4AAQSkZJRgABAQAAAQABAAD/2wCEAAkGBhQSEBUUExMWFBIVFBoXFRgXGBcWFRUTFRQaFxgUFBYYHCYeGBkjGhcWHy8gJCcpLC4tFR4yNTAqNSctLSoBCQoKDgwOGg8PGiwlHyU1NCwtNS0wMSwwKiktLCktLSwsLCwsLC0vLCwtKiwsNCwsLDIpLCwsLCwsLSwsLCwsLP/AABEIAJIBWgMBIgACEQEDEQH/xAAcAAEAAgMBAQEAAAAAAAAAAAAABQYDBAcCAQj/xABHEAACAQIDBQQFBg0DAwUAAAABAgMAEQQSIQUGMUFREyJhcQcyQlKBFCNykZKxFjNDU1RigpOhssHR0hWDoiRz8GOjwuHx/8QAGwEBAAIDAQEAAAAAAAAAAAAAAAMEAgUGAQf/xAA4EQABAwIDBAgEBQQDAAAAAAABAAIDBBESITEFQVFhExQicYGRoeEyYtHwFSNCscEGUpLxFnKy/9oADAMBAAIRAxEAPwDuNKUoiUpSiJSlKIlKUoiUpSiJSlKIlKUoiUpSiJSlKIlKUoiUpSiJSlKIlKUoiUpSiJSlKIlKUoiUpSiJSlKIlKUoiUpSiJSlKIlKUoiUpSiJSlKIlKUoiUpSiJSlKIlKUoiUpSiJSlKIlKUoiUpSiJSlKIlKUoiUpSiJSlKIlK0trbXjw0RllbKo+snkqjmf7E6AE152Htb5TAsvZtGGLWV7ZrKxW5ykgcOFeYhe29e2NrrfpSlerxKUpREpSlESlKURKUpREpSlESlKURKUpREpSlESlKURKUpREpSlESlKURKUqs7+b7ps3DhyoeZz81HcrnsyhzmCmwUMD9Qrwmy9AurNeorEb1YSMXfFQLcXF5U1GbLca8MwI+B6V+e9pbfx21XBkc9mJGMYsFjjLeyGCgtaygXueI5k1kwvo5lPrSxopHeNjdeVhoB/EcbedZ9S1psp2wEi6/SaOCLggjw1r1XKvRpsHHYPFmHtI2wWTtZOpdgyAICMwIZRflYDma6rVhjsQuoXNwmyUpWDHY1IY3kkYKiKWYnkoFyayWK0N5t5I8FAZZNTwRB6zvyUfeTyArmmI9MGKY91IIwTpcO5sBf1iwB055RUHtnbs218Z83GxUXWFL+ql+87ngLm124aAC9gTct1PRvCp7aVu2kUlAunZKyOQ1ha7HOp9b3RoNAKL5XudZmQVxsbGtu7VSG7XpI7Sy4oKhI0kW4XzdDcoP1rkdctXpWBFwbg6gjgR1FVba+zlkIjLAMBn4XZfZDqb90hvO+oIsabj7eRoI8O5yzxBo8pvYiJivcbg1gACL3FjpzqWGQnsu1UcrAO01WqlKiNvbXkiGWCISzEXsxKoi3tnfKCx1NgoFzrqACRZVfVS9QW29otFi8KMxEbdqH1sp7q5S3kTf4GqttDZe03bO+NFydI4leFFvrqykm3i16rG8W9M57PCYpXEwlGWQ2BMJU51YjRgQAA68dQddTXkmwtJ4KdsDnEAb1N47HvtHFgj8WpAiQ8O8bIWHVrF26IhHUnpmEwwjjVF4KoUddBa58aoO4OIiDqWJzsSE7rFTIy3bvAZe6ihL34iSuiVU2eHOa6Z5zcfIDQfe6ylq3sL8EfwtyH1SlYsTiljUs7BVHM/wAAOpPAAamozFbXcKXskEQ/KTm3kezBFr/rMp8K2LnBuqpqYpVdwW3XkJEU+HnYC+QK8JI6hiz3HjlI1419wu9upWaCSF1tmHdkyg8CMpuymxsVBGh5givBI3isg0nRWGlYcLi0kXMjBlPMG4v08D4VmrNYpSlKIlKUoiUpSiJSlKIlKUoiUpSiJSlKIlKUoiUrHicSsaM7sFRQWZmNgqgXJJPAVxTeX0pDFYjIoK4RTZb3BkPvyDp0U8OJ14YPeGDNWaemkqHWYO9dvvSuHT4aKRAyEIx9Ur3Wv+rlsSfKvWAj27AC8JneJRe0xVrqNbBJzn+qxqPpwNVYfQYR8YvzyXb6416R0+UbTDPGyxwxFPnA1pCGJ7RARlyd86g3Nhflaf3E9JWKxrrHJgiy3700JtGni4c2HkHJ6CsfpFUjHRlvVaABPFlkcyAeNjH/AOA1jUu/KJCrRNwyYXKFwOECoMmVbWtoLWuLgAdRcfGpLXSxK2IOnMA3I8jw+NQR2l2JWO17+qScqhOQZrGxB7o6gedSGFaMm9gJA1rDVy3Gwtq1wQfI62rnCHnNbS1hdXDdiX/qF8YZL/B4rfefrq31RNh4YsO2LugZcqqhUXQG5bNlzd49CAQqmt/E4KN0ZWLNdSLu7va4tfvsa28NU2KMNOq08zgXkhWeXFInrOq+ZA++qJ6Qp45U+aYTy2sqHERjDwEXPyiSLMM7j2bhrFb201yNs8lQp7BO8pJjTvdxw2hIAubcSDxrZxWHDQyxpIVeWMpnbvlbqQNLjQZjoLcayG0GluYsViS0aG65fsTfOTC4dY4kjRiSXlIzM5JutwdAQDlF83DlU7g97Z5B85MzA8isRX7OTKfqqt7w7E+ST9ln7Qdmr3y5fWLDLa593rzrTi2WHZCHdLHVUYqr+DAVAHnjZbMBrhcC66aN85ntHeMu3BsrZgANWKZrHz0FyNDwrzuhsgQTyYhhNJeZ2QDJbMV7N3Zme7EntOAA73OwtGbE2Z2S3UDtHNl8T7zcyqg3Ph5irbBtOCNRGJEGTu6st7jjm143uT43p1hzTfVVaghgwhTw3hj5iVfOKQ/xVSK0MLMJzLIGIBkCKR3TkhOo1FxeQy38DWFNoo3qsD5EH7qxYDGlZZUCFlJEq2Khu/3XFmIFg63vf8qNKniqzKcJsq0ZGJb0ty9yCuW4He0YNbVlHMW0v1NVza2z+3WYzLHPAnaFY3W3fjXQKct1swILhtdRYcpzEySPoqdn+s5UkeKopNz5kDz4HQ21IsGDkA07hRLnUu/dFzxJJNyfM1ZNrXO5X8g26ivQ1tITxzZo1zxFQsmv4qTMRGLk2y5bacRlvc3J6VXBfRljBFiJos7qrkZLO63yFxqQwBbKV5cF8K6wcRMoOSbNpoJFDD4FMpHmb1EyqjZ2DkqMlg4gL7Njxl+UuMxJy4ZOuYkKwv7TjvFvZTya9V2/uuuLkX5TK8j5WZVEjIigEA9lGosAC6jMTmNxcmpHFYwK+FBvkTCKygKzHM9lvZQSSFW3D8oetbWClIgGY2PeIvqVUuxRTY6lVKg68qxc4kkqxGwWuqNtDZDxyxGOeRJI2zIQULCxALWKjMuoBHCzWsb2N1aY43CmRQBi4L6DQPoCUF/ZkAFujAanLrXN4Guh1uwGpFlJQMC4B9m6g8+lS24WIzYmTLmC9l3rqy6hxk9YD3pP41XD3E2Jup5WBrcYyITcDaRkxb29RoMx8SHUIxHWzMP/AMroNVLcDYvZCeUi3aTOsfhBHK4XyuSx8stWxmABJNgNSTwA6mtnC0tYAVTneHyFzfvJfaVX8Hv5g5MP2/bKkZd1AfR2KNbuoLk3FmFhezDhUnsnbMWJjEkL5lNxwIYEGxDKdVOnOplFYrdpSlF4lKUoiUpSiJSlKIlKUoiUpSiJWPEYhY0Z3YKiglmYgKoHEkngK9lrC54VTt9cJh8bEFeTENEpJKwFVjkItbO7rlcA8ADx5XArFzg0XJTLeuaekT0iPtBzBh7jCKfomZgdHe/Bb+qvHmRewX3uv6JpZQJcUJI4tLRoB20l+Xe/Fr+s1j5calfRjsiBtpYlhHpCB2Ku2fIVdkL3IF20ve2mbS1dQaSZWPdWRb6ZTkcDoVbutbrmHlVF7wX4fvwV8Vb2swRdlvLU8yVp7E2JFhFJSCOFAvs5pJj9N7XPldvOtr5IzDMJ5gDc2KxrYE8MrxXHx1rxitv9mDmgm0R3/I+pHlzH8bbTMK15sfJKkn5AIzI2qvISvQi6ILEe8dfZNSSgBmaqAknNREMxSAqZpCIi8YAYRgCN2QfiwvJQdetc+2jiVfNkGbnnGp09pW9ZmHK19edaeNmEtwpJjeV8oJYgIXYswBPEgE5uN3rbwPe4DS9h5DT6r3+qta8uvdxupm0lzdxWbZ00oZS+VHKhbuQAwuSF4EFhc8Dr7oqw7N2Y7AhI2YMSXMaN84TxBlyqgB4WHLgQKjWmyrfiFIYjmVXU25hh6wI1uorom7e8yyIUldQ6AHMSAHQ6B/PSx5cDzsM4IxNkXW7l7OZALYsloxbJxTfk1jHLO4H1CMMPurbj3XlPrzgeCJr9pmI/41KPvDhx+XjPk4Y/UL14O80HvsfKOU/ctWerUsfxEeJVQRk7lFbV2NDh4WllkmcDgucIXc6Kg7MLqTYVVtlym/HiSTqzAEm9lLEnKOAvyFed7d8o8TKFjLGGLgezkAeU6M2q8FHdB/WfwqOwG2olNzn+w1Q1VNI5wbFEbcm6+ipSVEQdbEB4hWzF7vQ4gAyxI7WsGIGYDoG4jiagNiejyQSkGQhUJBZo/W5r2ff72hBJtYG41N7TGH35wyjhKf2B/Vq2F9IuGHszfYX/ADr2OiqB+h3kVNHXRM0kHmFvpu+sSm12YjVmsWIHLQAKPAAD461g2TtPsJSrn5qQ69EfgG+idAelgeprVk9ImHPszfYX/OoXH72QPe0Upv1Edj/7ledUq2SCSON1+7UKJ9ZBfF0g8wukTbIgf1oY280U/eK1X3XgDB417GQXAaOwIDWuMpBUg2GhB4DpVQ2L6SSB2bxaKDlkklVLoALZrBrtcgaanQ9altlekITyMiwHujN647y3sSoYA6G3G3rCtlJI1lzILWsTcaX0udysxyMksWEZ6c7a2UwdkS/nh8Y9f4OB/Cq3tXYnymQqZWKxEjMAAvbWscicwozKSSdSwFrE1O4zeYrE5WCXOEYoMquC4U5R82zHU25VEYLFYdIlTtF0QKc/cZgB7YexuSSdebGoxLDIOwQfFXWNc7J+i5nLgmwmLcaEZw4K87OwYoGtYFldSDe1jqRY1ddl71q6KxDi5CgFSSzEZgoy3BawPdBv3T0qu+kFbxwTqbq0uIUEagq0mZSLcb5WP7VbGy4vkeHGbXEyC1jwTMzOI9OS5iWPOx6CtfPA0uzyspOqiW1ifZS+0dquIorxWeEFE74zPAcoyyLaytZVOjHVeQYgac+0AAtmkhMoDqrLYMJAWzKrAjXU9w8jfnUZkeVgiXaSRsq34s7e0egHE9AvQVc96dqrg1hihsJ1hyCQ2Jig7q3AOhZjGLX0GRj4EHYgSdFZfH0RbGzMlVAsrOFaTOx1CuViS2awYk5VIv1J8ATVkwG2IsMhSNzLNKR2sqLdIlANhHnt2hFzbxYk6d2qhiMSJGOd87txLMWc24XN7i3LpytWPCbXMLsJF7QJrcGzlCDbQ6MdGHEcPGsGvseyPNYVkMwaC2xG+y7RsbGwNGqQsCEUAKbhwo0GZW73xPGoH0lSTvhfk+GTNJPcPZlUrCti/rMPWJVPJjWTZLxTRL3bi5FmFmVlJU2t6pBBFwfjXzZMBLtIxd1ItE7vc9kHayWFr82DNc2kUXJBq+yqxtOWa10Yu7Nce2Ju/PIxZYWspIYnKoJU2KhiQG1B4EisO2XaOcFc0cijiLo6nzFiK7JtSIkqADYk3YNlKAKSD43Nhbxqs77bFSbDO5sJIUZ1bnZQWKHqCAfI2NQCqIfZwyW2DLturN6McbiJsH2k8rSAtlQtbNZR3iWAue8SNbnunXWrfVJ9E21A+BWE6PEWP0keRmDD4llPiviKu1bQaLUv+IpSlK9WCUpSiJSlKIlKVDbT3jWNHMS9qVBOhyx3Hs9prck6d0NrxtWLnBuqLT3o3heO8cNgwHfcjNkuNFUcC1tdbgC2hvpxbenaUzSZnmkZgbgl2up6rY2X9m1dFxmMBWwPaublio7pcm7HMe6BcnS+g05VVZdz1llDztZSVUKhPNrAMxU3uSo0At71YPmYzUqVsT3aBedz/SS/bJHjyZ4mIVZHNzEeALr6ri/FiMwve5AsOl7xYgdmRz4VXcVulAImMeHiUlXzEKAR82xBXT38umnXlatDb23uylKOizvlViWZhCGZQxURLYyWDLqz2OvdFq1tQDLm3Ib7o+F18IUTurtn5PtfuRtIsqNHIE7xzm0l0HMjJqOOrW10rr+A2jHMgkidZEPBlNxcaEacCDoRxFfmvamNvMWjYi7s7GOyC7klljC2yr3iOPDTz9pjZciqGZUQHKMwQAMSTfJx1J43tSSJhAIdYjLNTiiqxhayJzst2nidy/RG2psMEvijCEFz89ktwsbBvDTxqt7a2mk+FHYNGMN2iIyoVzMjXNmVT80h00PeOoIUXDcjwGwJsQL5coNxna+ouRdRxbTnoPGrdsrc9c9srSydLA2HiPVUeLH41eZs55ZikdZttTlbnb/S1P4nCzE0gmQGwa3tX43N8vC6g8LG8hLIpbuHK3Bc7sSTc8bWXhfjU/sjZgAJmkEMS2RcozO7gXKrcEmylbkLz8Kumz90ToZSAPcQm5+m+h+C28yNKwbR2UqzFQoVREuQAWABeQvYdS1iTz7tRGKlnkFNETc6u7v7Rz5814+srIozPKAANGjnxPLkqdj3QO2TvRACzSiS9+d1ZgnxyAa1p4beRIWBDQsBxURxgWtyaKO45deFWGbdiPEzRxShihLN3WKm6xsRqKidtbi4eG+UPp1Yt/MDU9XTUtMzoDGH5auzPpa3hZY7N6evPTvmLBfRoFsu/XxWRPSWgOoS3QdoD8CVt/AV4xvpFjdSqnswwsWIdmAPG1lsD43PlUbAzIuVXdV6Kcv8tqxvh1JuwzHq12P1tetIKSha8PEIy3Xdb1dn+y35geWlpmfnvs0H/wA+63dlmKcHsXD5LAgXGW/C4I04H6qkBsM9KmNydmIuGeaVljV5SAWIVcsfzY1Nh6wf66m12xgwwVXMjEGwRHYG3HvBcvMc+ddwzaLejDn2BK+fS7Ik6ZzYrloNs/ZVFN3m6VmXdtulXBdrwj8lL9lP86x43eeCIA9lM3W0ei/SYmwHj4a2rD8UiOhHmpRsObeqp+DR6V8O7p6VYYt8FeQKuGIBUm7yIGJBFwoQMOBvqw++27/ric4JPgYz97ioxtaHiFmdgzBUyPd/tJGjzpHlQOc18xUk3yKCCbBTc30uKmtn7Xgw+keE7JGRpO6UDkKL3cfG1yx1YDia243hmX/qS6FtSmX5pP1c4UhvFideQA0G0MCkovEYsSo1DI0bOt+F/Zv4gjyrTzSQV0jumcbfp3AcdDnfnotnFT1FDG3omC/6s8zw1GXgoo7wYud3jw8Ma6qoLumZLgMXZb94EaCykA9SCBYdm4WbsQMQUMuubJ6trnLyGuW19AL1C4vYjPp8ndj4qlh8WYL/ABqY3W3Z+TB3YKskuW6rayol8q3AF2uzEnxtra5rbQ2fSti/KcO4C58Tc/e5T0FZUvf+cwjmTl4Cw/nvUdtXdiCWxaMAqwdWXusHU3BuvH48qgdo7ryF86y57KQFkFjqQT31FuQ9n410HEw1UsZvFEGYKrvlYqxUAAMpsR3mF9a5YQ1uPBTBzuQF8v4XQ9bhgbjlcGjiTZVePDPFLmkDxZQMhDFVJYMGPaIbcDaxI4nTWprZ+AXEtiBOBKRhgVeTvtEUaQoUdrsNS5465azrvLCdGzr9JGt8SoIt8a9JstCGaCQosoAYRkGKRRfQqNLHMQcpW/Op+uzU/Zq43M8CB5H3WRkjqQXQua48iDbyUXhNgHKDa1wDYacReqttyC2OWIe0I1b4uxP/ABN/jV12ptqeBCWwxltfvQkFfN1bvp8A48ao+77PiMW+IIBcmyDkZpO5Gi+AGnlY1s2PjezFEbqw+UkWcr9sOZ4lMjqyxPK5D+xbOVuWHqaj2rcasexFDYONTqBGI28TH823DxU1ObMwAhgjiGoRAvnYWJPmbn41BPsiOCZkUGNJSZI8jMi57DtEyqQt9A/DXM/u1sRS9ELgrTMPbJ4rFPCkYOVVReJsAq8ONhoNBUPitq9nBLO3qKCyDgSoUBftNw8GFSOO2chPeLP4OzMv2b5T8RVP33xhlZMHH6zEPL4Kp7qnxJs37I6itfh6SXCtu04WXUz6OMYrSGaRwrMrC5GVZJJGUvlPCy5AoF7k36XPS65RubiIlb5LmzFCw4FlIJLFWNrKwudDa4sRflfYUaIfNG6/m2Jy/sNqU8tV8BxrZsqA04HCy0zyS83U1StbBbQWW9rhl9ZW0ZSeFx0PIi4NtCa2auA3zCwSlKV6iVqbR2ksKgkFizZVAtqxBNrnQaAm56fCvO1NqLCo0LO2iIOLEcfJRzY6D4gGmbWweWOSche07QTtkFgoXLnCni3cDG54kk2F7CvNMIxlqpGxucCRuU1PijJ+NbT3F9QfS5yfHT9UVB73z58MUAvGWXtCLd2NWDeqSLqSoBAPqk6Gq5t7bMq5sr5AsiJoASboHY3N7aEDS3A61VMXjmmYJ35WY5QCWcknSy3Oh8q0jZHyESOKyige6zsrK/YsMACtzla5Ue0tiGUDrY3A6qK3tksshupDDw4jwI4g+B1qPwMWIWJe3ju1tTGc/wBtRrm65cw6dKlIIomsTCZG4D5ls3lmdQAPMgVjHUQuzxiw5hbN5sFn2jILiKMAzykRX9xX4s546KGcLxOQ8gSOSb57TzTtY2zDN5K7NIB9l1HwrpU20IluMiSNqFSM2hhBOp7QDWQkC7KCRYDS1zWMHsGNHMjDtJDYZm1ChRlUIOVgAL8dK3VBSTV2YaWsGjj+ruGthx0PFc/VbdpaF93dtw/SP5O79+SqWx925ZrELlX3m0FvAcT8NPGrzsjc6NLEjO3VuAP6q8B/E+NSWCj1qbgTSujjoIKbMC7uJ/jguerv6mr9pgsLsEf9rcr951P7clg2VsXttblYrkXHrPY2OU+ytwRm4nlbQm24LBJGoVFCr0HXqep8TrURu0/dkTkkzAeTWlt8O0K/s1PpXHVVRNPM4SnQkAbguioqaGGFpiGoBvvK+5ai9s4AuoZBd0vYe8p9ZPM2BHio5XqVJqp7f3qsTHARcaPILEKfdjvozdTqB4nQZU0Mr5WiAdr715L2smhihcZz2fvTmoxNohJY5Rqqtc24lGUq1hxuA17fq2rLvBGJO8pDKRcEagg8CDzFQYNrDkP/ADjTDqzP83mCgntMrZQSR6oBBUvcgnQeJ1rpds0loemvmN3Hu5rnv6c2kRMacNJBNweHfy/lQmIwjKeFSu7u6cmKs5Jjg9+3ef8A7QOh+kdOmbW07svdY4lleRpBAD6rGO8xHDVFFovj3vo+te44PqrmoYi4YiF3Ek1sgqtLuXB2aJkPzYsjZmMii1tHOvw4eFQO0N3JMORLG2cIc2o766EG4WwdbEg2ym2o6jpRw9auIwlSSwE5qJko0VQ2ZtBZhp3XAuVvfT3lPtL4/WBW8cPWtjd2zHKk2HFirjPHoFKMcsmT3TlJNuBsLWPGbMNVOj4qe6oe3dlND349Evm0H4pxwP0PuuRwIqa2biBNGrjnxHusNGX4H+h51Yhhr1qYHddIpWeMlVcd6P2C3JlHskcNP6CvREXIXWWmIaq21kbCyB0zKLlo3W6lSLs0JI4qdTlOhB4HLXS49mitXa+76TQvGw0ZSPEHkw8QdfhUgpnaqMyt0WPZ28VrLPYdJOC/7g9g+Pq/R0FTeILZGyAFspyg6AtbQE8heqliMOVAvxsL9L21+F71l2PtYwsEY3hJsL/kydBY+4Tpb2bi2nDDHnhKifFldq9YXewNpMnZcswJKKw0KyXAMZB01uBbUise2sHCwLyBRp698rDpZxr8OdbG8+EQI0oGWXQAjTOxYKquODcQL8RyIqHjwKCxA4erckhAfcBNk/ZtVluzW15ElM8xkGx5f9T9Vo5toOorxVDQ+4y5j5h9NeCgmwZ142v3SRZivIsvI8dPDgL2GPCyyQsTGdCbsh9Rj1/Vb9YfEGp3EpUXKtdu6kiqYOgnGMWtnqeffzC4UVctNOZoThPLQcu7kVN7O2qkw07rj1kPrDxHVfEfwOlBsxFlE6ARyqc2YAWLZSuZ1OjHKSM2jWJsRVeaLUEEqw1VhoQfA/04HnesmN2pJJCYmXU6O/BWS+gUX4sNG5Cx6ivndb/SdVS1TXULjhcbc29/Ef61172h/qinngd1kWc0X5O7ufLx7rfsX0jQSNklIjN7LJqIZPEE6p+1p0Y1ZcfBG8Z7W3ZjvEk5cuXXOGBBW3HMCLVxJ8MR7K3zE5rd4gqAEJ90am3Mm/LXZg2vPHF2Qe8NwTE3qkA3yqeKC9iQNDbUG5rr/wAPkDd9xlnbPnllnrZa+HbUTngPtY7xfLkb55cQrDtfFLKSkDSKtrhpJJSzLewOXMMimxF2ux10Fr1WsTAUJy5SCxcplyqGPuEar8c1SeA2grhyTllZiSp9YKDZLcmAUDUX1J61F47Ei51qq+kitZzV18LY52Ag4h3rDsraaRTM/ZyJIRZjnLBlJ42zd4XHS48L10LYe8SyRhlbMp4HyNj/ABrlWKa0UcntLlv5OADf42PwqzbpQTnDFo8O73ICZbFS/YxkBjfuAkgksANTqa0FbTuY/wDLuT55KrUwdH2mk+KusmNkMzyQ5bxxFBmW4eRiHK3zCwGVBx4uehq0YDHpKmZGB5MOBVuasp1U+Bqr7KRViVQbldGJFm7Ti+dTqrFiSQetNpEojSISsqrZGX1ix0VT7wLEd03BvU8Exj7BUxpxgBBzVxpSlbNUlWNpqVxzZjcPApjvyEbkSKvhd4j5nwFJEDAgi4III6gjUfVUztTZCThcxZWU3R0IDobWNrgggjQqQQeYrSj3VQ/jZJJx7r5Ah+kkaqH8muPCqUtMXvxAq3HOGMsQuQ7bw5EU6hi6pIkkclrCSHII84962RwWGhKEis3o32VmeTEMPU+bT6RF3I/ZKj9pqvnpD2aLxShcwIMEkagl2jbVSiL3nym4IUHuyMfZqL3T3cmTCrG4MQDOTylcGRirNY/N3XLoDm8V4VrKugnlBhhGtszkAN/7ac171uOGPE7duC3cXtVIzaxd/dXl0zngo89egNRGN2hLNo7WT3F0T9o8X+OngKsQ2AoFgoA8Pv8AOvDbC8K3uydg0FDZ7xjfxOg7hu78yuO2pX19YS1nYZwGp7z9FVwKVZG2D4VibYPhXXCqjXLHZ8w3KJwstq3sTtHJEzDUhdOhbgt/C9q9nYhFYsRsYspUg2IIPI2PQ8jUUrmvBwnNSwxSROGJuW/uVk2RCIo1QG+Uak8WbizHxJJJ8TUhPj0jQu7BVXiT9QAA1JJsABqSbCq7sTGs0Yzm7qzI54ZmjcoWsOF7Xt41G7UxLYhwVuYU/F9HbUNKOo9lT0zEaNXzDZNPLU1Jp3HME4jwsc/Mr6VtGrjpabpwL3thHG+i9bc3nklBAvHF7oPfcfrsPVH6o+JOoqp4naJHgAOXIDoBU3LgmPEVoTbHPSvp8FNHTswxe5XzWeskqX45/Ydy+YHDM6hpHyoRcBT3iD1Yer8NfEVLbIw/bOFUWw6aMRoGI/JL8fWI4ajidICXY5UXF1+iWX68pFSWxd4+xRY5EJVAFVl1OUaDMp525i9+lc7tGirHHGTj5Dd4fZXabI2ns9jeijbg4k7/AB+thwXS8M4tW9G1UrDb2QfnVH0rof8AkBW/HvVD+ej/AHif3rVtkczJ4I8FvyGSZscD4q13ry4qvx73wfno/wB4n969He3D/no/tr/erHShwUOC29SkkQrE0NRx3qw/55Pgb/dWJ964Pzl/JXP/AMawMZdo0+Sy6ZjdXDzCk7WrIsgqs4nfOAc3Pkjf2rQffePksreSAfzMKx6KYHKN3kUNVTb5G+YV8SUV5nmFqo+E3wMjhFjKki4MjKgNiNBlzEnW9rcqlLzvxeNPJXc/XmT7qqz1rYHdHLk7gVJG1srccZuOS+bSmuaipkL3iUXdwRbkqsLZ36KP42sLmpZdig6ySu3gtowfioz/APKs6hI1yxqFHE25nqx4k+J1rTz1sbbuvdWmgnIKD3s2plliS9wqs/m2iKT8O0+utPDTvOe65jRD84wCknS+RcwIGliTyuOunzb2zDNiAb/ktP2XN/51+qvOH2VKsJi7oRmJcjMXYMfV5Be6AvPQcjXSUfWZdkRijye8m5yGEYjc578gMs+C4+q6Bm03uqhdrQLCxNzYWHqTnkkeKLRqTxKgn4i9a7tet07MavJ2W1dxGWMFrriJWSPJOFaVK3Dsxq8HZ7dKl6RvFQ9C/gtRkBrXkwtSXyFulPkTdKFzSvQ2QblBzYMEWI/oQeoI1B8RUNtLByKDa7qdL+0oPEsBxsOY+rnV0OzieVYpNkmqs0McgzW62btOqoXXj0OoOh9+YVB2libxBR7TC3wBIt8bV2bclvk+Bc2uFmCDQngkMN7KCTYg8ByrnuM3Y+dSUDVHDFeAexB0vorXA15216jqe6jR/wCnLfvABnlW1ykhYyujLxzKT8bAjQiuYqKeSOoxH4bWB45rvo9pxV0eJuR3jh9RzWxiIIpAGlIjmuUBjYhzluQMouW7tmyMGtmr7hN31LLI0zyqCGQHswlxqrHIoLEcRc2vY2uBaO2cuGYSM0JjQuMrlnJkObL3La8VT1SQcy6k1ZsKihFCepbu2N7g63vzvxvWBY0m9s1liIFrrLSlKyWKVp7Z2h2GHlmtm7NGa3C5A0F+Q8a3K8yxBlKsAVIIIIuCDoQQeIoipmG2qEYu5zyto7n+VB7CDko8zc3J2hvQnSt/8C8LyRwOglmA+rPoKfgXhfcb97N/nV8TU9vhK0JpK+9+kb6/RaY3mj6V9/COP3TW8u5+EH5EH6TO38zGso3Xwn6ND8Y1P3isTNDuafNSCjrN8jfJRf4Qx9DWaPbEZ5VIfgzhf0aD91H/AI0O7WF/Rof3aD+lYmaPc0+azFHUb5B/j7rRO0I+lYsRtOJUZiDZVLG3Gyi5t9VSX4MYX9Hj+yK+HdjC/o8X2BXnTM4HzWfU5t7h5KmYKMPkjc911aabLwYyPm7MEeyWZ/NY7c6sHaxdP4VIJujgxww0Qv0QdSeHmSfiayDdnC/o0X2F/tVGgiZSRluriSXHS5JVirhkqH3BAaMgLXsogtF0rwwi6VN/g1hf0eL7C/2r4d2cL+jQ/u1/tWxFSBuPmqJ2a47x5e6gjFEeVFwuH5qPqqb/AAWwv6PH9kV8/BXC/mVHlcfca960OfmsRstw3t8lErDhx7C/VQx4f3F+oVKndPDfm7eTyD7mryd0cN7r/vp/86dYbzXp2fLuw+Simiw59hfqFeDh8N7i1Mfgjhvdf99P/nXwboYf3ZP303+de9YZzWH4fN8n34KHOFw3uivnyPDe6KmG3Pw//qD/AHZP6tWM7lw8nmH7d/vBr3rEfzffisTs+o3YPX6KMXC4YeyK95IPdFb43Li/OTfbH9Fr7+BcPvzfvDTrEfzffin4fU/J6/RRrxYcixRSOhAIPwNanbrE6qpJjc2W5uUe18t+JUgG1+BFuBAE7+BcPvy/b/8Aqn4E4fS5lNiCLyvxU3B0I4ECtftKGCtgMZBv+k8Du9+SuUUVXTSh1223gXzHko8z1jLE1OfgrB0kPnNP/nX0brYbnEG+kzt/Mxriv+Nzu+KQevsun66waNVcwUimZ2PBF7P9tirt9QCfWelbz46EcWUeZA++pdN18IDcYaG//bT+OmtbUWyoV9WGNfJFH3CuzoWMo6dsDc7ep1Pqufqad9RM6QuGfLd5qtf6vh/zkf21/vQ7Xw/5xPtL/eraIh0H1V9tVzrHL1UPUPm9PdU//VIDwZT5G/3V5O0oev8AA/2q52pTrJ4Lw7Oad/oqMdqwe8v115/1aD30+0v96vVqFayFUeHqozssHR3oqKu1ITwZD5Mp/rXv5Yh4CrjLgY29aNG81B+8Vqvu7hjxw0J/20/tWYqxvb6+yidsl254/wAfdVGWVDyrXjx5gftYvWFs6jhLGDcxke9a+VuRPQsDcG3Twv5hR9G6/wApFYJNysMeAkXyll+5mIrM1UThZzSom7Mqo3B8b23HePqvuIifEPG4SOTDkBlY2N0fISTfvKbZiLcSEvU4q2FhoBWtszACCGOJSxWNQoLEFiFFhcgDX4VtVrV0SUpSiJSlKIlKUoiUpSiJSlKIlKUoiUpSiJSlKIlKUoiUpSiJSlKIlKUoiUpSiJSlKIlKUoiUpSiJSlKIlKUoiUpSiJSlKIlKUoiUpSiJSlKIv//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a:solidFill>
                <a:srgbClr val="000000"/>
              </a:solidFill>
            </a:endParaRPr>
          </a:p>
        </p:txBody>
      </p:sp>
      <p:sp>
        <p:nvSpPr>
          <p:cNvPr id="3" name="AutoShape 4" descr="data:image/jpeg;base64,/9j/4AAQSkZJRgABAQAAAQABAAD/2wCEAAkGBhQSEBUUExMWFBIVFBoXFRgXGBcWFRUTFRQaFxgUFBYYHCYeGBkjGhcWHy8gJCcpLC4tFR4yNTAqNSctLSoBCQoKDgwOGg8PGiwlHyU1NCwtNS0wMSwwKiktLCktLSwsLCwsLC0vLCwtKiwsNCwsLDIpLCwsLCwsLSwsLCwsLP/AABEIAJIBWgMBIgACEQEDEQH/xAAcAAEAAgMBAQEAAAAAAAAAAAAABQYDBAcCAQj/xABHEAACAQIDBQQFBg0DAwUAAAABAgMAEQQSIQUGMUFREyJhcQcyQlKBFCNykZKxFjNDU1RigpOhssHR0hWDoiRz8GOjwuHx/8QAGwEBAAIDAQEAAAAAAAAAAAAAAAMEAgUGAQf/xAA4EQABAwIDBAgEBQQDAAAAAAABAAIDBBESITEFQVFhExQicYGRoeEyYtHwFSNCscEGUpLxFnKy/9oADAMBAAIRAxEAPwDuNKUoiUpSiJSlKIlKUoiUpSiJSlKIlKUoiUpSiJSlKIlKUoiUpSiJSlKIlKUoiUpSiJSlKIlKUoiUpSiJSlKIlKUoiUpSiJSlKIlKUoiUpSiJSlKIlKUoiUpSiJSlKIlKUoiUpSiJSlKIlKUoiUpSiJSlKIlKUoiUpSiJSlKIlK0trbXjw0RllbKo+snkqjmf7E6AE152Htb5TAsvZtGGLWV7ZrKxW5ykgcOFeYhe29e2NrrfpSlerxKUpREpSlESlKURKUpREpSlESlKURKUpREpSlESlKURKUpREpSlESlKURKUqs7+b7ps3DhyoeZz81HcrnsyhzmCmwUMD9Qrwmy9AurNeorEb1YSMXfFQLcXF5U1GbLca8MwI+B6V+e9pbfx21XBkc9mJGMYsFjjLeyGCgtaygXueI5k1kwvo5lPrSxopHeNjdeVhoB/EcbedZ9S1psp2wEi6/SaOCLggjw1r1XKvRpsHHYPFmHtI2wWTtZOpdgyAICMwIZRflYDma6rVhjsQuoXNwmyUpWDHY1IY3kkYKiKWYnkoFyayWK0N5t5I8FAZZNTwRB6zvyUfeTyArmmI9MGKY91IIwTpcO5sBf1iwB055RUHtnbs218Z83GxUXWFL+ql+87ngLm124aAC9gTct1PRvCp7aVu2kUlAunZKyOQ1ha7HOp9b3RoNAKL5XudZmQVxsbGtu7VSG7XpI7Sy4oKhI0kW4XzdDcoP1rkdctXpWBFwbg6gjgR1FVba+zlkIjLAMBn4XZfZDqb90hvO+oIsabj7eRoI8O5yzxBo8pvYiJivcbg1gACL3FjpzqWGQnsu1UcrAO01WqlKiNvbXkiGWCISzEXsxKoi3tnfKCx1NgoFzrqACRZVfVS9QW29otFi8KMxEbdqH1sp7q5S3kTf4GqttDZe03bO+NFydI4leFFvrqykm3i16rG8W9M57PCYpXEwlGWQ2BMJU51YjRgQAA68dQddTXkmwtJ4KdsDnEAb1N47HvtHFgj8WpAiQ8O8bIWHVrF26IhHUnpmEwwjjVF4KoUddBa58aoO4OIiDqWJzsSE7rFTIy3bvAZe6ihL34iSuiVU2eHOa6Z5zcfIDQfe6ylq3sL8EfwtyH1SlYsTiljUs7BVHM/wAAOpPAAamozFbXcKXskEQ/KTm3kezBFr/rMp8K2LnBuqpqYpVdwW3XkJEU+HnYC+QK8JI6hiz3HjlI1419wu9upWaCSF1tmHdkyg8CMpuymxsVBGh5givBI3isg0nRWGlYcLi0kXMjBlPMG4v08D4VmrNYpSlKIlKUoiUpSiJSlKIlKUoiUpSiJSlKIlKUoiUrHicSsaM7sFRQWZmNgqgXJJPAVxTeX0pDFYjIoK4RTZb3BkPvyDp0U8OJ14YPeGDNWaemkqHWYO9dvvSuHT4aKRAyEIx9Ur3Wv+rlsSfKvWAj27AC8JneJRe0xVrqNbBJzn+qxqPpwNVYfQYR8YvzyXb6416R0+UbTDPGyxwxFPnA1pCGJ7RARlyd86g3Nhflaf3E9JWKxrrHJgiy3700JtGni4c2HkHJ6CsfpFUjHRlvVaABPFlkcyAeNjH/AOA1jUu/KJCrRNwyYXKFwOECoMmVbWtoLWuLgAdRcfGpLXSxK2IOnMA3I8jw+NQR2l2JWO17+qScqhOQZrGxB7o6gedSGFaMm9gJA1rDVy3Gwtq1wQfI62rnCHnNbS1hdXDdiX/qF8YZL/B4rfefrq31RNh4YsO2LugZcqqhUXQG5bNlzd49CAQqmt/E4KN0ZWLNdSLu7va4tfvsa28NU2KMNOq08zgXkhWeXFInrOq+ZA++qJ6Qp45U+aYTy2sqHERjDwEXPyiSLMM7j2bhrFb201yNs8lQp7BO8pJjTvdxw2hIAubcSDxrZxWHDQyxpIVeWMpnbvlbqQNLjQZjoLcayG0GluYsViS0aG65fsTfOTC4dY4kjRiSXlIzM5JutwdAQDlF83DlU7g97Z5B85MzA8isRX7OTKfqqt7w7E+ST9ln7Qdmr3y5fWLDLa593rzrTi2WHZCHdLHVUYqr+DAVAHnjZbMBrhcC66aN85ntHeMu3BsrZgANWKZrHz0FyNDwrzuhsgQTyYhhNJeZ2QDJbMV7N3Zme7EntOAA73OwtGbE2Z2S3UDtHNl8T7zcyqg3Ph5irbBtOCNRGJEGTu6st7jjm143uT43p1hzTfVVaghgwhTw3hj5iVfOKQ/xVSK0MLMJzLIGIBkCKR3TkhOo1FxeQy38DWFNoo3qsD5EH7qxYDGlZZUCFlJEq2Khu/3XFmIFg63vf8qNKniqzKcJsq0ZGJb0ty9yCuW4He0YNbVlHMW0v1NVza2z+3WYzLHPAnaFY3W3fjXQKct1swILhtdRYcpzEySPoqdn+s5UkeKopNz5kDz4HQ21IsGDkA07hRLnUu/dFzxJJNyfM1ZNrXO5X8g26ivQ1tITxzZo1zxFQsmv4qTMRGLk2y5bacRlvc3J6VXBfRljBFiJos7qrkZLO63yFxqQwBbKV5cF8K6wcRMoOSbNpoJFDD4FMpHmb1EyqjZ2DkqMlg4gL7Njxl+UuMxJy4ZOuYkKwv7TjvFvZTya9V2/uuuLkX5TK8j5WZVEjIigEA9lGosAC6jMTmNxcmpHFYwK+FBvkTCKygKzHM9lvZQSSFW3D8oetbWClIgGY2PeIvqVUuxRTY6lVKg68qxc4kkqxGwWuqNtDZDxyxGOeRJI2zIQULCxALWKjMuoBHCzWsb2N1aY43CmRQBi4L6DQPoCUF/ZkAFujAanLrXN4Guh1uwGpFlJQMC4B9m6g8+lS24WIzYmTLmC9l3rqy6hxk9YD3pP41XD3E2Jup5WBrcYyITcDaRkxb29RoMx8SHUIxHWzMP/AMroNVLcDYvZCeUi3aTOsfhBHK4XyuSx8stWxmABJNgNSTwA6mtnC0tYAVTneHyFzfvJfaVX8Hv5g5MP2/bKkZd1AfR2KNbuoLk3FmFhezDhUnsnbMWJjEkL5lNxwIYEGxDKdVOnOplFYrdpSlF4lKUoiUpSiJSlKIlKUoiUpSiJWPEYhY0Z3YKiglmYgKoHEkngK9lrC54VTt9cJh8bEFeTENEpJKwFVjkItbO7rlcA8ADx5XArFzg0XJTLeuaekT0iPtBzBh7jCKfomZgdHe/Bb+qvHmRewX3uv6JpZQJcUJI4tLRoB20l+Xe/Fr+s1j5calfRjsiBtpYlhHpCB2Ku2fIVdkL3IF20ve2mbS1dQaSZWPdWRb6ZTkcDoVbutbrmHlVF7wX4fvwV8Vb2swRdlvLU8yVp7E2JFhFJSCOFAvs5pJj9N7XPldvOtr5IzDMJ5gDc2KxrYE8MrxXHx1rxitv9mDmgm0R3/I+pHlzH8bbTMK15sfJKkn5AIzI2qvISvQi6ILEe8dfZNSSgBmaqAknNREMxSAqZpCIi8YAYRgCN2QfiwvJQdetc+2jiVfNkGbnnGp09pW9ZmHK19edaeNmEtwpJjeV8oJYgIXYswBPEgE5uN3rbwPe4DS9h5DT6r3+qta8uvdxupm0lzdxWbZ00oZS+VHKhbuQAwuSF4EFhc8Dr7oqw7N2Y7AhI2YMSXMaN84TxBlyqgB4WHLgQKjWmyrfiFIYjmVXU25hh6wI1uorom7e8yyIUldQ6AHMSAHQ6B/PSx5cDzsM4IxNkXW7l7OZALYsloxbJxTfk1jHLO4H1CMMPurbj3XlPrzgeCJr9pmI/41KPvDhx+XjPk4Y/UL14O80HvsfKOU/ctWerUsfxEeJVQRk7lFbV2NDh4WllkmcDgucIXc6Kg7MLqTYVVtlym/HiSTqzAEm9lLEnKOAvyFed7d8o8TKFjLGGLgezkAeU6M2q8FHdB/WfwqOwG2olNzn+w1Q1VNI5wbFEbcm6+ipSVEQdbEB4hWzF7vQ4gAyxI7WsGIGYDoG4jiagNiejyQSkGQhUJBZo/W5r2ff72hBJtYG41N7TGH35wyjhKf2B/Vq2F9IuGHszfYX/ADr2OiqB+h3kVNHXRM0kHmFvpu+sSm12YjVmsWIHLQAKPAAD461g2TtPsJSrn5qQ69EfgG+idAelgeprVk9ImHPszfYX/OoXH72QPe0Upv1Edj/7ledUq2SCSON1+7UKJ9ZBfF0g8wukTbIgf1oY280U/eK1X3XgDB417GQXAaOwIDWuMpBUg2GhB4DpVQ2L6SSB2bxaKDlkklVLoALZrBrtcgaanQ9altlekITyMiwHujN647y3sSoYA6G3G3rCtlJI1lzILWsTcaX0udysxyMksWEZ6c7a2UwdkS/nh8Y9f4OB/Cq3tXYnymQqZWKxEjMAAvbWscicwozKSSdSwFrE1O4zeYrE5WCXOEYoMquC4U5R82zHU25VEYLFYdIlTtF0QKc/cZgB7YexuSSdebGoxLDIOwQfFXWNc7J+i5nLgmwmLcaEZw4K87OwYoGtYFldSDe1jqRY1ddl71q6KxDi5CgFSSzEZgoy3BawPdBv3T0qu+kFbxwTqbq0uIUEagq0mZSLcb5WP7VbGy4vkeHGbXEyC1jwTMzOI9OS5iWPOx6CtfPA0uzyspOqiW1ifZS+0dquIorxWeEFE74zPAcoyyLaytZVOjHVeQYgac+0AAtmkhMoDqrLYMJAWzKrAjXU9w8jfnUZkeVgiXaSRsq34s7e0egHE9AvQVc96dqrg1hihsJ1hyCQ2Jig7q3AOhZjGLX0GRj4EHYgSdFZfH0RbGzMlVAsrOFaTOx1CuViS2awYk5VIv1J8ATVkwG2IsMhSNzLNKR2sqLdIlANhHnt2hFzbxYk6d2qhiMSJGOd87txLMWc24XN7i3LpytWPCbXMLsJF7QJrcGzlCDbQ6MdGHEcPGsGvseyPNYVkMwaC2xG+y7RsbGwNGqQsCEUAKbhwo0GZW73xPGoH0lSTvhfk+GTNJPcPZlUrCti/rMPWJVPJjWTZLxTRL3bi5FmFmVlJU2t6pBBFwfjXzZMBLtIxd1ItE7vc9kHayWFr82DNc2kUXJBq+yqxtOWa10Yu7Nce2Ju/PIxZYWspIYnKoJU2KhiQG1B4EisO2XaOcFc0cijiLo6nzFiK7JtSIkqADYk3YNlKAKSD43Nhbxqs77bFSbDO5sJIUZ1bnZQWKHqCAfI2NQCqIfZwyW2DLturN6McbiJsH2k8rSAtlQtbNZR3iWAue8SNbnunXWrfVJ9E21A+BWE6PEWP0keRmDD4llPiviKu1bQaLUv+IpSlK9WCUpSiJSlKIlKVDbT3jWNHMS9qVBOhyx3Hs9prck6d0NrxtWLnBuqLT3o3heO8cNgwHfcjNkuNFUcC1tdbgC2hvpxbenaUzSZnmkZgbgl2up6rY2X9m1dFxmMBWwPaublio7pcm7HMe6BcnS+g05VVZdz1llDztZSVUKhPNrAMxU3uSo0At71YPmYzUqVsT3aBedz/SS/bJHjyZ4mIVZHNzEeALr6ri/FiMwve5AsOl7xYgdmRz4VXcVulAImMeHiUlXzEKAR82xBXT38umnXlatDb23uylKOizvlViWZhCGZQxURLYyWDLqz2OvdFq1tQDLm3Ib7o+F18IUTurtn5PtfuRtIsqNHIE7xzm0l0HMjJqOOrW10rr+A2jHMgkidZEPBlNxcaEacCDoRxFfmvamNvMWjYi7s7GOyC7klljC2yr3iOPDTz9pjZciqGZUQHKMwQAMSTfJx1J43tSSJhAIdYjLNTiiqxhayJzst2nidy/RG2psMEvijCEFz89ktwsbBvDTxqt7a2mk+FHYNGMN2iIyoVzMjXNmVT80h00PeOoIUXDcjwGwJsQL5coNxna+ouRdRxbTnoPGrdsrc9c9srSydLA2HiPVUeLH41eZs55ZikdZttTlbnb/S1P4nCzE0gmQGwa3tX43N8vC6g8LG8hLIpbuHK3Bc7sSTc8bWXhfjU/sjZgAJmkEMS2RcozO7gXKrcEmylbkLz8Kumz90ToZSAPcQm5+m+h+C28yNKwbR2UqzFQoVREuQAWABeQvYdS1iTz7tRGKlnkFNETc6u7v7Rz5814+srIozPKAANGjnxPLkqdj3QO2TvRACzSiS9+d1ZgnxyAa1p4beRIWBDQsBxURxgWtyaKO45deFWGbdiPEzRxShihLN3WKm6xsRqKidtbi4eG+UPp1Yt/MDU9XTUtMzoDGH5auzPpa3hZY7N6evPTvmLBfRoFsu/XxWRPSWgOoS3QdoD8CVt/AV4xvpFjdSqnswwsWIdmAPG1lsD43PlUbAzIuVXdV6Kcv8tqxvh1JuwzHq12P1tetIKSha8PEIy3Xdb1dn+y35geWlpmfnvs0H/wA+63dlmKcHsXD5LAgXGW/C4I04H6qkBsM9KmNydmIuGeaVljV5SAWIVcsfzY1Nh6wf66m12xgwwVXMjEGwRHYG3HvBcvMc+ddwzaLejDn2BK+fS7Ik6ZzYrloNs/ZVFN3m6VmXdtulXBdrwj8lL9lP86x43eeCIA9lM3W0ei/SYmwHj4a2rD8UiOhHmpRsObeqp+DR6V8O7p6VYYt8FeQKuGIBUm7yIGJBFwoQMOBvqw++27/ric4JPgYz97ioxtaHiFmdgzBUyPd/tJGjzpHlQOc18xUk3yKCCbBTc30uKmtn7Xgw+keE7JGRpO6UDkKL3cfG1yx1YDia243hmX/qS6FtSmX5pP1c4UhvFideQA0G0MCkovEYsSo1DI0bOt+F/Zv4gjyrTzSQV0jumcbfp3AcdDnfnotnFT1FDG3omC/6s8zw1GXgoo7wYud3jw8Ma6qoLumZLgMXZb94EaCykA9SCBYdm4WbsQMQUMuubJ6trnLyGuW19AL1C4vYjPp8ndj4qlh8WYL/ABqY3W3Z+TB3YKskuW6rayol8q3AF2uzEnxtra5rbQ2fSti/KcO4C58Tc/e5T0FZUvf+cwjmTl4Cw/nvUdtXdiCWxaMAqwdWXusHU3BuvH48qgdo7ryF86y57KQFkFjqQT31FuQ9n410HEw1UsZvFEGYKrvlYqxUAAMpsR3mF9a5YQ1uPBTBzuQF8v4XQ9bhgbjlcGjiTZVePDPFLmkDxZQMhDFVJYMGPaIbcDaxI4nTWprZ+AXEtiBOBKRhgVeTvtEUaQoUdrsNS5465azrvLCdGzr9JGt8SoIt8a9JstCGaCQosoAYRkGKRRfQqNLHMQcpW/Op+uzU/Zq43M8CB5H3WRkjqQXQua48iDbyUXhNgHKDa1wDYacReqttyC2OWIe0I1b4uxP/ABN/jV12ptqeBCWwxltfvQkFfN1bvp8A48ao+77PiMW+IIBcmyDkZpO5Gi+AGnlY1s2PjezFEbqw+UkWcr9sOZ4lMjqyxPK5D+xbOVuWHqaj2rcasexFDYONTqBGI28TH823DxU1ObMwAhgjiGoRAvnYWJPmbn41BPsiOCZkUGNJSZI8jMi57DtEyqQt9A/DXM/u1sRS9ELgrTMPbJ4rFPCkYOVVReJsAq8ONhoNBUPitq9nBLO3qKCyDgSoUBftNw8GFSOO2chPeLP4OzMv2b5T8RVP33xhlZMHH6zEPL4Kp7qnxJs37I6itfh6SXCtu04WXUz6OMYrSGaRwrMrC5GVZJJGUvlPCy5AoF7k36XPS65RubiIlb5LmzFCw4FlIJLFWNrKwudDa4sRflfYUaIfNG6/m2Jy/sNqU8tV8BxrZsqA04HCy0zyS83U1StbBbQWW9rhl9ZW0ZSeFx0PIi4NtCa2auA3zCwSlKV6iVqbR2ksKgkFizZVAtqxBNrnQaAm56fCvO1NqLCo0LO2iIOLEcfJRzY6D4gGmbWweWOSche07QTtkFgoXLnCni3cDG54kk2F7CvNMIxlqpGxucCRuU1PijJ+NbT3F9QfS5yfHT9UVB73z58MUAvGWXtCLd2NWDeqSLqSoBAPqk6Gq5t7bMq5sr5AsiJoASboHY3N7aEDS3A61VMXjmmYJ35WY5QCWcknSy3Oh8q0jZHyESOKyige6zsrK/YsMACtzla5Ue0tiGUDrY3A6qK3tksshupDDw4jwI4g+B1qPwMWIWJe3ju1tTGc/wBtRrm65cw6dKlIIomsTCZG4D5ls3lmdQAPMgVjHUQuzxiw5hbN5sFn2jILiKMAzykRX9xX4s546KGcLxOQ8gSOSb57TzTtY2zDN5K7NIB9l1HwrpU20IluMiSNqFSM2hhBOp7QDWQkC7KCRYDS1zWMHsGNHMjDtJDYZm1ChRlUIOVgAL8dK3VBSTV2YaWsGjj+ruGthx0PFc/VbdpaF93dtw/SP5O79+SqWx925ZrELlX3m0FvAcT8NPGrzsjc6NLEjO3VuAP6q8B/E+NSWCj1qbgTSujjoIKbMC7uJ/jguerv6mr9pgsLsEf9rcr951P7clg2VsXttblYrkXHrPY2OU+ytwRm4nlbQm24LBJGoVFCr0HXqep8TrURu0/dkTkkzAeTWlt8O0K/s1PpXHVVRNPM4SnQkAbguioqaGGFpiGoBvvK+5ai9s4AuoZBd0vYe8p9ZPM2BHio5XqVJqp7f3qsTHARcaPILEKfdjvozdTqB4nQZU0Mr5WiAdr715L2smhihcZz2fvTmoxNohJY5Rqqtc24lGUq1hxuA17fq2rLvBGJO8pDKRcEagg8CDzFQYNrDkP/ADjTDqzP83mCgntMrZQSR6oBBUvcgnQeJ1rpds0loemvmN3Hu5rnv6c2kRMacNJBNweHfy/lQmIwjKeFSu7u6cmKs5Jjg9+3ef8A7QOh+kdOmbW07svdY4lleRpBAD6rGO8xHDVFFovj3vo+te44PqrmoYi4YiF3Ek1sgqtLuXB2aJkPzYsjZmMii1tHOvw4eFQO0N3JMORLG2cIc2o766EG4WwdbEg2ym2o6jpRw9auIwlSSwE5qJko0VQ2ZtBZhp3XAuVvfT3lPtL4/WBW8cPWtjd2zHKk2HFirjPHoFKMcsmT3TlJNuBsLWPGbMNVOj4qe6oe3dlND349Evm0H4pxwP0PuuRwIqa2biBNGrjnxHusNGX4H+h51Yhhr1qYHddIpWeMlVcd6P2C3JlHskcNP6CvREXIXWWmIaq21kbCyB0zKLlo3W6lSLs0JI4qdTlOhB4HLXS49mitXa+76TQvGw0ZSPEHkw8QdfhUgpnaqMyt0WPZ28VrLPYdJOC/7g9g+Pq/R0FTeILZGyAFspyg6AtbQE8heqliMOVAvxsL9L21+F71l2PtYwsEY3hJsL/kydBY+4Tpb2bi2nDDHnhKifFldq9YXewNpMnZcswJKKw0KyXAMZB01uBbUise2sHCwLyBRp698rDpZxr8OdbG8+EQI0oGWXQAjTOxYKquODcQL8RyIqHjwKCxA4erckhAfcBNk/ZtVluzW15ElM8xkGx5f9T9Vo5toOorxVDQ+4y5j5h9NeCgmwZ142v3SRZivIsvI8dPDgL2GPCyyQsTGdCbsh9Rj1/Vb9YfEGp3EpUXKtdu6kiqYOgnGMWtnqeffzC4UVctNOZoThPLQcu7kVN7O2qkw07rj1kPrDxHVfEfwOlBsxFlE6ARyqc2YAWLZSuZ1OjHKSM2jWJsRVeaLUEEqw1VhoQfA/04HnesmN2pJJCYmXU6O/BWS+gUX4sNG5Cx6ivndb/SdVS1TXULjhcbc29/Ef61172h/qinngd1kWc0X5O7ufLx7rfsX0jQSNklIjN7LJqIZPEE6p+1p0Y1ZcfBG8Z7W3ZjvEk5cuXXOGBBW3HMCLVxJ8MR7K3zE5rd4gqAEJ90am3Mm/LXZg2vPHF2Qe8NwTE3qkA3yqeKC9iQNDbUG5rr/wAPkDd9xlnbPnllnrZa+HbUTngPtY7xfLkb55cQrDtfFLKSkDSKtrhpJJSzLewOXMMimxF2ux10Fr1WsTAUJy5SCxcplyqGPuEar8c1SeA2grhyTllZiSp9YKDZLcmAUDUX1J61F47Ei51qq+kitZzV18LY52Ag4h3rDsraaRTM/ZyJIRZjnLBlJ42zd4XHS48L10LYe8SyRhlbMp4HyNj/ABrlWKa0UcntLlv5OADf42PwqzbpQTnDFo8O73ICZbFS/YxkBjfuAkgksANTqa0FbTuY/wDLuT55KrUwdH2mk+KusmNkMzyQ5bxxFBmW4eRiHK3zCwGVBx4uehq0YDHpKmZGB5MOBVuasp1U+Bqr7KRViVQbldGJFm7Ti+dTqrFiSQetNpEojSISsqrZGX1ix0VT7wLEd03BvU8Exj7BUxpxgBBzVxpSlbNUlWNpqVxzZjcPApjvyEbkSKvhd4j5nwFJEDAgi4III6gjUfVUztTZCThcxZWU3R0IDobWNrgggjQqQQeYrSj3VQ/jZJJx7r5Ah+kkaqH8muPCqUtMXvxAq3HOGMsQuQ7bw5EU6hi6pIkkclrCSHII84962RwWGhKEis3o32VmeTEMPU+bT6RF3I/ZKj9pqvnpD2aLxShcwIMEkagl2jbVSiL3nym4IUHuyMfZqL3T3cmTCrG4MQDOTylcGRirNY/N3XLoDm8V4VrKugnlBhhGtszkAN/7ac171uOGPE7duC3cXtVIzaxd/dXl0zngo89egNRGN2hLNo7WT3F0T9o8X+OngKsQ2AoFgoA8Pv8AOvDbC8K3uydg0FDZ7xjfxOg7hu78yuO2pX19YS1nYZwGp7z9FVwKVZG2D4VibYPhXXCqjXLHZ8w3KJwstq3sTtHJEzDUhdOhbgt/C9q9nYhFYsRsYspUg2IIPI2PQ8jUUrmvBwnNSwxSROGJuW/uVk2RCIo1QG+Uak8WbizHxJJJ8TUhPj0jQu7BVXiT9QAA1JJsABqSbCq7sTGs0Yzm7qzI54ZmjcoWsOF7Xt41G7UxLYhwVuYU/F9HbUNKOo9lT0zEaNXzDZNPLU1Jp3HME4jwsc/Mr6VtGrjpabpwL3thHG+i9bc3nklBAvHF7oPfcfrsPVH6o+JOoqp4naJHgAOXIDoBU3LgmPEVoTbHPSvp8FNHTswxe5XzWeskqX45/Ydy+YHDM6hpHyoRcBT3iD1Yer8NfEVLbIw/bOFUWw6aMRoGI/JL8fWI4ajidICXY5UXF1+iWX68pFSWxd4+xRY5EJVAFVl1OUaDMp525i9+lc7tGirHHGTj5Dd4fZXabI2ns9jeijbg4k7/AB+thwXS8M4tW9G1UrDb2QfnVH0rof8AkBW/HvVD+ej/AHif3rVtkczJ4I8FvyGSZscD4q13ry4qvx73wfno/wB4n969He3D/no/tr/erHShwUOC29SkkQrE0NRx3qw/55Pgb/dWJ964Pzl/JXP/AMawMZdo0+Sy6ZjdXDzCk7WrIsgqs4nfOAc3Pkjf2rQffePksreSAfzMKx6KYHKN3kUNVTb5G+YV8SUV5nmFqo+E3wMjhFjKki4MjKgNiNBlzEnW9rcqlLzvxeNPJXc/XmT7qqz1rYHdHLk7gVJG1srccZuOS+bSmuaipkL3iUXdwRbkqsLZ36KP42sLmpZdig6ySu3gtowfioz/APKs6hI1yxqFHE25nqx4k+J1rTz1sbbuvdWmgnIKD3s2plliS9wqs/m2iKT8O0+utPDTvOe65jRD84wCknS+RcwIGliTyuOunzb2zDNiAb/ktP2XN/51+qvOH2VKsJi7oRmJcjMXYMfV5Be6AvPQcjXSUfWZdkRijye8m5yGEYjc578gMs+C4+q6Bm03uqhdrQLCxNzYWHqTnkkeKLRqTxKgn4i9a7tet07MavJ2W1dxGWMFrriJWSPJOFaVK3Dsxq8HZ7dKl6RvFQ9C/gtRkBrXkwtSXyFulPkTdKFzSvQ2QblBzYMEWI/oQeoI1B8RUNtLByKDa7qdL+0oPEsBxsOY+rnV0OzieVYpNkmqs0McgzW62btOqoXXj0OoOh9+YVB2libxBR7TC3wBIt8bV2bclvk+Bc2uFmCDQngkMN7KCTYg8ByrnuM3Y+dSUDVHDFeAexB0vorXA15216jqe6jR/wCnLfvABnlW1ykhYyujLxzKT8bAjQiuYqKeSOoxH4bWB45rvo9pxV0eJuR3jh9RzWxiIIpAGlIjmuUBjYhzluQMouW7tmyMGtmr7hN31LLI0zyqCGQHswlxqrHIoLEcRc2vY2uBaO2cuGYSM0JjQuMrlnJkObL3La8VT1SQcy6k1ZsKihFCepbu2N7g63vzvxvWBY0m9s1liIFrrLSlKyWKVp7Z2h2GHlmtm7NGa3C5A0F+Q8a3K8yxBlKsAVIIIIuCDoQQeIoipmG2qEYu5zyto7n+VB7CDko8zc3J2hvQnSt/8C8LyRwOglmA+rPoKfgXhfcb97N/nV8TU9vhK0JpK+9+kb6/RaY3mj6V9/COP3TW8u5+EH5EH6TO38zGso3Xwn6ND8Y1P3isTNDuafNSCjrN8jfJRf4Qx9DWaPbEZ5VIfgzhf0aD91H/AI0O7WF/Rof3aD+lYmaPc0+azFHUb5B/j7rRO0I+lYsRtOJUZiDZVLG3Gyi5t9VSX4MYX9Hj+yK+HdjC/o8X2BXnTM4HzWfU5t7h5KmYKMPkjc911aabLwYyPm7MEeyWZ/NY7c6sHaxdP4VIJujgxww0Qv0QdSeHmSfiayDdnC/o0X2F/tVGgiZSRluriSXHS5JVirhkqH3BAaMgLXsogtF0rwwi6VN/g1hf0eL7C/2r4d2cL+jQ/u1/tWxFSBuPmqJ2a47x5e6gjFEeVFwuH5qPqqb/AAWwv6PH9kV8/BXC/mVHlcfca960OfmsRstw3t8lErDhx7C/VQx4f3F+oVKndPDfm7eTyD7mryd0cN7r/vp/86dYbzXp2fLuw+Simiw59hfqFeDh8N7i1Mfgjhvdf99P/nXwboYf3ZP303+de9YZzWH4fN8n34KHOFw3uivnyPDe6KmG3Pw//qD/AHZP6tWM7lw8nmH7d/vBr3rEfzffisTs+o3YPX6KMXC4YeyK95IPdFb43Li/OTfbH9Fr7+BcPvzfvDTrEfzffin4fU/J6/RRrxYcixRSOhAIPwNanbrE6qpJjc2W5uUe18t+JUgG1+BFuBAE7+BcPvy/b/8Aqn4E4fS5lNiCLyvxU3B0I4ECtftKGCtgMZBv+k8Du9+SuUUVXTSh1223gXzHko8z1jLE1OfgrB0kPnNP/nX0brYbnEG+kzt/Mxriv+Nzu+KQevsun66waNVcwUimZ2PBF7P9tirt9QCfWelbz46EcWUeZA++pdN18IDcYaG//bT+OmtbUWyoV9WGNfJFH3CuzoWMo6dsDc7ep1Pqufqad9RM6QuGfLd5qtf6vh/zkf21/vQ7Xw/5xPtL/eraIh0H1V9tVzrHL1UPUPm9PdU//VIDwZT5G/3V5O0oev8AA/2q52pTrJ4Lw7Oad/oqMdqwe8v115/1aD30+0v96vVqFayFUeHqozssHR3oqKu1ITwZD5Mp/rXv5Yh4CrjLgY29aNG81B+8Vqvu7hjxw0J/20/tWYqxvb6+yidsl254/wAfdVGWVDyrXjx5gftYvWFs6jhLGDcxke9a+VuRPQsDcG3Twv5hR9G6/wApFYJNysMeAkXyll+5mIrM1UThZzSom7Mqo3B8b23HePqvuIifEPG4SOTDkBlY2N0fISTfvKbZiLcSEvU4q2FhoBWtszACCGOJSxWNQoLEFiFFhcgDX4VtVrV0SUpSiJSlKIlKUoiUpSiJSlKIlKUoiUpSiJSlKIlKUoiUpSiJSlKIlKUoiUpSiJSlKIlKUoiUpSiJSlKIlKUoiUpSiJSlKIlKUoiUpSiJSlKIv//Z"/>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a:solidFill>
                <a:srgbClr val="000000"/>
              </a:solidFill>
            </a:endParaRPr>
          </a:p>
        </p:txBody>
      </p:sp>
    </p:spTree>
    <p:extLst>
      <p:ext uri="{BB962C8B-B14F-4D97-AF65-F5344CB8AC3E}">
        <p14:creationId xmlns:p14="http://schemas.microsoft.com/office/powerpoint/2010/main" val="21997851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72655" y="563418"/>
            <a:ext cx="7961745" cy="5735782"/>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6323" name="Rectangle 3"/>
          <p:cNvSpPr>
            <a:spLocks noChangeArrowheads="1"/>
          </p:cNvSpPr>
          <p:nvPr/>
        </p:nvSpPr>
        <p:spPr bwMode="auto">
          <a:xfrm>
            <a:off x="1077430" y="4895272"/>
            <a:ext cx="6951017" cy="1077218"/>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3200" b="1" spc="50" dirty="0">
                <a:ln w="12700" cmpd="sng">
                  <a:solidFill>
                    <a:srgbClr val="2D2DB9">
                      <a:satMod val="120000"/>
                      <a:shade val="80000"/>
                    </a:srgbClr>
                  </a:solidFill>
                  <a:prstDash val="solid"/>
                </a:ln>
                <a:solidFill>
                  <a:srgbClr val="FFFF00"/>
                </a:solidFill>
                <a:effectLst>
                  <a:glow rad="101600">
                    <a:srgbClr val="000000">
                      <a:alpha val="40000"/>
                    </a:srgbClr>
                  </a:glow>
                  <a:outerShdw blurRad="50800" dist="38100" algn="l" rotWithShape="0">
                    <a:srgbClr val="000000">
                      <a:lumMod val="95000"/>
                      <a:lumOff val="5000"/>
                    </a:srgbClr>
                  </a:outerShdw>
                </a:effectLst>
                <a:latin typeface="Franklin Gothic Demi" panose="020B0703020102020204" pitchFamily="34" charset="0"/>
                <a:ea typeface="Arial Unicode MS" pitchFamily="34" charset="-128"/>
                <a:cs typeface="Arial Unicode MS" pitchFamily="34" charset="-128"/>
              </a:rPr>
              <a:t>y se sentarán a la mesa en el reino de Dios. </a:t>
            </a:r>
          </a:p>
        </p:txBody>
      </p:sp>
    </p:spTree>
    <p:extLst>
      <p:ext uri="{BB962C8B-B14F-4D97-AF65-F5344CB8AC3E}">
        <p14:creationId xmlns:p14="http://schemas.microsoft.com/office/powerpoint/2010/main" val="27157571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fade">
                                      <p:cBhvr>
                                        <p:cTn id="7" dur="20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68346" y="537395"/>
            <a:ext cx="8030707" cy="5824728"/>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3"/>
          <p:cNvSpPr>
            <a:spLocks noChangeArrowheads="1"/>
          </p:cNvSpPr>
          <p:nvPr/>
        </p:nvSpPr>
        <p:spPr bwMode="auto">
          <a:xfrm>
            <a:off x="978933" y="4826557"/>
            <a:ext cx="7130473" cy="1077218"/>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3200" b="1" dirty="0">
                <a:ln w="6600">
                  <a:solidFill>
                    <a:sysClr val="windowText" lastClr="000000"/>
                  </a:solidFill>
                  <a:prstDash val="solid"/>
                </a:ln>
                <a:solidFill>
                  <a:srgbClr val="FFFF00"/>
                </a:solidFill>
                <a:effectLst>
                  <a:glow rad="101600">
                    <a:schemeClr val="accent4">
                      <a:satMod val="175000"/>
                      <a:alpha val="40000"/>
                    </a:schemeClr>
                  </a:glow>
                  <a:outerShdw dist="38100" dir="2700000" algn="tl" rotWithShape="0">
                    <a:schemeClr val="accent2"/>
                  </a:outerShdw>
                </a:effectLst>
                <a:latin typeface="Franklin Gothic Demi" panose="020B0703020102020204" pitchFamily="34" charset="0"/>
                <a:ea typeface="Arial Unicode MS" pitchFamily="34" charset="-128"/>
                <a:cs typeface="Arial Unicode MS" pitchFamily="34" charset="-128"/>
              </a:rPr>
              <a:t>Miren: hay últimos que serán primeros, y hay  primeros que serán últimos</a:t>
            </a:r>
            <a:r>
              <a:rPr lang="es-ES" sz="3200" b="1" dirty="0" smtClean="0">
                <a:ln w="6600">
                  <a:solidFill>
                    <a:sysClr val="windowText" lastClr="000000"/>
                  </a:solidFill>
                  <a:prstDash val="solid"/>
                </a:ln>
                <a:solidFill>
                  <a:srgbClr val="FFFF00"/>
                </a:solidFill>
                <a:effectLst>
                  <a:glow rad="101600">
                    <a:schemeClr val="accent4">
                      <a:satMod val="175000"/>
                      <a:alpha val="40000"/>
                    </a:schemeClr>
                  </a:glow>
                  <a:outerShdw dist="38100" dir="2700000" algn="tl" rotWithShape="0">
                    <a:schemeClr val="accent2"/>
                  </a:outerShdw>
                </a:effectLst>
                <a:latin typeface="Franklin Gothic Demi" panose="020B0703020102020204" pitchFamily="34" charset="0"/>
                <a:ea typeface="Arial Unicode MS" pitchFamily="34" charset="-128"/>
                <a:cs typeface="Arial Unicode MS" pitchFamily="34" charset="-128"/>
              </a:rPr>
              <a:t>. </a:t>
            </a:r>
            <a:endParaRPr lang="es-ES" sz="3200" b="1" dirty="0">
              <a:ln w="6600">
                <a:solidFill>
                  <a:sysClr val="windowText" lastClr="000000"/>
                </a:solidFill>
                <a:prstDash val="solid"/>
              </a:ln>
              <a:solidFill>
                <a:srgbClr val="FFFF00"/>
              </a:solidFill>
              <a:effectLst>
                <a:glow rad="101600">
                  <a:schemeClr val="accent4">
                    <a:satMod val="175000"/>
                    <a:alpha val="40000"/>
                  </a:schemeClr>
                </a:glow>
                <a:outerShdw dist="38100" dir="2700000" algn="tl" rotWithShape="0">
                  <a:schemeClr val="accent2"/>
                </a:outerShdw>
              </a:effectLst>
              <a:latin typeface="Franklin Gothic Demi" panose="020B0703020102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7997423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9618" y="527643"/>
            <a:ext cx="8002016" cy="5713614"/>
          </a:xfrm>
          <a:prstGeom prst="rect">
            <a:avLst/>
          </a:prstGeom>
        </p:spPr>
      </p:pic>
      <p:sp>
        <p:nvSpPr>
          <p:cNvPr id="53252" name="Text Box 4"/>
          <p:cNvSpPr txBox="1">
            <a:spLocks noChangeArrowheads="1"/>
          </p:cNvSpPr>
          <p:nvPr/>
        </p:nvSpPr>
        <p:spPr bwMode="auto">
          <a:xfrm>
            <a:off x="217872" y="4395950"/>
            <a:ext cx="8152032" cy="1754326"/>
          </a:xfrm>
          <a:prstGeom prst="rect">
            <a:avLst/>
          </a:prstGeom>
          <a:noFill/>
          <a:ln w="9525">
            <a:noFill/>
            <a:miter lim="800000"/>
            <a:headEnd/>
            <a:tailEnd/>
          </a:ln>
          <a:effectLst/>
          <a:scene3d>
            <a:camera prst="orthographicFront"/>
            <a:lightRig rig="threePt" dir="t"/>
          </a:scene3d>
          <a:sp3d>
            <a:bevelT w="152400" h="50800" prst="softRound"/>
          </a:sp3d>
        </p:spPr>
        <p:txBody>
          <a:bodyPr wrap="square">
            <a:spAutoFit/>
          </a:bodyPr>
          <a:lstStyle/>
          <a:p>
            <a:pPr marL="571500" indent="-571500" algn="ctr" fontAlgn="base">
              <a:spcBef>
                <a:spcPct val="0"/>
              </a:spcBef>
              <a:spcAft>
                <a:spcPct val="0"/>
              </a:spcAft>
              <a:buFont typeface="Wingdings" panose="05000000000000000000" pitchFamily="2" charset="2"/>
              <a:buChar char="ü"/>
              <a:defRPr/>
            </a:pPr>
            <a:r>
              <a:rPr lang="es-PE" sz="3600" b="1" dirty="0">
                <a:solidFill>
                  <a:srgbClr val="FFFF00"/>
                </a:solidFill>
                <a:effectLst>
                  <a:glow rad="101600">
                    <a:srgbClr val="000000">
                      <a:satMod val="175000"/>
                      <a:alpha val="40000"/>
                    </a:srgbClr>
                  </a:glow>
                  <a:outerShdw blurRad="50800" dist="38100" sx="101000" sy="101000" algn="l" rotWithShape="0">
                    <a:prstClr val="black"/>
                  </a:outerShdw>
                </a:effectLst>
                <a:latin typeface="Britannic Bold" panose="020B0903060703020204" pitchFamily="34" charset="0"/>
              </a:rPr>
              <a:t>¿Cuál es la pregunta que da pie al desarrollo de todo el texto?                            ¿Cómo contesta Jesús?</a:t>
            </a:r>
            <a:endParaRPr lang="es-ES" sz="3600" b="1" dirty="0">
              <a:solidFill>
                <a:srgbClr val="FFFF00"/>
              </a:solidFill>
              <a:effectLst>
                <a:glow rad="101600">
                  <a:srgbClr val="000000">
                    <a:satMod val="175000"/>
                    <a:alpha val="40000"/>
                  </a:srgbClr>
                </a:glow>
                <a:outerShdw blurRad="50800" dist="38100" sx="101000" sy="101000" algn="l" rotWithShape="0">
                  <a:prstClr val="black"/>
                </a:outerShdw>
              </a:effectLst>
              <a:latin typeface="Britannic Bold" panose="020B0903060703020204" pitchFamily="34" charset="0"/>
            </a:endParaRPr>
          </a:p>
        </p:txBody>
      </p:sp>
      <p:sp>
        <p:nvSpPr>
          <p:cNvPr id="2" name="Rectángulo 1"/>
          <p:cNvSpPr/>
          <p:nvPr/>
        </p:nvSpPr>
        <p:spPr>
          <a:xfrm>
            <a:off x="1950731" y="433817"/>
            <a:ext cx="4852568" cy="1235997"/>
          </a:xfrm>
          <a:prstGeom prst="rect">
            <a:avLst/>
          </a:prstGeom>
        </p:spPr>
        <p:txBody>
          <a:bodyPr wrap="square">
            <a:spAutoFit/>
          </a:bodyPr>
          <a:lstStyle/>
          <a:p>
            <a:pPr algn="ctr" fontAlgn="base">
              <a:spcBef>
                <a:spcPct val="0"/>
              </a:spcBef>
            </a:pPr>
            <a:r>
              <a:rPr lang="es-ES_tradnl" sz="3600" b="1" dirty="0">
                <a:ln w="6600">
                  <a:solidFill>
                    <a:srgbClr val="3333CC"/>
                  </a:solidFill>
                  <a:prstDash val="solid"/>
                </a:ln>
                <a:solidFill>
                  <a:srgbClr val="FFFFFF"/>
                </a:solidFill>
                <a:effectLst>
                  <a:glow rad="101600">
                    <a:srgbClr val="000000">
                      <a:satMod val="175000"/>
                      <a:alpha val="40000"/>
                    </a:srgbClr>
                  </a:glow>
                  <a:outerShdw blurRad="50800" dist="38100" algn="l" rotWithShape="0">
                    <a:srgbClr val="000000">
                      <a:lumMod val="95000"/>
                      <a:lumOff val="5000"/>
                    </a:srgbClr>
                  </a:outerShdw>
                </a:effectLst>
                <a:latin typeface="Arial Black" panose="020B0A04020102020204" pitchFamily="34" charset="0"/>
                <a:ea typeface="Times New Roman" panose="02020603050405020304" pitchFamily="18" charset="0"/>
                <a:cs typeface="Times New Roman" pitchFamily="18" charset="0"/>
              </a:rPr>
              <a:t>Preguntas para       la lectura</a:t>
            </a:r>
            <a:endParaRPr lang="es-PE" sz="4800" b="1" dirty="0">
              <a:ln w="6600">
                <a:solidFill>
                  <a:srgbClr val="3333CC"/>
                </a:solidFill>
                <a:prstDash val="solid"/>
              </a:ln>
              <a:solidFill>
                <a:srgbClr val="FFFFFF"/>
              </a:solidFill>
              <a:effectLst>
                <a:glow rad="101600">
                  <a:srgbClr val="000000">
                    <a:satMod val="175000"/>
                    <a:alpha val="40000"/>
                  </a:srgbClr>
                </a:glow>
                <a:outerShdw blurRad="50800" dist="38100" algn="l" rotWithShape="0">
                  <a:srgbClr val="000000">
                    <a:lumMod val="95000"/>
                    <a:lumOff val="5000"/>
                  </a:srgbClr>
                </a:outerShdw>
              </a:effectLst>
              <a:latin typeface="Arial Black" panose="020B0A04020102020204" pitchFamily="34" charset="0"/>
              <a:ea typeface="Times New Roman" panose="02020603050405020304" pitchFamily="18" charset="0"/>
              <a:cs typeface="Times New Roman" pitchFamily="18" charset="0"/>
            </a:endParaRPr>
          </a:p>
        </p:txBody>
      </p:sp>
      <p:pic>
        <p:nvPicPr>
          <p:cNvPr id="2050" name="Picture 2" descr="Imagen relacionada"/>
          <p:cNvPicPr>
            <a:picLocks noChangeAspect="1" noChangeArrowheads="1"/>
          </p:cNvPicPr>
          <p:nvPr/>
        </p:nvPicPr>
        <p:blipFill>
          <a:blip r:embed="rId3" cstate="email">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523556" y="7829752"/>
            <a:ext cx="1062832" cy="168109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1141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53252"/>
                                        </p:tgtEl>
                                        <p:attrNameLst>
                                          <p:attrName>style.visibility</p:attrName>
                                        </p:attrNameLst>
                                      </p:cBhvr>
                                      <p:to>
                                        <p:strVal val="visible"/>
                                      </p:to>
                                    </p:set>
                                    <p:anim calcmode="lin" valueType="num">
                                      <p:cBhvr>
                                        <p:cTn id="7" dur="1750" fill="hold"/>
                                        <p:tgtEl>
                                          <p:spTgt spid="53252"/>
                                        </p:tgtEl>
                                        <p:attrNameLst>
                                          <p:attrName>ppt_w</p:attrName>
                                        </p:attrNameLst>
                                      </p:cBhvr>
                                      <p:tavLst>
                                        <p:tav tm="0">
                                          <p:val>
                                            <p:strVal val="2/3*#ppt_w"/>
                                          </p:val>
                                        </p:tav>
                                        <p:tav tm="100000">
                                          <p:val>
                                            <p:strVal val="#ppt_w"/>
                                          </p:val>
                                        </p:tav>
                                      </p:tavLst>
                                    </p:anim>
                                    <p:anim calcmode="lin" valueType="num">
                                      <p:cBhvr>
                                        <p:cTn id="8" dur="1750" fill="hold"/>
                                        <p:tgtEl>
                                          <p:spTgt spid="5325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1570" y="534244"/>
            <a:ext cx="7982065" cy="5764955"/>
          </a:xfrm>
          <a:prstGeom prst="rect">
            <a:avLst/>
          </a:prstGeom>
        </p:spPr>
      </p:pic>
      <p:sp>
        <p:nvSpPr>
          <p:cNvPr id="74757" name="Text Box 5"/>
          <p:cNvSpPr txBox="1">
            <a:spLocks noChangeArrowheads="1"/>
          </p:cNvSpPr>
          <p:nvPr/>
        </p:nvSpPr>
        <p:spPr bwMode="auto">
          <a:xfrm>
            <a:off x="3546673" y="970401"/>
            <a:ext cx="4784528" cy="1938992"/>
          </a:xfrm>
          <a:prstGeom prst="rect">
            <a:avLst/>
          </a:prstGeom>
          <a:noFill/>
          <a:ln w="9525">
            <a:noFill/>
            <a:miter lim="800000"/>
            <a:headEnd/>
            <a:tailEnd/>
          </a:ln>
          <a:effectLst/>
        </p:spPr>
        <p:txBody>
          <a:bodyPr wrap="square">
            <a:spAutoFit/>
          </a:bodyPr>
          <a:lstStyle/>
          <a:p>
            <a:pPr marL="571500" indent="-571500" algn="ctr" fontAlgn="base">
              <a:spcBef>
                <a:spcPct val="0"/>
              </a:spcBef>
              <a:spcAft>
                <a:spcPct val="0"/>
              </a:spcAft>
              <a:buFont typeface="Wingdings" panose="05000000000000000000" pitchFamily="2" charset="2"/>
              <a:buChar char="ü"/>
              <a:defRPr/>
            </a:pPr>
            <a:r>
              <a:rPr lang="es-PE" sz="4000" b="1" dirty="0">
                <a:solidFill>
                  <a:srgbClr val="FFFF00"/>
                </a:solidFill>
                <a:effectLst>
                  <a:glow rad="101600">
                    <a:srgbClr val="320000">
                      <a:alpha val="60000"/>
                    </a:srgbClr>
                  </a:glow>
                  <a:outerShdw blurRad="38100" dist="38100" dir="2700000" algn="tl">
                    <a:srgbClr val="000000"/>
                  </a:outerShdw>
                </a:effectLst>
                <a:latin typeface="Britannic Bold" panose="020B0903060703020204" pitchFamily="34" charset="0"/>
              </a:rPr>
              <a:t>¿Qué significa entrar por la puerta estrecha?</a:t>
            </a:r>
          </a:p>
        </p:txBody>
      </p:sp>
    </p:spTree>
    <p:extLst>
      <p:ext uri="{BB962C8B-B14F-4D97-AF65-F5344CB8AC3E}">
        <p14:creationId xmlns:p14="http://schemas.microsoft.com/office/powerpoint/2010/main" val="33546018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74757"/>
                                        </p:tgtEl>
                                        <p:attrNameLst>
                                          <p:attrName>style.visibility</p:attrName>
                                        </p:attrNameLst>
                                      </p:cBhvr>
                                      <p:to>
                                        <p:strVal val="visible"/>
                                      </p:to>
                                    </p:set>
                                    <p:anim calcmode="lin" valueType="num">
                                      <p:cBhvr>
                                        <p:cTn id="7" dur="1750" fill="hold"/>
                                        <p:tgtEl>
                                          <p:spTgt spid="74757"/>
                                        </p:tgtEl>
                                        <p:attrNameLst>
                                          <p:attrName>ppt_w</p:attrName>
                                        </p:attrNameLst>
                                      </p:cBhvr>
                                      <p:tavLst>
                                        <p:tav tm="0">
                                          <p:val>
                                            <p:strVal val="2/3*#ppt_w"/>
                                          </p:val>
                                        </p:tav>
                                        <p:tav tm="100000">
                                          <p:val>
                                            <p:strVal val="#ppt_w"/>
                                          </p:val>
                                        </p:tav>
                                      </p:tavLst>
                                    </p:anim>
                                    <p:anim calcmode="lin" valueType="num">
                                      <p:cBhvr>
                                        <p:cTn id="8" dur="1750" fill="hold"/>
                                        <p:tgtEl>
                                          <p:spTgt spid="7475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7403" y="522645"/>
            <a:ext cx="7966233" cy="5770599"/>
          </a:xfrm>
          <a:prstGeom prst="rect">
            <a:avLst/>
          </a:prstGeom>
        </p:spPr>
      </p:pic>
      <p:sp>
        <p:nvSpPr>
          <p:cNvPr id="13" name="9 Rectángulo"/>
          <p:cNvSpPr/>
          <p:nvPr/>
        </p:nvSpPr>
        <p:spPr>
          <a:xfrm>
            <a:off x="6433281" y="5846968"/>
            <a:ext cx="2170787" cy="400110"/>
          </a:xfrm>
          <a:prstGeom prst="rect">
            <a:avLst/>
          </a:prstGeom>
        </p:spPr>
        <p:txBody>
          <a:bodyPr wrap="none">
            <a:spAutoFit/>
          </a:bodyPr>
          <a:lstStyle/>
          <a:p>
            <a:pPr fontAlgn="base">
              <a:spcBef>
                <a:spcPct val="0"/>
              </a:spcBef>
              <a:spcAft>
                <a:spcPct val="0"/>
              </a:spcAft>
            </a:pPr>
            <a:r>
              <a:rPr lang="es-PE" sz="2000" b="1" dirty="0" smtClean="0">
                <a:solidFill>
                  <a:srgbClr val="FFFFFF"/>
                </a:solidFill>
                <a:effectLst>
                  <a:glow rad="63500">
                    <a:srgbClr val="000000">
                      <a:satMod val="175000"/>
                      <a:alpha val="40000"/>
                    </a:srgbClr>
                  </a:glow>
                  <a:outerShdw blurRad="38100" dist="38100" dir="2700000" algn="tl">
                    <a:srgbClr val="000000">
                      <a:alpha val="43137"/>
                    </a:srgbClr>
                  </a:outerShdw>
                </a:effectLst>
                <a:latin typeface="Arial Rounded MT Bold" pitchFamily="34" charset="0"/>
                <a:cs typeface="Arial" pitchFamily="34" charset="0"/>
              </a:rPr>
              <a:t>21  Agosto 2022</a:t>
            </a:r>
            <a:endParaRPr lang="es-PE" sz="2000" dirty="0">
              <a:solidFill>
                <a:srgbClr val="FFFFFF"/>
              </a:solidFill>
              <a:effectLst>
                <a:glow rad="63500">
                  <a:srgbClr val="000000">
                    <a:satMod val="175000"/>
                    <a:alpha val="40000"/>
                  </a:srgbClr>
                </a:glow>
                <a:outerShdw blurRad="38100" dist="38100" dir="2700000" algn="tl">
                  <a:srgbClr val="000000">
                    <a:alpha val="43137"/>
                  </a:srgbClr>
                </a:outerShdw>
              </a:effectLst>
            </a:endParaRPr>
          </a:p>
        </p:txBody>
      </p:sp>
      <p:sp>
        <p:nvSpPr>
          <p:cNvPr id="12" name="WordArt 2"/>
          <p:cNvSpPr>
            <a:spLocks noChangeArrowheads="1" noChangeShapeType="1" noTextEdit="1"/>
          </p:cNvSpPr>
          <p:nvPr/>
        </p:nvSpPr>
        <p:spPr bwMode="auto">
          <a:xfrm>
            <a:off x="1375452" y="4162633"/>
            <a:ext cx="6143222" cy="2711694"/>
          </a:xfrm>
          <a:prstGeom prst="rect">
            <a:avLst/>
          </a:prstGeom>
          <a:extLst>
            <a:ext uri="{AF507438-7753-43E0-B8FC-AC1667EBCBE1}">
              <a14:hiddenEffects xmlns:a14="http://schemas.microsoft.com/office/drawing/2010/main">
                <a:effectLst/>
              </a14:hiddenEffects>
            </a:ext>
          </a:extLst>
        </p:spPr>
        <p:txBody>
          <a:bodyPr wrap="none" fromWordArt="1">
            <a:prstTxWarp prst="textCanUp">
              <a:avLst/>
            </a:prstTxWarp>
            <a:scene3d>
              <a:camera prst="legacyPerspectiveFront">
                <a:rot lat="20519999"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es-PE" sz="1600" kern="10" dirty="0">
                <a:ln w="9525">
                  <a:solidFill>
                    <a:sysClr val="windowText" lastClr="000000"/>
                  </a:solidFill>
                  <a:round/>
                  <a:headEnd/>
                  <a:tailEnd/>
                </a:ln>
                <a:solidFill>
                  <a:srgbClr val="FFFFFF"/>
                </a:solidFill>
                <a:effectLst>
                  <a:glow rad="101600">
                    <a:srgbClr val="000000">
                      <a:satMod val="175000"/>
                      <a:alpha val="40000"/>
                    </a:srgbClr>
                  </a:glow>
                  <a:outerShdw blurRad="50800" dist="50800" algn="l" rotWithShape="0">
                    <a:prstClr val="black"/>
                  </a:outerShdw>
                </a:effectLst>
                <a:latin typeface="Impact"/>
              </a:rPr>
              <a:t>EL CORAJE DE </a:t>
            </a:r>
          </a:p>
          <a:p>
            <a:pPr algn="ctr" fontAlgn="base">
              <a:spcBef>
                <a:spcPct val="0"/>
              </a:spcBef>
              <a:spcAft>
                <a:spcPct val="0"/>
              </a:spcAft>
            </a:pPr>
            <a:r>
              <a:rPr lang="es-PE" sz="1600" kern="10" dirty="0">
                <a:ln w="9525">
                  <a:solidFill>
                    <a:sysClr val="windowText" lastClr="000000"/>
                  </a:solidFill>
                  <a:round/>
                  <a:headEnd/>
                  <a:tailEnd/>
                </a:ln>
                <a:solidFill>
                  <a:srgbClr val="FFFFFF"/>
                </a:solidFill>
                <a:effectLst>
                  <a:glow rad="101600">
                    <a:srgbClr val="000000">
                      <a:satMod val="175000"/>
                      <a:alpha val="40000"/>
                    </a:srgbClr>
                  </a:glow>
                  <a:outerShdw blurRad="50800" dist="50800" algn="l" rotWithShape="0">
                    <a:prstClr val="black"/>
                  </a:outerShdw>
                </a:effectLst>
                <a:latin typeface="Impact"/>
              </a:rPr>
              <a:t>NO TENER </a:t>
            </a:r>
          </a:p>
          <a:p>
            <a:pPr algn="ctr" fontAlgn="base">
              <a:spcBef>
                <a:spcPct val="0"/>
              </a:spcBef>
              <a:spcAft>
                <a:spcPct val="0"/>
              </a:spcAft>
            </a:pPr>
            <a:r>
              <a:rPr lang="es-PE" sz="1600" kern="10" dirty="0">
                <a:ln w="9525">
                  <a:solidFill>
                    <a:sysClr val="windowText" lastClr="000000"/>
                  </a:solidFill>
                  <a:round/>
                  <a:headEnd/>
                  <a:tailEnd/>
                </a:ln>
                <a:solidFill>
                  <a:srgbClr val="FFFFFF"/>
                </a:solidFill>
                <a:effectLst>
                  <a:glow rad="101600">
                    <a:srgbClr val="000000">
                      <a:satMod val="175000"/>
                      <a:alpha val="40000"/>
                    </a:srgbClr>
                  </a:glow>
                  <a:outerShdw blurRad="50800" dist="50800" algn="l" rotWithShape="0">
                    <a:prstClr val="black"/>
                  </a:outerShdw>
                </a:effectLst>
                <a:latin typeface="Impact"/>
              </a:rPr>
              <a:t>MIEDO</a:t>
            </a:r>
          </a:p>
          <a:p>
            <a:pPr algn="ctr" fontAlgn="base">
              <a:spcBef>
                <a:spcPct val="0"/>
              </a:spcBef>
              <a:spcAft>
                <a:spcPct val="0"/>
              </a:spcAft>
            </a:pPr>
            <a:endParaRPr lang="es-PE" sz="1600" kern="10" dirty="0">
              <a:ln w="9525">
                <a:solidFill>
                  <a:sysClr val="windowText" lastClr="000000"/>
                </a:solidFill>
                <a:round/>
                <a:headEnd/>
                <a:tailEnd/>
              </a:ln>
              <a:solidFill>
                <a:srgbClr val="FFFFFF"/>
              </a:solidFill>
              <a:effectLst>
                <a:glow rad="101600">
                  <a:srgbClr val="000000">
                    <a:satMod val="175000"/>
                    <a:alpha val="40000"/>
                  </a:srgbClr>
                </a:glow>
                <a:outerShdw blurRad="50800" dist="50800" algn="l" rotWithShape="0">
                  <a:prstClr val="black"/>
                </a:outerShdw>
              </a:effectLst>
              <a:latin typeface="Impact"/>
            </a:endParaRPr>
          </a:p>
        </p:txBody>
      </p:sp>
      <p:sp>
        <p:nvSpPr>
          <p:cNvPr id="3" name="CuadroTexto 2"/>
          <p:cNvSpPr txBox="1"/>
          <p:nvPr/>
        </p:nvSpPr>
        <p:spPr>
          <a:xfrm>
            <a:off x="577403" y="6047023"/>
            <a:ext cx="4687910" cy="246221"/>
          </a:xfrm>
          <a:prstGeom prst="rect">
            <a:avLst/>
          </a:prstGeom>
          <a:noFill/>
        </p:spPr>
        <p:txBody>
          <a:bodyPr wrap="square" rtlCol="0">
            <a:spAutoFit/>
          </a:bodyPr>
          <a:lstStyle/>
          <a:p>
            <a:r>
              <a:rPr lang="es-PE" sz="1000" dirty="0">
                <a:solidFill>
                  <a:srgbClr val="002060"/>
                </a:solidFill>
              </a:rPr>
              <a:t>Hijas de la Caridad- Padres Vicentinos - PERÚ</a:t>
            </a:r>
          </a:p>
        </p:txBody>
      </p:sp>
      <p:sp>
        <p:nvSpPr>
          <p:cNvPr id="11" name="Text Box 2"/>
          <p:cNvSpPr txBox="1">
            <a:spLocks noChangeArrowheads="1"/>
          </p:cNvSpPr>
          <p:nvPr/>
        </p:nvSpPr>
        <p:spPr bwMode="auto">
          <a:xfrm>
            <a:off x="5435852" y="522645"/>
            <a:ext cx="3168216" cy="523220"/>
          </a:xfrm>
          <a:prstGeom prst="rect">
            <a:avLst/>
          </a:prstGeom>
          <a:noFill/>
          <a:ln w="9525">
            <a:noFill/>
            <a:miter lim="800000"/>
            <a:headEnd/>
            <a:tailEnd/>
          </a:ln>
        </p:spPr>
        <p:txBody>
          <a:bodyPr wrap="square">
            <a:spAutoFit/>
          </a:bodyPr>
          <a:lstStyle/>
          <a:p>
            <a:pPr algn="r" fontAlgn="base">
              <a:spcBef>
                <a:spcPct val="0"/>
              </a:spcBef>
              <a:spcAft>
                <a:spcPct val="0"/>
              </a:spcAft>
            </a:pPr>
            <a:r>
              <a:rPr lang="es-ES" sz="2800" b="1" dirty="0">
                <a:solidFill>
                  <a:schemeClr val="bg1"/>
                </a:solidFill>
                <a:effectLst>
                  <a:outerShdw blurRad="38100" dist="38100" dir="2700000" algn="tl">
                    <a:srgbClr val="000000">
                      <a:alpha val="43137"/>
                    </a:srgbClr>
                  </a:outerShdw>
                </a:effectLst>
                <a:latin typeface="Comic Sans MS" pitchFamily="66" charset="0"/>
              </a:rPr>
              <a:t>Lucas 13, 22-30 </a:t>
            </a:r>
          </a:p>
        </p:txBody>
      </p:sp>
      <p:pic>
        <p:nvPicPr>
          <p:cNvPr id="5"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3907" y="494937"/>
            <a:ext cx="3350634" cy="536448"/>
          </a:xfrm>
          <a:prstGeom prst="rect">
            <a:avLst/>
          </a:prstGeom>
        </p:spPr>
      </p:pic>
    </p:spTree>
    <p:extLst>
      <p:ext uri="{BB962C8B-B14F-4D97-AF65-F5344CB8AC3E}">
        <p14:creationId xmlns:p14="http://schemas.microsoft.com/office/powerpoint/2010/main" val="1477036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childTnLst>
                          </p:cTn>
                        </p:par>
                        <p:par>
                          <p:cTn id="11" fill="hold">
                            <p:stCondLst>
                              <p:cond delay="22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2"/>
                                        </p:tgtEl>
                                        <p:attrNameLst>
                                          <p:attrName>style.visibility</p:attrName>
                                        </p:attrNameLst>
                                      </p:cBhvr>
                                      <p:to>
                                        <p:strVal val="visible"/>
                                      </p:to>
                                    </p:set>
                                    <p:anim by="(-#ppt_w*2)" calcmode="lin" valueType="num">
                                      <p:cBhvr rctx="PPT">
                                        <p:cTn id="14" dur="500" autoRev="1" fill="hold">
                                          <p:stCondLst>
                                            <p:cond delay="0"/>
                                          </p:stCondLst>
                                        </p:cTn>
                                        <p:tgtEl>
                                          <p:spTgt spid="12"/>
                                        </p:tgtEl>
                                        <p:attrNameLst>
                                          <p:attrName>ppt_w</p:attrName>
                                        </p:attrNameLst>
                                      </p:cBhvr>
                                    </p:anim>
                                    <p:anim by="(#ppt_w*0.50)" calcmode="lin" valueType="num">
                                      <p:cBhvr>
                                        <p:cTn id="15" dur="500" decel="50000" autoRev="1" fill="hold">
                                          <p:stCondLst>
                                            <p:cond delay="0"/>
                                          </p:stCondLst>
                                        </p:cTn>
                                        <p:tgtEl>
                                          <p:spTgt spid="12"/>
                                        </p:tgtEl>
                                        <p:attrNameLst>
                                          <p:attrName>ppt_x</p:attrName>
                                        </p:attrNameLst>
                                      </p:cBhvr>
                                    </p:anim>
                                    <p:anim from="(-#ppt_h/2)" to="(#ppt_y)" calcmode="lin" valueType="num">
                                      <p:cBhvr>
                                        <p:cTn id="16" dur="1000" fill="hold">
                                          <p:stCondLst>
                                            <p:cond delay="0"/>
                                          </p:stCondLst>
                                        </p:cTn>
                                        <p:tgtEl>
                                          <p:spTgt spid="12"/>
                                        </p:tgtEl>
                                        <p:attrNameLst>
                                          <p:attrName>ppt_y</p:attrName>
                                        </p:attrNameLst>
                                      </p:cBhvr>
                                    </p:anim>
                                    <p:animRot by="21600000">
                                      <p:cBhvr>
                                        <p:cTn id="17" dur="1000" fill="hold">
                                          <p:stCondLst>
                                            <p:cond delay="0"/>
                                          </p:stCondLst>
                                        </p:cTn>
                                        <p:tgtEl>
                                          <p:spTgt spid="12"/>
                                        </p:tgtEl>
                                        <p:attrNameLst>
                                          <p:attrName>r</p:attrName>
                                        </p:attrNameLst>
                                      </p:cBhvr>
                                    </p:animRot>
                                  </p:childTnLst>
                                </p:cTn>
                              </p:par>
                            </p:childTnLst>
                          </p:cTn>
                        </p:par>
                        <p:par>
                          <p:cTn id="18" fill="hold">
                            <p:stCondLst>
                              <p:cond delay="5300"/>
                            </p:stCondLst>
                            <p:childTnLst>
                              <p:par>
                                <p:cTn id="19" presetID="2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4213" y="511879"/>
            <a:ext cx="8055418" cy="5824266"/>
          </a:xfrm>
          <a:prstGeom prst="rect">
            <a:avLst/>
          </a:prstGeom>
        </p:spPr>
      </p:pic>
      <p:sp>
        <p:nvSpPr>
          <p:cNvPr id="8" name="Text Box 6"/>
          <p:cNvSpPr txBox="1">
            <a:spLocks noChangeArrowheads="1"/>
          </p:cNvSpPr>
          <p:nvPr/>
        </p:nvSpPr>
        <p:spPr bwMode="auto">
          <a:xfrm>
            <a:off x="707919" y="3672437"/>
            <a:ext cx="5235225" cy="1754326"/>
          </a:xfrm>
          <a:prstGeom prst="rect">
            <a:avLst/>
          </a:prstGeom>
          <a:noFill/>
          <a:ln w="9525">
            <a:noFill/>
            <a:miter lim="800000"/>
            <a:headEnd/>
            <a:tailEnd/>
          </a:ln>
        </p:spPr>
        <p:txBody>
          <a:bodyPr wrap="square">
            <a:spAutoFit/>
          </a:bodyPr>
          <a:lstStyle/>
          <a:p>
            <a:pPr marL="571500" indent="-571500" algn="ctr" fontAlgn="base">
              <a:spcBef>
                <a:spcPct val="0"/>
              </a:spcBef>
              <a:spcAft>
                <a:spcPct val="0"/>
              </a:spcAft>
              <a:buFont typeface="Wingdings" panose="05000000000000000000" pitchFamily="2" charset="2"/>
              <a:buChar char="ü"/>
              <a:defRPr/>
            </a:pPr>
            <a:r>
              <a:rPr lang="es-ES_tradnl" sz="3600" b="1" dirty="0">
                <a:solidFill>
                  <a:srgbClr val="FFFFFF"/>
                </a:solidFill>
                <a:effectLst>
                  <a:glow rad="101600">
                    <a:srgbClr val="000000">
                      <a:satMod val="175000"/>
                      <a:alpha val="40000"/>
                    </a:srgbClr>
                  </a:glow>
                  <a:outerShdw blurRad="50800" dist="76200" algn="l" rotWithShape="0">
                    <a:prstClr val="black"/>
                  </a:outerShdw>
                </a:effectLst>
                <a:latin typeface="Britannic Bold" panose="020B0903060703020204" pitchFamily="34" charset="0"/>
                <a:cs typeface="Times New Roman" pitchFamily="18" charset="0"/>
              </a:rPr>
              <a:t>¿Cómo se puede interpretar que Dios cierre la puerta?</a:t>
            </a:r>
            <a:endParaRPr lang="es-ES" sz="3600" b="1" dirty="0">
              <a:solidFill>
                <a:srgbClr val="FFFFFF"/>
              </a:solidFill>
              <a:effectLst>
                <a:glow rad="101600">
                  <a:srgbClr val="000000">
                    <a:satMod val="175000"/>
                    <a:alpha val="40000"/>
                  </a:srgbClr>
                </a:glow>
                <a:outerShdw blurRad="50800" dist="76200" algn="l" rotWithShape="0">
                  <a:prstClr val="black"/>
                </a:outerShdw>
              </a:effectLst>
              <a:latin typeface="Britannic Bold" panose="020B0903060703020204" pitchFamily="34" charset="0"/>
            </a:endParaRPr>
          </a:p>
        </p:txBody>
      </p:sp>
    </p:spTree>
    <p:extLst>
      <p:ext uri="{BB962C8B-B14F-4D97-AF65-F5344CB8AC3E}">
        <p14:creationId xmlns:p14="http://schemas.microsoft.com/office/powerpoint/2010/main" val="65854074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strVal val="2/3*#ppt_w"/>
                                          </p:val>
                                        </p:tav>
                                        <p:tav tm="100000">
                                          <p:val>
                                            <p:strVal val="#ppt_w"/>
                                          </p:val>
                                        </p:tav>
                                      </p:tavLst>
                                    </p:anim>
                                    <p:anim calcmode="lin" valueType="num">
                                      <p:cBhvr>
                                        <p:cTn id="8" dur="1750" fill="hold"/>
                                        <p:tgtEl>
                                          <p:spTgt spid="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3.bp.blogspot.com/_66D_NDZpzZk/Swi0COTomnI/AAAAAAAABnk/2__casAuWks/s400/FELICIDAD,EXITO,+JES%C3%9AS.B+megf.sab.21+nov.2009.+jesus_1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513" y="548679"/>
            <a:ext cx="8002059" cy="5774847"/>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3251" name="Text Box 3"/>
          <p:cNvSpPr txBox="1">
            <a:spLocks noChangeArrowheads="1"/>
          </p:cNvSpPr>
          <p:nvPr/>
        </p:nvSpPr>
        <p:spPr bwMode="auto">
          <a:xfrm>
            <a:off x="829931" y="548680"/>
            <a:ext cx="7464062" cy="1077218"/>
          </a:xfrm>
          <a:prstGeom prst="rect">
            <a:avLst/>
          </a:prstGeom>
          <a:noFill/>
          <a:ln w="9525">
            <a:noFill/>
            <a:miter lim="800000"/>
            <a:headEnd/>
            <a:tailEnd/>
          </a:ln>
        </p:spPr>
        <p:txBody>
          <a:bodyPr wrap="square">
            <a:spAutoFit/>
          </a:bodyPr>
          <a:lstStyle/>
          <a:p>
            <a:pPr marL="457200" indent="-457200" algn="ctr" fontAlgn="base">
              <a:spcBef>
                <a:spcPct val="0"/>
              </a:spcBef>
              <a:spcAft>
                <a:spcPct val="0"/>
              </a:spcAft>
              <a:buFont typeface="Wingdings" panose="05000000000000000000" pitchFamily="2" charset="2"/>
              <a:buChar char="ü"/>
            </a:pPr>
            <a:r>
              <a:rPr lang="es-PE" sz="3200" b="1" dirty="0">
                <a:solidFill>
                  <a:srgbClr val="FFFFFF"/>
                </a:solidFill>
                <a:effectLst>
                  <a:glow rad="101600">
                    <a:srgbClr val="000000">
                      <a:satMod val="175000"/>
                      <a:alpha val="40000"/>
                    </a:srgbClr>
                  </a:glow>
                  <a:outerShdw blurRad="50800" dist="38100" algn="l" rotWithShape="0">
                    <a:prstClr val="black"/>
                  </a:outerShdw>
                </a:effectLst>
                <a:latin typeface="Britannic Bold" panose="020B0903060703020204" pitchFamily="34" charset="0"/>
                <a:cs typeface="Times New Roman" pitchFamily="18" charset="0"/>
              </a:rPr>
              <a:t>¿Cuáles son los argumentos que se presentan para poder ingresar?, </a:t>
            </a:r>
            <a:endParaRPr lang="es-ES" sz="3200" b="1" dirty="0">
              <a:solidFill>
                <a:srgbClr val="FFFFFF"/>
              </a:solidFill>
              <a:effectLst>
                <a:glow rad="101600">
                  <a:srgbClr val="000000">
                    <a:satMod val="175000"/>
                    <a:alpha val="40000"/>
                  </a:srgbClr>
                </a:glow>
                <a:outerShdw blurRad="50800" dist="38100" algn="l" rotWithShape="0">
                  <a:prstClr val="black"/>
                </a:outerShdw>
              </a:effectLst>
              <a:latin typeface="Britannic Bold" panose="020B0903060703020204" pitchFamily="34" charset="0"/>
              <a:cs typeface="Times New Roman" pitchFamily="18" charset="0"/>
            </a:endParaRPr>
          </a:p>
        </p:txBody>
      </p:sp>
      <p:sp>
        <p:nvSpPr>
          <p:cNvPr id="4" name="Text Box 3"/>
          <p:cNvSpPr txBox="1">
            <a:spLocks noChangeArrowheads="1"/>
          </p:cNvSpPr>
          <p:nvPr/>
        </p:nvSpPr>
        <p:spPr bwMode="auto">
          <a:xfrm>
            <a:off x="829931" y="4707700"/>
            <a:ext cx="7464062" cy="1077218"/>
          </a:xfrm>
          <a:prstGeom prst="rect">
            <a:avLst/>
          </a:prstGeom>
          <a:noFill/>
          <a:ln w="9525">
            <a:noFill/>
            <a:miter lim="800000"/>
            <a:headEnd/>
            <a:tailEnd/>
          </a:ln>
        </p:spPr>
        <p:txBody>
          <a:bodyPr wrap="square">
            <a:spAutoFit/>
          </a:bodyPr>
          <a:lstStyle/>
          <a:p>
            <a:pPr algn="ctr" fontAlgn="base">
              <a:spcBef>
                <a:spcPct val="0"/>
              </a:spcBef>
              <a:spcAft>
                <a:spcPct val="0"/>
              </a:spcAft>
            </a:pPr>
            <a:r>
              <a:rPr lang="es-PE" sz="3200" b="1" dirty="0" smtClean="0">
                <a:solidFill>
                  <a:srgbClr val="FFFFFF"/>
                </a:solidFill>
                <a:effectLst>
                  <a:glow rad="101600">
                    <a:srgbClr val="000000">
                      <a:satMod val="175000"/>
                      <a:alpha val="40000"/>
                    </a:srgbClr>
                  </a:glow>
                  <a:outerShdw blurRad="50800" dist="38100" algn="l" rotWithShape="0">
                    <a:prstClr val="black"/>
                  </a:outerShdw>
                </a:effectLst>
                <a:latin typeface="Britannic Bold" panose="020B0903060703020204" pitchFamily="34" charset="0"/>
                <a:cs typeface="Times New Roman" pitchFamily="18" charset="0"/>
              </a:rPr>
              <a:t>¿</a:t>
            </a:r>
            <a:r>
              <a:rPr lang="es-PE" sz="3200" b="1" dirty="0">
                <a:solidFill>
                  <a:srgbClr val="FFFFFF"/>
                </a:solidFill>
                <a:effectLst>
                  <a:glow rad="101600">
                    <a:srgbClr val="000000">
                      <a:satMod val="175000"/>
                      <a:alpha val="40000"/>
                    </a:srgbClr>
                  </a:glow>
                  <a:outerShdw blurRad="50800" dist="38100" algn="l" rotWithShape="0">
                    <a:prstClr val="black"/>
                  </a:outerShdw>
                </a:effectLst>
                <a:latin typeface="Britannic Bold" panose="020B0903060703020204" pitchFamily="34" charset="0"/>
                <a:cs typeface="Times New Roman" pitchFamily="18" charset="0"/>
              </a:rPr>
              <a:t>Qué responde Jesús ante esos argumentos? </a:t>
            </a:r>
            <a:endParaRPr lang="es-ES" sz="3200" b="1" dirty="0">
              <a:solidFill>
                <a:srgbClr val="FFFFFF"/>
              </a:solidFill>
              <a:effectLst>
                <a:glow rad="101600">
                  <a:srgbClr val="000000">
                    <a:satMod val="175000"/>
                    <a:alpha val="40000"/>
                  </a:srgbClr>
                </a:glow>
                <a:outerShdw blurRad="50800" dist="38100" algn="l" rotWithShape="0">
                  <a:prstClr val="black"/>
                </a:outerShdw>
              </a:effectLst>
              <a:latin typeface="Britannic Bold" panose="020B0903060703020204" pitchFamily="34" charset="0"/>
              <a:cs typeface="Times New Roman" pitchFamily="18" charset="0"/>
            </a:endParaRPr>
          </a:p>
        </p:txBody>
      </p:sp>
      <p:sp>
        <p:nvSpPr>
          <p:cNvPr id="6" name="Text Box 3"/>
          <p:cNvSpPr txBox="1">
            <a:spLocks noChangeArrowheads="1"/>
          </p:cNvSpPr>
          <p:nvPr/>
        </p:nvSpPr>
        <p:spPr bwMode="auto">
          <a:xfrm>
            <a:off x="829931" y="548680"/>
            <a:ext cx="7464062" cy="1077218"/>
          </a:xfrm>
          <a:prstGeom prst="rect">
            <a:avLst/>
          </a:prstGeom>
          <a:noFill/>
          <a:ln w="9525">
            <a:noFill/>
            <a:miter lim="800000"/>
            <a:headEnd/>
            <a:tailEnd/>
          </a:ln>
        </p:spPr>
        <p:txBody>
          <a:bodyPr wrap="square">
            <a:spAutoFit/>
          </a:bodyPr>
          <a:lstStyle/>
          <a:p>
            <a:pPr marL="457200" indent="-457200" algn="ctr" fontAlgn="base">
              <a:spcBef>
                <a:spcPct val="0"/>
              </a:spcBef>
              <a:spcAft>
                <a:spcPct val="0"/>
              </a:spcAft>
              <a:buFont typeface="Wingdings" panose="05000000000000000000" pitchFamily="2" charset="2"/>
              <a:buChar char="ü"/>
            </a:pPr>
            <a:r>
              <a:rPr lang="es-PE" sz="3200" b="1" dirty="0">
                <a:solidFill>
                  <a:srgbClr val="FFFFFF"/>
                </a:solidFill>
                <a:effectLst>
                  <a:glow rad="101600">
                    <a:srgbClr val="000000">
                      <a:satMod val="175000"/>
                      <a:alpha val="40000"/>
                    </a:srgbClr>
                  </a:glow>
                  <a:outerShdw blurRad="50800" dist="38100" algn="l" rotWithShape="0">
                    <a:prstClr val="black"/>
                  </a:outerShdw>
                </a:effectLst>
                <a:latin typeface="Britannic Bold" panose="020B0903060703020204" pitchFamily="34" charset="0"/>
                <a:cs typeface="Times New Roman" pitchFamily="18" charset="0"/>
              </a:rPr>
              <a:t>¿Cuáles son los argumentos que se presentan para poder ingresar?, </a:t>
            </a:r>
            <a:endParaRPr lang="es-ES" sz="3200" b="1" dirty="0">
              <a:solidFill>
                <a:srgbClr val="FFFFFF"/>
              </a:solidFill>
              <a:effectLst>
                <a:glow rad="101600">
                  <a:srgbClr val="000000">
                    <a:satMod val="175000"/>
                    <a:alpha val="40000"/>
                  </a:srgbClr>
                </a:glow>
                <a:outerShdw blurRad="50800" dist="38100" algn="l" rotWithShape="0">
                  <a:prstClr val="black"/>
                </a:outerShdw>
              </a:effectLst>
              <a:latin typeface="Britannic Bold" panose="020B0903060703020204" pitchFamily="34" charset="0"/>
              <a:cs typeface="Times New Roman" pitchFamily="18" charset="0"/>
            </a:endParaRPr>
          </a:p>
        </p:txBody>
      </p:sp>
    </p:spTree>
    <p:extLst>
      <p:ext uri="{BB962C8B-B14F-4D97-AF65-F5344CB8AC3E}">
        <p14:creationId xmlns:p14="http://schemas.microsoft.com/office/powerpoint/2010/main" val="8035032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53251"/>
                                        </p:tgtEl>
                                        <p:attrNameLst>
                                          <p:attrName>style.visibility</p:attrName>
                                        </p:attrNameLst>
                                      </p:cBhvr>
                                      <p:to>
                                        <p:strVal val="visible"/>
                                      </p:to>
                                    </p:set>
                                    <p:anim calcmode="lin" valueType="num">
                                      <p:cBhvr>
                                        <p:cTn id="7" dur="1750" fill="hold"/>
                                        <p:tgtEl>
                                          <p:spTgt spid="53251"/>
                                        </p:tgtEl>
                                        <p:attrNameLst>
                                          <p:attrName>ppt_w</p:attrName>
                                        </p:attrNameLst>
                                      </p:cBhvr>
                                      <p:tavLst>
                                        <p:tav tm="0">
                                          <p:val>
                                            <p:strVal val="2/3*#ppt_w"/>
                                          </p:val>
                                        </p:tav>
                                        <p:tav tm="100000">
                                          <p:val>
                                            <p:strVal val="#ppt_w"/>
                                          </p:val>
                                        </p:tav>
                                      </p:tavLst>
                                    </p:anim>
                                    <p:anim calcmode="lin" valueType="num">
                                      <p:cBhvr>
                                        <p:cTn id="8" dur="1750" fill="hold"/>
                                        <p:tgtEl>
                                          <p:spTgt spid="53251"/>
                                        </p:tgtEl>
                                        <p:attrNameLst>
                                          <p:attrName>ppt_h</p:attrName>
                                        </p:attrNameLst>
                                      </p:cBhvr>
                                      <p:tavLst>
                                        <p:tav tm="0">
                                          <p:val>
                                            <p:strVal val="2/3*#ppt_h"/>
                                          </p:val>
                                        </p:tav>
                                        <p:tav tm="100000">
                                          <p:val>
                                            <p:strVal val="#ppt_h"/>
                                          </p:val>
                                        </p:tav>
                                      </p:tavLst>
                                    </p:anim>
                                  </p:childTnLst>
                                </p:cTn>
                              </p:par>
                            </p:childTnLst>
                          </p:cTn>
                        </p:par>
                        <p:par>
                          <p:cTn id="9" fill="hold">
                            <p:stCondLst>
                              <p:cond delay="3675"/>
                            </p:stCondLst>
                            <p:childTnLst>
                              <p:par>
                                <p:cTn id="10" presetID="23" presetClass="entr" presetSubtype="272" fill="hold" grpId="0" nodeType="afterEffect">
                                  <p:stCondLst>
                                    <p:cond delay="0"/>
                                  </p:stCondLst>
                                  <p:iterate type="wd">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1750" fill="hold"/>
                                        <p:tgtEl>
                                          <p:spTgt spid="4"/>
                                        </p:tgtEl>
                                        <p:attrNameLst>
                                          <p:attrName>ppt_w</p:attrName>
                                        </p:attrNameLst>
                                      </p:cBhvr>
                                      <p:tavLst>
                                        <p:tav tm="0">
                                          <p:val>
                                            <p:strVal val="2/3*#ppt_w"/>
                                          </p:val>
                                        </p:tav>
                                        <p:tav tm="100000">
                                          <p:val>
                                            <p:strVal val="#ppt_w"/>
                                          </p:val>
                                        </p:tav>
                                      </p:tavLst>
                                    </p:anim>
                                    <p:anim calcmode="lin" valueType="num">
                                      <p:cBhvr>
                                        <p:cTn id="13" dur="1750" fill="hold"/>
                                        <p:tgtEl>
                                          <p:spTgt spid="4"/>
                                        </p:tgtEl>
                                        <p:attrNameLst>
                                          <p:attrName>ppt_h</p:attrName>
                                        </p:attrNameLst>
                                      </p:cBhvr>
                                      <p:tavLst>
                                        <p:tav tm="0">
                                          <p:val>
                                            <p:strVal val="2/3*#ppt_h"/>
                                          </p:val>
                                        </p:tav>
                                        <p:tav tm="100000">
                                          <p:val>
                                            <p:strVal val="#ppt_h"/>
                                          </p:val>
                                        </p:tav>
                                      </p:tavLst>
                                    </p:anim>
                                  </p:childTnLst>
                                </p:cTn>
                              </p:par>
                            </p:childTnLst>
                          </p:cTn>
                        </p:par>
                        <p:par>
                          <p:cTn id="14" fill="hold">
                            <p:stCondLst>
                              <p:cond delay="6650"/>
                            </p:stCondLst>
                            <p:childTnLst>
                              <p:par>
                                <p:cTn id="15" presetID="23" presetClass="entr" presetSubtype="272" fill="hold" grpId="0" nodeType="afterEffect">
                                  <p:stCondLst>
                                    <p:cond delay="0"/>
                                  </p:stCondLst>
                                  <p:iterate type="wd">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1750" fill="hold"/>
                                        <p:tgtEl>
                                          <p:spTgt spid="6"/>
                                        </p:tgtEl>
                                        <p:attrNameLst>
                                          <p:attrName>ppt_w</p:attrName>
                                        </p:attrNameLst>
                                      </p:cBhvr>
                                      <p:tavLst>
                                        <p:tav tm="0">
                                          <p:val>
                                            <p:strVal val="2/3*#ppt_w"/>
                                          </p:val>
                                        </p:tav>
                                        <p:tav tm="100000">
                                          <p:val>
                                            <p:strVal val="#ppt_w"/>
                                          </p:val>
                                        </p:tav>
                                      </p:tavLst>
                                    </p:anim>
                                    <p:anim calcmode="lin" valueType="num">
                                      <p:cBhvr>
                                        <p:cTn id="18" dur="1750" fill="hold"/>
                                        <p:tgtEl>
                                          <p:spTgt spid="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6448" y="524256"/>
            <a:ext cx="8071104" cy="5809488"/>
          </a:xfrm>
          <a:prstGeom prst="rect">
            <a:avLst/>
          </a:prstGeom>
        </p:spPr>
      </p:pic>
      <p:sp>
        <p:nvSpPr>
          <p:cNvPr id="5" name="Text Box 4"/>
          <p:cNvSpPr txBox="1">
            <a:spLocks noChangeArrowheads="1"/>
          </p:cNvSpPr>
          <p:nvPr/>
        </p:nvSpPr>
        <p:spPr bwMode="auto">
          <a:xfrm>
            <a:off x="2059709" y="2973457"/>
            <a:ext cx="5486401" cy="1323439"/>
          </a:xfrm>
          <a:prstGeom prst="rect">
            <a:avLst/>
          </a:prstGeom>
          <a:noFill/>
          <a:ln w="9525">
            <a:noFill/>
            <a:miter lim="800000"/>
            <a:headEnd/>
            <a:tailEnd/>
          </a:ln>
          <a:effectLst/>
          <a:scene3d>
            <a:camera prst="orthographicFront"/>
            <a:lightRig rig="threePt" dir="t"/>
          </a:scene3d>
          <a:sp3d>
            <a:bevelT w="152400" h="50800" prst="softRound"/>
          </a:sp3d>
        </p:spPr>
        <p:txBody>
          <a:bodyPr wrap="square">
            <a:spAutoFit/>
          </a:bodyPr>
          <a:lstStyle/>
          <a:p>
            <a:pPr algn="ctr" fontAlgn="base">
              <a:spcBef>
                <a:spcPct val="0"/>
              </a:spcBef>
              <a:spcAft>
                <a:spcPct val="0"/>
              </a:spcAft>
              <a:defRPr/>
            </a:pPr>
            <a:r>
              <a:rPr lang="es-ES" sz="4000" b="1" dirty="0" smtClean="0">
                <a:ln w="6600">
                  <a:solidFill>
                    <a:sysClr val="windowText" lastClr="000000"/>
                  </a:solidFill>
                  <a:prstDash val="solid"/>
                </a:ln>
                <a:solidFill>
                  <a:srgbClr val="FFFF00"/>
                </a:solidFill>
                <a:effectLst>
                  <a:glow rad="101600">
                    <a:schemeClr val="accent4">
                      <a:satMod val="175000"/>
                      <a:alpha val="40000"/>
                    </a:schemeClr>
                  </a:glow>
                  <a:outerShdw dist="38100" dir="2700000" algn="tl" rotWithShape="0">
                    <a:srgbClr val="3333CC"/>
                  </a:outerShdw>
                </a:effectLst>
                <a:latin typeface="Britannic Bold" panose="020B0903060703020204" pitchFamily="34" charset="0"/>
              </a:rPr>
              <a:t>¿</a:t>
            </a:r>
            <a:r>
              <a:rPr lang="es-ES" sz="4000" b="1" dirty="0">
                <a:ln w="6600">
                  <a:solidFill>
                    <a:sysClr val="windowText" lastClr="000000"/>
                  </a:solidFill>
                  <a:prstDash val="solid"/>
                </a:ln>
                <a:solidFill>
                  <a:srgbClr val="FFFF00"/>
                </a:solidFill>
                <a:effectLst>
                  <a:glow rad="101600">
                    <a:schemeClr val="accent4">
                      <a:satMod val="175000"/>
                      <a:alpha val="40000"/>
                    </a:schemeClr>
                  </a:glow>
                  <a:outerShdw dist="38100" dir="2700000" algn="tl" rotWithShape="0">
                    <a:srgbClr val="3333CC"/>
                  </a:outerShdw>
                </a:effectLst>
                <a:latin typeface="Britannic Bold" panose="020B0903060703020204" pitchFamily="34" charset="0"/>
              </a:rPr>
              <a:t>Son </a:t>
            </a:r>
            <a:r>
              <a:rPr lang="es-ES" sz="4000" b="1" dirty="0" smtClean="0">
                <a:ln w="6600">
                  <a:solidFill>
                    <a:sysClr val="windowText" lastClr="000000"/>
                  </a:solidFill>
                  <a:prstDash val="solid"/>
                </a:ln>
                <a:solidFill>
                  <a:srgbClr val="FFFF00"/>
                </a:solidFill>
                <a:effectLst>
                  <a:glow rad="101600">
                    <a:schemeClr val="accent4">
                      <a:satMod val="175000"/>
                      <a:alpha val="40000"/>
                    </a:schemeClr>
                  </a:glow>
                  <a:outerShdw dist="38100" dir="2700000" algn="tl" rotWithShape="0">
                    <a:srgbClr val="3333CC"/>
                  </a:outerShdw>
                </a:effectLst>
                <a:latin typeface="Britannic Bold" panose="020B0903060703020204" pitchFamily="34" charset="0"/>
              </a:rPr>
              <a:t>todos judíos? ¿Son todos paganos</a:t>
            </a:r>
            <a:r>
              <a:rPr lang="es-ES" sz="4000" b="1" dirty="0">
                <a:ln w="6600">
                  <a:solidFill>
                    <a:sysClr val="windowText" lastClr="000000"/>
                  </a:solidFill>
                  <a:prstDash val="solid"/>
                </a:ln>
                <a:solidFill>
                  <a:srgbClr val="FFFF00"/>
                </a:solidFill>
                <a:effectLst>
                  <a:glow rad="101600">
                    <a:schemeClr val="accent4">
                      <a:satMod val="175000"/>
                      <a:alpha val="40000"/>
                    </a:schemeClr>
                  </a:glow>
                  <a:outerShdw dist="38100" dir="2700000" algn="tl" rotWithShape="0">
                    <a:srgbClr val="3333CC"/>
                  </a:outerShdw>
                </a:effectLst>
                <a:latin typeface="Britannic Bold" panose="020B0903060703020204" pitchFamily="34" charset="0"/>
              </a:rPr>
              <a:t>? </a:t>
            </a:r>
          </a:p>
        </p:txBody>
      </p:sp>
      <p:sp>
        <p:nvSpPr>
          <p:cNvPr id="55300" name="Text Box 4"/>
          <p:cNvSpPr txBox="1">
            <a:spLocks noChangeArrowheads="1"/>
          </p:cNvSpPr>
          <p:nvPr/>
        </p:nvSpPr>
        <p:spPr bwMode="auto">
          <a:xfrm>
            <a:off x="986745" y="720807"/>
            <a:ext cx="7132018" cy="1754326"/>
          </a:xfrm>
          <a:prstGeom prst="rect">
            <a:avLst/>
          </a:prstGeom>
          <a:noFill/>
          <a:ln w="9525">
            <a:noFill/>
            <a:miter lim="800000"/>
            <a:headEnd/>
            <a:tailEnd/>
          </a:ln>
          <a:effectLst/>
          <a:scene3d>
            <a:camera prst="orthographicFront"/>
            <a:lightRig rig="threePt" dir="t"/>
          </a:scene3d>
          <a:sp3d>
            <a:bevelT w="152400" h="50800" prst="softRound"/>
          </a:sp3d>
        </p:spPr>
        <p:txBody>
          <a:bodyPr wrap="square">
            <a:prstTxWarp prst="textStop">
              <a:avLst/>
            </a:prstTxWarp>
            <a:spAutoFit/>
          </a:bodyPr>
          <a:lstStyle/>
          <a:p>
            <a:pPr marL="457200" indent="-457200" algn="ctr" fontAlgn="base">
              <a:spcBef>
                <a:spcPct val="0"/>
              </a:spcBef>
              <a:spcAft>
                <a:spcPct val="0"/>
              </a:spcAft>
              <a:buFont typeface="Wingdings" panose="05000000000000000000" pitchFamily="2" charset="2"/>
              <a:buChar char="ü"/>
              <a:defRPr/>
            </a:pPr>
            <a:r>
              <a:rPr lang="es-PE" sz="3600" b="1" dirty="0">
                <a:ln w="6600">
                  <a:solidFill>
                    <a:sysClr val="windowText" lastClr="000000"/>
                  </a:solidFill>
                  <a:prstDash val="solid"/>
                </a:ln>
                <a:solidFill>
                  <a:srgbClr val="FFFF00"/>
                </a:solidFill>
                <a:effectLst>
                  <a:glow rad="101600">
                    <a:schemeClr val="accent4">
                      <a:satMod val="175000"/>
                      <a:alpha val="40000"/>
                    </a:schemeClr>
                  </a:glow>
                  <a:outerShdw dist="38100" dir="2700000" algn="tl" rotWithShape="0">
                    <a:srgbClr val="3333CC"/>
                  </a:outerShdw>
                </a:effectLst>
                <a:latin typeface="Britannic Bold" panose="020B0903060703020204" pitchFamily="34" charset="0"/>
              </a:rPr>
              <a:t>¿Quiénes son los que entran a participar de la fiesta del Reino</a:t>
            </a:r>
            <a:r>
              <a:rPr lang="es-PE" sz="3600" b="1" dirty="0" smtClean="0">
                <a:ln w="6600">
                  <a:solidFill>
                    <a:sysClr val="windowText" lastClr="000000"/>
                  </a:solidFill>
                  <a:prstDash val="solid"/>
                </a:ln>
                <a:solidFill>
                  <a:srgbClr val="FFFF00"/>
                </a:solidFill>
                <a:effectLst>
                  <a:glow rad="101600">
                    <a:schemeClr val="accent4">
                      <a:satMod val="175000"/>
                      <a:alpha val="40000"/>
                    </a:schemeClr>
                  </a:glow>
                  <a:outerShdw dist="38100" dir="2700000" algn="tl" rotWithShape="0">
                    <a:srgbClr val="3333CC"/>
                  </a:outerShdw>
                </a:effectLst>
                <a:latin typeface="Britannic Bold" panose="020B0903060703020204" pitchFamily="34" charset="0"/>
              </a:rPr>
              <a:t>?</a:t>
            </a:r>
            <a:endParaRPr lang="es-ES" sz="3600" b="1" dirty="0">
              <a:ln w="6600">
                <a:solidFill>
                  <a:sysClr val="windowText" lastClr="000000"/>
                </a:solidFill>
                <a:prstDash val="solid"/>
              </a:ln>
              <a:solidFill>
                <a:srgbClr val="FFFF00"/>
              </a:solidFill>
              <a:effectLst>
                <a:glow rad="101600">
                  <a:schemeClr val="accent4">
                    <a:satMod val="175000"/>
                    <a:alpha val="40000"/>
                  </a:schemeClr>
                </a:glow>
                <a:outerShdw dist="38100" dir="2700000" algn="tl" rotWithShape="0">
                  <a:srgbClr val="3333CC"/>
                </a:outerShdw>
              </a:effectLst>
              <a:latin typeface="Britannic Bold" panose="020B0903060703020204" pitchFamily="34" charset="0"/>
            </a:endParaRPr>
          </a:p>
        </p:txBody>
      </p:sp>
    </p:spTree>
    <p:extLst>
      <p:ext uri="{BB962C8B-B14F-4D97-AF65-F5344CB8AC3E}">
        <p14:creationId xmlns:p14="http://schemas.microsoft.com/office/powerpoint/2010/main" val="35908676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55300"/>
                                        </p:tgtEl>
                                        <p:attrNameLst>
                                          <p:attrName>style.visibility</p:attrName>
                                        </p:attrNameLst>
                                      </p:cBhvr>
                                      <p:to>
                                        <p:strVal val="visible"/>
                                      </p:to>
                                    </p:set>
                                    <p:anim calcmode="lin" valueType="num">
                                      <p:cBhvr>
                                        <p:cTn id="7" dur="1750" fill="hold"/>
                                        <p:tgtEl>
                                          <p:spTgt spid="55300"/>
                                        </p:tgtEl>
                                        <p:attrNameLst>
                                          <p:attrName>ppt_w</p:attrName>
                                        </p:attrNameLst>
                                      </p:cBhvr>
                                      <p:tavLst>
                                        <p:tav tm="0">
                                          <p:val>
                                            <p:strVal val="2/3*#ppt_w"/>
                                          </p:val>
                                        </p:tav>
                                        <p:tav tm="100000">
                                          <p:val>
                                            <p:strVal val="#ppt_w"/>
                                          </p:val>
                                        </p:tav>
                                      </p:tavLst>
                                    </p:anim>
                                    <p:anim calcmode="lin" valueType="num">
                                      <p:cBhvr>
                                        <p:cTn id="8" dur="1750" fill="hold"/>
                                        <p:tgtEl>
                                          <p:spTgt spid="55300"/>
                                        </p:tgtEl>
                                        <p:attrNameLst>
                                          <p:attrName>ppt_h</p:attrName>
                                        </p:attrNameLst>
                                      </p:cBhvr>
                                      <p:tavLst>
                                        <p:tav tm="0">
                                          <p:val>
                                            <p:strVal val="2/3*#ppt_h"/>
                                          </p:val>
                                        </p:tav>
                                        <p:tav tm="100000">
                                          <p:val>
                                            <p:strVal val="#ppt_h"/>
                                          </p:val>
                                        </p:tav>
                                      </p:tavLst>
                                    </p:anim>
                                  </p:childTnLst>
                                </p:cTn>
                              </p:par>
                            </p:childTnLst>
                          </p:cTn>
                        </p:par>
                        <p:par>
                          <p:cTn id="9" fill="hold">
                            <p:stCondLst>
                              <p:cond delay="4025"/>
                            </p:stCondLst>
                            <p:childTnLst>
                              <p:par>
                                <p:cTn id="10" presetID="23" presetClass="entr" presetSubtype="272" fill="hold" grpId="0" nodeType="after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750" fill="hold"/>
                                        <p:tgtEl>
                                          <p:spTgt spid="5"/>
                                        </p:tgtEl>
                                        <p:attrNameLst>
                                          <p:attrName>ppt_w</p:attrName>
                                        </p:attrNameLst>
                                      </p:cBhvr>
                                      <p:tavLst>
                                        <p:tav tm="0">
                                          <p:val>
                                            <p:strVal val="2/3*#ppt_w"/>
                                          </p:val>
                                        </p:tav>
                                        <p:tav tm="100000">
                                          <p:val>
                                            <p:strVal val="#ppt_w"/>
                                          </p:val>
                                        </p:tav>
                                      </p:tavLst>
                                    </p:anim>
                                    <p:anim calcmode="lin" valueType="num">
                                      <p:cBhvr>
                                        <p:cTn id="13" dur="175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530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8" name="Picture 4" descr="https://i.pinimg.com/564x/67/4e/cc/674eccc5dd749540ceb5ff096dc54c20.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flipH="1">
            <a:off x="561970" y="554183"/>
            <a:ext cx="7972429" cy="5754255"/>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2" name="2 Marcador de contenido"/>
          <p:cNvSpPr txBox="1">
            <a:spLocks/>
          </p:cNvSpPr>
          <p:nvPr/>
        </p:nvSpPr>
        <p:spPr>
          <a:xfrm>
            <a:off x="651350" y="1392248"/>
            <a:ext cx="2969305" cy="575098"/>
          </a:xfrm>
          <a:prstGeom prst="rect">
            <a:avLst/>
          </a:prstGeom>
          <a:noFill/>
          <a:scene3d>
            <a:camera prst="orthographicFront"/>
            <a:lightRig rig="threePt" dir="t"/>
          </a:scene3d>
          <a:sp3d>
            <a:bevelT w="152400" h="50800" prst="softRound"/>
          </a:sp3d>
        </p:spPr>
        <p:txBody>
          <a:bodyPr>
            <a:noAutofit/>
          </a:bodyPr>
          <a:lstStyle/>
          <a:p>
            <a:pPr marL="342900" indent="-342900" algn="ctr">
              <a:spcBef>
                <a:spcPct val="20000"/>
              </a:spcBef>
              <a:defRPr/>
            </a:pPr>
            <a:r>
              <a:rPr lang="es-PE" sz="2800" u="sng" kern="0" dirty="0">
                <a:solidFill>
                  <a:srgbClr val="FFFFFF"/>
                </a:solidFill>
                <a:effectLst>
                  <a:glow rad="101600">
                    <a:srgbClr val="221100">
                      <a:alpha val="60000"/>
                    </a:srgbClr>
                  </a:glow>
                  <a:outerShdw blurRad="50800" dist="38100" algn="l" rotWithShape="0">
                    <a:prstClr val="black"/>
                  </a:outerShdw>
                </a:effectLst>
                <a:latin typeface="Comic Sans MS" panose="030F0702030302020204" pitchFamily="66" charset="0"/>
                <a:cs typeface="Times New Roman" pitchFamily="18" charset="0"/>
              </a:rPr>
              <a:t>Motivación</a:t>
            </a:r>
            <a:r>
              <a:rPr lang="es-PE" sz="2800" kern="0" dirty="0" smtClean="0">
                <a:solidFill>
                  <a:srgbClr val="FFFFFF"/>
                </a:solidFill>
                <a:effectLst>
                  <a:glow rad="101600">
                    <a:srgbClr val="221100">
                      <a:alpha val="60000"/>
                    </a:srgbClr>
                  </a:glow>
                  <a:outerShdw blurRad="50800" dist="38100" algn="l" rotWithShape="0">
                    <a:prstClr val="black"/>
                  </a:outerShdw>
                </a:effectLst>
                <a:latin typeface="Comic Sans MS" panose="030F0702030302020204" pitchFamily="66" charset="0"/>
                <a:cs typeface="Times New Roman" pitchFamily="18" charset="0"/>
              </a:rPr>
              <a:t>:</a:t>
            </a:r>
            <a:endParaRPr lang="es-ES" sz="2800" kern="0" dirty="0">
              <a:solidFill>
                <a:srgbClr val="FFFFFF"/>
              </a:solidFill>
              <a:effectLst>
                <a:glow rad="101600">
                  <a:srgbClr val="221100">
                    <a:alpha val="60000"/>
                  </a:srgbClr>
                </a:glow>
                <a:outerShdw blurRad="50800" dist="38100" algn="l" rotWithShape="0">
                  <a:prstClr val="black"/>
                </a:outerShdw>
              </a:effectLst>
              <a:latin typeface="Comic Sans MS" panose="030F0702030302020204" pitchFamily="66" charset="0"/>
              <a:cs typeface="Times New Roman" pitchFamily="18" charset="0"/>
            </a:endParaRPr>
          </a:p>
        </p:txBody>
      </p:sp>
      <p:sp>
        <p:nvSpPr>
          <p:cNvPr id="7" name="2 Marcador de contenido"/>
          <p:cNvSpPr txBox="1">
            <a:spLocks/>
          </p:cNvSpPr>
          <p:nvPr/>
        </p:nvSpPr>
        <p:spPr>
          <a:xfrm>
            <a:off x="389029" y="3978620"/>
            <a:ext cx="8145370" cy="2163563"/>
          </a:xfrm>
          <a:prstGeom prst="rect">
            <a:avLst/>
          </a:prstGeom>
          <a:noFill/>
          <a:scene3d>
            <a:camera prst="orthographicFront"/>
            <a:lightRig rig="threePt" dir="t"/>
          </a:scene3d>
          <a:sp3d>
            <a:bevelT w="152400" h="50800" prst="softRound"/>
          </a:sp3d>
        </p:spPr>
        <p:txBody>
          <a:bodyPr>
            <a:noAutofit/>
          </a:bodyPr>
          <a:lstStyle/>
          <a:p>
            <a:pPr marL="342900" indent="-342900" algn="ctr">
              <a:spcBef>
                <a:spcPct val="20000"/>
              </a:spcBef>
              <a:defRPr/>
            </a:pPr>
            <a:r>
              <a:rPr lang="es-PE" sz="2800" b="1" kern="0" dirty="0" smtClean="0">
                <a:solidFill>
                  <a:srgbClr val="FFFFFF"/>
                </a:solidFill>
                <a:effectLst>
                  <a:glow rad="101600">
                    <a:srgbClr val="221100">
                      <a:alpha val="60000"/>
                    </a:srgbClr>
                  </a:glow>
                  <a:outerShdw blurRad="50800" dist="38100" algn="l" rotWithShape="0">
                    <a:prstClr val="black"/>
                  </a:outerShdw>
                </a:effectLst>
                <a:latin typeface="Candara" panose="020E0502030303020204" pitchFamily="34" charset="0"/>
                <a:cs typeface="Times New Roman" pitchFamily="18" charset="0"/>
              </a:rPr>
              <a:t>Como </a:t>
            </a:r>
            <a:r>
              <a:rPr lang="es-PE" sz="2800" b="1" kern="0" dirty="0">
                <a:solidFill>
                  <a:srgbClr val="FFFFFF"/>
                </a:solidFill>
                <a:effectLst>
                  <a:glow rad="101600">
                    <a:srgbClr val="221100">
                      <a:alpha val="60000"/>
                    </a:srgbClr>
                  </a:glow>
                  <a:outerShdw blurRad="50800" dist="38100" algn="l" rotWithShape="0">
                    <a:prstClr val="black"/>
                  </a:outerShdw>
                </a:effectLst>
                <a:latin typeface="Candara" panose="020E0502030303020204" pitchFamily="34" charset="0"/>
                <a:cs typeface="Times New Roman" pitchFamily="18" charset="0"/>
              </a:rPr>
              <a:t>nuestros antepasados en la fe, seguimos escuchando del Señor su mensaje de salvación y la invitación a optar personalmente y de forma decidida por el Reino que nos promete. Busquemos juntos la actualidad de este texto:</a:t>
            </a:r>
            <a:endParaRPr lang="es-ES" sz="2800" b="1" kern="0" dirty="0">
              <a:solidFill>
                <a:srgbClr val="FFFFFF"/>
              </a:solidFill>
              <a:effectLst>
                <a:glow rad="101600">
                  <a:srgbClr val="221100">
                    <a:alpha val="60000"/>
                  </a:srgbClr>
                </a:glow>
                <a:outerShdw blurRad="50800" dist="38100" algn="l" rotWithShape="0">
                  <a:prstClr val="black"/>
                </a:outerShdw>
              </a:effectLst>
              <a:latin typeface="Candara" panose="020E0502030303020204" pitchFamily="34" charset="0"/>
              <a:cs typeface="Times New Roman" pitchFamily="18" charset="0"/>
            </a:endParaRPr>
          </a:p>
        </p:txBody>
      </p:sp>
      <p:pic>
        <p:nvPicPr>
          <p:cNvPr id="2" name="Imagen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61970" y="554183"/>
            <a:ext cx="3005328" cy="903142"/>
          </a:xfrm>
          <a:prstGeom prst="roundRect">
            <a:avLst/>
          </a:prstGeom>
        </p:spPr>
      </p:pic>
    </p:spTree>
    <p:extLst>
      <p:ext uri="{BB962C8B-B14F-4D97-AF65-F5344CB8AC3E}">
        <p14:creationId xmlns:p14="http://schemas.microsoft.com/office/powerpoint/2010/main" val="4252317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23" presetClass="entr" presetSubtype="16" fill="hold" grpId="0" nodeType="afterEffect">
                                  <p:stCondLst>
                                    <p:cond delay="0"/>
                                  </p:stCondLst>
                                  <p:iterate type="wd">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1750" fill="hold"/>
                                        <p:tgtEl>
                                          <p:spTgt spid="7"/>
                                        </p:tgtEl>
                                        <p:attrNameLst>
                                          <p:attrName>ppt_w</p:attrName>
                                        </p:attrNameLst>
                                      </p:cBhvr>
                                      <p:tavLst>
                                        <p:tav tm="0">
                                          <p:val>
                                            <p:fltVal val="0"/>
                                          </p:val>
                                        </p:tav>
                                        <p:tav tm="100000">
                                          <p:val>
                                            <p:strVal val="#ppt_w"/>
                                          </p:val>
                                        </p:tav>
                                      </p:tavLst>
                                    </p:anim>
                                    <p:anim calcmode="lin" valueType="num">
                                      <p:cBhvr>
                                        <p:cTn id="12" dur="17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Ayudar a nuestros hijos a combatir la autocrítica - Revista V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739" y="561974"/>
            <a:ext cx="7972425" cy="5727411"/>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9"/>
          <p:cNvSpPr txBox="1">
            <a:spLocks noChangeArrowheads="1"/>
          </p:cNvSpPr>
          <p:nvPr/>
        </p:nvSpPr>
        <p:spPr bwMode="auto">
          <a:xfrm>
            <a:off x="607435" y="2659408"/>
            <a:ext cx="7474383" cy="1450773"/>
          </a:xfrm>
          <a:prstGeom prst="rect">
            <a:avLst/>
          </a:prstGeom>
          <a:noFill/>
          <a:ln w="9525">
            <a:noFill/>
            <a:miter lim="800000"/>
            <a:headEnd/>
            <a:tailEnd/>
          </a:ln>
          <a:effectLst/>
          <a:scene3d>
            <a:camera prst="orthographicFront"/>
            <a:lightRig rig="threePt" dir="t"/>
          </a:scene3d>
          <a:sp3d>
            <a:bevelT prst="angle"/>
          </a:sp3d>
        </p:spPr>
        <p:txBody>
          <a:bodyPr wrap="square">
            <a:prstTxWarp prst="textWave2">
              <a:avLst/>
            </a:prstTxWarp>
            <a:spAutoFit/>
          </a:bodyPr>
          <a:lstStyle/>
          <a:p>
            <a:pPr marL="457200" indent="-457200" algn="ctr">
              <a:buFont typeface="Wingdings" panose="05000000000000000000" pitchFamily="2" charset="2"/>
              <a:buChar char="v"/>
              <a:defRPr/>
            </a:pPr>
            <a:r>
              <a:rPr lang="es-PE" sz="3600" b="1" i="1" kern="0" dirty="0">
                <a:solidFill>
                  <a:srgbClr val="FFFF00"/>
                </a:solidFill>
                <a:effectLst>
                  <a:glow rad="101600">
                    <a:schemeClr val="bg2">
                      <a:lumMod val="75000"/>
                      <a:alpha val="60000"/>
                    </a:schemeClr>
                  </a:glow>
                  <a:outerShdw blurRad="38100" dist="38100" dir="2700000" algn="tl">
                    <a:srgbClr val="000000"/>
                  </a:outerShdw>
                </a:effectLst>
                <a:latin typeface="Arial" charset="0"/>
                <a:cs typeface="Times New Roman" pitchFamily="18" charset="0"/>
              </a:rPr>
              <a:t>¿Me preocupa el tema de la salvación</a:t>
            </a:r>
            <a:r>
              <a:rPr lang="es-PE" sz="3600" b="1" i="1" kern="0" dirty="0" smtClean="0">
                <a:solidFill>
                  <a:srgbClr val="FFFF00"/>
                </a:solidFill>
                <a:effectLst>
                  <a:glow rad="101600">
                    <a:schemeClr val="bg2">
                      <a:lumMod val="75000"/>
                      <a:alpha val="60000"/>
                    </a:schemeClr>
                  </a:glow>
                  <a:outerShdw blurRad="38100" dist="38100" dir="2700000" algn="tl">
                    <a:srgbClr val="000000"/>
                  </a:outerShdw>
                </a:effectLst>
                <a:latin typeface="Arial" charset="0"/>
                <a:cs typeface="Times New Roman" pitchFamily="18" charset="0"/>
              </a:rPr>
              <a:t>?,</a:t>
            </a:r>
            <a:endParaRPr lang="es-ES" sz="3600" b="1" i="1" kern="0" dirty="0">
              <a:solidFill>
                <a:srgbClr val="FFFF00"/>
              </a:solidFill>
              <a:effectLst>
                <a:glow rad="101600">
                  <a:schemeClr val="bg2">
                    <a:lumMod val="75000"/>
                    <a:alpha val="60000"/>
                  </a:schemeClr>
                </a:glow>
                <a:outerShdw blurRad="38100" dist="38100" dir="2700000" algn="tl">
                  <a:srgbClr val="000000"/>
                </a:outerShdw>
              </a:effectLst>
              <a:latin typeface="Arial" charset="0"/>
              <a:cs typeface="Times New Roman" pitchFamily="18" charset="0"/>
            </a:endParaRPr>
          </a:p>
        </p:txBody>
      </p:sp>
      <p:sp>
        <p:nvSpPr>
          <p:cNvPr id="5" name="Text Box 50"/>
          <p:cNvSpPr txBox="1">
            <a:spLocks noChangeArrowheads="1"/>
          </p:cNvSpPr>
          <p:nvPr/>
        </p:nvSpPr>
        <p:spPr bwMode="auto">
          <a:xfrm>
            <a:off x="719714" y="4453289"/>
            <a:ext cx="7490691" cy="1754326"/>
          </a:xfrm>
          <a:prstGeom prst="rect">
            <a:avLst/>
          </a:prstGeom>
          <a:noFill/>
          <a:ln w="9525">
            <a:noFill/>
            <a:miter lim="800000"/>
            <a:headEnd/>
            <a:tailEnd/>
          </a:ln>
          <a:effectLst/>
          <a:scene3d>
            <a:camera prst="orthographicFront"/>
            <a:lightRig rig="threePt" dir="t"/>
          </a:scene3d>
          <a:sp3d>
            <a:bevelT w="114300" prst="artDeco"/>
          </a:sp3d>
        </p:spPr>
        <p:txBody>
          <a:bodyPr wrap="square">
            <a:spAutoFit/>
          </a:bodyPr>
          <a:lstStyle/>
          <a:p>
            <a:pPr algn="ctr" fontAlgn="base">
              <a:spcBef>
                <a:spcPct val="0"/>
              </a:spcBef>
              <a:spcAft>
                <a:spcPct val="0"/>
              </a:spcAft>
              <a:defRPr/>
            </a:pPr>
            <a:r>
              <a:rPr lang="es-PE" sz="3600" b="1" i="1" dirty="0">
                <a:solidFill>
                  <a:srgbClr val="FFFF00"/>
                </a:solidFill>
                <a:effectLst>
                  <a:glow rad="101600">
                    <a:schemeClr val="bg1">
                      <a:lumMod val="75000"/>
                      <a:alpha val="40000"/>
                    </a:schemeClr>
                  </a:glow>
                  <a:outerShdw blurRad="50800" dist="38100" algn="l" rotWithShape="0">
                    <a:prstClr val="black"/>
                  </a:outerShdw>
                </a:effectLst>
                <a:latin typeface="Arial" charset="0"/>
                <a:cs typeface="Times New Roman" pitchFamily="18" charset="0"/>
              </a:rPr>
              <a:t>¿la propia, la de mis hermanos;              la salvación de los que no                     conocen a Cristo?</a:t>
            </a:r>
          </a:p>
        </p:txBody>
      </p:sp>
    </p:spTree>
    <p:extLst>
      <p:ext uri="{BB962C8B-B14F-4D97-AF65-F5344CB8AC3E}">
        <p14:creationId xmlns:p14="http://schemas.microsoft.com/office/powerpoint/2010/main" val="59405900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strVal val="4/3*#ppt_w"/>
                                          </p:val>
                                        </p:tav>
                                        <p:tav tm="100000">
                                          <p:val>
                                            <p:strVal val="#ppt_w"/>
                                          </p:val>
                                        </p:tav>
                                      </p:tavLst>
                                    </p:anim>
                                    <p:anim calcmode="lin" valueType="num">
                                      <p:cBhvr>
                                        <p:cTn id="8" dur="250" fill="hold"/>
                                        <p:tgtEl>
                                          <p:spTgt spid="4"/>
                                        </p:tgtEl>
                                        <p:attrNameLst>
                                          <p:attrName>ppt_h</p:attrName>
                                        </p:attrNameLst>
                                      </p:cBhvr>
                                      <p:tavLst>
                                        <p:tav tm="0">
                                          <p:val>
                                            <p:strVal val="4/3*#ppt_h"/>
                                          </p:val>
                                        </p:tav>
                                        <p:tav tm="100000">
                                          <p:val>
                                            <p:strVal val="#ppt_h"/>
                                          </p:val>
                                        </p:tav>
                                      </p:tavLst>
                                    </p:anim>
                                  </p:childTnLst>
                                </p:cTn>
                              </p:par>
                            </p:childTnLst>
                          </p:cTn>
                        </p:par>
                        <p:par>
                          <p:cTn id="9" fill="hold">
                            <p:stCondLst>
                              <p:cond delay="225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5"/>
                                        </p:tgtEl>
                                        <p:attrNameLst>
                                          <p:attrName>style.visibility</p:attrName>
                                        </p:attrNameLst>
                                      </p:cBhvr>
                                      <p:to>
                                        <p:strVal val="visible"/>
                                      </p:to>
                                    </p:set>
                                    <p:anim calcmode="lin" valueType="num">
                                      <p:cBhvr>
                                        <p:cTn id="12" dur="250" fill="hold"/>
                                        <p:tgtEl>
                                          <p:spTgt spid="5"/>
                                        </p:tgtEl>
                                        <p:attrNameLst>
                                          <p:attrName>ppt_w</p:attrName>
                                        </p:attrNameLst>
                                      </p:cBhvr>
                                      <p:tavLst>
                                        <p:tav tm="0">
                                          <p:val>
                                            <p:strVal val="4/3*#ppt_w"/>
                                          </p:val>
                                        </p:tav>
                                        <p:tav tm="100000">
                                          <p:val>
                                            <p:strVal val="#ppt_w"/>
                                          </p:val>
                                        </p:tav>
                                      </p:tavLst>
                                    </p:anim>
                                    <p:anim calcmode="lin" valueType="num">
                                      <p:cBhvr>
                                        <p:cTn id="13" dur="2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8801" y="514933"/>
            <a:ext cx="8062544" cy="5809488"/>
          </a:xfrm>
          <a:prstGeom prst="rect">
            <a:avLst/>
          </a:prstGeom>
        </p:spPr>
      </p:pic>
      <p:sp>
        <p:nvSpPr>
          <p:cNvPr id="5" name="Text Box 50"/>
          <p:cNvSpPr txBox="1">
            <a:spLocks noChangeArrowheads="1"/>
          </p:cNvSpPr>
          <p:nvPr/>
        </p:nvSpPr>
        <p:spPr bwMode="auto">
          <a:xfrm>
            <a:off x="452583" y="5103613"/>
            <a:ext cx="7944442" cy="1569660"/>
          </a:xfrm>
          <a:prstGeom prst="rect">
            <a:avLst/>
          </a:prstGeom>
          <a:noFill/>
          <a:ln w="9525">
            <a:noFill/>
            <a:miter lim="800000"/>
            <a:headEnd/>
            <a:tailEnd/>
          </a:ln>
          <a:effectLst/>
          <a:scene3d>
            <a:camera prst="orthographicFront"/>
            <a:lightRig rig="threePt" dir="t"/>
          </a:scene3d>
          <a:sp3d>
            <a:bevelT w="114300" prst="artDeco"/>
          </a:sp3d>
        </p:spPr>
        <p:txBody>
          <a:bodyPr wrap="square">
            <a:spAutoFit/>
          </a:bodyPr>
          <a:lstStyle/>
          <a:p>
            <a:pPr algn="ctr" fontAlgn="base">
              <a:spcBef>
                <a:spcPct val="0"/>
              </a:spcBef>
              <a:spcAft>
                <a:spcPct val="0"/>
              </a:spcAft>
              <a:defRPr/>
            </a:pPr>
            <a:r>
              <a:rPr lang="es-PE" sz="3200" b="1" i="1" dirty="0" smtClean="0">
                <a:solidFill>
                  <a:srgbClr val="FFFFFF"/>
                </a:solidFill>
                <a:effectLst>
                  <a:glow rad="101600">
                    <a:srgbClr val="002060">
                      <a:alpha val="40000"/>
                    </a:srgbClr>
                  </a:glow>
                  <a:outerShdw blurRad="50800" dist="38100" algn="l" rotWithShape="0">
                    <a:prstClr val="black"/>
                  </a:outerShdw>
                </a:effectLst>
                <a:latin typeface="Arial" charset="0"/>
                <a:cs typeface="Times New Roman" pitchFamily="18" charset="0"/>
              </a:rPr>
              <a:t>¿</a:t>
            </a:r>
            <a:r>
              <a:rPr lang="es-PE" sz="3200" b="1" i="1" dirty="0">
                <a:solidFill>
                  <a:srgbClr val="FFFFFF"/>
                </a:solidFill>
                <a:effectLst>
                  <a:glow rad="101600">
                    <a:srgbClr val="002060">
                      <a:alpha val="40000"/>
                    </a:srgbClr>
                  </a:glow>
                  <a:outerShdw blurRad="50800" dist="38100" algn="l" rotWithShape="0">
                    <a:prstClr val="black"/>
                  </a:outerShdw>
                </a:effectLst>
                <a:latin typeface="Arial" charset="0"/>
                <a:cs typeface="Times New Roman" pitchFamily="18" charset="0"/>
              </a:rPr>
              <a:t>Es la misma puerta que nos presenta el mundo?</a:t>
            </a:r>
          </a:p>
          <a:p>
            <a:pPr algn="ctr" fontAlgn="base">
              <a:spcBef>
                <a:spcPct val="0"/>
              </a:spcBef>
              <a:spcAft>
                <a:spcPct val="0"/>
              </a:spcAft>
              <a:defRPr/>
            </a:pPr>
            <a:endParaRPr lang="es-PE" sz="3200" b="1" i="1" dirty="0">
              <a:solidFill>
                <a:srgbClr val="FFFFFF"/>
              </a:solidFill>
              <a:effectLst>
                <a:glow rad="101600">
                  <a:srgbClr val="002060">
                    <a:alpha val="40000"/>
                  </a:srgbClr>
                </a:glow>
                <a:outerShdw blurRad="50800" dist="38100" algn="l" rotWithShape="0">
                  <a:prstClr val="black"/>
                </a:outerShdw>
              </a:effectLst>
              <a:latin typeface="Arial" charset="0"/>
              <a:cs typeface="Times New Roman" pitchFamily="18" charset="0"/>
            </a:endParaRPr>
          </a:p>
        </p:txBody>
      </p:sp>
      <p:sp>
        <p:nvSpPr>
          <p:cNvPr id="14" name="Text Box 50"/>
          <p:cNvSpPr txBox="1">
            <a:spLocks noChangeArrowheads="1"/>
          </p:cNvSpPr>
          <p:nvPr/>
        </p:nvSpPr>
        <p:spPr bwMode="auto">
          <a:xfrm>
            <a:off x="452583" y="473796"/>
            <a:ext cx="7944442" cy="1077218"/>
          </a:xfrm>
          <a:prstGeom prst="rect">
            <a:avLst/>
          </a:prstGeom>
          <a:noFill/>
          <a:ln w="9525">
            <a:noFill/>
            <a:miter lim="800000"/>
            <a:headEnd/>
            <a:tailEnd/>
          </a:ln>
          <a:effectLst/>
          <a:scene3d>
            <a:camera prst="orthographicFront"/>
            <a:lightRig rig="threePt" dir="t"/>
          </a:scene3d>
          <a:sp3d>
            <a:bevelT w="114300" prst="artDeco"/>
          </a:sp3d>
        </p:spPr>
        <p:txBody>
          <a:bodyPr wrap="square">
            <a:spAutoFit/>
          </a:bodyPr>
          <a:lstStyle/>
          <a:p>
            <a:pPr marL="457200" indent="-457200" algn="ctr" fontAlgn="base">
              <a:spcBef>
                <a:spcPct val="0"/>
              </a:spcBef>
              <a:spcAft>
                <a:spcPct val="0"/>
              </a:spcAft>
              <a:buFont typeface="Wingdings" panose="05000000000000000000" pitchFamily="2" charset="2"/>
              <a:buChar char="v"/>
              <a:defRPr/>
            </a:pPr>
            <a:r>
              <a:rPr lang="es-PE" sz="3200" b="1" i="1" dirty="0">
                <a:solidFill>
                  <a:srgbClr val="FFFFFF"/>
                </a:solidFill>
                <a:effectLst>
                  <a:glow rad="101600">
                    <a:srgbClr val="002060">
                      <a:alpha val="40000"/>
                    </a:srgbClr>
                  </a:glow>
                  <a:outerShdw blurRad="50800" dist="38100" algn="l" rotWithShape="0">
                    <a:prstClr val="black"/>
                  </a:outerShdw>
                </a:effectLst>
                <a:latin typeface="Arial" charset="0"/>
                <a:cs typeface="Times New Roman" pitchFamily="18" charset="0"/>
              </a:rPr>
              <a:t>¿Qué significa entrar por la puerta estrecha</a:t>
            </a:r>
            <a:r>
              <a:rPr lang="es-PE" sz="3200" b="1" i="1" dirty="0" smtClean="0">
                <a:solidFill>
                  <a:srgbClr val="FFFFFF"/>
                </a:solidFill>
                <a:effectLst>
                  <a:glow rad="101600">
                    <a:srgbClr val="002060">
                      <a:alpha val="40000"/>
                    </a:srgbClr>
                  </a:glow>
                  <a:outerShdw blurRad="50800" dist="38100" algn="l" rotWithShape="0">
                    <a:prstClr val="black"/>
                  </a:outerShdw>
                </a:effectLst>
                <a:latin typeface="Arial" charset="0"/>
                <a:cs typeface="Times New Roman" pitchFamily="18" charset="0"/>
              </a:rPr>
              <a:t>?,</a:t>
            </a:r>
            <a:endParaRPr lang="es-PE" sz="3200" b="1" i="1" dirty="0">
              <a:solidFill>
                <a:srgbClr val="FFFFFF"/>
              </a:solidFill>
              <a:effectLst>
                <a:glow rad="101600">
                  <a:srgbClr val="002060">
                    <a:alpha val="40000"/>
                  </a:srgbClr>
                </a:glow>
                <a:outerShdw blurRad="50800" dist="38100" algn="l" rotWithShape="0">
                  <a:prstClr val="black"/>
                </a:outerShdw>
              </a:effectLst>
              <a:latin typeface="Arial" charset="0"/>
              <a:cs typeface="Times New Roman" pitchFamily="18" charset="0"/>
            </a:endParaRPr>
          </a:p>
        </p:txBody>
      </p:sp>
    </p:spTree>
    <p:extLst>
      <p:ext uri="{BB962C8B-B14F-4D97-AF65-F5344CB8AC3E}">
        <p14:creationId xmlns:p14="http://schemas.microsoft.com/office/powerpoint/2010/main" val="14466915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250" autoRev="1" fill="hold">
                                          <p:stCondLst>
                                            <p:cond delay="0"/>
                                          </p:stCondLst>
                                        </p:cTn>
                                        <p:tgtEl>
                                          <p:spTgt spid="14"/>
                                        </p:tgtEl>
                                        <p:attrNameLst>
                                          <p:attrName>ppt_w</p:attrName>
                                        </p:attrNameLst>
                                      </p:cBhvr>
                                    </p:anim>
                                    <p:anim by="(#ppt_w*0.50)" calcmode="lin" valueType="num">
                                      <p:cBhvr>
                                        <p:cTn id="8" dur="250" decel="50000" autoRev="1" fill="hold">
                                          <p:stCondLst>
                                            <p:cond delay="0"/>
                                          </p:stCondLst>
                                        </p:cTn>
                                        <p:tgtEl>
                                          <p:spTgt spid="14"/>
                                        </p:tgtEl>
                                        <p:attrNameLst>
                                          <p:attrName>ppt_x</p:attrName>
                                        </p:attrNameLst>
                                      </p:cBhvr>
                                    </p:anim>
                                    <p:anim from="(-#ppt_h/2)" to="(#ppt_y)" calcmode="lin" valueType="num">
                                      <p:cBhvr>
                                        <p:cTn id="9" dur="500" fill="hold">
                                          <p:stCondLst>
                                            <p:cond delay="0"/>
                                          </p:stCondLst>
                                        </p:cTn>
                                        <p:tgtEl>
                                          <p:spTgt spid="14"/>
                                        </p:tgtEl>
                                        <p:attrNameLst>
                                          <p:attrName>ppt_y</p:attrName>
                                        </p:attrNameLst>
                                      </p:cBhvr>
                                    </p:anim>
                                    <p:animRot by="21600000">
                                      <p:cBhvr>
                                        <p:cTn id="10" dur="500" fill="hold">
                                          <p:stCondLst>
                                            <p:cond delay="0"/>
                                          </p:stCondLst>
                                        </p:cTn>
                                        <p:tgtEl>
                                          <p:spTgt spid="14"/>
                                        </p:tgtEl>
                                        <p:attrNameLst>
                                          <p:attrName>r</p:attrName>
                                        </p:attrNameLst>
                                      </p:cBhvr>
                                    </p:animRot>
                                  </p:childTnLst>
                                </p:cTn>
                              </p:par>
                            </p:childTnLst>
                          </p:cTn>
                        </p:par>
                        <p:par>
                          <p:cTn id="11" fill="hold">
                            <p:stCondLst>
                              <p:cond delay="245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250" autoRev="1" fill="hold">
                                          <p:stCondLst>
                                            <p:cond delay="0"/>
                                          </p:stCondLst>
                                        </p:cTn>
                                        <p:tgtEl>
                                          <p:spTgt spid="5"/>
                                        </p:tgtEl>
                                        <p:attrNameLst>
                                          <p:attrName>ppt_w</p:attrName>
                                        </p:attrNameLst>
                                      </p:cBhvr>
                                    </p:anim>
                                    <p:anim by="(#ppt_w*0.50)" calcmode="lin" valueType="num">
                                      <p:cBhvr>
                                        <p:cTn id="15" dur="250" decel="50000" autoRev="1" fill="hold">
                                          <p:stCondLst>
                                            <p:cond delay="0"/>
                                          </p:stCondLst>
                                        </p:cTn>
                                        <p:tgtEl>
                                          <p:spTgt spid="5"/>
                                        </p:tgtEl>
                                        <p:attrNameLst>
                                          <p:attrName>ppt_x</p:attrName>
                                        </p:attrNameLst>
                                      </p:cBhvr>
                                    </p:anim>
                                    <p:anim from="(-#ppt_h/2)" to="(#ppt_y)" calcmode="lin" valueType="num">
                                      <p:cBhvr>
                                        <p:cTn id="16" dur="500" fill="hold">
                                          <p:stCondLst>
                                            <p:cond delay="0"/>
                                          </p:stCondLst>
                                        </p:cTn>
                                        <p:tgtEl>
                                          <p:spTgt spid="5"/>
                                        </p:tgtEl>
                                        <p:attrNameLst>
                                          <p:attrName>ppt_y</p:attrName>
                                        </p:attrNameLst>
                                      </p:cBhvr>
                                    </p:anim>
                                    <p:animRot by="21600000">
                                      <p:cBhvr>
                                        <p:cTn id="17" dur="5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4433" y="531736"/>
            <a:ext cx="7942257" cy="5767925"/>
          </a:xfrm>
          <a:prstGeom prst="rect">
            <a:avLst/>
          </a:prstGeom>
        </p:spPr>
      </p:pic>
      <p:sp>
        <p:nvSpPr>
          <p:cNvPr id="11" name="Text Box 50"/>
          <p:cNvSpPr txBox="1">
            <a:spLocks noChangeArrowheads="1"/>
          </p:cNvSpPr>
          <p:nvPr/>
        </p:nvSpPr>
        <p:spPr bwMode="auto">
          <a:xfrm>
            <a:off x="564433" y="5049992"/>
            <a:ext cx="7472219" cy="1077218"/>
          </a:xfrm>
          <a:prstGeom prst="rect">
            <a:avLst/>
          </a:prstGeom>
          <a:noFill/>
          <a:ln w="9525">
            <a:noFill/>
            <a:miter lim="800000"/>
            <a:headEnd/>
            <a:tailEnd/>
          </a:ln>
          <a:effectLst/>
          <a:scene3d>
            <a:camera prst="orthographicFront"/>
            <a:lightRig rig="threePt" dir="t"/>
          </a:scene3d>
          <a:sp3d>
            <a:bevelT w="114300" prst="artDeco"/>
          </a:sp3d>
        </p:spPr>
        <p:txBody>
          <a:bodyPr wrap="square">
            <a:spAutoFit/>
          </a:bodyPr>
          <a:lstStyle/>
          <a:p>
            <a:pPr algn="r" fontAlgn="base">
              <a:spcBef>
                <a:spcPct val="0"/>
              </a:spcBef>
              <a:spcAft>
                <a:spcPct val="0"/>
              </a:spcAft>
              <a:defRPr/>
            </a:pPr>
            <a:r>
              <a:rPr lang="es-PE" sz="3200" b="1" i="1" dirty="0">
                <a:solidFill>
                  <a:srgbClr val="FFFFFF"/>
                </a:solidFill>
                <a:effectLst>
                  <a:glow rad="101600">
                    <a:srgbClr val="002060">
                      <a:alpha val="40000"/>
                    </a:srgbClr>
                  </a:glow>
                  <a:outerShdw blurRad="50800" dist="38100" algn="l" rotWithShape="0">
                    <a:prstClr val="black"/>
                  </a:outerShdw>
                </a:effectLst>
                <a:cs typeface="Times New Roman" pitchFamily="18" charset="0"/>
              </a:rPr>
              <a:t>¿Cuáles serían esos antivalores que provocaran esta actitud del Señor?.</a:t>
            </a:r>
          </a:p>
        </p:txBody>
      </p:sp>
      <p:sp>
        <p:nvSpPr>
          <p:cNvPr id="10" name="Text Box 50"/>
          <p:cNvSpPr txBox="1">
            <a:spLocks noChangeArrowheads="1"/>
          </p:cNvSpPr>
          <p:nvPr/>
        </p:nvSpPr>
        <p:spPr bwMode="auto">
          <a:xfrm>
            <a:off x="691304" y="466432"/>
            <a:ext cx="7610969" cy="1569660"/>
          </a:xfrm>
          <a:prstGeom prst="rect">
            <a:avLst/>
          </a:prstGeom>
          <a:noFill/>
          <a:ln w="9525">
            <a:noFill/>
            <a:miter lim="800000"/>
            <a:headEnd/>
            <a:tailEnd/>
          </a:ln>
          <a:effectLst/>
          <a:scene3d>
            <a:camera prst="orthographicFront"/>
            <a:lightRig rig="threePt" dir="t"/>
          </a:scene3d>
          <a:sp3d>
            <a:bevelT w="114300" prst="artDeco"/>
          </a:sp3d>
        </p:spPr>
        <p:txBody>
          <a:bodyPr wrap="square">
            <a:spAutoFit/>
          </a:bodyPr>
          <a:lstStyle/>
          <a:p>
            <a:pPr marL="457200" indent="-457200" algn="ctr" fontAlgn="base">
              <a:spcBef>
                <a:spcPct val="0"/>
              </a:spcBef>
              <a:spcAft>
                <a:spcPct val="0"/>
              </a:spcAft>
              <a:buFont typeface="Wingdings" panose="05000000000000000000" pitchFamily="2" charset="2"/>
              <a:buChar char="v"/>
              <a:defRPr/>
            </a:pPr>
            <a:r>
              <a:rPr lang="es-PE" sz="3200" b="1" i="1" dirty="0">
                <a:solidFill>
                  <a:srgbClr val="FFFFFF"/>
                </a:solidFill>
                <a:effectLst>
                  <a:glow rad="101600">
                    <a:srgbClr val="002060">
                      <a:alpha val="40000"/>
                    </a:srgbClr>
                  </a:glow>
                  <a:outerShdw blurRad="50800" dist="38100" algn="l" rotWithShape="0">
                    <a:prstClr val="black"/>
                  </a:outerShdw>
                </a:effectLst>
                <a:cs typeface="Times New Roman" pitchFamily="18" charset="0"/>
              </a:rPr>
              <a:t>¿Ante qué situaciones de nuestro mundo actual podríamos decir que Dios “cierra la puerta”? , </a:t>
            </a:r>
          </a:p>
        </p:txBody>
      </p:sp>
    </p:spTree>
    <p:extLst>
      <p:ext uri="{BB962C8B-B14F-4D97-AF65-F5344CB8AC3E}">
        <p14:creationId xmlns:p14="http://schemas.microsoft.com/office/powerpoint/2010/main" val="375961206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by="(-#ppt_w*2)" calcmode="lin" valueType="num">
                                      <p:cBhvr rctx="PPT">
                                        <p:cTn id="7" dur="250" autoRev="1" fill="hold">
                                          <p:stCondLst>
                                            <p:cond delay="0"/>
                                          </p:stCondLst>
                                        </p:cTn>
                                        <p:tgtEl>
                                          <p:spTgt spid="10"/>
                                        </p:tgtEl>
                                        <p:attrNameLst>
                                          <p:attrName>ppt_w</p:attrName>
                                        </p:attrNameLst>
                                      </p:cBhvr>
                                    </p:anim>
                                    <p:anim by="(#ppt_w*0.50)" calcmode="lin" valueType="num">
                                      <p:cBhvr>
                                        <p:cTn id="8" dur="250" decel="50000" autoRev="1" fill="hold">
                                          <p:stCondLst>
                                            <p:cond delay="0"/>
                                          </p:stCondLst>
                                        </p:cTn>
                                        <p:tgtEl>
                                          <p:spTgt spid="10"/>
                                        </p:tgtEl>
                                        <p:attrNameLst>
                                          <p:attrName>ppt_x</p:attrName>
                                        </p:attrNameLst>
                                      </p:cBhvr>
                                    </p:anim>
                                    <p:anim from="(-#ppt_h/2)" to="(#ppt_y)" calcmode="lin" valueType="num">
                                      <p:cBhvr>
                                        <p:cTn id="9" dur="500" fill="hold">
                                          <p:stCondLst>
                                            <p:cond delay="0"/>
                                          </p:stCondLst>
                                        </p:cTn>
                                        <p:tgtEl>
                                          <p:spTgt spid="10"/>
                                        </p:tgtEl>
                                        <p:attrNameLst>
                                          <p:attrName>ppt_y</p:attrName>
                                        </p:attrNameLst>
                                      </p:cBhvr>
                                    </p:anim>
                                    <p:animRot by="21600000">
                                      <p:cBhvr>
                                        <p:cTn id="10" dur="500" fill="hold">
                                          <p:stCondLst>
                                            <p:cond delay="0"/>
                                          </p:stCondLst>
                                        </p:cTn>
                                        <p:tgtEl>
                                          <p:spTgt spid="10"/>
                                        </p:tgtEl>
                                        <p:attrNameLst>
                                          <p:attrName>r</p:attrName>
                                        </p:attrNameLst>
                                      </p:cBhvr>
                                    </p:animRot>
                                  </p:childTnLst>
                                </p:cTn>
                              </p:par>
                            </p:childTnLst>
                          </p:cTn>
                        </p:par>
                        <p:par>
                          <p:cTn id="11" fill="hold">
                            <p:stCondLst>
                              <p:cond delay="435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250" autoRev="1" fill="hold">
                                          <p:stCondLst>
                                            <p:cond delay="0"/>
                                          </p:stCondLst>
                                        </p:cTn>
                                        <p:tgtEl>
                                          <p:spTgt spid="11"/>
                                        </p:tgtEl>
                                        <p:attrNameLst>
                                          <p:attrName>ppt_w</p:attrName>
                                        </p:attrNameLst>
                                      </p:cBhvr>
                                    </p:anim>
                                    <p:anim by="(#ppt_w*0.50)" calcmode="lin" valueType="num">
                                      <p:cBhvr>
                                        <p:cTn id="15" dur="250" decel="50000" autoRev="1" fill="hold">
                                          <p:stCondLst>
                                            <p:cond delay="0"/>
                                          </p:stCondLst>
                                        </p:cTn>
                                        <p:tgtEl>
                                          <p:spTgt spid="11"/>
                                        </p:tgtEl>
                                        <p:attrNameLst>
                                          <p:attrName>ppt_x</p:attrName>
                                        </p:attrNameLst>
                                      </p:cBhvr>
                                    </p:anim>
                                    <p:anim from="(-#ppt_h/2)" to="(#ppt_y)" calcmode="lin" valueType="num">
                                      <p:cBhvr>
                                        <p:cTn id="16" dur="500" fill="hold">
                                          <p:stCondLst>
                                            <p:cond delay="0"/>
                                          </p:stCondLst>
                                        </p:cTn>
                                        <p:tgtEl>
                                          <p:spTgt spid="11"/>
                                        </p:tgtEl>
                                        <p:attrNameLst>
                                          <p:attrName>ppt_y</p:attrName>
                                        </p:attrNameLst>
                                      </p:cBhvr>
                                    </p:anim>
                                    <p:animRot by="21600000">
                                      <p:cBhvr>
                                        <p:cTn id="17" dur="5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E QUE TAMAÑO ES DIOS? - YouTube"/>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31375" y="544942"/>
            <a:ext cx="7998445" cy="5795366"/>
          </a:xfrm>
          <a:prstGeom prst="rect">
            <a:avLst/>
          </a:prstGeom>
          <a:noFill/>
          <a:extLst>
            <a:ext uri="{909E8E84-426E-40DD-AFC4-6F175D3DCCD1}">
              <a14:hiddenFill xmlns:a14="http://schemas.microsoft.com/office/drawing/2010/main">
                <a:solidFill>
                  <a:srgbClr val="FFFFFF"/>
                </a:solidFill>
              </a14:hiddenFill>
            </a:ext>
          </a:extLst>
        </p:spPr>
      </p:pic>
      <p:sp>
        <p:nvSpPr>
          <p:cNvPr id="5" name="2 Marcador de contenido"/>
          <p:cNvSpPr txBox="1">
            <a:spLocks/>
          </p:cNvSpPr>
          <p:nvPr/>
        </p:nvSpPr>
        <p:spPr>
          <a:xfrm>
            <a:off x="725768" y="737479"/>
            <a:ext cx="3061141" cy="318797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marL="457200" indent="-457200">
              <a:spcBef>
                <a:spcPct val="20000"/>
              </a:spcBef>
              <a:buFont typeface="Wingdings" panose="05000000000000000000" pitchFamily="2" charset="2"/>
              <a:buChar char="v"/>
              <a:defRPr/>
            </a:pPr>
            <a:r>
              <a:rPr lang="es-PE" sz="3600" b="1" dirty="0">
                <a:ln w="6600">
                  <a:solidFill>
                    <a:srgbClr val="9CB084"/>
                  </a:solidFill>
                  <a:prstDash val="solid"/>
                </a:ln>
                <a:solidFill>
                  <a:srgbClr val="FFFFFF"/>
                </a:solidFill>
                <a:effectLst>
                  <a:glow rad="114300">
                    <a:srgbClr val="000000">
                      <a:alpha val="40000"/>
                    </a:srgbClr>
                  </a:glow>
                  <a:outerShdw blurRad="50800" dist="38100" algn="l" rotWithShape="0">
                    <a:prstClr val="black"/>
                  </a:outerShdw>
                </a:effectLst>
                <a:latin typeface="Arial" panose="020B0604020202020204" pitchFamily="34" charset="0"/>
                <a:cs typeface="Arial" panose="020B0604020202020204" pitchFamily="34" charset="0"/>
              </a:rPr>
              <a:t>¿Quiénes serían hoy los de </a:t>
            </a:r>
            <a:r>
              <a:rPr lang="es-PE" sz="3600" b="1" dirty="0">
                <a:ln w="6600">
                  <a:solidFill>
                    <a:srgbClr val="9CB084"/>
                  </a:solidFill>
                  <a:prstDash val="solid"/>
                </a:ln>
                <a:solidFill>
                  <a:srgbClr val="FFFF00"/>
                </a:solidFill>
                <a:effectLst>
                  <a:glow rad="114300">
                    <a:srgbClr val="000000">
                      <a:alpha val="40000"/>
                    </a:srgbClr>
                  </a:glow>
                  <a:outerShdw blurRad="50800" dist="38100" algn="l" rotWithShape="0">
                    <a:prstClr val="black"/>
                  </a:outerShdw>
                </a:effectLst>
                <a:latin typeface="Arial" panose="020B0604020202020204" pitchFamily="34" charset="0"/>
                <a:cs typeface="Arial" panose="020B0604020202020204" pitchFamily="34" charset="0"/>
              </a:rPr>
              <a:t>“todas partes del mundo</a:t>
            </a:r>
            <a:r>
              <a:rPr lang="es-PE" sz="3600" b="1" dirty="0" smtClean="0">
                <a:ln w="6600">
                  <a:solidFill>
                    <a:srgbClr val="9CB084"/>
                  </a:solidFill>
                  <a:prstDash val="solid"/>
                </a:ln>
                <a:solidFill>
                  <a:srgbClr val="FFFF00"/>
                </a:solidFill>
                <a:effectLst>
                  <a:glow rad="114300">
                    <a:srgbClr val="000000">
                      <a:alpha val="40000"/>
                    </a:srgbClr>
                  </a:glow>
                  <a:outerShdw blurRad="50800" dist="38100" algn="l" rotWithShape="0">
                    <a:prstClr val="black"/>
                  </a:outerShdw>
                </a:effectLst>
                <a:latin typeface="Arial" panose="020B0604020202020204" pitchFamily="34" charset="0"/>
                <a:cs typeface="Arial" panose="020B0604020202020204" pitchFamily="34" charset="0"/>
              </a:rPr>
              <a:t>”</a:t>
            </a:r>
            <a:endParaRPr lang="es-ES_tradnl" sz="3600" b="1" dirty="0">
              <a:ln w="6600">
                <a:solidFill>
                  <a:srgbClr val="9CB084"/>
                </a:solidFill>
                <a:prstDash val="solid"/>
              </a:ln>
              <a:solidFill>
                <a:srgbClr val="FFFF00"/>
              </a:solidFill>
              <a:effectLst>
                <a:glow rad="114300">
                  <a:srgbClr val="000000">
                    <a:alpha val="40000"/>
                  </a:srgbClr>
                </a:glow>
                <a:outerShdw blurRad="50800" dist="38100" algn="l" rotWithShape="0">
                  <a:prstClr val="black"/>
                </a:outerShdw>
              </a:effectLst>
              <a:latin typeface="Arial" panose="020B0604020202020204" pitchFamily="34" charset="0"/>
              <a:cs typeface="Arial" panose="020B0604020202020204" pitchFamily="34" charset="0"/>
            </a:endParaRPr>
          </a:p>
        </p:txBody>
      </p:sp>
      <p:sp>
        <p:nvSpPr>
          <p:cNvPr id="6" name="2 Marcador de contenido"/>
          <p:cNvSpPr txBox="1">
            <a:spLocks/>
          </p:cNvSpPr>
          <p:nvPr/>
        </p:nvSpPr>
        <p:spPr>
          <a:xfrm>
            <a:off x="5468679" y="1924351"/>
            <a:ext cx="3061141" cy="200110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algn="r">
              <a:spcBef>
                <a:spcPct val="20000"/>
              </a:spcBef>
              <a:defRPr/>
            </a:pPr>
            <a:r>
              <a:rPr lang="es-PE" sz="3600" b="1" dirty="0" smtClean="0">
                <a:ln w="6600">
                  <a:solidFill>
                    <a:srgbClr val="9CB084"/>
                  </a:solidFill>
                  <a:prstDash val="solid"/>
                </a:ln>
                <a:solidFill>
                  <a:srgbClr val="FFFFFF"/>
                </a:solidFill>
                <a:effectLst>
                  <a:glow rad="114300">
                    <a:srgbClr val="000000">
                      <a:alpha val="40000"/>
                    </a:srgbClr>
                  </a:glow>
                  <a:outerShdw blurRad="50800" dist="38100" algn="l" rotWithShape="0">
                    <a:prstClr val="black"/>
                  </a:outerShdw>
                </a:effectLst>
                <a:latin typeface="Arial" panose="020B0604020202020204" pitchFamily="34" charset="0"/>
                <a:cs typeface="Arial" panose="020B0604020202020204" pitchFamily="34" charset="0"/>
              </a:rPr>
              <a:t>que </a:t>
            </a:r>
            <a:r>
              <a:rPr lang="es-PE" sz="3600" b="1" dirty="0">
                <a:ln w="6600">
                  <a:solidFill>
                    <a:srgbClr val="9CB084"/>
                  </a:solidFill>
                  <a:prstDash val="solid"/>
                </a:ln>
                <a:solidFill>
                  <a:srgbClr val="FFFFFF"/>
                </a:solidFill>
                <a:effectLst>
                  <a:glow rad="114300">
                    <a:srgbClr val="000000">
                      <a:alpha val="40000"/>
                    </a:srgbClr>
                  </a:glow>
                  <a:outerShdw blurRad="50800" dist="38100" algn="l" rotWithShape="0">
                    <a:prstClr val="black"/>
                  </a:outerShdw>
                </a:effectLst>
                <a:latin typeface="Arial" panose="020B0604020202020204" pitchFamily="34" charset="0"/>
                <a:cs typeface="Arial" panose="020B0604020202020204" pitchFamily="34" charset="0"/>
              </a:rPr>
              <a:t>vendrían a participar del Banquete </a:t>
            </a:r>
            <a:r>
              <a:rPr lang="es-PE" sz="3600" b="1" dirty="0" smtClean="0">
                <a:ln w="6600">
                  <a:solidFill>
                    <a:srgbClr val="9CB084"/>
                  </a:solidFill>
                  <a:prstDash val="solid"/>
                </a:ln>
                <a:solidFill>
                  <a:srgbClr val="FFFFFF"/>
                </a:solidFill>
                <a:effectLst>
                  <a:glow rad="114300">
                    <a:srgbClr val="000000">
                      <a:alpha val="40000"/>
                    </a:srgbClr>
                  </a:glow>
                  <a:outerShdw blurRad="50800" dist="38100" algn="l" rotWithShape="0">
                    <a:prstClr val="black"/>
                  </a:outerShdw>
                </a:effectLst>
                <a:latin typeface="Arial" panose="020B0604020202020204" pitchFamily="34" charset="0"/>
                <a:cs typeface="Arial" panose="020B0604020202020204" pitchFamily="34" charset="0"/>
              </a:rPr>
              <a:t>              del </a:t>
            </a:r>
            <a:r>
              <a:rPr lang="es-PE" sz="3600" b="1" dirty="0">
                <a:ln w="6600">
                  <a:solidFill>
                    <a:srgbClr val="9CB084"/>
                  </a:solidFill>
                  <a:prstDash val="solid"/>
                </a:ln>
                <a:solidFill>
                  <a:srgbClr val="FFFFFF"/>
                </a:solidFill>
                <a:effectLst>
                  <a:glow rad="114300">
                    <a:srgbClr val="000000">
                      <a:alpha val="40000"/>
                    </a:srgbClr>
                  </a:glow>
                  <a:outerShdw blurRad="50800" dist="38100" algn="l" rotWithShape="0">
                    <a:prstClr val="black"/>
                  </a:outerShdw>
                </a:effectLst>
                <a:latin typeface="Arial" panose="020B0604020202020204" pitchFamily="34" charset="0"/>
                <a:cs typeface="Arial" panose="020B0604020202020204" pitchFamily="34" charset="0"/>
              </a:rPr>
              <a:t>Reino?</a:t>
            </a:r>
            <a:endParaRPr lang="es-ES_tradnl" sz="3600" b="1" dirty="0">
              <a:ln w="6600">
                <a:solidFill>
                  <a:srgbClr val="9CB084"/>
                </a:solidFill>
                <a:prstDash val="solid"/>
              </a:ln>
              <a:solidFill>
                <a:srgbClr val="FFFFFF"/>
              </a:solidFill>
              <a:effectLst>
                <a:glow rad="114300">
                  <a:srgbClr val="000000">
                    <a:alpha val="40000"/>
                  </a:srgbClr>
                </a:glow>
                <a:outerShdw blurRad="50800" dist="38100" algn="l" rotWithShape="0">
                  <a:prstClr val="black"/>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631060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0-#ppt_w/2"/>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6300"/>
                            </p:stCondLst>
                            <p:childTnLst>
                              <p:par>
                                <p:cTn id="10" presetID="2" presetClass="entr" presetSubtype="6" fill="hold" grpId="0" nodeType="after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3000" fill="hold"/>
                                        <p:tgtEl>
                                          <p:spTgt spid="6"/>
                                        </p:tgtEl>
                                        <p:attrNameLst>
                                          <p:attrName>ppt_x</p:attrName>
                                        </p:attrNameLst>
                                      </p:cBhvr>
                                      <p:tavLst>
                                        <p:tav tm="0">
                                          <p:val>
                                            <p:strVal val="1+#ppt_w/2"/>
                                          </p:val>
                                        </p:tav>
                                        <p:tav tm="100000">
                                          <p:val>
                                            <p:strVal val="#ppt_x"/>
                                          </p:val>
                                        </p:tav>
                                      </p:tavLst>
                                    </p:anim>
                                    <p:anim calcmode="lin" valueType="num">
                                      <p:cBhvr additive="base">
                                        <p:cTn id="13"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4130" y="541464"/>
            <a:ext cx="7941797" cy="5757736"/>
          </a:xfrm>
          <a:prstGeom prst="rect">
            <a:avLst/>
          </a:prstGeom>
        </p:spPr>
      </p:pic>
      <p:sp>
        <p:nvSpPr>
          <p:cNvPr id="7" name="Text Box 50"/>
          <p:cNvSpPr txBox="1">
            <a:spLocks noChangeArrowheads="1"/>
          </p:cNvSpPr>
          <p:nvPr/>
        </p:nvSpPr>
        <p:spPr bwMode="auto">
          <a:xfrm rot="310619">
            <a:off x="4884441" y="1053008"/>
            <a:ext cx="2709582" cy="4401205"/>
          </a:xfrm>
          <a:prstGeom prst="rect">
            <a:avLst/>
          </a:prstGeom>
          <a:noFill/>
          <a:ln w="9525">
            <a:noFill/>
            <a:miter lim="800000"/>
            <a:headEnd/>
            <a:tailEnd/>
          </a:ln>
          <a:effectLst/>
          <a:scene3d>
            <a:camera prst="orthographicFront"/>
            <a:lightRig rig="threePt" dir="t"/>
          </a:scene3d>
          <a:sp3d>
            <a:bevelT w="114300" prst="artDeco"/>
          </a:sp3d>
        </p:spPr>
        <p:txBody>
          <a:bodyPr wrap="square">
            <a:spAutoFit/>
          </a:bodyPr>
          <a:lstStyle/>
          <a:p>
            <a:pPr algn="ctr">
              <a:spcBef>
                <a:spcPct val="20000"/>
              </a:spcBef>
              <a:defRPr/>
            </a:pPr>
            <a:r>
              <a:rPr lang="es-PE" sz="2000" b="1" i="1" dirty="0">
                <a:latin typeface="Arial" panose="020B0604020202020204" pitchFamily="34" charset="0"/>
                <a:cs typeface="Arial" panose="020B0604020202020204" pitchFamily="34" charset="0"/>
              </a:rPr>
              <a:t>¿Qué me </a:t>
            </a:r>
            <a:r>
              <a:rPr lang="es-PE" sz="2000" b="1" i="1" dirty="0" smtClean="0">
                <a:latin typeface="Arial" panose="020B0604020202020204" pitchFamily="34" charset="0"/>
                <a:cs typeface="Arial" panose="020B0604020202020204" pitchFamily="34" charset="0"/>
              </a:rPr>
              <a:t>                   hace </a:t>
            </a:r>
            <a:r>
              <a:rPr lang="es-PE" sz="2000" b="1" i="1" dirty="0">
                <a:latin typeface="Arial" panose="020B0604020202020204" pitchFamily="34" charset="0"/>
                <a:cs typeface="Arial" panose="020B0604020202020204" pitchFamily="34" charset="0"/>
              </a:rPr>
              <a:t>pensar cuando dice: “…hay los que ahora son últimos y que serán </a:t>
            </a:r>
            <a:r>
              <a:rPr lang="es-PE" sz="2000" b="1" i="1" dirty="0" smtClean="0">
                <a:latin typeface="Arial" panose="020B0604020202020204" pitchFamily="34" charset="0"/>
                <a:cs typeface="Arial" panose="020B0604020202020204" pitchFamily="34" charset="0"/>
              </a:rPr>
              <a:t>los primeros</a:t>
            </a:r>
            <a:r>
              <a:rPr lang="es-PE" sz="2000" b="1" i="1" dirty="0">
                <a:latin typeface="Arial" panose="020B0604020202020204" pitchFamily="34" charset="0"/>
                <a:cs typeface="Arial" panose="020B0604020202020204" pitchFamily="34" charset="0"/>
              </a:rPr>
              <a:t>, y en cambio los que ahora son primeros serán los últimos…” </a:t>
            </a:r>
            <a:r>
              <a:rPr lang="es-PE" sz="1600" b="1" i="1" dirty="0">
                <a:latin typeface="Arial" panose="020B0604020202020204" pitchFamily="34" charset="0"/>
                <a:cs typeface="Arial" panose="020B0604020202020204" pitchFamily="34" charset="0"/>
              </a:rPr>
              <a:t> (</a:t>
            </a:r>
            <a:r>
              <a:rPr lang="es-PE" sz="1600" b="1" i="1" dirty="0" err="1">
                <a:latin typeface="Arial" panose="020B0604020202020204" pitchFamily="34" charset="0"/>
                <a:cs typeface="Arial" panose="020B0604020202020204" pitchFamily="34" charset="0"/>
              </a:rPr>
              <a:t>Lc</a:t>
            </a:r>
            <a:r>
              <a:rPr lang="es-PE" sz="1600" b="1" i="1" dirty="0">
                <a:latin typeface="Arial" panose="020B0604020202020204" pitchFamily="34" charset="0"/>
                <a:cs typeface="Arial" panose="020B0604020202020204" pitchFamily="34" charset="0"/>
              </a:rPr>
              <a:t> 13,30)</a:t>
            </a:r>
            <a:r>
              <a:rPr lang="es-PE" sz="2000" b="1" i="1" dirty="0">
                <a:latin typeface="Arial" panose="020B0604020202020204" pitchFamily="34" charset="0"/>
                <a:cs typeface="Arial" panose="020B0604020202020204" pitchFamily="34" charset="0"/>
              </a:rPr>
              <a:t>?, ¿a qué se refiere con eso?, ¿por qué motivos y por qué causas sucederá eso?.</a:t>
            </a:r>
          </a:p>
        </p:txBody>
      </p:sp>
    </p:spTree>
    <p:extLst>
      <p:ext uri="{BB962C8B-B14F-4D97-AF65-F5344CB8AC3E}">
        <p14:creationId xmlns:p14="http://schemas.microsoft.com/office/powerpoint/2010/main" val="385328286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732" y="569275"/>
            <a:ext cx="7991856" cy="5706533"/>
          </a:xfrm>
          <a:prstGeom prst="rect">
            <a:avLst/>
          </a:prstGeom>
        </p:spPr>
      </p:pic>
      <p:sp>
        <p:nvSpPr>
          <p:cNvPr id="10" name="2 Marcador de contenido"/>
          <p:cNvSpPr txBox="1">
            <a:spLocks/>
          </p:cNvSpPr>
          <p:nvPr/>
        </p:nvSpPr>
        <p:spPr>
          <a:xfrm>
            <a:off x="6351627" y="569275"/>
            <a:ext cx="2401454" cy="462586"/>
          </a:xfrm>
          <a:prstGeom prst="rect">
            <a:avLst/>
          </a:prstGeom>
          <a:noFill/>
          <a:scene3d>
            <a:camera prst="orthographicFront"/>
            <a:lightRig rig="threePt" dir="t"/>
          </a:scene3d>
          <a:sp3d>
            <a:bevelT w="114300" prst="artDeco"/>
          </a:sp3d>
        </p:spPr>
        <p:txBody>
          <a:bodyPr/>
          <a:lstStyle/>
          <a:p>
            <a:pPr algn="ctr">
              <a:defRPr/>
            </a:pPr>
            <a:r>
              <a:rPr lang="es-PE" sz="2800" b="1" i="1" u="sng" dirty="0">
                <a:solidFill>
                  <a:srgbClr val="FFFF00"/>
                </a:solidFill>
                <a:effectLst>
                  <a:glow rad="101600">
                    <a:prstClr val="black">
                      <a:lumMod val="95000"/>
                      <a:lumOff val="5000"/>
                      <a:alpha val="40000"/>
                    </a:prstClr>
                  </a:glow>
                  <a:outerShdw blurRad="50800" dist="38100" algn="l" rotWithShape="0">
                    <a:prstClr val="black"/>
                  </a:outerShdw>
                </a:effectLst>
                <a:cs typeface="Times New Roman" pitchFamily="18" charset="0"/>
              </a:rPr>
              <a:t>Motivación</a:t>
            </a:r>
            <a:r>
              <a:rPr lang="es-PE" sz="3200" b="1" i="1" dirty="0" smtClean="0">
                <a:solidFill>
                  <a:srgbClr val="FFFF00"/>
                </a:solidFill>
                <a:effectLst>
                  <a:glow rad="101600">
                    <a:prstClr val="black">
                      <a:lumMod val="95000"/>
                      <a:lumOff val="5000"/>
                      <a:alpha val="40000"/>
                    </a:prstClr>
                  </a:glow>
                  <a:outerShdw blurRad="50800" dist="38100" algn="l" rotWithShape="0">
                    <a:prstClr val="black"/>
                  </a:outerShdw>
                </a:effectLst>
                <a:cs typeface="Times New Roman" pitchFamily="18" charset="0"/>
              </a:rPr>
              <a:t>:</a:t>
            </a:r>
            <a:endParaRPr lang="es-ES_tradnl" sz="3200" b="1" i="1" dirty="0">
              <a:solidFill>
                <a:srgbClr val="FFFF00"/>
              </a:solidFill>
              <a:effectLst>
                <a:glow rad="101600">
                  <a:prstClr val="black">
                    <a:lumMod val="95000"/>
                    <a:lumOff val="5000"/>
                    <a:alpha val="40000"/>
                  </a:prstClr>
                </a:glow>
                <a:outerShdw blurRad="50800" dist="38100" algn="l" rotWithShape="0">
                  <a:prstClr val="black"/>
                </a:outerShdw>
              </a:effectLst>
              <a:cs typeface="Times New Roman" pitchFamily="18" charset="0"/>
            </a:endParaRPr>
          </a:p>
        </p:txBody>
      </p:sp>
      <p:sp>
        <p:nvSpPr>
          <p:cNvPr id="6" name="2 Marcador de contenido"/>
          <p:cNvSpPr txBox="1">
            <a:spLocks/>
          </p:cNvSpPr>
          <p:nvPr/>
        </p:nvSpPr>
        <p:spPr>
          <a:xfrm>
            <a:off x="487042" y="4141744"/>
            <a:ext cx="8159236" cy="1928826"/>
          </a:xfrm>
          <a:prstGeom prst="rect">
            <a:avLst/>
          </a:prstGeom>
          <a:noFill/>
          <a:scene3d>
            <a:camera prst="orthographicFront"/>
            <a:lightRig rig="threePt" dir="t"/>
          </a:scene3d>
          <a:sp3d>
            <a:bevelT w="114300" prst="artDeco"/>
          </a:sp3d>
        </p:spPr>
        <p:txBody>
          <a:bodyPr/>
          <a:lstStyle/>
          <a:p>
            <a:pPr algn="ctr">
              <a:defRPr/>
            </a:pPr>
            <a:r>
              <a:rPr lang="es-PE" sz="3400" b="1" i="1" dirty="0" smtClean="0">
                <a:solidFill>
                  <a:srgbClr val="FFFF00"/>
                </a:solidFill>
                <a:effectLst>
                  <a:glow rad="101600">
                    <a:schemeClr val="tx1">
                      <a:lumMod val="95000"/>
                      <a:lumOff val="5000"/>
                      <a:alpha val="40000"/>
                    </a:schemeClr>
                  </a:glow>
                  <a:outerShdw blurRad="50800" dist="38100" algn="l" rotWithShape="0">
                    <a:prstClr val="black"/>
                  </a:outerShdw>
                </a:effectLst>
                <a:cs typeface="Times New Roman" pitchFamily="18" charset="0"/>
              </a:rPr>
              <a:t>El </a:t>
            </a:r>
            <a:r>
              <a:rPr lang="es-PE" sz="3400" b="1" i="1" dirty="0">
                <a:solidFill>
                  <a:srgbClr val="FFFF00"/>
                </a:solidFill>
                <a:effectLst>
                  <a:glow rad="101600">
                    <a:schemeClr val="tx1">
                      <a:lumMod val="95000"/>
                      <a:lumOff val="5000"/>
                      <a:alpha val="40000"/>
                    </a:schemeClr>
                  </a:glow>
                  <a:outerShdw blurRad="50800" dist="38100" algn="l" rotWithShape="0">
                    <a:prstClr val="black"/>
                  </a:outerShdw>
                </a:effectLst>
                <a:cs typeface="Times New Roman" pitchFamily="18" charset="0"/>
              </a:rPr>
              <a:t>Señor, que nos invita al banquete del Reino, exige de nosotros una respuesta. </a:t>
            </a:r>
            <a:r>
              <a:rPr lang="es-PE" sz="3400" b="1" i="1" dirty="0" smtClean="0">
                <a:solidFill>
                  <a:srgbClr val="FFFF00"/>
                </a:solidFill>
                <a:effectLst>
                  <a:glow rad="101600">
                    <a:schemeClr val="tx1">
                      <a:lumMod val="95000"/>
                      <a:lumOff val="5000"/>
                      <a:alpha val="40000"/>
                    </a:schemeClr>
                  </a:glow>
                  <a:outerShdw blurRad="50800" dist="38100" algn="l" rotWithShape="0">
                    <a:prstClr val="black"/>
                  </a:outerShdw>
                </a:effectLst>
                <a:cs typeface="Times New Roman" pitchFamily="18" charset="0"/>
              </a:rPr>
              <a:t>En </a:t>
            </a:r>
            <a:r>
              <a:rPr lang="es-PE" sz="3400" b="1" i="1" dirty="0">
                <a:solidFill>
                  <a:srgbClr val="FFFF00"/>
                </a:solidFill>
                <a:effectLst>
                  <a:glow rad="101600">
                    <a:schemeClr val="tx1">
                      <a:lumMod val="95000"/>
                      <a:lumOff val="5000"/>
                      <a:alpha val="40000"/>
                    </a:schemeClr>
                  </a:glow>
                  <a:outerShdw blurRad="50800" dist="38100" algn="l" rotWithShape="0">
                    <a:prstClr val="black"/>
                  </a:outerShdw>
                </a:effectLst>
                <a:cs typeface="Times New Roman" pitchFamily="18" charset="0"/>
              </a:rPr>
              <a:t>la acción de gracias nos unimos a todos los que escuchan su Palabra de salvación. </a:t>
            </a:r>
            <a:endParaRPr lang="es-ES_tradnl" sz="3400" b="1" i="1" dirty="0">
              <a:solidFill>
                <a:srgbClr val="FFFF00"/>
              </a:solidFill>
              <a:effectLst>
                <a:glow rad="101600">
                  <a:schemeClr val="tx1">
                    <a:lumMod val="95000"/>
                    <a:lumOff val="5000"/>
                    <a:alpha val="40000"/>
                  </a:schemeClr>
                </a:glow>
                <a:outerShdw blurRad="50800" dist="38100" algn="l" rotWithShape="0">
                  <a:prstClr val="black"/>
                </a:outerShdw>
              </a:effectLst>
              <a:cs typeface="Times New Roman" pitchFamily="18" charset="0"/>
            </a:endParaRPr>
          </a:p>
        </p:txBody>
      </p:sp>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6072" y="569275"/>
            <a:ext cx="3011424" cy="1038829"/>
          </a:xfrm>
          <a:prstGeom prst="roundRect">
            <a:avLst/>
          </a:prstGeom>
        </p:spPr>
      </p:pic>
    </p:spTree>
    <p:extLst>
      <p:ext uri="{BB962C8B-B14F-4D97-AF65-F5344CB8AC3E}">
        <p14:creationId xmlns:p14="http://schemas.microsoft.com/office/powerpoint/2010/main" val="1740772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3000" fill="hold"/>
                                        <p:tgtEl>
                                          <p:spTgt spid="10"/>
                                        </p:tgtEl>
                                        <p:attrNameLst>
                                          <p:attrName>ppt_x</p:attrName>
                                        </p:attrNameLst>
                                      </p:cBhvr>
                                      <p:tavLst>
                                        <p:tav tm="0">
                                          <p:val>
                                            <p:strVal val="1+#ppt_w/2"/>
                                          </p:val>
                                        </p:tav>
                                        <p:tav tm="100000">
                                          <p:val>
                                            <p:strVal val="#ppt_x"/>
                                          </p:val>
                                        </p:tav>
                                      </p:tavLst>
                                    </p:anim>
                                    <p:anim calcmode="lin" valueType="num">
                                      <p:cBhvr additive="base">
                                        <p:cTn id="8" dur="3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3300"/>
                            </p:stCondLst>
                            <p:childTnLst>
                              <p:par>
                                <p:cTn id="10" presetID="2" presetClass="entr" presetSubtype="8" fill="hold" grpId="0" nodeType="after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3000" fill="hold"/>
                                        <p:tgtEl>
                                          <p:spTgt spid="6"/>
                                        </p:tgtEl>
                                        <p:attrNameLst>
                                          <p:attrName>ppt_x</p:attrName>
                                        </p:attrNameLst>
                                      </p:cBhvr>
                                      <p:tavLst>
                                        <p:tav tm="0">
                                          <p:val>
                                            <p:strVal val="0-#ppt_w/2"/>
                                          </p:val>
                                        </p:tav>
                                        <p:tav tm="100000">
                                          <p:val>
                                            <p:strVal val="#ppt_x"/>
                                          </p:val>
                                        </p:tav>
                                      </p:tavLst>
                                    </p:anim>
                                    <p:anim calcmode="lin" valueType="num">
                                      <p:cBhvr additive="base">
                                        <p:cTn id="13" dur="3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50297" y="501663"/>
            <a:ext cx="8021047" cy="5788300"/>
          </a:xfrm>
          <a:prstGeom prst="rect">
            <a:avLst/>
          </a:prstGeom>
        </p:spPr>
      </p:pic>
      <p:sp>
        <p:nvSpPr>
          <p:cNvPr id="5" name="4 CuadroTexto"/>
          <p:cNvSpPr txBox="1"/>
          <p:nvPr/>
        </p:nvSpPr>
        <p:spPr>
          <a:xfrm>
            <a:off x="550297" y="538609"/>
            <a:ext cx="8098708" cy="1077218"/>
          </a:xfrm>
          <a:prstGeom prst="rect">
            <a:avLst/>
          </a:prstGeom>
          <a:noFill/>
          <a:ln>
            <a:noFill/>
          </a:ln>
        </p:spPr>
        <p:txBody>
          <a:bodyPr wrap="square">
            <a:spAutoFit/>
          </a:bodyPr>
          <a:lstStyle/>
          <a:p>
            <a:pPr algn="ctr" fontAlgn="base">
              <a:spcBef>
                <a:spcPct val="0"/>
              </a:spcBef>
              <a:spcAft>
                <a:spcPct val="0"/>
              </a:spcAft>
              <a:defRPr/>
            </a:pPr>
            <a:r>
              <a:rPr lang="es-ES_tradnl" sz="2400" b="1" dirty="0">
                <a:solidFill>
                  <a:srgbClr val="FFFF00"/>
                </a:solidFill>
                <a:latin typeface="Arial" charset="0"/>
              </a:rPr>
              <a:t>Ambientación:</a:t>
            </a:r>
            <a:r>
              <a:rPr lang="es-PE" sz="2400" b="1" dirty="0">
                <a:solidFill>
                  <a:srgbClr val="FFFF00"/>
                </a:solidFill>
                <a:latin typeface="Arial" charset="0"/>
              </a:rPr>
              <a:t> </a:t>
            </a:r>
            <a:r>
              <a:rPr lang="es-PE" sz="2000" b="1" dirty="0">
                <a:solidFill>
                  <a:srgbClr val="FFFFFF"/>
                </a:solidFill>
                <a:effectLst>
                  <a:glow rad="63500">
                    <a:srgbClr val="000000">
                      <a:satMod val="175000"/>
                      <a:alpha val="40000"/>
                    </a:srgbClr>
                  </a:glow>
                  <a:outerShdw blurRad="50800" dist="38100" algn="l" rotWithShape="0">
                    <a:prstClr val="black"/>
                  </a:outerShdw>
                </a:effectLst>
                <a:latin typeface="Arial" charset="0"/>
              </a:rPr>
              <a:t>Un p</a:t>
            </a:r>
            <a:r>
              <a:rPr lang="es-PE" sz="2400" b="1" dirty="0">
                <a:solidFill>
                  <a:srgbClr val="FFFFFF"/>
                </a:solidFill>
                <a:effectLst>
                  <a:glow rad="63500">
                    <a:srgbClr val="000000">
                      <a:satMod val="175000"/>
                      <a:alpha val="40000"/>
                    </a:srgbClr>
                  </a:glow>
                  <a:outerShdw blurRad="50800" dist="38100" algn="l" rotWithShape="0">
                    <a:prstClr val="black"/>
                  </a:outerShdw>
                </a:effectLst>
                <a:latin typeface="Arial" charset="0"/>
              </a:rPr>
              <a:t>a</a:t>
            </a:r>
            <a:r>
              <a:rPr lang="es-PE" sz="2000" b="1" dirty="0">
                <a:solidFill>
                  <a:srgbClr val="FFFFFF"/>
                </a:solidFill>
                <a:effectLst>
                  <a:glow rad="63500">
                    <a:srgbClr val="000000">
                      <a:satMod val="175000"/>
                      <a:alpha val="40000"/>
                    </a:srgbClr>
                  </a:glow>
                  <a:outerShdw blurRad="50800" dist="38100" algn="l" rotWithShape="0">
                    <a:prstClr val="black"/>
                  </a:outerShdw>
                </a:effectLst>
                <a:latin typeface="Arial" charset="0"/>
              </a:rPr>
              <a:t>n y un vaso de vino en una mesa, junto con algunas fotografías de hombres y mujeres de diversas razas del mundo.</a:t>
            </a:r>
            <a:endParaRPr lang="es-ES" sz="2800" b="1" dirty="0">
              <a:solidFill>
                <a:srgbClr val="FFFFFF"/>
              </a:solidFill>
              <a:effectLst>
                <a:glow rad="63500">
                  <a:srgbClr val="000000">
                    <a:satMod val="175000"/>
                    <a:alpha val="40000"/>
                  </a:srgbClr>
                </a:glow>
                <a:outerShdw blurRad="50800" dist="38100" algn="l" rotWithShape="0">
                  <a:prstClr val="black"/>
                </a:outerShdw>
              </a:effectLst>
              <a:latin typeface="Arial" charset="0"/>
            </a:endParaRPr>
          </a:p>
        </p:txBody>
      </p:sp>
      <p:sp>
        <p:nvSpPr>
          <p:cNvPr id="11" name="10 CuadroTexto"/>
          <p:cNvSpPr txBox="1"/>
          <p:nvPr/>
        </p:nvSpPr>
        <p:spPr>
          <a:xfrm>
            <a:off x="1060358" y="5828298"/>
            <a:ext cx="7000924" cy="461665"/>
          </a:xfrm>
          <a:prstGeom prst="rect">
            <a:avLst/>
          </a:prstGeom>
          <a:noFill/>
        </p:spPr>
        <p:txBody>
          <a:bodyPr wrap="square" rtlCol="0">
            <a:spAutoFit/>
          </a:bodyPr>
          <a:lstStyle/>
          <a:p>
            <a:pPr algn="ctr" fontAlgn="base">
              <a:spcBef>
                <a:spcPct val="0"/>
              </a:spcBef>
              <a:spcAft>
                <a:spcPct val="0"/>
              </a:spcAft>
            </a:pPr>
            <a:r>
              <a:rPr lang="es-ES_tradnl" sz="2400" b="1" dirty="0">
                <a:solidFill>
                  <a:srgbClr val="FFFFFF"/>
                </a:solidFill>
                <a:effectLst>
                  <a:glow rad="101600">
                    <a:srgbClr val="000000">
                      <a:satMod val="175000"/>
                      <a:alpha val="40000"/>
                    </a:srgbClr>
                  </a:glow>
                  <a:outerShdw blurRad="50800" dist="38100" algn="l" rotWithShape="0">
                    <a:prstClr val="black"/>
                  </a:outerShdw>
                </a:effectLst>
              </a:rPr>
              <a:t>Cantos sugeridos: En su mesa hay amor</a:t>
            </a:r>
            <a:endParaRPr lang="es-PE" sz="2400" b="1" dirty="0">
              <a:solidFill>
                <a:srgbClr val="FFFFFF"/>
              </a:solidFill>
              <a:effectLst>
                <a:glow rad="101600">
                  <a:srgbClr val="000000">
                    <a:satMod val="175000"/>
                    <a:alpha val="40000"/>
                  </a:srgbClr>
                </a:glow>
                <a:outerShdw blurRad="50800" dist="38100" algn="l" rotWithShape="0">
                  <a:prstClr val="black"/>
                </a:outerShdw>
              </a:effectLst>
            </a:endParaRPr>
          </a:p>
        </p:txBody>
      </p:sp>
    </p:spTree>
    <p:extLst>
      <p:ext uri="{BB962C8B-B14F-4D97-AF65-F5344CB8AC3E}">
        <p14:creationId xmlns:p14="http://schemas.microsoft.com/office/powerpoint/2010/main" val="311058290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6300"/>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11"/>
                                        </p:tgtEl>
                                        <p:attrNameLst>
                                          <p:attrName>style.visibility</p:attrName>
                                        </p:attrNameLst>
                                      </p:cBhvr>
                                      <p:to>
                                        <p:strVal val="visible"/>
                                      </p:to>
                                    </p:set>
                                    <p:anim calcmode="lin" valueType="num">
                                      <p:cBhvr>
                                        <p:cTn id="12" dur="1750" fill="hold"/>
                                        <p:tgtEl>
                                          <p:spTgt spid="11"/>
                                        </p:tgtEl>
                                        <p:attrNameLst>
                                          <p:attrName>ppt_w</p:attrName>
                                        </p:attrNameLst>
                                      </p:cBhvr>
                                      <p:tavLst>
                                        <p:tav tm="0">
                                          <p:val>
                                            <p:fltVal val="0"/>
                                          </p:val>
                                        </p:tav>
                                        <p:tav tm="100000">
                                          <p:val>
                                            <p:strVal val="#ppt_w"/>
                                          </p:val>
                                        </p:tav>
                                      </p:tavLst>
                                    </p:anim>
                                    <p:anim calcmode="lin" valueType="num">
                                      <p:cBhvr>
                                        <p:cTn id="13" dur="175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57697" y="572655"/>
            <a:ext cx="8032121" cy="5751891"/>
          </a:xfrm>
          <a:prstGeom prst="rect">
            <a:avLst/>
          </a:prstGeom>
        </p:spPr>
      </p:pic>
      <p:sp>
        <p:nvSpPr>
          <p:cNvPr id="105473" name="Rectangle 1"/>
          <p:cNvSpPr>
            <a:spLocks noChangeArrowheads="1"/>
          </p:cNvSpPr>
          <p:nvPr/>
        </p:nvSpPr>
        <p:spPr bwMode="auto">
          <a:xfrm>
            <a:off x="557697" y="5308883"/>
            <a:ext cx="804675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tabLst>
                <a:tab pos="228600" algn="l"/>
              </a:tabLst>
            </a:pPr>
            <a:r>
              <a:rPr lang="es-ES_tradnl" sz="2000" b="1" dirty="0">
                <a:solidFill>
                  <a:srgbClr val="FFFF00"/>
                </a:solidFill>
                <a:effectLst>
                  <a:glow rad="101600">
                    <a:prstClr val="black">
                      <a:lumMod val="95000"/>
                      <a:lumOff val="5000"/>
                      <a:alpha val="40000"/>
                    </a:prstClr>
                  </a:glow>
                  <a:outerShdw blurRad="50800" dist="38100" algn="l" rotWithShape="0">
                    <a:prstClr val="black"/>
                  </a:outerShdw>
                </a:effectLst>
                <a:latin typeface="Arial" pitchFamily="34" charset="0"/>
                <a:ea typeface="Times New Roman" pitchFamily="18" charset="0"/>
                <a:cs typeface="Arial" pitchFamily="34" charset="0"/>
              </a:rPr>
              <a:t>Luego de un tiempo de oración personal, podemos compartir en voz alta nuestra oración, siempre dirigiéndonos a Dios </a:t>
            </a:r>
          </a:p>
          <a:p>
            <a:pPr algn="ctr" fontAlgn="base">
              <a:spcBef>
                <a:spcPct val="0"/>
              </a:spcBef>
              <a:spcAft>
                <a:spcPct val="0"/>
              </a:spcAft>
              <a:tabLst>
                <a:tab pos="228600" algn="l"/>
              </a:tabLst>
            </a:pPr>
            <a:r>
              <a:rPr lang="es-ES_tradnl" sz="2000" b="1" dirty="0">
                <a:solidFill>
                  <a:srgbClr val="FFFF00"/>
                </a:solidFill>
                <a:effectLst>
                  <a:glow rad="101600">
                    <a:prstClr val="black">
                      <a:lumMod val="95000"/>
                      <a:lumOff val="5000"/>
                      <a:alpha val="40000"/>
                    </a:prstClr>
                  </a:glow>
                  <a:outerShdw blurRad="50800" dist="38100" algn="l" rotWithShape="0">
                    <a:prstClr val="black"/>
                  </a:outerShdw>
                </a:effectLst>
                <a:latin typeface="Arial" pitchFamily="34" charset="0"/>
                <a:ea typeface="Times New Roman" pitchFamily="18" charset="0"/>
                <a:cs typeface="Arial" pitchFamily="34" charset="0"/>
              </a:rPr>
              <a:t>mediante la alabanza, la acción de gracias o la súplica confiada.</a:t>
            </a:r>
            <a:endParaRPr lang="es-PE" sz="2000" b="1" dirty="0">
              <a:solidFill>
                <a:srgbClr val="FFFF00"/>
              </a:solidFill>
              <a:effectLst>
                <a:glow rad="101600">
                  <a:prstClr val="black">
                    <a:lumMod val="95000"/>
                    <a:lumOff val="5000"/>
                    <a:alpha val="40000"/>
                  </a:prstClr>
                </a:glow>
                <a:outerShdw blurRad="50800" dist="38100" algn="l" rotWithShape="0">
                  <a:prstClr val="black"/>
                </a:outerShdw>
              </a:effectLst>
              <a:latin typeface="Arial" pitchFamily="34" charset="0"/>
              <a:cs typeface="Arial" pitchFamily="34" charset="0"/>
            </a:endParaRPr>
          </a:p>
        </p:txBody>
      </p:sp>
    </p:spTree>
    <p:extLst>
      <p:ext uri="{BB962C8B-B14F-4D97-AF65-F5344CB8AC3E}">
        <p14:creationId xmlns:p14="http://schemas.microsoft.com/office/powerpoint/2010/main" val="36512307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5473"/>
                                        </p:tgtEl>
                                        <p:attrNameLst>
                                          <p:attrName>style.visibility</p:attrName>
                                        </p:attrNameLst>
                                      </p:cBhvr>
                                      <p:to>
                                        <p:strVal val="visible"/>
                                      </p:to>
                                    </p:set>
                                    <p:anim calcmode="lin" valueType="num">
                                      <p:cBhvr additive="base">
                                        <p:cTn id="7" dur="500" fill="hold"/>
                                        <p:tgtEl>
                                          <p:spTgt spid="105473"/>
                                        </p:tgtEl>
                                        <p:attrNameLst>
                                          <p:attrName>ppt_x</p:attrName>
                                        </p:attrNameLst>
                                      </p:cBhvr>
                                      <p:tavLst>
                                        <p:tav tm="0">
                                          <p:val>
                                            <p:strVal val="#ppt_x"/>
                                          </p:val>
                                        </p:tav>
                                        <p:tav tm="100000">
                                          <p:val>
                                            <p:strVal val="#ppt_x"/>
                                          </p:val>
                                        </p:tav>
                                      </p:tavLst>
                                    </p:anim>
                                    <p:anim calcmode="lin" valueType="num">
                                      <p:cBhvr additive="base">
                                        <p:cTn id="8" dur="500" fill="hold"/>
                                        <p:tgtEl>
                                          <p:spTgt spid="10547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32" fill="hold" grpId="1" nodeType="clickEffect">
                                  <p:stCondLst>
                                    <p:cond delay="0"/>
                                  </p:stCondLst>
                                  <p:childTnLst>
                                    <p:animEffect transition="out" filter="diamond(out)">
                                      <p:cBhvr>
                                        <p:cTn id="12" dur="2000"/>
                                        <p:tgtEl>
                                          <p:spTgt spid="105473"/>
                                        </p:tgtEl>
                                      </p:cBhvr>
                                    </p:animEffect>
                                    <p:set>
                                      <p:cBhvr>
                                        <p:cTn id="13" dur="1" fill="hold">
                                          <p:stCondLst>
                                            <p:cond delay="1999"/>
                                          </p:stCondLst>
                                        </p:cTn>
                                        <p:tgtEl>
                                          <p:spTgt spid="1054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3" grpId="0"/>
      <p:bldP spid="105473"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Jesús Tu Unica Alternativa: Gozo indescriptibl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0278" y="548680"/>
            <a:ext cx="7983358" cy="575052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099" name="Text Box 3"/>
          <p:cNvSpPr txBox="1">
            <a:spLocks noChangeArrowheads="1"/>
          </p:cNvSpPr>
          <p:nvPr/>
        </p:nvSpPr>
        <p:spPr bwMode="auto">
          <a:xfrm>
            <a:off x="1115616" y="548680"/>
            <a:ext cx="2323072" cy="523220"/>
          </a:xfrm>
          <a:prstGeom prst="rect">
            <a:avLst/>
          </a:prstGeom>
          <a:noFill/>
          <a:ln w="9525">
            <a:noFill/>
            <a:miter lim="800000"/>
            <a:headEnd/>
            <a:tailEnd/>
          </a:ln>
          <a:effectLst>
            <a:outerShdw dist="53882" dir="2700000" algn="ctr" rotWithShape="0">
              <a:schemeClr val="bg1"/>
            </a:outerShdw>
          </a:effectLst>
        </p:spPr>
        <p:txBody>
          <a:bodyPr wrap="none">
            <a:spAutoFit/>
          </a:bodyPr>
          <a:lstStyle/>
          <a:p>
            <a:pPr fontAlgn="base">
              <a:spcBef>
                <a:spcPct val="0"/>
              </a:spcBef>
              <a:spcAft>
                <a:spcPct val="0"/>
              </a:spcAft>
              <a:defRPr/>
            </a:pPr>
            <a:r>
              <a:rPr lang="ca-ES" sz="2800" b="1" dirty="0">
                <a:solidFill>
                  <a:srgbClr val="FFFFFF"/>
                </a:solidFill>
                <a:effectLst>
                  <a:glow rad="101600">
                    <a:srgbClr val="3333CC">
                      <a:lumMod val="50000"/>
                      <a:alpha val="60000"/>
                    </a:srgbClr>
                  </a:glow>
                  <a:outerShdw blurRad="38100" dist="38100" dir="2700000" algn="tl">
                    <a:srgbClr val="3333CC">
                      <a:lumMod val="50000"/>
                    </a:srgbClr>
                  </a:outerShdw>
                </a:effectLst>
                <a:latin typeface="Comic Sans MS" pitchFamily="66" charset="0"/>
                <a:cs typeface="Times New Roman" pitchFamily="18" charset="0"/>
              </a:rPr>
              <a:t> </a:t>
            </a:r>
            <a:r>
              <a:rPr lang="ca-ES" sz="2800" b="1" dirty="0" err="1">
                <a:solidFill>
                  <a:srgbClr val="FFFFFF"/>
                </a:solidFill>
                <a:effectLst>
                  <a:glow rad="101600">
                    <a:srgbClr val="3333CC">
                      <a:lumMod val="50000"/>
                      <a:alpha val="60000"/>
                    </a:srgbClr>
                  </a:glow>
                  <a:outerShdw blurRad="38100" dist="38100" dir="2700000" algn="tl">
                    <a:srgbClr val="3333CC">
                      <a:lumMod val="50000"/>
                    </a:srgbClr>
                  </a:outerShdw>
                </a:effectLst>
                <a:latin typeface="Comic Sans MS" pitchFamily="66" charset="0"/>
                <a:cs typeface="Times New Roman" pitchFamily="18" charset="0"/>
              </a:rPr>
              <a:t>Salmo</a:t>
            </a:r>
            <a:r>
              <a:rPr lang="ca-ES" sz="2800" b="1" dirty="0">
                <a:solidFill>
                  <a:srgbClr val="FFFFFF"/>
                </a:solidFill>
                <a:effectLst>
                  <a:glow rad="101600">
                    <a:srgbClr val="3333CC">
                      <a:lumMod val="50000"/>
                      <a:alpha val="60000"/>
                    </a:srgbClr>
                  </a:glow>
                  <a:outerShdw blurRad="38100" dist="38100" dir="2700000" algn="tl">
                    <a:srgbClr val="3333CC">
                      <a:lumMod val="50000"/>
                    </a:srgbClr>
                  </a:outerShdw>
                </a:effectLst>
                <a:latin typeface="Comic Sans MS" pitchFamily="66" charset="0"/>
                <a:cs typeface="Times New Roman" pitchFamily="18" charset="0"/>
              </a:rPr>
              <a:t> 116 </a:t>
            </a:r>
            <a:endParaRPr lang="ca-ES" sz="6600" b="1" dirty="0">
              <a:solidFill>
                <a:srgbClr val="FFFFFF"/>
              </a:solidFill>
              <a:effectLst>
                <a:glow rad="101600">
                  <a:srgbClr val="3333CC">
                    <a:lumMod val="50000"/>
                    <a:alpha val="60000"/>
                  </a:srgbClr>
                </a:glow>
                <a:outerShdw blurRad="38100" dist="38100" dir="2700000" algn="tl">
                  <a:srgbClr val="3333CC">
                    <a:lumMod val="50000"/>
                  </a:srgbClr>
                </a:outerShdw>
              </a:effectLst>
              <a:latin typeface="Comic Sans MS" pitchFamily="66" charset="0"/>
              <a:cs typeface="Times New Roman" pitchFamily="18" charset="0"/>
            </a:endParaRPr>
          </a:p>
        </p:txBody>
      </p:sp>
      <p:sp>
        <p:nvSpPr>
          <p:cNvPr id="4101" name="Rectangle 5"/>
          <p:cNvSpPr>
            <a:spLocks noChangeArrowheads="1"/>
          </p:cNvSpPr>
          <p:nvPr/>
        </p:nvSpPr>
        <p:spPr bwMode="auto">
          <a:xfrm>
            <a:off x="936086" y="1071900"/>
            <a:ext cx="7231741" cy="1754326"/>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ca-ES" sz="1600" b="1" i="1" dirty="0">
                <a:ln w="6600">
                  <a:solidFill>
                    <a:srgbClr val="3333CC"/>
                  </a:solidFill>
                  <a:prstDash val="solid"/>
                </a:ln>
                <a:solidFill>
                  <a:srgbClr val="FFFF00"/>
                </a:solidFill>
                <a:effectLst>
                  <a:glow rad="101600">
                    <a:srgbClr val="000000">
                      <a:satMod val="175000"/>
                      <a:alpha val="40000"/>
                    </a:srgbClr>
                  </a:glow>
                  <a:outerShdw blurRad="50800" dist="38100" algn="l" rotWithShape="0">
                    <a:srgbClr val="000000">
                      <a:lumMod val="95000"/>
                      <a:lumOff val="5000"/>
                    </a:srgbClr>
                  </a:outerShdw>
                </a:effectLst>
                <a:latin typeface="Arial" panose="020B0604020202020204" pitchFamily="34" charset="0"/>
                <a:cs typeface="Arial" panose="020B0604020202020204" pitchFamily="34" charset="0"/>
              </a:rPr>
              <a:t> </a:t>
            </a:r>
            <a:r>
              <a:rPr lang="es-ES" sz="3600" b="1" i="1" dirty="0">
                <a:ln w="6600">
                  <a:solidFill>
                    <a:srgbClr val="3333CC"/>
                  </a:solidFill>
                  <a:prstDash val="solid"/>
                </a:ln>
                <a:solidFill>
                  <a:srgbClr val="FFFF00"/>
                </a:solidFill>
                <a:effectLst>
                  <a:glow rad="101600">
                    <a:srgbClr val="000000">
                      <a:satMod val="175000"/>
                      <a:alpha val="40000"/>
                    </a:srgbClr>
                  </a:glow>
                  <a:outerShdw blurRad="50800" dist="38100" algn="l" rotWithShape="0">
                    <a:srgbClr val="000000">
                      <a:lumMod val="95000"/>
                      <a:lumOff val="5000"/>
                    </a:srgbClr>
                  </a:outerShdw>
                </a:effectLst>
                <a:latin typeface="Arial" panose="020B0604020202020204" pitchFamily="34" charset="0"/>
                <a:cs typeface="Arial" panose="020B0604020202020204" pitchFamily="34" charset="0"/>
              </a:rPr>
              <a:t>Alaben al Señor, todas las naciones</a:t>
            </a:r>
            <a:r>
              <a:rPr lang="es-ES" sz="3600" b="1" i="1" dirty="0" smtClean="0">
                <a:ln w="6600">
                  <a:solidFill>
                    <a:srgbClr val="3333CC"/>
                  </a:solidFill>
                  <a:prstDash val="solid"/>
                </a:ln>
                <a:solidFill>
                  <a:srgbClr val="FFFF00"/>
                </a:solidFill>
                <a:effectLst>
                  <a:glow rad="101600">
                    <a:srgbClr val="000000">
                      <a:satMod val="175000"/>
                      <a:alpha val="40000"/>
                    </a:srgbClr>
                  </a:glow>
                  <a:outerShdw blurRad="50800" dist="38100" algn="l" rotWithShape="0">
                    <a:srgbClr val="000000">
                      <a:lumMod val="95000"/>
                      <a:lumOff val="5000"/>
                    </a:srgbClr>
                  </a:outerShdw>
                </a:effectLst>
                <a:latin typeface="Arial" panose="020B0604020202020204" pitchFamily="34" charset="0"/>
                <a:cs typeface="Arial" panose="020B0604020202020204" pitchFamily="34" charset="0"/>
              </a:rPr>
              <a:t>, aclámenlo</a:t>
            </a:r>
            <a:r>
              <a:rPr lang="es-ES" sz="3600" b="1" i="1" dirty="0">
                <a:ln w="6600">
                  <a:solidFill>
                    <a:srgbClr val="3333CC"/>
                  </a:solidFill>
                  <a:prstDash val="solid"/>
                </a:ln>
                <a:solidFill>
                  <a:srgbClr val="FFFF00"/>
                </a:solidFill>
                <a:effectLst>
                  <a:glow rad="101600">
                    <a:srgbClr val="000000">
                      <a:satMod val="175000"/>
                      <a:alpha val="40000"/>
                    </a:srgbClr>
                  </a:glow>
                  <a:outerShdw blurRad="50800" dist="38100" algn="l" rotWithShape="0">
                    <a:srgbClr val="000000">
                      <a:lumMod val="95000"/>
                      <a:lumOff val="5000"/>
                    </a:srgbClr>
                  </a:outerShdw>
                </a:effectLst>
                <a:latin typeface="Arial" panose="020B0604020202020204" pitchFamily="34" charset="0"/>
                <a:cs typeface="Arial" panose="020B0604020202020204" pitchFamily="34" charset="0"/>
              </a:rPr>
              <a:t>, todos los pueblos.</a:t>
            </a:r>
            <a:endParaRPr lang="ca-ES" sz="3600" b="1" i="1" dirty="0">
              <a:ln w="6600">
                <a:solidFill>
                  <a:srgbClr val="3333CC"/>
                </a:solidFill>
                <a:prstDash val="solid"/>
              </a:ln>
              <a:solidFill>
                <a:srgbClr val="FFFF00"/>
              </a:solidFill>
              <a:effectLst>
                <a:glow rad="101600">
                  <a:srgbClr val="000000">
                    <a:satMod val="175000"/>
                    <a:alpha val="40000"/>
                  </a:srgbClr>
                </a:glow>
                <a:outerShdw blurRad="50800" dist="38100" algn="l" rotWithShape="0">
                  <a:srgbClr val="000000">
                    <a:lumMod val="95000"/>
                    <a:lumOff val="5000"/>
                  </a:srgbClr>
                </a:outerShdw>
              </a:effectLst>
              <a:latin typeface="Arial" panose="020B0604020202020204" pitchFamily="34" charset="0"/>
              <a:cs typeface="Arial" panose="020B0604020202020204" pitchFamily="34" charset="0"/>
            </a:endParaRPr>
          </a:p>
        </p:txBody>
      </p:sp>
      <p:sp>
        <p:nvSpPr>
          <p:cNvPr id="6" name="Rectangle 4"/>
          <p:cNvSpPr>
            <a:spLocks noChangeArrowheads="1"/>
          </p:cNvSpPr>
          <p:nvPr/>
        </p:nvSpPr>
        <p:spPr bwMode="auto">
          <a:xfrm>
            <a:off x="2514603" y="4850208"/>
            <a:ext cx="5173262" cy="1200329"/>
          </a:xfrm>
          <a:prstGeom prst="rect">
            <a:avLst/>
          </a:prstGeom>
          <a:noFill/>
          <a:ln w="9525">
            <a:noFill/>
            <a:miter lim="800000"/>
            <a:headEnd/>
            <a:tailEnd/>
          </a:ln>
          <a:effectLst/>
          <a:scene3d>
            <a:camera prst="orthographicFront"/>
            <a:lightRig rig="threePt" dir="t"/>
          </a:scene3d>
          <a:sp3d>
            <a:bevelT prst="convex"/>
          </a:sp3d>
        </p:spPr>
        <p:txBody>
          <a:bodyPr wrap="square">
            <a:spAutoFit/>
          </a:bodyPr>
          <a:lstStyle/>
          <a:p>
            <a:pPr fontAlgn="base">
              <a:spcBef>
                <a:spcPct val="0"/>
              </a:spcBef>
              <a:spcAft>
                <a:spcPct val="0"/>
              </a:spcAft>
              <a:defRPr/>
            </a:pPr>
            <a:r>
              <a:rPr lang="es-ES" sz="3600" b="1" i="1" dirty="0">
                <a:solidFill>
                  <a:srgbClr val="FFFFFF"/>
                </a:solidFill>
                <a:effectLst>
                  <a:glow rad="63500">
                    <a:srgbClr val="000000">
                      <a:satMod val="175000"/>
                      <a:alpha val="40000"/>
                    </a:srgbClr>
                  </a:glow>
                  <a:outerShdw blurRad="50800" dist="38100" algn="l" rotWithShape="0">
                    <a:prstClr val="black"/>
                  </a:outerShdw>
                </a:effectLst>
                <a:latin typeface="Arial Unicode MS" pitchFamily="34" charset="-128"/>
                <a:cs typeface="Times New Roman" pitchFamily="18" charset="0"/>
              </a:rPr>
              <a:t>Vayan al mundo entero y  proclamen el Evangelio</a:t>
            </a:r>
            <a:endParaRPr lang="ca-ES" sz="3600" b="1" i="1" dirty="0">
              <a:solidFill>
                <a:srgbClr val="FFFFFF"/>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endParaRPr>
          </a:p>
        </p:txBody>
      </p:sp>
    </p:spTree>
    <p:extLst>
      <p:ext uri="{BB962C8B-B14F-4D97-AF65-F5344CB8AC3E}">
        <p14:creationId xmlns:p14="http://schemas.microsoft.com/office/powerpoint/2010/main" val="1379092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101"/>
                                        </p:tgtEl>
                                        <p:attrNameLst>
                                          <p:attrName>style.visibility</p:attrName>
                                        </p:attrNameLst>
                                      </p:cBhvr>
                                      <p:to>
                                        <p:strVal val="visible"/>
                                      </p:to>
                                    </p:set>
                                    <p:anim by="(-#ppt_w*2)" calcmode="lin" valueType="num">
                                      <p:cBhvr rctx="PPT">
                                        <p:cTn id="7" dur="250" autoRev="1" fill="hold">
                                          <p:stCondLst>
                                            <p:cond delay="0"/>
                                          </p:stCondLst>
                                        </p:cTn>
                                        <p:tgtEl>
                                          <p:spTgt spid="4101"/>
                                        </p:tgtEl>
                                        <p:attrNameLst>
                                          <p:attrName>ppt_w</p:attrName>
                                        </p:attrNameLst>
                                      </p:cBhvr>
                                    </p:anim>
                                    <p:anim by="(#ppt_w*0.50)" calcmode="lin" valueType="num">
                                      <p:cBhvr>
                                        <p:cTn id="8" dur="250" decel="50000" autoRev="1" fill="hold">
                                          <p:stCondLst>
                                            <p:cond delay="0"/>
                                          </p:stCondLst>
                                        </p:cTn>
                                        <p:tgtEl>
                                          <p:spTgt spid="4101"/>
                                        </p:tgtEl>
                                        <p:attrNameLst>
                                          <p:attrName>ppt_x</p:attrName>
                                        </p:attrNameLst>
                                      </p:cBhvr>
                                    </p:anim>
                                    <p:anim from="(-#ppt_h/2)" to="(#ppt_y)" calcmode="lin" valueType="num">
                                      <p:cBhvr>
                                        <p:cTn id="9" dur="500" fill="hold">
                                          <p:stCondLst>
                                            <p:cond delay="0"/>
                                          </p:stCondLst>
                                        </p:cTn>
                                        <p:tgtEl>
                                          <p:spTgt spid="4101"/>
                                        </p:tgtEl>
                                        <p:attrNameLst>
                                          <p:attrName>ppt_y</p:attrName>
                                        </p:attrNameLst>
                                      </p:cBhvr>
                                    </p:anim>
                                    <p:animRot by="21600000">
                                      <p:cBhvr>
                                        <p:cTn id="10" dur="500" fill="hold">
                                          <p:stCondLst>
                                            <p:cond delay="0"/>
                                          </p:stCondLst>
                                        </p:cTn>
                                        <p:tgtEl>
                                          <p:spTgt spid="4101"/>
                                        </p:tgtEl>
                                        <p:attrNameLst>
                                          <p:attrName>r</p:attrName>
                                        </p:attrNameLst>
                                      </p:cBhvr>
                                    </p:animRot>
                                  </p:childTnLst>
                                </p:cTn>
                              </p:par>
                            </p:childTnLst>
                          </p:cTn>
                        </p:par>
                        <p:par>
                          <p:cTn id="11" fill="hold">
                            <p:stCondLst>
                              <p:cond delay="3300"/>
                            </p:stCondLst>
                            <p:childTnLst>
                              <p:par>
                                <p:cTn id="12" presetID="5" presetClass="entr" presetSubtype="1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heckerboard(across)">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Jesús vive en la casa de al l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266" y="506412"/>
            <a:ext cx="8000134" cy="5802024"/>
          </a:xfrm>
          <a:prstGeom prst="rect">
            <a:avLst/>
          </a:prstGeom>
          <a:noFill/>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396948" y="2498862"/>
            <a:ext cx="4322833" cy="2554545"/>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200" b="1" i="1" dirty="0">
                <a:solidFill>
                  <a:srgbClr val="FFFFFF"/>
                </a:solidFill>
                <a:effectLst>
                  <a:glow rad="101600">
                    <a:srgbClr val="000000">
                      <a:satMod val="175000"/>
                      <a:alpha val="40000"/>
                    </a:srgbClr>
                  </a:glow>
                  <a:outerShdw blurRad="50800" dist="38100" algn="l" rotWithShape="0">
                    <a:prstClr val="black"/>
                  </a:outerShdw>
                </a:effectLst>
                <a:latin typeface="Arial" panose="020B0604020202020204" pitchFamily="34" charset="0"/>
                <a:cs typeface="Arial" panose="020B0604020202020204" pitchFamily="34" charset="0"/>
              </a:rPr>
              <a:t>Firme es su misericordia con nosotros, su fidelidad dura por siempre.</a:t>
            </a:r>
          </a:p>
        </p:txBody>
      </p:sp>
      <p:sp>
        <p:nvSpPr>
          <p:cNvPr id="11" name="Rectangle 4"/>
          <p:cNvSpPr>
            <a:spLocks noChangeArrowheads="1"/>
          </p:cNvSpPr>
          <p:nvPr/>
        </p:nvSpPr>
        <p:spPr bwMode="auto">
          <a:xfrm>
            <a:off x="3253512" y="5053407"/>
            <a:ext cx="5173262" cy="1200329"/>
          </a:xfrm>
          <a:prstGeom prst="rect">
            <a:avLst/>
          </a:prstGeom>
          <a:noFill/>
          <a:ln w="9525">
            <a:noFill/>
            <a:miter lim="800000"/>
            <a:headEnd/>
            <a:tailEnd/>
          </a:ln>
          <a:effectLst/>
          <a:scene3d>
            <a:camera prst="orthographicFront"/>
            <a:lightRig rig="threePt" dir="t"/>
          </a:scene3d>
          <a:sp3d>
            <a:bevelT prst="convex"/>
          </a:sp3d>
        </p:spPr>
        <p:txBody>
          <a:bodyPr wrap="square">
            <a:spAutoFit/>
          </a:bodyPr>
          <a:lstStyle/>
          <a:p>
            <a:pPr algn="r" fontAlgn="base">
              <a:spcBef>
                <a:spcPct val="0"/>
              </a:spcBef>
              <a:spcAft>
                <a:spcPct val="0"/>
              </a:spcAft>
              <a:defRPr/>
            </a:pPr>
            <a:r>
              <a:rPr lang="es-ES" sz="3600" b="1" i="1" dirty="0">
                <a:solidFill>
                  <a:srgbClr val="FFFF00"/>
                </a:solidFill>
                <a:effectLst>
                  <a:glow rad="63500">
                    <a:srgbClr val="000000">
                      <a:satMod val="175000"/>
                      <a:alpha val="40000"/>
                    </a:srgbClr>
                  </a:glow>
                  <a:outerShdw blurRad="50800" dist="38100" algn="l" rotWithShape="0">
                    <a:prstClr val="black"/>
                  </a:outerShdw>
                </a:effectLst>
                <a:latin typeface="Arial Unicode MS" pitchFamily="34" charset="-128"/>
                <a:cs typeface="Times New Roman" pitchFamily="18" charset="0"/>
              </a:rPr>
              <a:t>Vayan al mundo entero y  proclamen el Evangelio</a:t>
            </a:r>
            <a:endParaRPr lang="ca-ES" sz="3600" b="1" i="1" dirty="0">
              <a:solidFill>
                <a:srgbClr val="FFFF00"/>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endParaRPr>
          </a:p>
        </p:txBody>
      </p:sp>
    </p:spTree>
    <p:extLst>
      <p:ext uri="{BB962C8B-B14F-4D97-AF65-F5344CB8AC3E}">
        <p14:creationId xmlns:p14="http://schemas.microsoft.com/office/powerpoint/2010/main" val="37613667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6148"/>
                                        </p:tgtEl>
                                        <p:attrNameLst>
                                          <p:attrName>style.visibility</p:attrName>
                                        </p:attrNameLst>
                                      </p:cBhvr>
                                      <p:to>
                                        <p:strVal val="visible"/>
                                      </p:to>
                                    </p:set>
                                    <p:anim by="(-#ppt_w*2)" calcmode="lin" valueType="num">
                                      <p:cBhvr rctx="PPT">
                                        <p:cTn id="7" dur="250" autoRev="1" fill="hold">
                                          <p:stCondLst>
                                            <p:cond delay="0"/>
                                          </p:stCondLst>
                                        </p:cTn>
                                        <p:tgtEl>
                                          <p:spTgt spid="6148"/>
                                        </p:tgtEl>
                                        <p:attrNameLst>
                                          <p:attrName>ppt_w</p:attrName>
                                        </p:attrNameLst>
                                      </p:cBhvr>
                                    </p:anim>
                                    <p:anim by="(#ppt_w*0.50)" calcmode="lin" valueType="num">
                                      <p:cBhvr>
                                        <p:cTn id="8" dur="250" decel="50000" autoRev="1" fill="hold">
                                          <p:stCondLst>
                                            <p:cond delay="0"/>
                                          </p:stCondLst>
                                        </p:cTn>
                                        <p:tgtEl>
                                          <p:spTgt spid="6148"/>
                                        </p:tgtEl>
                                        <p:attrNameLst>
                                          <p:attrName>ppt_x</p:attrName>
                                        </p:attrNameLst>
                                      </p:cBhvr>
                                    </p:anim>
                                    <p:anim from="(-#ppt_h/2)" to="(#ppt_y)" calcmode="lin" valueType="num">
                                      <p:cBhvr>
                                        <p:cTn id="9" dur="500" fill="hold">
                                          <p:stCondLst>
                                            <p:cond delay="0"/>
                                          </p:stCondLst>
                                        </p:cTn>
                                        <p:tgtEl>
                                          <p:spTgt spid="6148"/>
                                        </p:tgtEl>
                                        <p:attrNameLst>
                                          <p:attrName>ppt_y</p:attrName>
                                        </p:attrNameLst>
                                      </p:cBhvr>
                                    </p:anim>
                                    <p:animRot by="21600000">
                                      <p:cBhvr>
                                        <p:cTn id="10" dur="500" fill="hold">
                                          <p:stCondLst>
                                            <p:cond delay="0"/>
                                          </p:stCondLst>
                                        </p:cTn>
                                        <p:tgtEl>
                                          <p:spTgt spid="6148"/>
                                        </p:tgtEl>
                                        <p:attrNameLst>
                                          <p:attrName>r</p:attrName>
                                        </p:attrNameLst>
                                      </p:cBhvr>
                                    </p:animRot>
                                  </p:childTnLst>
                                </p:cTn>
                              </p:par>
                            </p:childTnLst>
                          </p:cTn>
                        </p:par>
                        <p:par>
                          <p:cTn id="11" fill="hold">
                            <p:stCondLst>
                              <p:cond delay="3400"/>
                            </p:stCondLst>
                            <p:childTnLst>
                              <p:par>
                                <p:cTn id="12" presetID="5" presetClass="entr" presetSubtype="1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heckerboard(across)">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El llamado a las misiones es contagioso | COMIBAM Cooperación Misionera  Iberoamericana"/>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1972" y="563418"/>
            <a:ext cx="7944717" cy="5726546"/>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6147" name="Rectangle 3"/>
          <p:cNvSpPr>
            <a:spLocks noChangeArrowheads="1"/>
          </p:cNvSpPr>
          <p:nvPr/>
        </p:nvSpPr>
        <p:spPr bwMode="auto">
          <a:xfrm>
            <a:off x="2388414" y="3644655"/>
            <a:ext cx="4291831" cy="1754326"/>
          </a:xfrm>
          <a:prstGeom prst="rect">
            <a:avLst/>
          </a:prstGeom>
          <a:noFill/>
          <a:ln w="9525">
            <a:noFill/>
            <a:miter lim="800000"/>
            <a:headEnd/>
            <a:tailEnd/>
          </a:ln>
          <a:effectLst/>
          <a:scene3d>
            <a:camera prst="orthographicFront"/>
            <a:lightRig rig="threePt" dir="t"/>
          </a:scene3d>
          <a:sp3d>
            <a:bevelT prst="slope"/>
          </a:sp3d>
        </p:spPr>
        <p:txBody>
          <a:bodyPr wrap="square">
            <a:spAutoFit/>
          </a:bodyPr>
          <a:lstStyle/>
          <a:p>
            <a:pPr algn="ctr" fontAlgn="base">
              <a:spcBef>
                <a:spcPct val="0"/>
              </a:spcBef>
              <a:spcAft>
                <a:spcPct val="0"/>
              </a:spcAft>
              <a:defRPr/>
            </a:pPr>
            <a:r>
              <a:rPr lang="es-ES" sz="3600" b="1" i="1" dirty="0">
                <a:solidFill>
                  <a:srgbClr val="FFFFFF"/>
                </a:solidFill>
                <a:effectLst>
                  <a:glow rad="114300">
                    <a:srgbClr val="000000">
                      <a:alpha val="96000"/>
                    </a:srgbClr>
                  </a:glow>
                  <a:outerShdw blurRad="38100" dist="38100" dir="2700000" algn="tl">
                    <a:srgbClr val="C0C0C0"/>
                  </a:outerShdw>
                </a:effectLst>
                <a:latin typeface="Arial Unicode MS" pitchFamily="34" charset="-128"/>
                <a:cs typeface="Times New Roman" pitchFamily="18" charset="0"/>
              </a:rPr>
              <a:t>Vayan al mundo entero y proclamen el Evangelio</a:t>
            </a:r>
            <a:endParaRPr lang="ca-ES" sz="3600" b="1" i="1" dirty="0">
              <a:solidFill>
                <a:srgbClr val="FFFFFF"/>
              </a:solidFill>
              <a:effectLst>
                <a:glow rad="114300">
                  <a:srgbClr val="000000">
                    <a:alpha val="96000"/>
                  </a:srgbClr>
                </a:glow>
                <a:outerShdw blurRad="38100" dist="38100" dir="2700000" algn="tl">
                  <a:srgbClr val="C0C0C0"/>
                </a:outerShdw>
              </a:effectLst>
              <a:latin typeface="Arial Unicode MS" pitchFamily="34" charset="-128"/>
              <a:cs typeface="Times New Roman" pitchFamily="18" charset="0"/>
            </a:endParaRPr>
          </a:p>
        </p:txBody>
      </p:sp>
      <p:sp>
        <p:nvSpPr>
          <p:cNvPr id="6148" name="Rectangle 4"/>
          <p:cNvSpPr>
            <a:spLocks noChangeArrowheads="1"/>
          </p:cNvSpPr>
          <p:nvPr/>
        </p:nvSpPr>
        <p:spPr bwMode="auto">
          <a:xfrm>
            <a:off x="830004" y="563418"/>
            <a:ext cx="7408655" cy="1569660"/>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200" b="1" i="1" dirty="0">
                <a:solidFill>
                  <a:srgbClr val="FFFFFF"/>
                </a:solidFill>
                <a:effectLst>
                  <a:glow rad="101600">
                    <a:srgbClr val="000000">
                      <a:satMod val="175000"/>
                      <a:alpha val="40000"/>
                    </a:srgbClr>
                  </a:glow>
                  <a:outerShdw blurRad="50800" dist="38100" algn="l" rotWithShape="0">
                    <a:prstClr val="black"/>
                  </a:outerShdw>
                </a:effectLst>
                <a:latin typeface="Verdana" pitchFamily="34" charset="0"/>
                <a:cs typeface="Times New Roman" pitchFamily="18" charset="0"/>
              </a:rPr>
              <a:t>Hermanos, ustedes han olvidado la exhortación </a:t>
            </a:r>
            <a:r>
              <a:rPr lang="es-ES" sz="3200" b="1" i="1" dirty="0" smtClean="0">
                <a:solidFill>
                  <a:srgbClr val="FFFFFF"/>
                </a:solidFill>
                <a:effectLst>
                  <a:glow rad="101600">
                    <a:srgbClr val="000000">
                      <a:satMod val="175000"/>
                      <a:alpha val="40000"/>
                    </a:srgbClr>
                  </a:glow>
                  <a:outerShdw blurRad="50800" dist="38100" algn="l" rotWithShape="0">
                    <a:prstClr val="black"/>
                  </a:outerShdw>
                </a:effectLst>
                <a:latin typeface="Verdana" pitchFamily="34" charset="0"/>
                <a:cs typeface="Times New Roman" pitchFamily="18" charset="0"/>
              </a:rPr>
              <a:t>paternal que </a:t>
            </a:r>
            <a:r>
              <a:rPr lang="es-ES" sz="3200" b="1" i="1" dirty="0">
                <a:solidFill>
                  <a:srgbClr val="FFFFFF"/>
                </a:solidFill>
                <a:effectLst>
                  <a:glow rad="101600">
                    <a:srgbClr val="000000">
                      <a:satMod val="175000"/>
                      <a:alpha val="40000"/>
                    </a:srgbClr>
                  </a:glow>
                  <a:outerShdw blurRad="50800" dist="38100" algn="l" rotWithShape="0">
                    <a:prstClr val="black"/>
                  </a:outerShdw>
                </a:effectLst>
                <a:latin typeface="Verdana" pitchFamily="34" charset="0"/>
                <a:cs typeface="Times New Roman" pitchFamily="18" charset="0"/>
              </a:rPr>
              <a:t>le dieron.</a:t>
            </a:r>
          </a:p>
        </p:txBody>
      </p:sp>
    </p:spTree>
    <p:extLst>
      <p:ext uri="{BB962C8B-B14F-4D97-AF65-F5344CB8AC3E}">
        <p14:creationId xmlns:p14="http://schemas.microsoft.com/office/powerpoint/2010/main" val="25581966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6148"/>
                                        </p:tgtEl>
                                        <p:attrNameLst>
                                          <p:attrName>style.visibility</p:attrName>
                                        </p:attrNameLst>
                                      </p:cBhvr>
                                      <p:to>
                                        <p:strVal val="visible"/>
                                      </p:to>
                                    </p:set>
                                    <p:anim by="(-#ppt_w*2)" calcmode="lin" valueType="num">
                                      <p:cBhvr rctx="PPT">
                                        <p:cTn id="7" dur="250" autoRev="1" fill="hold">
                                          <p:stCondLst>
                                            <p:cond delay="0"/>
                                          </p:stCondLst>
                                        </p:cTn>
                                        <p:tgtEl>
                                          <p:spTgt spid="6148"/>
                                        </p:tgtEl>
                                        <p:attrNameLst>
                                          <p:attrName>ppt_w</p:attrName>
                                        </p:attrNameLst>
                                      </p:cBhvr>
                                    </p:anim>
                                    <p:anim by="(#ppt_w*0.50)" calcmode="lin" valueType="num">
                                      <p:cBhvr>
                                        <p:cTn id="8" dur="250" decel="50000" autoRev="1" fill="hold">
                                          <p:stCondLst>
                                            <p:cond delay="0"/>
                                          </p:stCondLst>
                                        </p:cTn>
                                        <p:tgtEl>
                                          <p:spTgt spid="6148"/>
                                        </p:tgtEl>
                                        <p:attrNameLst>
                                          <p:attrName>ppt_x</p:attrName>
                                        </p:attrNameLst>
                                      </p:cBhvr>
                                    </p:anim>
                                    <p:anim from="(-#ppt_h/2)" to="(#ppt_y)" calcmode="lin" valueType="num">
                                      <p:cBhvr>
                                        <p:cTn id="9" dur="500" fill="hold">
                                          <p:stCondLst>
                                            <p:cond delay="0"/>
                                          </p:stCondLst>
                                        </p:cTn>
                                        <p:tgtEl>
                                          <p:spTgt spid="6148"/>
                                        </p:tgtEl>
                                        <p:attrNameLst>
                                          <p:attrName>ppt_y</p:attrName>
                                        </p:attrNameLst>
                                      </p:cBhvr>
                                    </p:anim>
                                    <p:animRot by="21600000">
                                      <p:cBhvr>
                                        <p:cTn id="10" dur="500" fill="hold">
                                          <p:stCondLst>
                                            <p:cond delay="0"/>
                                          </p:stCondLst>
                                        </p:cTn>
                                        <p:tgtEl>
                                          <p:spTgt spid="6148"/>
                                        </p:tgtEl>
                                        <p:attrNameLst>
                                          <p:attrName>r</p:attrName>
                                        </p:attrNameLst>
                                      </p:cBhvr>
                                    </p:animRot>
                                  </p:childTnLst>
                                </p:cTn>
                              </p:par>
                            </p:childTnLst>
                          </p:cTn>
                        </p:par>
                        <p:par>
                          <p:cTn id="11" fill="hold">
                            <p:stCondLst>
                              <p:cond delay="3450"/>
                            </p:stCondLst>
                            <p:childTnLst>
                              <p:par>
                                <p:cTn id="12" presetID="5" presetClass="entr" presetSubtype="10" fill="hold" grpId="0" nodeType="afterEffect">
                                  <p:stCondLst>
                                    <p:cond delay="0"/>
                                  </p:stCondLst>
                                  <p:childTnLst>
                                    <p:set>
                                      <p:cBhvr>
                                        <p:cTn id="13" dur="1" fill="hold">
                                          <p:stCondLst>
                                            <p:cond delay="0"/>
                                          </p:stCondLst>
                                        </p:cTn>
                                        <p:tgtEl>
                                          <p:spTgt spid="6147"/>
                                        </p:tgtEl>
                                        <p:attrNameLst>
                                          <p:attrName>style.visibility</p:attrName>
                                        </p:attrNameLst>
                                      </p:cBhvr>
                                      <p:to>
                                        <p:strVal val="visible"/>
                                      </p:to>
                                    </p:set>
                                    <p:animEffect transition="in" filter="checkerboard(across)">
                                      <p:cBhvr>
                                        <p:cTn id="14"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9212" y="500783"/>
            <a:ext cx="7982898" cy="5853835"/>
          </a:xfrm>
          <a:prstGeom prst="rect">
            <a:avLst/>
          </a:prstGeom>
        </p:spPr>
      </p:pic>
      <p:pic>
        <p:nvPicPr>
          <p:cNvPr id="2" name="Imagen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9212" y="500783"/>
            <a:ext cx="3521733" cy="820800"/>
          </a:xfrm>
          <a:prstGeom prst="roundRect">
            <a:avLst/>
          </a:prstGeom>
        </p:spPr>
      </p:pic>
      <p:sp>
        <p:nvSpPr>
          <p:cNvPr id="10" name="2 Marcador de contenido"/>
          <p:cNvSpPr>
            <a:spLocks noGrp="1"/>
          </p:cNvSpPr>
          <p:nvPr>
            <p:ph idx="1"/>
          </p:nvPr>
        </p:nvSpPr>
        <p:spPr>
          <a:xfrm>
            <a:off x="4336782" y="616808"/>
            <a:ext cx="1786927" cy="482319"/>
          </a:xfrm>
          <a:noFill/>
        </p:spPr>
        <p:txBody>
          <a:bodyPr/>
          <a:lstStyle/>
          <a:p>
            <a:pPr marL="0" indent="0" eaLnBrk="1" hangingPunct="1">
              <a:buNone/>
            </a:pPr>
            <a:r>
              <a:rPr lang="es-PE" sz="2400" b="1" u="sng" dirty="0">
                <a:solidFill>
                  <a:schemeClr val="bg1"/>
                </a:solidFill>
                <a:effectLst>
                  <a:glow rad="101600">
                    <a:schemeClr val="tx1">
                      <a:lumMod val="95000"/>
                      <a:lumOff val="5000"/>
                      <a:alpha val="40000"/>
                    </a:schemeClr>
                  </a:glow>
                  <a:outerShdw blurRad="50800" dist="38100" algn="l" rotWithShape="0">
                    <a:prstClr val="black"/>
                  </a:outerShdw>
                </a:effectLst>
                <a:latin typeface="Tekton Pro" panose="020F0603020208020904" pitchFamily="34" charset="0"/>
                <a:cs typeface="Times New Roman" pitchFamily="18" charset="0"/>
              </a:rPr>
              <a:t>Motivación</a:t>
            </a:r>
            <a:r>
              <a:rPr lang="es-PE" sz="2400" b="1" dirty="0" smtClean="0">
                <a:solidFill>
                  <a:schemeClr val="bg1"/>
                </a:solidFill>
                <a:effectLst>
                  <a:glow rad="101600">
                    <a:schemeClr val="tx1">
                      <a:lumMod val="95000"/>
                      <a:lumOff val="5000"/>
                      <a:alpha val="40000"/>
                    </a:schemeClr>
                  </a:glow>
                  <a:outerShdw blurRad="50800" dist="38100" algn="l" rotWithShape="0">
                    <a:prstClr val="black"/>
                  </a:outerShdw>
                </a:effectLst>
                <a:latin typeface="Tekton Pro" panose="020F0603020208020904" pitchFamily="34" charset="0"/>
                <a:cs typeface="Times New Roman" pitchFamily="18" charset="0"/>
              </a:rPr>
              <a:t>:</a:t>
            </a:r>
            <a:endParaRPr lang="es-ES" sz="2400" b="1" dirty="0" smtClean="0">
              <a:solidFill>
                <a:schemeClr val="bg1"/>
              </a:solidFill>
              <a:effectLst>
                <a:glow rad="101600">
                  <a:schemeClr val="tx1">
                    <a:lumMod val="95000"/>
                    <a:lumOff val="5000"/>
                    <a:alpha val="40000"/>
                  </a:schemeClr>
                </a:glow>
                <a:outerShdw blurRad="50800" dist="38100" algn="l" rotWithShape="0">
                  <a:prstClr val="black"/>
                </a:outerShdw>
              </a:effectLst>
              <a:latin typeface="Tekton Pro" panose="020F0603020208020904" pitchFamily="34" charset="0"/>
              <a:cs typeface="Times New Roman" pitchFamily="18" charset="0"/>
            </a:endParaRPr>
          </a:p>
        </p:txBody>
      </p:sp>
      <p:sp>
        <p:nvSpPr>
          <p:cNvPr id="7" name="2 Marcador de contenido"/>
          <p:cNvSpPr txBox="1">
            <a:spLocks/>
          </p:cNvSpPr>
          <p:nvPr/>
        </p:nvSpPr>
        <p:spPr bwMode="auto">
          <a:xfrm>
            <a:off x="985378" y="1449043"/>
            <a:ext cx="6948659" cy="42720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pitchFamily="34" charset="0"/>
              <a:buNone/>
            </a:pPr>
            <a:r>
              <a:rPr lang="es-PE" sz="2000" b="1" i="1" dirty="0" smtClean="0">
                <a:solidFill>
                  <a:srgbClr val="FFFF00"/>
                </a:solidFill>
                <a:effectLst>
                  <a:glow rad="101600">
                    <a:schemeClr val="tx1">
                      <a:lumMod val="95000"/>
                      <a:lumOff val="5000"/>
                      <a:alpha val="40000"/>
                    </a:schemeClr>
                  </a:glow>
                  <a:outerShdw blurRad="50800" dist="38100" algn="l" rotWithShape="0">
                    <a:prstClr val="black"/>
                  </a:outerShdw>
                </a:effectLst>
                <a:latin typeface="Tahoma" panose="020B0604030504040204" pitchFamily="34" charset="0"/>
                <a:ea typeface="Tahoma" panose="020B0604030504040204" pitchFamily="34" charset="0"/>
                <a:cs typeface="Tahoma" panose="020B0604030504040204" pitchFamily="34" charset="0"/>
              </a:rPr>
              <a:t>San Vicente exhorta a la fidelidad y perseverancia: </a:t>
            </a:r>
            <a:r>
              <a:rPr lang="es-PE" sz="2000" b="1" dirty="0" smtClean="0">
                <a:solidFill>
                  <a:schemeClr val="bg1"/>
                </a:solidFill>
                <a:effectLst>
                  <a:glow rad="101600">
                    <a:schemeClr val="tx1">
                      <a:lumMod val="95000"/>
                      <a:lumOff val="5000"/>
                      <a:alpha val="40000"/>
                    </a:schemeClr>
                  </a:glow>
                  <a:outerShdw blurRad="50800" dist="38100" algn="l" rotWithShape="0">
                    <a:prstClr val="black"/>
                  </a:outerShdw>
                </a:effectLst>
                <a:latin typeface="Tahoma" panose="020B0604030504040204" pitchFamily="34" charset="0"/>
                <a:ea typeface="Tahoma" panose="020B0604030504040204" pitchFamily="34" charset="0"/>
                <a:cs typeface="Tahoma" panose="020B0604030504040204" pitchFamily="34" charset="0"/>
              </a:rPr>
              <a:t>Padres, no nos engañemos; lo ha dicho el Hijo de Dios, que conocía esa desgraciada inclinación de los hombres a vivir según su capricho y, al ver que serían pocos los que se violentarían por seguir el evangelio, nos lo ha advertido. Tengamos cuidado, veamos lo que han dicho los santos y cómo ellos opinan que se salvarán pocos… Por sus frutos los conocerán", dijo nuestro Señor; los que, habiendo sido bautizados, renuncian al mundo, al demonio y      a la carne y, por medio de una fe viva, animados              por el Espíritu de Jesucristo, realizan las obras del evangelio, esos son los que llegan al trono de Jesucristo. ¡Oh, qué pocos son esos!                                     </a:t>
            </a:r>
            <a:r>
              <a:rPr lang="es-PE" sz="2000" i="1" dirty="0" smtClean="0">
                <a:solidFill>
                  <a:schemeClr val="bg1"/>
                </a:solidFill>
                <a:effectLst>
                  <a:glow rad="101600">
                    <a:schemeClr val="tx1">
                      <a:lumMod val="95000"/>
                      <a:lumOff val="5000"/>
                      <a:alpha val="40000"/>
                    </a:schemeClr>
                  </a:glow>
                  <a:outerShdw blurRad="50800" dist="38100" algn="l" rotWithShape="0">
                    <a:prstClr val="black"/>
                  </a:outerShdw>
                </a:effectLst>
                <a:latin typeface="Tahoma" panose="020B0604030504040204" pitchFamily="34" charset="0"/>
                <a:ea typeface="Tahoma" panose="020B0604030504040204" pitchFamily="34" charset="0"/>
                <a:cs typeface="Tahoma" panose="020B0604030504040204" pitchFamily="34" charset="0"/>
              </a:rPr>
              <a:t>(San Vicente de Paul XI, 425)</a:t>
            </a:r>
          </a:p>
          <a:p>
            <a:pPr marL="0" indent="0" algn="ctr" eaLnBrk="1" hangingPunct="1">
              <a:buFont typeface="Arial" pitchFamily="34" charset="0"/>
              <a:buNone/>
            </a:pPr>
            <a:endParaRPr lang="es-ES" sz="2000" b="1" dirty="0" smtClean="0">
              <a:solidFill>
                <a:schemeClr val="bg1"/>
              </a:solidFill>
              <a:effectLst>
                <a:glow rad="101600">
                  <a:schemeClr val="tx1">
                    <a:lumMod val="95000"/>
                    <a:lumOff val="5000"/>
                    <a:alpha val="40000"/>
                  </a:schemeClr>
                </a:glow>
                <a:outerShdw blurRad="50800" dist="38100" algn="l" rotWithShape="0">
                  <a:prstClr val="black"/>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62314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1"/>
                                          </p:val>
                                        </p:tav>
                                        <p:tav tm="100000">
                                          <p:val>
                                            <p:strVal val="#ppt_x"/>
                                          </p:val>
                                        </p:tav>
                                      </p:tavLst>
                                    </p:anim>
                                    <p:anim calcmode="lin" valueType="num">
                                      <p:cBhvr>
                                        <p:cTn id="9" dur="500" fill="hold"/>
                                        <p:tgtEl>
                                          <p:spTgt spid="10"/>
                                        </p:tgtEl>
                                        <p:attrNameLst>
                                          <p:attrName>ppt_y</p:attrName>
                                        </p:attrNameLst>
                                      </p:cBhvr>
                                      <p:tavLst>
                                        <p:tav tm="0">
                                          <p:val>
                                            <p:strVal val="#ppt_y"/>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1"/>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Jovenes sin Fronteras"/>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89002" y="544947"/>
            <a:ext cx="7889980" cy="5754253"/>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84919" y="578668"/>
            <a:ext cx="7890863" cy="1292662"/>
          </a:xfrm>
          <a:prstGeom prst="rect">
            <a:avLst/>
          </a:prstGeom>
        </p:spPr>
        <p:txBody>
          <a:bodyPr wrap="square">
            <a:spAutoFit/>
          </a:bodyPr>
          <a:lstStyle/>
          <a:p>
            <a:pPr marL="457200" indent="-457200" algn="ctr" fontAlgn="base">
              <a:spcBef>
                <a:spcPct val="0"/>
              </a:spcBef>
              <a:spcAft>
                <a:spcPct val="0"/>
              </a:spcAft>
              <a:buFont typeface="Wingdings" panose="05000000000000000000" pitchFamily="2" charset="2"/>
              <a:buChar char="Ø"/>
            </a:pPr>
            <a:r>
              <a:rPr lang="es-ES_tradnl" sz="2600" b="1" dirty="0">
                <a:solidFill>
                  <a:srgbClr val="FFFFFF"/>
                </a:solidFill>
                <a:effectLst>
                  <a:glow rad="101600">
                    <a:srgbClr val="000000">
                      <a:satMod val="175000"/>
                      <a:alpha val="40000"/>
                    </a:srgbClr>
                  </a:glow>
                  <a:outerShdw blurRad="50800" dist="88900" algn="l" rotWithShape="0">
                    <a:prstClr val="black"/>
                  </a:outerShdw>
                </a:effectLst>
                <a:latin typeface="Comic Sans MS" panose="030F0702030302020204" pitchFamily="66" charset="0"/>
              </a:rPr>
              <a:t>Elegir dos actitudes de vida para corregir y/o fortalecer que expresen claramente mi deseo de </a:t>
            </a:r>
            <a:r>
              <a:rPr lang="es-ES_tradnl" sz="2600" b="1" dirty="0">
                <a:solidFill>
                  <a:srgbClr val="FFFF00"/>
                </a:solidFill>
                <a:effectLst>
                  <a:glow rad="101600">
                    <a:srgbClr val="000000">
                      <a:satMod val="175000"/>
                      <a:alpha val="40000"/>
                    </a:srgbClr>
                  </a:glow>
                  <a:outerShdw blurRad="50800" dist="88900" algn="l" rotWithShape="0">
                    <a:prstClr val="black"/>
                  </a:outerShdw>
                </a:effectLst>
                <a:latin typeface="Comic Sans MS" panose="030F0702030302020204" pitchFamily="66" charset="0"/>
              </a:rPr>
              <a:t>“entrar por la puerta estrecha”.</a:t>
            </a:r>
            <a:endParaRPr lang="es-PE" sz="2600" b="1" dirty="0">
              <a:solidFill>
                <a:srgbClr val="FFFF00"/>
              </a:solidFill>
              <a:effectLst>
                <a:glow rad="101600">
                  <a:srgbClr val="000000">
                    <a:satMod val="175000"/>
                    <a:alpha val="40000"/>
                  </a:srgbClr>
                </a:glow>
                <a:outerShdw blurRad="50800" dist="88900" algn="l" rotWithShape="0">
                  <a:prstClr val="black"/>
                </a:outerShdw>
              </a:effectLst>
              <a:latin typeface="Comic Sans MS" panose="030F0702030302020204" pitchFamily="66" charset="0"/>
            </a:endParaRPr>
          </a:p>
        </p:txBody>
      </p:sp>
      <p:sp>
        <p:nvSpPr>
          <p:cNvPr id="3" name="2 Rectángulo"/>
          <p:cNvSpPr/>
          <p:nvPr/>
        </p:nvSpPr>
        <p:spPr>
          <a:xfrm>
            <a:off x="858982" y="4618702"/>
            <a:ext cx="7620000" cy="1569660"/>
          </a:xfrm>
          <a:prstGeom prst="rect">
            <a:avLst/>
          </a:prstGeom>
        </p:spPr>
        <p:txBody>
          <a:bodyPr wrap="square">
            <a:prstTxWarp prst="textTriangle">
              <a:avLst/>
            </a:prstTxWarp>
            <a:spAutoFit/>
          </a:bodyPr>
          <a:lstStyle/>
          <a:p>
            <a:pPr algn="ctr" fontAlgn="base">
              <a:spcBef>
                <a:spcPct val="0"/>
              </a:spcBef>
              <a:spcAft>
                <a:spcPct val="0"/>
              </a:spcAft>
            </a:pPr>
            <a:r>
              <a:rPr lang="es-ES_tradnl" sz="3200" b="1" dirty="0">
                <a:ln w="19050">
                  <a:solidFill>
                    <a:srgbClr val="000000">
                      <a:tint val="1000"/>
                    </a:srgbClr>
                  </a:solidFill>
                  <a:prstDash val="solid"/>
                </a:ln>
                <a:solidFill>
                  <a:srgbClr val="FFFFFF"/>
                </a:solidFill>
                <a:effectLst>
                  <a:glow rad="88900">
                    <a:srgbClr val="000000">
                      <a:satMod val="175000"/>
                      <a:alpha val="40000"/>
                    </a:srgbClr>
                  </a:glow>
                  <a:outerShdw blurRad="50800" dist="38100" algn="l" rotWithShape="0">
                    <a:prstClr val="black"/>
                  </a:outerShdw>
                </a:effectLst>
                <a:latin typeface="Tekton Pro" panose="020F0603020208020904" pitchFamily="34" charset="0"/>
              </a:rPr>
              <a:t>¿Qué tarea concreta misionera podemos hacer para ocuparnos de la salvación de nuestros hermanos?</a:t>
            </a:r>
            <a:endParaRPr lang="es-PE" sz="3200" b="1" dirty="0">
              <a:ln w="19050">
                <a:solidFill>
                  <a:srgbClr val="000000">
                    <a:tint val="1000"/>
                  </a:srgbClr>
                </a:solidFill>
                <a:prstDash val="solid"/>
              </a:ln>
              <a:solidFill>
                <a:srgbClr val="FFFFFF"/>
              </a:solidFill>
              <a:effectLst>
                <a:glow rad="88900">
                  <a:srgbClr val="000000">
                    <a:satMod val="175000"/>
                    <a:alpha val="40000"/>
                  </a:srgbClr>
                </a:glow>
                <a:outerShdw blurRad="50800" dist="38100" algn="l" rotWithShape="0">
                  <a:prstClr val="black"/>
                </a:outerShdw>
              </a:effectLst>
              <a:latin typeface="Tekton Pro" panose="020F0603020208020904" pitchFamily="34" charset="0"/>
            </a:endParaRPr>
          </a:p>
        </p:txBody>
      </p:sp>
    </p:spTree>
    <p:extLst>
      <p:ext uri="{BB962C8B-B14F-4D97-AF65-F5344CB8AC3E}">
        <p14:creationId xmlns:p14="http://schemas.microsoft.com/office/powerpoint/2010/main" val="40411604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1160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0989" y="583457"/>
            <a:ext cx="8059593" cy="5706507"/>
          </a:xfrm>
          <a:prstGeom prst="rect">
            <a:avLst/>
          </a:prstGeom>
        </p:spPr>
      </p:pic>
      <p:sp>
        <p:nvSpPr>
          <p:cNvPr id="7" name="6 Rectángulo"/>
          <p:cNvSpPr/>
          <p:nvPr/>
        </p:nvSpPr>
        <p:spPr>
          <a:xfrm>
            <a:off x="585644" y="925284"/>
            <a:ext cx="3096344" cy="5170646"/>
          </a:xfrm>
          <a:prstGeom prst="rect">
            <a:avLst/>
          </a:prstGeom>
          <a:noFill/>
          <a:effectLst>
            <a:softEdge rad="127000"/>
          </a:effectLst>
        </p:spPr>
        <p:txBody>
          <a:bodyPr wrap="square">
            <a:spAutoFit/>
          </a:bodyPr>
          <a:lstStyle/>
          <a:p>
            <a:pPr fontAlgn="base">
              <a:spcBef>
                <a:spcPct val="0"/>
              </a:spcBef>
              <a:spcAft>
                <a:spcPct val="0"/>
              </a:spcAft>
              <a:defRPr/>
            </a:pPr>
            <a:r>
              <a:rPr lang="es-PE" sz="3000" b="1" dirty="0">
                <a:ln w="18415" cmpd="sng">
                  <a:solidFill>
                    <a:srgbClr val="FFFFFF"/>
                  </a:solidFill>
                  <a:prstDash val="solid"/>
                </a:ln>
                <a:solidFill>
                  <a:srgbClr val="FFFFFF"/>
                </a:solidFill>
                <a:effectLst>
                  <a:glow rad="101600">
                    <a:srgbClr val="320000">
                      <a:alpha val="60000"/>
                    </a:srgbClr>
                  </a:glow>
                  <a:outerShdw blurRad="50800" dist="38100" algn="l" rotWithShape="0">
                    <a:prstClr val="black"/>
                  </a:outerShdw>
                </a:effectLst>
                <a:latin typeface="Tekton Pro" panose="020F0603020208020904" pitchFamily="34" charset="0"/>
                <a:cs typeface="Times New Roman" pitchFamily="18" charset="0"/>
              </a:rPr>
              <a:t>Oh Señor, haz que sintamos la viveza </a:t>
            </a:r>
          </a:p>
          <a:p>
            <a:pPr fontAlgn="base">
              <a:spcBef>
                <a:spcPct val="0"/>
              </a:spcBef>
              <a:spcAft>
                <a:spcPct val="0"/>
              </a:spcAft>
              <a:defRPr/>
            </a:pPr>
            <a:r>
              <a:rPr lang="es-PE" sz="3000" b="1" dirty="0">
                <a:ln w="18415" cmpd="sng">
                  <a:solidFill>
                    <a:srgbClr val="FFFFFF"/>
                  </a:solidFill>
                  <a:prstDash val="solid"/>
                </a:ln>
                <a:solidFill>
                  <a:srgbClr val="FFFFFF"/>
                </a:solidFill>
                <a:effectLst>
                  <a:glow rad="101600">
                    <a:srgbClr val="320000">
                      <a:alpha val="60000"/>
                    </a:srgbClr>
                  </a:glow>
                  <a:outerShdw blurRad="50800" dist="38100" algn="l" rotWithShape="0">
                    <a:prstClr val="black"/>
                  </a:outerShdw>
                </a:effectLst>
                <a:latin typeface="Tekton Pro" panose="020F0603020208020904" pitchFamily="34" charset="0"/>
                <a:cs typeface="Times New Roman" pitchFamily="18" charset="0"/>
              </a:rPr>
              <a:t>de tu Palabra que hemos escuchado; </a:t>
            </a:r>
          </a:p>
          <a:p>
            <a:pPr fontAlgn="base">
              <a:spcBef>
                <a:spcPct val="0"/>
              </a:spcBef>
              <a:spcAft>
                <a:spcPct val="0"/>
              </a:spcAft>
              <a:defRPr/>
            </a:pPr>
            <a:r>
              <a:rPr lang="es-PE" sz="3000" b="1" dirty="0">
                <a:ln w="18415" cmpd="sng">
                  <a:solidFill>
                    <a:srgbClr val="FFFFFF"/>
                  </a:solidFill>
                  <a:prstDash val="solid"/>
                </a:ln>
                <a:solidFill>
                  <a:srgbClr val="FFFFFF"/>
                </a:solidFill>
                <a:effectLst>
                  <a:glow rad="101600">
                    <a:srgbClr val="320000">
                      <a:alpha val="60000"/>
                    </a:srgbClr>
                  </a:glow>
                  <a:outerShdw blurRad="50800" dist="38100" algn="l" rotWithShape="0">
                    <a:prstClr val="black"/>
                  </a:outerShdw>
                </a:effectLst>
                <a:latin typeface="Tekton Pro" panose="020F0603020208020904" pitchFamily="34" charset="0"/>
                <a:cs typeface="Times New Roman" pitchFamily="18" charset="0"/>
              </a:rPr>
              <a:t>corta, te rogamos,             los nudos de                        nuestra duda,                 los lazos que nos impiden entrar en la salvación por la puerta estrecha. </a:t>
            </a:r>
          </a:p>
        </p:txBody>
      </p:sp>
      <p:sp>
        <p:nvSpPr>
          <p:cNvPr id="8" name="7 Rectángulo"/>
          <p:cNvSpPr/>
          <p:nvPr/>
        </p:nvSpPr>
        <p:spPr>
          <a:xfrm>
            <a:off x="3799740" y="583458"/>
            <a:ext cx="2303836" cy="523220"/>
          </a:xfrm>
          <a:prstGeom prst="rect">
            <a:avLst/>
          </a:prstGeom>
          <a:noFill/>
        </p:spPr>
        <p:txBody>
          <a:bodyPr wrap="none">
            <a:spAutoFit/>
          </a:bodyPr>
          <a:lstStyle/>
          <a:p>
            <a:pPr algn="ctr" fontAlgn="base">
              <a:spcBef>
                <a:spcPct val="0"/>
              </a:spcBef>
              <a:spcAft>
                <a:spcPct val="0"/>
              </a:spcAft>
              <a:defRPr/>
            </a:pPr>
            <a:r>
              <a:rPr lang="es-ES_tradnl" sz="2800" dirty="0">
                <a:ln w="18415" cmpd="sng">
                  <a:solidFill>
                    <a:srgbClr val="FFFFFF"/>
                  </a:solidFill>
                  <a:prstDash val="solid"/>
                </a:ln>
                <a:solidFill>
                  <a:srgbClr val="FFFFFF"/>
                </a:solidFill>
                <a:effectLst>
                  <a:glow rad="63500">
                    <a:srgbClr val="6585CF">
                      <a:satMod val="175000"/>
                      <a:alpha val="40000"/>
                    </a:srgbClr>
                  </a:glow>
                  <a:outerShdw blurRad="63500" dir="3600000" algn="tl" rotWithShape="0">
                    <a:srgbClr val="000000">
                      <a:alpha val="70000"/>
                    </a:srgbClr>
                  </a:outerShdw>
                </a:effectLst>
                <a:latin typeface="Arial" charset="0"/>
                <a:cs typeface="Times New Roman" pitchFamily="18" charset="0"/>
              </a:rPr>
              <a:t>Oración final </a:t>
            </a:r>
            <a:endParaRPr lang="es-ES" sz="2800" dirty="0">
              <a:ln w="18415" cmpd="sng">
                <a:solidFill>
                  <a:srgbClr val="FFFFFF"/>
                </a:solidFill>
                <a:prstDash val="solid"/>
              </a:ln>
              <a:solidFill>
                <a:srgbClr val="FFFFFF"/>
              </a:solidFill>
              <a:effectLst>
                <a:glow rad="63500">
                  <a:srgbClr val="6585CF">
                    <a:satMod val="175000"/>
                    <a:alpha val="40000"/>
                  </a:srgbClr>
                </a:glow>
                <a:outerShdw blurRad="63500" dir="3600000" algn="tl" rotWithShape="0">
                  <a:srgbClr val="000000">
                    <a:alpha val="70000"/>
                  </a:srgbClr>
                </a:outerShdw>
              </a:effectLst>
              <a:latin typeface="Arial" charset="0"/>
              <a:cs typeface="Times New Roman" pitchFamily="18" charset="0"/>
            </a:endParaRPr>
          </a:p>
        </p:txBody>
      </p:sp>
      <p:sp>
        <p:nvSpPr>
          <p:cNvPr id="9" name="6 Rectángulo"/>
          <p:cNvSpPr/>
          <p:nvPr/>
        </p:nvSpPr>
        <p:spPr>
          <a:xfrm>
            <a:off x="5894624" y="1476244"/>
            <a:ext cx="2446983" cy="4708981"/>
          </a:xfrm>
          <a:prstGeom prst="rect">
            <a:avLst/>
          </a:prstGeom>
          <a:noFill/>
          <a:effectLst>
            <a:softEdge rad="127000"/>
          </a:effectLst>
        </p:spPr>
        <p:txBody>
          <a:bodyPr wrap="square">
            <a:spAutoFit/>
          </a:bodyPr>
          <a:lstStyle/>
          <a:p>
            <a:pPr algn="r" fontAlgn="base">
              <a:spcBef>
                <a:spcPct val="0"/>
              </a:spcBef>
              <a:spcAft>
                <a:spcPct val="0"/>
              </a:spcAft>
              <a:defRPr/>
            </a:pPr>
            <a:r>
              <a:rPr lang="es-PE" sz="3000" b="1" dirty="0">
                <a:ln w="18415" cmpd="sng">
                  <a:solidFill>
                    <a:srgbClr val="FFFFFF"/>
                  </a:solidFill>
                  <a:prstDash val="solid"/>
                </a:ln>
                <a:solidFill>
                  <a:srgbClr val="FFFFFF"/>
                </a:solidFill>
                <a:effectLst>
                  <a:glow rad="101600">
                    <a:srgbClr val="320000">
                      <a:alpha val="60000"/>
                    </a:srgbClr>
                  </a:glow>
                  <a:outerShdw blurRad="50800" dist="38100" algn="l" rotWithShape="0">
                    <a:prstClr val="black"/>
                  </a:outerShdw>
                </a:effectLst>
                <a:latin typeface="Tekton Pro" panose="020F0603020208020904" pitchFamily="34" charset="0"/>
                <a:cs typeface="Times New Roman" pitchFamily="18" charset="0"/>
              </a:rPr>
              <a:t>Concédenos acoger sin miedo, </a:t>
            </a:r>
          </a:p>
          <a:p>
            <a:pPr algn="r" fontAlgn="base">
              <a:spcBef>
                <a:spcPct val="0"/>
              </a:spcBef>
              <a:spcAft>
                <a:spcPct val="0"/>
              </a:spcAft>
              <a:defRPr/>
            </a:pPr>
            <a:r>
              <a:rPr lang="es-PE" sz="3000" b="1" dirty="0">
                <a:ln w="18415" cmpd="sng">
                  <a:solidFill>
                    <a:srgbClr val="FFFFFF"/>
                  </a:solidFill>
                  <a:prstDash val="solid"/>
                </a:ln>
                <a:solidFill>
                  <a:srgbClr val="FFFFFF"/>
                </a:solidFill>
                <a:effectLst>
                  <a:glow rad="101600">
                    <a:srgbClr val="320000">
                      <a:alpha val="60000"/>
                    </a:srgbClr>
                  </a:glow>
                  <a:outerShdw blurRad="50800" dist="38100" algn="l" rotWithShape="0">
                    <a:prstClr val="black"/>
                  </a:outerShdw>
                </a:effectLst>
                <a:latin typeface="Tekton Pro" panose="020F0603020208020904" pitchFamily="34" charset="0"/>
                <a:cs typeface="Times New Roman" pitchFamily="18" charset="0"/>
              </a:rPr>
              <a:t>sin muchas dudas, </a:t>
            </a:r>
          </a:p>
          <a:p>
            <a:pPr algn="r" fontAlgn="base">
              <a:spcBef>
                <a:spcPct val="0"/>
              </a:spcBef>
              <a:spcAft>
                <a:spcPct val="0"/>
              </a:spcAft>
              <a:defRPr/>
            </a:pPr>
            <a:r>
              <a:rPr lang="es-PE" sz="3000" b="1" dirty="0">
                <a:ln w="18415" cmpd="sng">
                  <a:solidFill>
                    <a:srgbClr val="FFFFFF"/>
                  </a:solidFill>
                  <a:prstDash val="solid"/>
                </a:ln>
                <a:solidFill>
                  <a:srgbClr val="FFFFFF"/>
                </a:solidFill>
                <a:effectLst>
                  <a:glow rad="101600">
                    <a:srgbClr val="320000">
                      <a:alpha val="60000"/>
                    </a:srgbClr>
                  </a:glow>
                  <a:outerShdw blurRad="50800" dist="38100" algn="l" rotWithShape="0">
                    <a:prstClr val="black"/>
                  </a:outerShdw>
                </a:effectLst>
                <a:latin typeface="Tekton Pro" panose="020F0603020208020904" pitchFamily="34" charset="0"/>
                <a:cs typeface="Times New Roman" pitchFamily="18" charset="0"/>
              </a:rPr>
              <a:t>la palabra de Dios que nos invita al deber y al trabajo de la vida de fe. </a:t>
            </a:r>
            <a:endParaRPr lang="es-ES" sz="3000" b="1" dirty="0">
              <a:ln w="18415" cmpd="sng">
                <a:solidFill>
                  <a:srgbClr val="FFFFFF"/>
                </a:solidFill>
                <a:prstDash val="solid"/>
              </a:ln>
              <a:solidFill>
                <a:srgbClr val="FFFFFF"/>
              </a:solidFill>
              <a:effectLst>
                <a:glow rad="101600">
                  <a:srgbClr val="320000">
                    <a:alpha val="60000"/>
                  </a:srgbClr>
                </a:glow>
                <a:outerShdw blurRad="50800" dist="38100" algn="l" rotWithShape="0">
                  <a:prstClr val="black"/>
                </a:outerShdw>
              </a:effectLst>
              <a:latin typeface="Tekton Pro" panose="020F0603020208020904" pitchFamily="34" charset="0"/>
              <a:cs typeface="Times New Roman" pitchFamily="18" charset="0"/>
            </a:endParaRPr>
          </a:p>
        </p:txBody>
      </p:sp>
    </p:spTree>
    <p:extLst>
      <p:ext uri="{BB962C8B-B14F-4D97-AF65-F5344CB8AC3E}">
        <p14:creationId xmlns:p14="http://schemas.microsoft.com/office/powerpoint/2010/main" val="359403263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strVal val="2/3*#ppt_w"/>
                                          </p:val>
                                        </p:tav>
                                        <p:tav tm="100000">
                                          <p:val>
                                            <p:strVal val="#ppt_w"/>
                                          </p:val>
                                        </p:tav>
                                      </p:tavLst>
                                    </p:anim>
                                    <p:anim calcmode="lin" valueType="num">
                                      <p:cBhvr>
                                        <p:cTn id="8" dur="3000" fill="hold"/>
                                        <p:tgtEl>
                                          <p:spTgt spid="7"/>
                                        </p:tgtEl>
                                        <p:attrNameLst>
                                          <p:attrName>ppt_h</p:attrName>
                                        </p:attrNameLst>
                                      </p:cBhvr>
                                      <p:tavLst>
                                        <p:tav tm="0">
                                          <p:val>
                                            <p:strVal val="2/3*#ppt_h"/>
                                          </p:val>
                                        </p:tav>
                                        <p:tav tm="100000">
                                          <p:val>
                                            <p:strVal val="#ppt_h"/>
                                          </p:val>
                                        </p:tav>
                                      </p:tavLst>
                                    </p:anim>
                                  </p:childTnLst>
                                </p:cTn>
                              </p:par>
                            </p:childTnLst>
                          </p:cTn>
                        </p:par>
                        <p:par>
                          <p:cTn id="9" fill="hold">
                            <p:stCondLst>
                              <p:cond delay="14700"/>
                            </p:stCondLst>
                            <p:childTnLst>
                              <p:par>
                                <p:cTn id="10" presetID="23" presetClass="entr" presetSubtype="272" fill="hold" grpId="0" nodeType="afterEffect">
                                  <p:stCondLst>
                                    <p:cond delay="0"/>
                                  </p:stCondLst>
                                  <p:iterate type="wd">
                                    <p:tmPct val="10000"/>
                                  </p:iterate>
                                  <p:childTnLst>
                                    <p:set>
                                      <p:cBhvr>
                                        <p:cTn id="11" dur="1" fill="hold">
                                          <p:stCondLst>
                                            <p:cond delay="0"/>
                                          </p:stCondLst>
                                        </p:cTn>
                                        <p:tgtEl>
                                          <p:spTgt spid="9"/>
                                        </p:tgtEl>
                                        <p:attrNameLst>
                                          <p:attrName>style.visibility</p:attrName>
                                        </p:attrNameLst>
                                      </p:cBhvr>
                                      <p:to>
                                        <p:strVal val="visible"/>
                                      </p:to>
                                    </p:set>
                                    <p:anim calcmode="lin" valueType="num">
                                      <p:cBhvr>
                                        <p:cTn id="12" dur="3000" fill="hold"/>
                                        <p:tgtEl>
                                          <p:spTgt spid="9"/>
                                        </p:tgtEl>
                                        <p:attrNameLst>
                                          <p:attrName>ppt_w</p:attrName>
                                        </p:attrNameLst>
                                      </p:cBhvr>
                                      <p:tavLst>
                                        <p:tav tm="0">
                                          <p:val>
                                            <p:strVal val="2/3*#ppt_w"/>
                                          </p:val>
                                        </p:tav>
                                        <p:tav tm="100000">
                                          <p:val>
                                            <p:strVal val="#ppt_w"/>
                                          </p:val>
                                        </p:tav>
                                      </p:tavLst>
                                    </p:anim>
                                    <p:anim calcmode="lin" valueType="num">
                                      <p:cBhvr>
                                        <p:cTn id="13" dur="3000" fill="hold"/>
                                        <p:tgtEl>
                                          <p:spTgt spid="9"/>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5709" y="567112"/>
            <a:ext cx="8035636" cy="5730655"/>
          </a:xfrm>
          <a:prstGeom prst="rect">
            <a:avLst/>
          </a:prstGeom>
        </p:spPr>
      </p:pic>
      <p:sp>
        <p:nvSpPr>
          <p:cNvPr id="7" name="6 Rectángulo"/>
          <p:cNvSpPr/>
          <p:nvPr/>
        </p:nvSpPr>
        <p:spPr>
          <a:xfrm>
            <a:off x="535709" y="486836"/>
            <a:ext cx="3096344" cy="5632311"/>
          </a:xfrm>
          <a:prstGeom prst="rect">
            <a:avLst/>
          </a:prstGeom>
          <a:noFill/>
          <a:effectLst>
            <a:softEdge rad="127000"/>
          </a:effectLst>
        </p:spPr>
        <p:txBody>
          <a:bodyPr wrap="square">
            <a:spAutoFit/>
          </a:bodyPr>
          <a:lstStyle/>
          <a:p>
            <a:pPr fontAlgn="base">
              <a:spcBef>
                <a:spcPct val="0"/>
              </a:spcBef>
              <a:spcAft>
                <a:spcPct val="0"/>
              </a:spcAft>
              <a:defRPr/>
            </a:pPr>
            <a:r>
              <a:rPr lang="es-ES" sz="3000" b="1" dirty="0" smtClean="0">
                <a:ln w="18415" cmpd="sng">
                  <a:solidFill>
                    <a:srgbClr val="FFFFFF"/>
                  </a:solidFill>
                  <a:prstDash val="solid"/>
                </a:ln>
                <a:solidFill>
                  <a:srgbClr val="FFFFFF"/>
                </a:solidFill>
                <a:effectLst>
                  <a:glow rad="101600">
                    <a:srgbClr val="320000">
                      <a:alpha val="60000"/>
                    </a:srgbClr>
                  </a:glow>
                  <a:outerShdw blurRad="50800" dist="38100" algn="l" rotWithShape="0">
                    <a:prstClr val="black"/>
                  </a:outerShdw>
                </a:effectLst>
                <a:latin typeface="Tekton Pro" panose="020F0603020208020904" pitchFamily="34" charset="0"/>
                <a:cs typeface="Times New Roman" pitchFamily="18" charset="0"/>
              </a:rPr>
              <a:t>Oh </a:t>
            </a:r>
            <a:r>
              <a:rPr lang="es-ES" sz="3000" b="1" dirty="0">
                <a:ln w="18415" cmpd="sng">
                  <a:solidFill>
                    <a:srgbClr val="FFFFFF"/>
                  </a:solidFill>
                  <a:prstDash val="solid"/>
                </a:ln>
                <a:solidFill>
                  <a:srgbClr val="FFFFFF"/>
                </a:solidFill>
                <a:effectLst>
                  <a:glow rad="101600">
                    <a:srgbClr val="320000">
                      <a:alpha val="60000"/>
                    </a:srgbClr>
                  </a:glow>
                  <a:outerShdw blurRad="50800" dist="38100" algn="l" rotWithShape="0">
                    <a:prstClr val="black"/>
                  </a:outerShdw>
                </a:effectLst>
                <a:latin typeface="Tekton Pro" panose="020F0603020208020904" pitchFamily="34" charset="0"/>
                <a:cs typeface="Times New Roman" pitchFamily="18" charset="0"/>
              </a:rPr>
              <a:t>Señor, </a:t>
            </a:r>
            <a:r>
              <a:rPr lang="es-ES" sz="3000" b="1" dirty="0" smtClean="0">
                <a:ln w="18415" cmpd="sng">
                  <a:solidFill>
                    <a:srgbClr val="FFFFFF"/>
                  </a:solidFill>
                  <a:prstDash val="solid"/>
                </a:ln>
                <a:solidFill>
                  <a:srgbClr val="FFFFFF"/>
                </a:solidFill>
                <a:effectLst>
                  <a:glow rad="101600">
                    <a:srgbClr val="320000">
                      <a:alpha val="60000"/>
                    </a:srgbClr>
                  </a:glow>
                  <a:outerShdw blurRad="50800" dist="38100" algn="l" rotWithShape="0">
                    <a:prstClr val="black"/>
                  </a:outerShdw>
                </a:effectLst>
                <a:latin typeface="Tekton Pro" panose="020F0603020208020904" pitchFamily="34" charset="0"/>
                <a:cs typeface="Times New Roman" pitchFamily="18" charset="0"/>
              </a:rPr>
              <a:t>                       haz </a:t>
            </a:r>
            <a:r>
              <a:rPr lang="es-ES" sz="3000" b="1" dirty="0">
                <a:ln w="18415" cmpd="sng">
                  <a:solidFill>
                    <a:srgbClr val="FFFFFF"/>
                  </a:solidFill>
                  <a:prstDash val="solid"/>
                </a:ln>
                <a:solidFill>
                  <a:srgbClr val="FFFFFF"/>
                </a:solidFill>
                <a:effectLst>
                  <a:glow rad="101600">
                    <a:srgbClr val="320000">
                      <a:alpha val="60000"/>
                    </a:srgbClr>
                  </a:glow>
                  <a:outerShdw blurRad="50800" dist="38100" algn="l" rotWithShape="0">
                    <a:prstClr val="black"/>
                  </a:outerShdw>
                </a:effectLst>
                <a:latin typeface="Tekton Pro" panose="020F0603020208020904" pitchFamily="34" charset="0"/>
                <a:cs typeface="Times New Roman" pitchFamily="18" charset="0"/>
              </a:rPr>
              <a:t>que tu Palabra escuchada </a:t>
            </a:r>
          </a:p>
          <a:p>
            <a:pPr fontAlgn="base">
              <a:spcBef>
                <a:spcPct val="0"/>
              </a:spcBef>
              <a:spcAft>
                <a:spcPct val="0"/>
              </a:spcAft>
              <a:defRPr/>
            </a:pPr>
            <a:r>
              <a:rPr lang="es-ES" sz="3000" b="1" dirty="0">
                <a:ln w="18415" cmpd="sng">
                  <a:solidFill>
                    <a:srgbClr val="FFFFFF"/>
                  </a:solidFill>
                  <a:prstDash val="solid"/>
                </a:ln>
                <a:solidFill>
                  <a:srgbClr val="FFFFFF"/>
                </a:solidFill>
                <a:effectLst>
                  <a:glow rad="101600">
                    <a:srgbClr val="320000">
                      <a:alpha val="60000"/>
                    </a:srgbClr>
                  </a:glow>
                  <a:outerShdw blurRad="50800" dist="38100" algn="l" rotWithShape="0">
                    <a:prstClr val="black"/>
                  </a:outerShdw>
                </a:effectLst>
                <a:latin typeface="Tekton Pro" panose="020F0603020208020904" pitchFamily="34" charset="0"/>
                <a:cs typeface="Times New Roman" pitchFamily="18" charset="0"/>
              </a:rPr>
              <a:t>en este domingo, día del Señor, </a:t>
            </a:r>
          </a:p>
          <a:p>
            <a:pPr fontAlgn="base">
              <a:spcBef>
                <a:spcPct val="0"/>
              </a:spcBef>
              <a:spcAft>
                <a:spcPct val="0"/>
              </a:spcAft>
              <a:defRPr/>
            </a:pPr>
            <a:r>
              <a:rPr lang="es-ES" sz="3000" b="1" dirty="0">
                <a:ln w="18415" cmpd="sng">
                  <a:solidFill>
                    <a:srgbClr val="FFFFFF"/>
                  </a:solidFill>
                  <a:prstDash val="solid"/>
                </a:ln>
                <a:solidFill>
                  <a:srgbClr val="FFFFFF"/>
                </a:solidFill>
                <a:effectLst>
                  <a:glow rad="101600">
                    <a:srgbClr val="320000">
                      <a:alpha val="60000"/>
                    </a:srgbClr>
                  </a:glow>
                  <a:outerShdw blurRad="50800" dist="38100" algn="l" rotWithShape="0">
                    <a:prstClr val="black"/>
                  </a:outerShdw>
                </a:effectLst>
                <a:latin typeface="Tekton Pro" panose="020F0603020208020904" pitchFamily="34" charset="0"/>
                <a:cs typeface="Times New Roman" pitchFamily="18" charset="0"/>
              </a:rPr>
              <a:t>nos libere de las falsas seguridades </a:t>
            </a:r>
          </a:p>
          <a:p>
            <a:pPr fontAlgn="base">
              <a:spcBef>
                <a:spcPct val="0"/>
              </a:spcBef>
              <a:spcAft>
                <a:spcPct val="0"/>
              </a:spcAft>
              <a:defRPr/>
            </a:pPr>
            <a:r>
              <a:rPr lang="es-ES" sz="3000" b="1" dirty="0">
                <a:ln w="18415" cmpd="sng">
                  <a:solidFill>
                    <a:srgbClr val="FFFFFF"/>
                  </a:solidFill>
                  <a:prstDash val="solid"/>
                </a:ln>
                <a:solidFill>
                  <a:srgbClr val="FFFFFF"/>
                </a:solidFill>
                <a:effectLst>
                  <a:glow rad="101600">
                    <a:srgbClr val="320000">
                      <a:alpha val="60000"/>
                    </a:srgbClr>
                  </a:glow>
                  <a:outerShdw blurRad="50800" dist="38100" algn="l" rotWithShape="0">
                    <a:prstClr val="black"/>
                  </a:outerShdw>
                </a:effectLst>
                <a:latin typeface="Tekton Pro" panose="020F0603020208020904" pitchFamily="34" charset="0"/>
                <a:cs typeface="Times New Roman" pitchFamily="18" charset="0"/>
              </a:rPr>
              <a:t>sobre la salvación y nos dé gozo, </a:t>
            </a:r>
          </a:p>
          <a:p>
            <a:pPr fontAlgn="base">
              <a:spcBef>
                <a:spcPct val="0"/>
              </a:spcBef>
              <a:spcAft>
                <a:spcPct val="0"/>
              </a:spcAft>
              <a:defRPr/>
            </a:pPr>
            <a:r>
              <a:rPr lang="es-ES" sz="3000" b="1" dirty="0">
                <a:ln w="18415" cmpd="sng">
                  <a:solidFill>
                    <a:srgbClr val="FFFFFF"/>
                  </a:solidFill>
                  <a:prstDash val="solid"/>
                </a:ln>
                <a:solidFill>
                  <a:srgbClr val="FFFFFF"/>
                </a:solidFill>
                <a:effectLst>
                  <a:glow rad="101600">
                    <a:srgbClr val="320000">
                      <a:alpha val="60000"/>
                    </a:srgbClr>
                  </a:glow>
                  <a:outerShdw blurRad="50800" dist="38100" algn="l" rotWithShape="0">
                    <a:prstClr val="black"/>
                  </a:outerShdw>
                </a:effectLst>
                <a:latin typeface="Tekton Pro" panose="020F0603020208020904" pitchFamily="34" charset="0"/>
                <a:cs typeface="Times New Roman" pitchFamily="18" charset="0"/>
              </a:rPr>
              <a:t>nos refuerce, </a:t>
            </a:r>
            <a:r>
              <a:rPr lang="es-ES" sz="3000" b="1" dirty="0" smtClean="0">
                <a:ln w="18415" cmpd="sng">
                  <a:solidFill>
                    <a:srgbClr val="FFFFFF"/>
                  </a:solidFill>
                  <a:prstDash val="solid"/>
                </a:ln>
                <a:solidFill>
                  <a:srgbClr val="FFFFFF"/>
                </a:solidFill>
                <a:effectLst>
                  <a:glow rad="101600">
                    <a:srgbClr val="320000">
                      <a:alpha val="60000"/>
                    </a:srgbClr>
                  </a:glow>
                  <a:outerShdw blurRad="50800" dist="38100" algn="l" rotWithShape="0">
                    <a:prstClr val="black"/>
                  </a:outerShdw>
                </a:effectLst>
                <a:latin typeface="Tekton Pro" panose="020F0603020208020904" pitchFamily="34" charset="0"/>
                <a:cs typeface="Times New Roman" pitchFamily="18" charset="0"/>
              </a:rPr>
              <a:t>               nos </a:t>
            </a:r>
            <a:r>
              <a:rPr lang="es-ES" sz="3000" b="1" dirty="0">
                <a:ln w="18415" cmpd="sng">
                  <a:solidFill>
                    <a:srgbClr val="FFFFFF"/>
                  </a:solidFill>
                  <a:prstDash val="solid"/>
                </a:ln>
                <a:solidFill>
                  <a:srgbClr val="FFFFFF"/>
                </a:solidFill>
                <a:effectLst>
                  <a:glow rad="101600">
                    <a:srgbClr val="320000">
                      <a:alpha val="60000"/>
                    </a:srgbClr>
                  </a:glow>
                  <a:outerShdw blurRad="50800" dist="38100" algn="l" rotWithShape="0">
                    <a:prstClr val="black"/>
                  </a:outerShdw>
                </a:effectLst>
                <a:latin typeface="Tekton Pro" panose="020F0603020208020904" pitchFamily="34" charset="0"/>
                <a:cs typeface="Times New Roman" pitchFamily="18" charset="0"/>
              </a:rPr>
              <a:t>purifique y </a:t>
            </a:r>
            <a:r>
              <a:rPr lang="es-ES" sz="3000" b="1" dirty="0" smtClean="0">
                <a:ln w="18415" cmpd="sng">
                  <a:solidFill>
                    <a:srgbClr val="FFFFFF"/>
                  </a:solidFill>
                  <a:prstDash val="solid"/>
                </a:ln>
                <a:solidFill>
                  <a:srgbClr val="FFFFFF"/>
                </a:solidFill>
                <a:effectLst>
                  <a:glow rad="101600">
                    <a:srgbClr val="320000">
                      <a:alpha val="60000"/>
                    </a:srgbClr>
                  </a:glow>
                  <a:outerShdw blurRad="50800" dist="38100" algn="l" rotWithShape="0">
                    <a:prstClr val="black"/>
                  </a:outerShdw>
                </a:effectLst>
                <a:latin typeface="Tekton Pro" panose="020F0603020208020904" pitchFamily="34" charset="0"/>
                <a:cs typeface="Times New Roman" pitchFamily="18" charset="0"/>
              </a:rPr>
              <a:t> nos </a:t>
            </a:r>
            <a:r>
              <a:rPr lang="es-ES" sz="3000" b="1" dirty="0">
                <a:ln w="18415" cmpd="sng">
                  <a:solidFill>
                    <a:srgbClr val="FFFFFF"/>
                  </a:solidFill>
                  <a:prstDash val="solid"/>
                </a:ln>
                <a:solidFill>
                  <a:srgbClr val="FFFFFF"/>
                </a:solidFill>
                <a:effectLst>
                  <a:glow rad="101600">
                    <a:srgbClr val="320000">
                      <a:alpha val="60000"/>
                    </a:srgbClr>
                  </a:glow>
                  <a:outerShdw blurRad="50800" dist="38100" algn="l" rotWithShape="0">
                    <a:prstClr val="black"/>
                  </a:outerShdw>
                </a:effectLst>
                <a:latin typeface="Tekton Pro" panose="020F0603020208020904" pitchFamily="34" charset="0"/>
                <a:cs typeface="Times New Roman" pitchFamily="18" charset="0"/>
              </a:rPr>
              <a:t>salve. </a:t>
            </a:r>
          </a:p>
        </p:txBody>
      </p:sp>
      <p:sp>
        <p:nvSpPr>
          <p:cNvPr id="9" name="6 Rectángulo"/>
          <p:cNvSpPr/>
          <p:nvPr/>
        </p:nvSpPr>
        <p:spPr>
          <a:xfrm>
            <a:off x="5475001" y="567112"/>
            <a:ext cx="3096344" cy="5632311"/>
          </a:xfrm>
          <a:prstGeom prst="rect">
            <a:avLst/>
          </a:prstGeom>
          <a:noFill/>
          <a:effectLst>
            <a:softEdge rad="127000"/>
          </a:effectLst>
        </p:spPr>
        <p:txBody>
          <a:bodyPr wrap="square">
            <a:spAutoFit/>
          </a:bodyPr>
          <a:lstStyle/>
          <a:p>
            <a:pPr algn="r" fontAlgn="base">
              <a:spcBef>
                <a:spcPct val="0"/>
              </a:spcBef>
              <a:spcAft>
                <a:spcPct val="0"/>
              </a:spcAft>
              <a:defRPr/>
            </a:pPr>
            <a:r>
              <a:rPr lang="es-ES" sz="3000" b="1" dirty="0" smtClean="0">
                <a:ln w="18415" cmpd="sng">
                  <a:solidFill>
                    <a:srgbClr val="FFFFFF"/>
                  </a:solidFill>
                  <a:prstDash val="solid"/>
                </a:ln>
                <a:solidFill>
                  <a:srgbClr val="FFFFFF"/>
                </a:solidFill>
                <a:effectLst>
                  <a:glow rad="101600">
                    <a:srgbClr val="320000">
                      <a:alpha val="60000"/>
                    </a:srgbClr>
                  </a:glow>
                  <a:outerShdw blurRad="50800" dist="38100" algn="l" rotWithShape="0">
                    <a:prstClr val="black"/>
                  </a:outerShdw>
                </a:effectLst>
                <a:latin typeface="Tekton Pro" panose="020F0603020208020904" pitchFamily="34" charset="0"/>
                <a:cs typeface="Times New Roman" pitchFamily="18" charset="0"/>
              </a:rPr>
              <a:t>Y </a:t>
            </a:r>
            <a:r>
              <a:rPr lang="es-ES" sz="3000" b="1" dirty="0">
                <a:ln w="18415" cmpd="sng">
                  <a:solidFill>
                    <a:srgbClr val="FFFFFF"/>
                  </a:solidFill>
                  <a:prstDash val="solid"/>
                </a:ln>
                <a:solidFill>
                  <a:srgbClr val="FFFFFF"/>
                </a:solidFill>
                <a:effectLst>
                  <a:glow rad="101600">
                    <a:srgbClr val="320000">
                      <a:alpha val="60000"/>
                    </a:srgbClr>
                  </a:glow>
                  <a:outerShdw blurRad="50800" dist="38100" algn="l" rotWithShape="0">
                    <a:prstClr val="black"/>
                  </a:outerShdw>
                </a:effectLst>
                <a:latin typeface="Tekton Pro" panose="020F0603020208020904" pitchFamily="34" charset="0"/>
                <a:cs typeface="Times New Roman" pitchFamily="18" charset="0"/>
              </a:rPr>
              <a:t>tú, María, modelo de escucha y de silencio, ayúdanos a vivir </a:t>
            </a:r>
            <a:r>
              <a:rPr lang="es-ES" sz="3000" b="1">
                <a:ln w="18415" cmpd="sng">
                  <a:solidFill>
                    <a:srgbClr val="FFFFFF"/>
                  </a:solidFill>
                  <a:prstDash val="solid"/>
                </a:ln>
                <a:solidFill>
                  <a:srgbClr val="FFFFFF"/>
                </a:solidFill>
                <a:effectLst>
                  <a:glow rad="101600">
                    <a:srgbClr val="320000">
                      <a:alpha val="60000"/>
                    </a:srgbClr>
                  </a:glow>
                  <a:outerShdw blurRad="50800" dist="38100" algn="l" rotWithShape="0">
                    <a:prstClr val="black"/>
                  </a:outerShdw>
                </a:effectLst>
                <a:latin typeface="Tekton Pro" panose="020F0603020208020904" pitchFamily="34" charset="0"/>
                <a:cs typeface="Times New Roman" pitchFamily="18" charset="0"/>
              </a:rPr>
              <a:t>y </a:t>
            </a:r>
            <a:r>
              <a:rPr lang="es-ES" sz="3000" b="1" smtClean="0">
                <a:ln w="18415" cmpd="sng">
                  <a:solidFill>
                    <a:srgbClr val="FFFFFF"/>
                  </a:solidFill>
                  <a:prstDash val="solid"/>
                </a:ln>
                <a:solidFill>
                  <a:srgbClr val="FFFFFF"/>
                </a:solidFill>
                <a:effectLst>
                  <a:glow rad="101600">
                    <a:srgbClr val="320000">
                      <a:alpha val="60000"/>
                    </a:srgbClr>
                  </a:glow>
                  <a:outerShdw blurRad="50800" dist="38100" algn="l" rotWithShape="0">
                    <a:prstClr val="black"/>
                  </a:outerShdw>
                </a:effectLst>
                <a:latin typeface="Tekton Pro" panose="020F0603020208020904" pitchFamily="34" charset="0"/>
                <a:cs typeface="Times New Roman" pitchFamily="18" charset="0"/>
              </a:rPr>
              <a:t>entender que </a:t>
            </a:r>
            <a:endParaRPr lang="es-ES" sz="3000" b="1" dirty="0">
              <a:ln w="18415" cmpd="sng">
                <a:solidFill>
                  <a:srgbClr val="FFFFFF"/>
                </a:solidFill>
                <a:prstDash val="solid"/>
              </a:ln>
              <a:solidFill>
                <a:srgbClr val="FFFFFF"/>
              </a:solidFill>
              <a:effectLst>
                <a:glow rad="101600">
                  <a:srgbClr val="320000">
                    <a:alpha val="60000"/>
                  </a:srgbClr>
                </a:glow>
                <a:outerShdw blurRad="50800" dist="38100" algn="l" rotWithShape="0">
                  <a:prstClr val="black"/>
                </a:outerShdw>
              </a:effectLst>
              <a:latin typeface="Tekton Pro" panose="020F0603020208020904" pitchFamily="34" charset="0"/>
              <a:cs typeface="Times New Roman" pitchFamily="18" charset="0"/>
            </a:endParaRPr>
          </a:p>
          <a:p>
            <a:pPr algn="r" fontAlgn="base">
              <a:spcBef>
                <a:spcPct val="0"/>
              </a:spcBef>
              <a:spcAft>
                <a:spcPct val="0"/>
              </a:spcAft>
              <a:defRPr/>
            </a:pPr>
            <a:r>
              <a:rPr lang="es-ES" sz="3000" b="1" smtClean="0">
                <a:ln w="18415" cmpd="sng">
                  <a:solidFill>
                    <a:srgbClr val="FFFFFF"/>
                  </a:solidFill>
                  <a:prstDash val="solid"/>
                </a:ln>
                <a:solidFill>
                  <a:srgbClr val="FFFFFF"/>
                </a:solidFill>
                <a:effectLst>
                  <a:glow rad="101600">
                    <a:srgbClr val="320000">
                      <a:alpha val="60000"/>
                    </a:srgbClr>
                  </a:glow>
                  <a:outerShdw blurRad="50800" dist="38100" algn="l" rotWithShape="0">
                    <a:prstClr val="black"/>
                  </a:outerShdw>
                </a:effectLst>
                <a:latin typeface="Tekton Pro" panose="020F0603020208020904" pitchFamily="34" charset="0"/>
                <a:cs typeface="Times New Roman" pitchFamily="18" charset="0"/>
              </a:rPr>
              <a:t>todo </a:t>
            </a:r>
            <a:r>
              <a:rPr lang="es-ES" sz="3000" b="1" dirty="0">
                <a:ln w="18415" cmpd="sng">
                  <a:solidFill>
                    <a:srgbClr val="FFFFFF"/>
                  </a:solidFill>
                  <a:prstDash val="solid"/>
                </a:ln>
                <a:solidFill>
                  <a:srgbClr val="FFFFFF"/>
                </a:solidFill>
                <a:effectLst>
                  <a:glow rad="101600">
                    <a:srgbClr val="320000">
                      <a:alpha val="60000"/>
                    </a:srgbClr>
                  </a:glow>
                  <a:outerShdw blurRad="50800" dist="38100" algn="l" rotWithShape="0">
                    <a:prstClr val="black"/>
                  </a:outerShdw>
                </a:effectLst>
                <a:latin typeface="Tekton Pro" panose="020F0603020208020904" pitchFamily="34" charset="0"/>
                <a:cs typeface="Times New Roman" pitchFamily="18" charset="0"/>
              </a:rPr>
              <a:t>lo que es difícil se convertirá en fácil, lo que es obscuro se hará luminoso en la fuerza de la </a:t>
            </a:r>
          </a:p>
          <a:p>
            <a:pPr algn="r" fontAlgn="base">
              <a:spcBef>
                <a:spcPct val="0"/>
              </a:spcBef>
              <a:spcAft>
                <a:spcPct val="0"/>
              </a:spcAft>
              <a:defRPr/>
            </a:pPr>
            <a:r>
              <a:rPr lang="es-ES" sz="3000" b="1" dirty="0">
                <a:ln w="18415" cmpd="sng">
                  <a:solidFill>
                    <a:srgbClr val="FFFFFF"/>
                  </a:solidFill>
                  <a:prstDash val="solid"/>
                </a:ln>
                <a:solidFill>
                  <a:srgbClr val="FFFFFF"/>
                </a:solidFill>
                <a:effectLst>
                  <a:glow rad="101600">
                    <a:srgbClr val="320000">
                      <a:alpha val="60000"/>
                    </a:srgbClr>
                  </a:glow>
                  <a:outerShdw blurRad="50800" dist="38100" algn="l" rotWithShape="0">
                    <a:prstClr val="black"/>
                  </a:outerShdw>
                </a:effectLst>
                <a:latin typeface="Tekton Pro" panose="020F0603020208020904" pitchFamily="34" charset="0"/>
                <a:cs typeface="Times New Roman" pitchFamily="18" charset="0"/>
              </a:rPr>
              <a:t>Palabra. Así sea</a:t>
            </a:r>
            <a:r>
              <a:rPr lang="es-ES" sz="3000" b="1" dirty="0" smtClean="0">
                <a:ln w="18415" cmpd="sng">
                  <a:solidFill>
                    <a:srgbClr val="FFFFFF"/>
                  </a:solidFill>
                  <a:prstDash val="solid"/>
                </a:ln>
                <a:solidFill>
                  <a:srgbClr val="FFFFFF"/>
                </a:solidFill>
                <a:effectLst>
                  <a:glow rad="101600">
                    <a:srgbClr val="320000">
                      <a:alpha val="60000"/>
                    </a:srgbClr>
                  </a:glow>
                  <a:outerShdw blurRad="50800" dist="38100" algn="l" rotWithShape="0">
                    <a:prstClr val="black"/>
                  </a:outerShdw>
                </a:effectLst>
                <a:latin typeface="Tekton Pro" panose="020F0603020208020904" pitchFamily="34" charset="0"/>
                <a:cs typeface="Times New Roman" pitchFamily="18" charset="0"/>
              </a:rPr>
              <a:t>.</a:t>
            </a:r>
            <a:endParaRPr lang="es-ES" sz="3000" b="1" dirty="0">
              <a:ln w="18415" cmpd="sng">
                <a:solidFill>
                  <a:srgbClr val="FFFFFF"/>
                </a:solidFill>
                <a:prstDash val="solid"/>
              </a:ln>
              <a:solidFill>
                <a:srgbClr val="FFFFFF"/>
              </a:solidFill>
              <a:effectLst>
                <a:glow rad="101600">
                  <a:srgbClr val="320000">
                    <a:alpha val="60000"/>
                  </a:srgbClr>
                </a:glow>
                <a:outerShdw blurRad="50800" dist="38100" algn="l" rotWithShape="0">
                  <a:prstClr val="black"/>
                </a:outerShdw>
              </a:effectLst>
              <a:latin typeface="Tekton Pro" panose="020F0603020208020904" pitchFamily="34" charset="0"/>
              <a:cs typeface="Times New Roman" pitchFamily="18" charset="0"/>
            </a:endParaRPr>
          </a:p>
        </p:txBody>
      </p:sp>
    </p:spTree>
    <p:extLst>
      <p:ext uri="{BB962C8B-B14F-4D97-AF65-F5344CB8AC3E}">
        <p14:creationId xmlns:p14="http://schemas.microsoft.com/office/powerpoint/2010/main" val="243322581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strVal val="2/3*#ppt_w"/>
                                          </p:val>
                                        </p:tav>
                                        <p:tav tm="100000">
                                          <p:val>
                                            <p:strVal val="#ppt_w"/>
                                          </p:val>
                                        </p:tav>
                                      </p:tavLst>
                                    </p:anim>
                                    <p:anim calcmode="lin" valueType="num">
                                      <p:cBhvr>
                                        <p:cTn id="8" dur="3000" fill="hold"/>
                                        <p:tgtEl>
                                          <p:spTgt spid="7"/>
                                        </p:tgtEl>
                                        <p:attrNameLst>
                                          <p:attrName>ppt_h</p:attrName>
                                        </p:attrNameLst>
                                      </p:cBhvr>
                                      <p:tavLst>
                                        <p:tav tm="0">
                                          <p:val>
                                            <p:strVal val="2/3*#ppt_h"/>
                                          </p:val>
                                        </p:tav>
                                        <p:tav tm="100000">
                                          <p:val>
                                            <p:strVal val="#ppt_h"/>
                                          </p:val>
                                        </p:tav>
                                      </p:tavLst>
                                    </p:anim>
                                  </p:childTnLst>
                                </p:cTn>
                              </p:par>
                            </p:childTnLst>
                          </p:cTn>
                        </p:par>
                        <p:par>
                          <p:cTn id="9" fill="hold">
                            <p:stCondLst>
                              <p:cond delay="14400"/>
                            </p:stCondLst>
                            <p:childTnLst>
                              <p:par>
                                <p:cTn id="10" presetID="23" presetClass="entr" presetSubtype="272" fill="hold" grpId="0" nodeType="afterEffect">
                                  <p:stCondLst>
                                    <p:cond delay="0"/>
                                  </p:stCondLst>
                                  <p:iterate type="wd">
                                    <p:tmPct val="10000"/>
                                  </p:iterate>
                                  <p:childTnLst>
                                    <p:set>
                                      <p:cBhvr>
                                        <p:cTn id="11" dur="1" fill="hold">
                                          <p:stCondLst>
                                            <p:cond delay="0"/>
                                          </p:stCondLst>
                                        </p:cTn>
                                        <p:tgtEl>
                                          <p:spTgt spid="9"/>
                                        </p:tgtEl>
                                        <p:attrNameLst>
                                          <p:attrName>style.visibility</p:attrName>
                                        </p:attrNameLst>
                                      </p:cBhvr>
                                      <p:to>
                                        <p:strVal val="visible"/>
                                      </p:to>
                                    </p:set>
                                    <p:anim calcmode="lin" valueType="num">
                                      <p:cBhvr>
                                        <p:cTn id="12" dur="3000" fill="hold"/>
                                        <p:tgtEl>
                                          <p:spTgt spid="9"/>
                                        </p:tgtEl>
                                        <p:attrNameLst>
                                          <p:attrName>ppt_w</p:attrName>
                                        </p:attrNameLst>
                                      </p:cBhvr>
                                      <p:tavLst>
                                        <p:tav tm="0">
                                          <p:val>
                                            <p:strVal val="2/3*#ppt_w"/>
                                          </p:val>
                                        </p:tav>
                                        <p:tav tm="100000">
                                          <p:val>
                                            <p:strVal val="#ppt_w"/>
                                          </p:val>
                                        </p:tav>
                                      </p:tavLst>
                                    </p:anim>
                                    <p:anim calcmode="lin" valueType="num">
                                      <p:cBhvr>
                                        <p:cTn id="13" dur="3000" fill="hold"/>
                                        <p:tgtEl>
                                          <p:spTgt spid="9"/>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8451" y="521670"/>
            <a:ext cx="7995089" cy="5768294"/>
          </a:xfrm>
          <a:prstGeom prst="rect">
            <a:avLst/>
          </a:prstGeom>
        </p:spPr>
      </p:pic>
      <p:sp>
        <p:nvSpPr>
          <p:cNvPr id="6" name="Text Box 7"/>
          <p:cNvSpPr txBox="1">
            <a:spLocks noChangeArrowheads="1"/>
          </p:cNvSpPr>
          <p:nvPr/>
        </p:nvSpPr>
        <p:spPr bwMode="auto">
          <a:xfrm>
            <a:off x="1907704" y="6390986"/>
            <a:ext cx="5256584" cy="415498"/>
          </a:xfrm>
          <a:prstGeom prst="rect">
            <a:avLst/>
          </a:prstGeom>
          <a:solidFill>
            <a:srgbClr val="0F2404"/>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050" dirty="0">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Texto de </a:t>
            </a:r>
            <a:r>
              <a:rPr lang="es-PE" sz="1050" dirty="0" err="1">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Lectio</a:t>
            </a:r>
            <a:r>
              <a:rPr lang="es-PE" sz="1050" dirty="0">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 Divina:  Padre César Chávez  </a:t>
            </a:r>
            <a:r>
              <a:rPr lang="es-PE" sz="1050" dirty="0" err="1">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Alva</a:t>
            </a:r>
            <a:r>
              <a:rPr lang="es-PE" sz="1050" dirty="0">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 (Chuno) </a:t>
            </a:r>
            <a:r>
              <a:rPr lang="es-PE" sz="1050" dirty="0" err="1">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C.ongregación</a:t>
            </a:r>
            <a:r>
              <a:rPr lang="es-PE" sz="1050" dirty="0">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 de la Misión.</a:t>
            </a:r>
          </a:p>
          <a:p>
            <a:pPr algn="ctr" fontAlgn="base">
              <a:spcAft>
                <a:spcPct val="0"/>
              </a:spcAft>
              <a:defRPr/>
            </a:pPr>
            <a:r>
              <a:rPr lang="es-PE" sz="1050" dirty="0">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 </a:t>
            </a:r>
            <a:r>
              <a:rPr lang="es-PE" sz="1050" dirty="0" err="1">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Power</a:t>
            </a:r>
            <a:r>
              <a:rPr lang="es-PE" sz="1050" dirty="0">
                <a:solidFill>
                  <a:srgbClr val="FFFFFF"/>
                </a:solidFill>
                <a:effectLst>
                  <a:outerShdw blurRad="38100" dist="38100" dir="2700000" algn="tl">
                    <a:srgbClr val="000000">
                      <a:alpha val="43137"/>
                    </a:srgbClr>
                  </a:outerShdw>
                </a:effectLst>
                <a:latin typeface="Poor Richard" pitchFamily="18" charset="0"/>
                <a:cs typeface="Times New Roman" pitchFamily="18" charset="0"/>
              </a:rPr>
              <a:t> Point :  Sor Pilar Caycho Vela  - Hija de la Caridad de San Vicente de Paúl</a:t>
            </a:r>
          </a:p>
        </p:txBody>
      </p:sp>
    </p:spTree>
    <p:extLst>
      <p:ext uri="{BB962C8B-B14F-4D97-AF65-F5344CB8AC3E}">
        <p14:creationId xmlns:p14="http://schemas.microsoft.com/office/powerpoint/2010/main" val="233178663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2333" y="528388"/>
            <a:ext cx="7963593" cy="5816993"/>
          </a:xfrm>
          <a:prstGeom prst="rect">
            <a:avLst/>
          </a:prstGeom>
        </p:spPr>
      </p:pic>
      <p:sp>
        <p:nvSpPr>
          <p:cNvPr id="4" name="2 Marcador de contenido"/>
          <p:cNvSpPr txBox="1">
            <a:spLocks/>
          </p:cNvSpPr>
          <p:nvPr/>
        </p:nvSpPr>
        <p:spPr>
          <a:xfrm rot="419586">
            <a:off x="4302938" y="1038522"/>
            <a:ext cx="3897475" cy="4778350"/>
          </a:xfrm>
          <a:prstGeom prst="rect">
            <a:avLst/>
          </a:prstGeom>
          <a:noFill/>
          <a:effectLst>
            <a:softEdge rad="635000"/>
          </a:effectLst>
          <a:scene3d>
            <a:camera prst="orthographicFront"/>
            <a:lightRig rig="threePt" dir="t"/>
          </a:scene3d>
          <a:sp3d>
            <a:bevelT w="152400" h="50800" prst="softRound"/>
          </a:sp3d>
        </p:spPr>
        <p:txBody>
          <a:bodyPr/>
          <a:lstStyle/>
          <a:p>
            <a:pPr marL="342900" indent="-342900" algn="ctr">
              <a:spcBef>
                <a:spcPct val="20000"/>
              </a:spcBef>
              <a:defRPr/>
            </a:pPr>
            <a:r>
              <a:rPr lang="es-ES_tradnl" sz="1900" b="1" i="1" dirty="0">
                <a:solidFill>
                  <a:schemeClr val="tx1">
                    <a:lumMod val="95000"/>
                    <a:lumOff val="5000"/>
                  </a:schemeClr>
                </a:solidFill>
                <a:latin typeface="Arial Narrow" panose="020B0606020202030204" pitchFamily="34" charset="0"/>
                <a:cs typeface="Segoe UI Light" panose="020B0502040204020203" pitchFamily="34" charset="0"/>
              </a:rPr>
              <a:t>	</a:t>
            </a:r>
            <a:r>
              <a:rPr lang="es-ES_tradnl" sz="1900" b="1" i="1" dirty="0">
                <a:solidFill>
                  <a:schemeClr val="tx1">
                    <a:lumMod val="95000"/>
                    <a:lumOff val="5000"/>
                  </a:schemeClr>
                </a:solidFill>
                <a:latin typeface="Arial Black" panose="020B0A04020102020204" pitchFamily="34" charset="0"/>
                <a:cs typeface="Segoe UI Light" panose="020B0502040204020203" pitchFamily="34" charset="0"/>
              </a:rPr>
              <a:t>La salvación no está asegurada por haber comido y bebido con el Señor, ni por haber escuchado atentos pero sin cumplir su enseñanza. La salvación  está asegurada por ser auténtico discípulo: comer y beber con Él, escuchar su  enseñanza, pero cumpliéndola en nuestra vida, entrando por la puerta estrecha y apartándonos de toda maldad.</a:t>
            </a:r>
            <a:endParaRPr lang="es-ES" sz="1900" b="1" kern="0" dirty="0">
              <a:solidFill>
                <a:schemeClr val="tx1">
                  <a:lumMod val="95000"/>
                  <a:lumOff val="5000"/>
                </a:schemeClr>
              </a:solidFill>
              <a:latin typeface="Arial Black" panose="020B0A04020102020204" pitchFamily="34" charset="0"/>
              <a:cs typeface="Segoe UI Light" panose="020B0502040204020203" pitchFamily="34" charset="0"/>
            </a:endParaRPr>
          </a:p>
        </p:txBody>
      </p:sp>
      <p:sp>
        <p:nvSpPr>
          <p:cNvPr id="3" name="2 Marcador de contenido"/>
          <p:cNvSpPr txBox="1">
            <a:spLocks/>
          </p:cNvSpPr>
          <p:nvPr/>
        </p:nvSpPr>
        <p:spPr>
          <a:xfrm>
            <a:off x="855860" y="528389"/>
            <a:ext cx="2975019" cy="500062"/>
          </a:xfrm>
          <a:prstGeom prst="rect">
            <a:avLst/>
          </a:prstGeom>
        </p:spPr>
        <p:txBody>
          <a:bodyPr/>
          <a:lstStyle/>
          <a:p>
            <a:pPr marL="342900" indent="-342900">
              <a:spcBef>
                <a:spcPct val="20000"/>
              </a:spcBef>
              <a:buFont typeface="Arial" pitchFamily="34" charset="0"/>
              <a:buNone/>
              <a:defRPr/>
            </a:pPr>
            <a:r>
              <a:rPr lang="es-ES_tradnl" sz="2800" b="1" dirty="0">
                <a:solidFill>
                  <a:srgbClr val="FFFFFF"/>
                </a:solidFill>
                <a:effectLst>
                  <a:glow rad="63500">
                    <a:schemeClr val="accent4">
                      <a:satMod val="175000"/>
                      <a:alpha val="40000"/>
                    </a:schemeClr>
                  </a:glow>
                  <a:outerShdw blurRad="38100" dist="38100" dir="2700000" algn="tl">
                    <a:srgbClr val="000000">
                      <a:alpha val="43137"/>
                    </a:srgbClr>
                  </a:outerShdw>
                </a:effectLst>
                <a:latin typeface="Calibri"/>
              </a:rPr>
              <a:t>AMBIENTACIÓN: </a:t>
            </a:r>
            <a:endParaRPr lang="es-ES" sz="2800" b="1" dirty="0">
              <a:solidFill>
                <a:srgbClr val="FFFFFF"/>
              </a:solidFill>
              <a:effectLst>
                <a:glow rad="63500">
                  <a:schemeClr val="accent4">
                    <a:satMod val="175000"/>
                    <a:alpha val="40000"/>
                  </a:schemeClr>
                </a:glow>
                <a:outerShdw blurRad="38100" dist="38100" dir="2700000" algn="tl">
                  <a:srgbClr val="000000">
                    <a:alpha val="43137"/>
                  </a:srgbClr>
                </a:outerShdw>
              </a:effectLst>
              <a:latin typeface="Calibri"/>
            </a:endParaRPr>
          </a:p>
          <a:p>
            <a:pPr marL="342900" indent="-342900">
              <a:spcBef>
                <a:spcPct val="20000"/>
              </a:spcBef>
              <a:defRPr/>
            </a:pPr>
            <a:endParaRPr lang="es-PE" sz="2800" b="1" i="1" kern="0" dirty="0">
              <a:solidFill>
                <a:srgbClr val="FFFFFF"/>
              </a:solidFill>
              <a:effectLst>
                <a:glow rad="63500">
                  <a:schemeClr val="accent4">
                    <a:satMod val="175000"/>
                    <a:alpha val="40000"/>
                  </a:schemeClr>
                </a:glow>
                <a:outerShdw blurRad="38100" dist="38100" dir="2700000" algn="tl">
                  <a:srgbClr val="000000">
                    <a:alpha val="43137"/>
                  </a:srgbClr>
                </a:outerShdw>
              </a:effectLst>
              <a:latin typeface="Calibri"/>
            </a:endParaRPr>
          </a:p>
        </p:txBody>
      </p:sp>
    </p:spTree>
    <p:extLst>
      <p:ext uri="{BB962C8B-B14F-4D97-AF65-F5344CB8AC3E}">
        <p14:creationId xmlns:p14="http://schemas.microsoft.com/office/powerpoint/2010/main" val="3789603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39/50/a7/3950a756e6abe366079f230716a1dd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25" y="579269"/>
            <a:ext cx="8016231" cy="5731380"/>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459692" y="3202106"/>
            <a:ext cx="7937333" cy="3108543"/>
          </a:xfrm>
          <a:prstGeom prst="rect">
            <a:avLst/>
          </a:prstGeom>
          <a:noFill/>
        </p:spPr>
        <p:txBody>
          <a:bodyPr wrap="square">
            <a:spAutoFit/>
          </a:bodyPr>
          <a:lstStyle/>
          <a:p>
            <a:pPr algn="ctr" fontAlgn="base">
              <a:spcBef>
                <a:spcPct val="0"/>
              </a:spcBef>
              <a:spcAft>
                <a:spcPct val="0"/>
              </a:spcAft>
              <a:defRPr/>
            </a:pPr>
            <a:r>
              <a:rPr lang="es-PE" sz="2800" i="1" dirty="0">
                <a:solidFill>
                  <a:srgbClr val="FFFFFF"/>
                </a:solidFill>
                <a:effectLst>
                  <a:glow rad="101600">
                    <a:schemeClr val="accent4">
                      <a:satMod val="175000"/>
                      <a:alpha val="40000"/>
                    </a:schemeClr>
                  </a:glow>
                  <a:outerShdw blurRad="50800" dist="38100" algn="l" rotWithShape="0">
                    <a:srgbClr val="2D2DB9">
                      <a:lumMod val="50000"/>
                    </a:srgbClr>
                  </a:outerShdw>
                </a:effectLst>
                <a:latin typeface="Berlin Sans FB" panose="020E0602020502020306" pitchFamily="34" charset="0"/>
              </a:rPr>
              <a:t>Señor Jesús, no sabemos el día </a:t>
            </a:r>
            <a:r>
              <a:rPr lang="es-PE" sz="2800" i="1" dirty="0" smtClean="0">
                <a:solidFill>
                  <a:srgbClr val="FFFFFF"/>
                </a:solidFill>
                <a:effectLst>
                  <a:glow rad="101600">
                    <a:schemeClr val="accent4">
                      <a:satMod val="175000"/>
                      <a:alpha val="40000"/>
                    </a:schemeClr>
                  </a:glow>
                  <a:outerShdw blurRad="50800" dist="38100" algn="l" rotWithShape="0">
                    <a:srgbClr val="2D2DB9">
                      <a:lumMod val="50000"/>
                    </a:srgbClr>
                  </a:outerShdw>
                </a:effectLst>
                <a:latin typeface="Berlin Sans FB" panose="020E0602020502020306" pitchFamily="34" charset="0"/>
              </a:rPr>
              <a:t>ni </a:t>
            </a:r>
            <a:r>
              <a:rPr lang="es-PE" sz="2800" i="1" dirty="0">
                <a:solidFill>
                  <a:srgbClr val="FFFFFF"/>
                </a:solidFill>
                <a:effectLst>
                  <a:glow rad="101600">
                    <a:schemeClr val="accent4">
                      <a:satMod val="175000"/>
                      <a:alpha val="40000"/>
                    </a:schemeClr>
                  </a:glow>
                  <a:outerShdw blurRad="50800" dist="38100" algn="l" rotWithShape="0">
                    <a:srgbClr val="2D2DB9">
                      <a:lumMod val="50000"/>
                    </a:srgbClr>
                  </a:outerShdw>
                </a:effectLst>
                <a:latin typeface="Berlin Sans FB" panose="020E0602020502020306" pitchFamily="34" charset="0"/>
              </a:rPr>
              <a:t>la hora,                    no sabemos el  </a:t>
            </a:r>
            <a:r>
              <a:rPr lang="es-PE" sz="2800" i="1" dirty="0" smtClean="0">
                <a:solidFill>
                  <a:srgbClr val="FFFFFF"/>
                </a:solidFill>
                <a:effectLst>
                  <a:glow rad="101600">
                    <a:schemeClr val="accent4">
                      <a:satMod val="175000"/>
                      <a:alpha val="40000"/>
                    </a:schemeClr>
                  </a:glow>
                  <a:outerShdw blurRad="50800" dist="38100" algn="l" rotWithShape="0">
                    <a:srgbClr val="2D2DB9">
                      <a:lumMod val="50000"/>
                    </a:srgbClr>
                  </a:outerShdw>
                </a:effectLst>
                <a:latin typeface="Berlin Sans FB" panose="020E0602020502020306" pitchFamily="34" charset="0"/>
              </a:rPr>
              <a:t>cuando</a:t>
            </a:r>
            <a:r>
              <a:rPr lang="es-PE" sz="2800" i="1" dirty="0">
                <a:solidFill>
                  <a:srgbClr val="FFFFFF"/>
                </a:solidFill>
                <a:effectLst>
                  <a:glow rad="101600">
                    <a:schemeClr val="accent4">
                      <a:satMod val="175000"/>
                      <a:alpha val="40000"/>
                    </a:schemeClr>
                  </a:glow>
                  <a:outerShdw blurRad="50800" dist="38100" algn="l" rotWithShape="0">
                    <a:srgbClr val="2D2DB9">
                      <a:lumMod val="50000"/>
                    </a:srgbClr>
                  </a:outerShdw>
                </a:effectLst>
                <a:latin typeface="Berlin Sans FB" panose="020E0602020502020306" pitchFamily="34" charset="0"/>
              </a:rPr>
              <a:t>, pero sí  sabemos que Tú         nos estás esperando, que seremos juzgados                        por el amor, que nos exigirás actitudes, disposiciones, hechos, acciones, que nos pedirás cuenta de lo que hemos hecho  de nuestra vida, y ahí querrás saber qué hemos hecho de nuestra fe en </a:t>
            </a:r>
            <a:r>
              <a:rPr lang="es-PE" sz="2800" i="1" dirty="0" smtClean="0">
                <a:solidFill>
                  <a:srgbClr val="FFFFFF"/>
                </a:solidFill>
                <a:effectLst>
                  <a:glow rad="101600">
                    <a:schemeClr val="accent4">
                      <a:satMod val="175000"/>
                      <a:alpha val="40000"/>
                    </a:schemeClr>
                  </a:glow>
                  <a:outerShdw blurRad="50800" dist="38100" algn="l" rotWithShape="0">
                    <a:srgbClr val="2D2DB9">
                      <a:lumMod val="50000"/>
                    </a:srgbClr>
                  </a:outerShdw>
                </a:effectLst>
                <a:latin typeface="Berlin Sans FB" panose="020E0602020502020306" pitchFamily="34" charset="0"/>
              </a:rPr>
              <a:t>ti, </a:t>
            </a:r>
            <a:endParaRPr lang="es-PE" sz="2800" i="1" dirty="0">
              <a:solidFill>
                <a:srgbClr val="FFFFFF"/>
              </a:solidFill>
              <a:effectLst>
                <a:glow rad="101600">
                  <a:schemeClr val="accent4">
                    <a:satMod val="175000"/>
                    <a:alpha val="40000"/>
                  </a:schemeClr>
                </a:glow>
                <a:outerShdw blurRad="50800" dist="38100" algn="l" rotWithShape="0">
                  <a:srgbClr val="2D2DB9">
                    <a:lumMod val="50000"/>
                  </a:srgbClr>
                </a:outerShdw>
              </a:effectLst>
              <a:latin typeface="Berlin Sans FB" panose="020E0602020502020306" pitchFamily="34" charset="0"/>
            </a:endParaRPr>
          </a:p>
        </p:txBody>
      </p:sp>
      <p:sp>
        <p:nvSpPr>
          <p:cNvPr id="10" name="9 Rectángulo"/>
          <p:cNvSpPr/>
          <p:nvPr/>
        </p:nvSpPr>
        <p:spPr>
          <a:xfrm>
            <a:off x="3229578" y="579269"/>
            <a:ext cx="2383986" cy="523220"/>
          </a:xfrm>
          <a:prstGeom prst="rect">
            <a:avLst/>
          </a:prstGeom>
          <a:noFill/>
        </p:spPr>
        <p:txBody>
          <a:bodyPr wrap="none">
            <a:spAutoFit/>
          </a:bodyPr>
          <a:lstStyle/>
          <a:p>
            <a:pPr algn="ctr" fontAlgn="base">
              <a:spcBef>
                <a:spcPct val="0"/>
              </a:spcBef>
              <a:spcAft>
                <a:spcPct val="0"/>
              </a:spcAft>
              <a:defRPr/>
            </a:pPr>
            <a:r>
              <a:rPr lang="es-ES_tradnl" sz="2800" b="1" dirty="0">
                <a:ln w="6600">
                  <a:solidFill>
                    <a:srgbClr val="C00000"/>
                  </a:solidFill>
                  <a:prstDash val="solid"/>
                </a:ln>
                <a:solidFill>
                  <a:srgbClr val="FFFFFF"/>
                </a:solidFill>
                <a:effectLst>
                  <a:outerShdw dist="38100" dir="2700000" algn="tl" rotWithShape="0">
                    <a:srgbClr val="3333CC"/>
                  </a:outerShdw>
                </a:effectLst>
                <a:latin typeface="Forte" pitchFamily="66" charset="0"/>
              </a:rPr>
              <a:t>Oración inicial</a:t>
            </a:r>
            <a:endParaRPr lang="es-ES" sz="2800" b="1" dirty="0">
              <a:ln w="6600">
                <a:solidFill>
                  <a:srgbClr val="C00000"/>
                </a:solidFill>
                <a:prstDash val="solid"/>
              </a:ln>
              <a:solidFill>
                <a:srgbClr val="FFFFFF"/>
              </a:solidFill>
              <a:effectLst>
                <a:outerShdw dist="38100" dir="2700000" algn="tl" rotWithShape="0">
                  <a:srgbClr val="3333CC"/>
                </a:outerShdw>
              </a:effectLst>
              <a:latin typeface="Forte" pitchFamily="66" charset="0"/>
            </a:endParaRPr>
          </a:p>
        </p:txBody>
      </p:sp>
      <p:sp>
        <p:nvSpPr>
          <p:cNvPr id="14" name="13 CuadroTexto"/>
          <p:cNvSpPr txBox="1"/>
          <p:nvPr/>
        </p:nvSpPr>
        <p:spPr>
          <a:xfrm>
            <a:off x="8397025" y="2335557"/>
            <a:ext cx="3738901"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r" fontAlgn="base">
              <a:spcBef>
                <a:spcPct val="0"/>
              </a:spcBef>
              <a:spcAft>
                <a:spcPct val="0"/>
              </a:spcAft>
              <a:defRPr/>
            </a:pPr>
            <a:endParaRPr lang="es-PE" sz="2400" dirty="0">
              <a:solidFill>
                <a:srgbClr val="FFFFFF"/>
              </a:solidFill>
              <a:effectLst>
                <a:glow rad="63500">
                  <a:srgbClr val="000000">
                    <a:satMod val="175000"/>
                    <a:alpha val="40000"/>
                  </a:srgbClr>
                </a:glow>
                <a:outerShdw blurRad="50800" dist="38100" algn="l" rotWithShape="0">
                  <a:srgbClr val="2D2DB9">
                    <a:lumMod val="50000"/>
                  </a:srgbClr>
                </a:outerShdw>
              </a:effectLst>
              <a:latin typeface="Berlin Sans FB" panose="020E0602020502020306" pitchFamily="34" charset="0"/>
            </a:endParaRPr>
          </a:p>
        </p:txBody>
      </p:sp>
    </p:spTree>
    <p:extLst>
      <p:ext uri="{BB962C8B-B14F-4D97-AF65-F5344CB8AC3E}">
        <p14:creationId xmlns:p14="http://schemas.microsoft.com/office/powerpoint/2010/main" val="55075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nodePh="1">
                                  <p:stCondLst>
                                    <p:cond delay="0"/>
                                  </p:stCondLst>
                                  <p:endCondLst>
                                    <p:cond evt="begin" delay="0">
                                      <p:tn val="5"/>
                                    </p:cond>
                                  </p:end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up)">
                                      <p:cBhvr>
                                        <p:cTn id="7" dur="500"/>
                                        <p:tgtEl>
                                          <p:spTgt spid="14">
                                            <p:txEl>
                                              <p:pRg st="0" end="0"/>
                                            </p:txEl>
                                          </p:spTgt>
                                        </p:tgtEl>
                                      </p:cBhvr>
                                    </p:animEffect>
                                  </p:childTnLst>
                                </p:cTn>
                              </p:par>
                            </p:childTnLst>
                          </p:cTn>
                        </p:par>
                        <p:par>
                          <p:cTn id="8" fill="hold">
                            <p:stCondLst>
                              <p:cond delay="500"/>
                            </p:stCondLst>
                            <p:childTnLst>
                              <p:par>
                                <p:cTn id="9" presetID="23" presetClass="entr" presetSubtype="16"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pinimg.com/564x/03/65/2b/03652bac3d0551692a4ea660d724e27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416" y="526473"/>
            <a:ext cx="8045914" cy="5777179"/>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7" name="Rectángulo 6"/>
          <p:cNvSpPr/>
          <p:nvPr/>
        </p:nvSpPr>
        <p:spPr>
          <a:xfrm>
            <a:off x="605307" y="526473"/>
            <a:ext cx="7972023" cy="5693866"/>
          </a:xfrm>
          <a:prstGeom prst="rect">
            <a:avLst/>
          </a:prstGeom>
        </p:spPr>
        <p:txBody>
          <a:bodyPr wrap="square">
            <a:spAutoFit/>
          </a:bodyPr>
          <a:lstStyle/>
          <a:p>
            <a:pPr algn="ctr" fontAlgn="base">
              <a:spcBef>
                <a:spcPct val="0"/>
              </a:spcBef>
              <a:spcAft>
                <a:spcPct val="0"/>
              </a:spcAft>
              <a:defRPr/>
            </a:pPr>
            <a:r>
              <a:rPr lang="es-PE" sz="2800" i="1" dirty="0">
                <a:solidFill>
                  <a:srgbClr val="FFFFFF"/>
                </a:solidFill>
                <a:effectLst>
                  <a:glow rad="63500">
                    <a:srgbClr val="000000">
                      <a:satMod val="175000"/>
                      <a:alpha val="40000"/>
                    </a:srgbClr>
                  </a:glow>
                  <a:outerShdw blurRad="50800" dist="38100" algn="l" rotWithShape="0">
                    <a:prstClr val="black"/>
                  </a:outerShdw>
                </a:effectLst>
                <a:latin typeface="Berlin Sans FB" panose="020E0602020502020306" pitchFamily="34" charset="0"/>
              </a:rPr>
              <a:t>si la hemos vivido o si la hemos descuidado,                            si la hemos asumido o la hemos ignorado, </a:t>
            </a:r>
          </a:p>
          <a:p>
            <a:pPr algn="ctr" fontAlgn="base">
              <a:spcBef>
                <a:spcPct val="0"/>
              </a:spcBef>
              <a:spcAft>
                <a:spcPct val="0"/>
              </a:spcAft>
              <a:defRPr/>
            </a:pPr>
            <a:r>
              <a:rPr lang="es-PE" sz="2800" i="1" dirty="0">
                <a:solidFill>
                  <a:srgbClr val="FFFFFF"/>
                </a:solidFill>
                <a:effectLst>
                  <a:glow rad="63500">
                    <a:srgbClr val="000000">
                      <a:satMod val="175000"/>
                      <a:alpha val="40000"/>
                    </a:srgbClr>
                  </a:glow>
                  <a:outerShdw blurRad="50800" dist="38100" algn="l" rotWithShape="0">
                    <a:prstClr val="black"/>
                  </a:outerShdw>
                </a:effectLst>
                <a:latin typeface="Berlin Sans FB" panose="020E0602020502020306" pitchFamily="34" charset="0"/>
              </a:rPr>
              <a:t>si la hemos anunciado u olvidado,</a:t>
            </a:r>
          </a:p>
          <a:p>
            <a:pPr algn="ctr" fontAlgn="base">
              <a:spcBef>
                <a:spcPct val="0"/>
              </a:spcBef>
              <a:spcAft>
                <a:spcPct val="0"/>
              </a:spcAft>
              <a:defRPr/>
            </a:pPr>
            <a:r>
              <a:rPr lang="es-PE" sz="2800" i="1" dirty="0">
                <a:solidFill>
                  <a:srgbClr val="FFFFFF"/>
                </a:solidFill>
                <a:effectLst>
                  <a:glow rad="63500">
                    <a:srgbClr val="000000">
                      <a:satMod val="175000"/>
                      <a:alpha val="40000"/>
                    </a:srgbClr>
                  </a:glow>
                  <a:outerShdw blurRad="50800" dist="38100" algn="l" rotWithShape="0">
                    <a:prstClr val="black"/>
                  </a:outerShdw>
                </a:effectLst>
                <a:latin typeface="Berlin Sans FB" panose="020E0602020502020306" pitchFamily="34" charset="0"/>
              </a:rPr>
              <a:t>nos pedirás nuestra vida para ver tus actitudes en </a:t>
            </a:r>
            <a:endParaRPr lang="es-PE" sz="2800" i="1" dirty="0" smtClean="0">
              <a:solidFill>
                <a:srgbClr val="FFFFFF"/>
              </a:solidFill>
              <a:effectLst>
                <a:glow rad="63500">
                  <a:srgbClr val="000000">
                    <a:satMod val="175000"/>
                    <a:alpha val="40000"/>
                  </a:srgbClr>
                </a:glow>
                <a:outerShdw blurRad="50800" dist="38100" algn="l" rotWithShape="0">
                  <a:prstClr val="black"/>
                </a:outerShdw>
              </a:effectLst>
              <a:latin typeface="Berlin Sans FB" panose="020E0602020502020306" pitchFamily="34" charset="0"/>
            </a:endParaRPr>
          </a:p>
          <a:p>
            <a:pPr algn="ctr" fontAlgn="base">
              <a:spcBef>
                <a:spcPct val="0"/>
              </a:spcBef>
              <a:spcAft>
                <a:spcPct val="0"/>
              </a:spcAft>
              <a:defRPr/>
            </a:pPr>
            <a:endParaRPr lang="es-PE" sz="2800" i="1" dirty="0">
              <a:solidFill>
                <a:srgbClr val="FFFFFF"/>
              </a:solidFill>
              <a:effectLst>
                <a:glow rad="63500">
                  <a:srgbClr val="000000">
                    <a:satMod val="175000"/>
                    <a:alpha val="40000"/>
                  </a:srgbClr>
                </a:glow>
                <a:outerShdw blurRad="50800" dist="38100" algn="l" rotWithShape="0">
                  <a:prstClr val="black"/>
                </a:outerShdw>
              </a:effectLst>
              <a:latin typeface="Berlin Sans FB" panose="020E0602020502020306" pitchFamily="34" charset="0"/>
            </a:endParaRPr>
          </a:p>
          <a:p>
            <a:pPr algn="ctr" fontAlgn="base">
              <a:spcBef>
                <a:spcPct val="0"/>
              </a:spcBef>
              <a:spcAft>
                <a:spcPct val="0"/>
              </a:spcAft>
              <a:defRPr/>
            </a:pPr>
            <a:endParaRPr lang="es-PE" sz="2800" i="1" dirty="0" smtClean="0">
              <a:solidFill>
                <a:srgbClr val="FFFFFF"/>
              </a:solidFill>
              <a:effectLst>
                <a:glow rad="63500">
                  <a:srgbClr val="000000">
                    <a:satMod val="175000"/>
                    <a:alpha val="40000"/>
                  </a:srgbClr>
                </a:glow>
                <a:outerShdw blurRad="50800" dist="38100" algn="l" rotWithShape="0">
                  <a:prstClr val="black"/>
                </a:outerShdw>
              </a:effectLst>
              <a:latin typeface="Berlin Sans FB" panose="020E0602020502020306" pitchFamily="34" charset="0"/>
            </a:endParaRPr>
          </a:p>
          <a:p>
            <a:pPr algn="ctr" fontAlgn="base">
              <a:spcBef>
                <a:spcPct val="0"/>
              </a:spcBef>
              <a:spcAft>
                <a:spcPct val="0"/>
              </a:spcAft>
              <a:defRPr/>
            </a:pPr>
            <a:endParaRPr lang="es-PE" sz="2800" i="1" dirty="0">
              <a:solidFill>
                <a:srgbClr val="FFFFFF"/>
              </a:solidFill>
              <a:effectLst>
                <a:glow rad="63500">
                  <a:srgbClr val="000000">
                    <a:satMod val="175000"/>
                    <a:alpha val="40000"/>
                  </a:srgbClr>
                </a:glow>
                <a:outerShdw blurRad="50800" dist="38100" algn="l" rotWithShape="0">
                  <a:prstClr val="black"/>
                </a:outerShdw>
              </a:effectLst>
              <a:latin typeface="Berlin Sans FB" panose="020E0602020502020306" pitchFamily="34" charset="0"/>
            </a:endParaRPr>
          </a:p>
          <a:p>
            <a:pPr algn="ctr" fontAlgn="base">
              <a:spcBef>
                <a:spcPct val="0"/>
              </a:spcBef>
              <a:spcAft>
                <a:spcPct val="0"/>
              </a:spcAft>
              <a:defRPr/>
            </a:pPr>
            <a:endParaRPr lang="es-PE" sz="2800" i="1" dirty="0" smtClean="0">
              <a:solidFill>
                <a:srgbClr val="FFFFFF"/>
              </a:solidFill>
              <a:effectLst>
                <a:glow rad="63500">
                  <a:srgbClr val="000000">
                    <a:satMod val="175000"/>
                    <a:alpha val="40000"/>
                  </a:srgbClr>
                </a:glow>
                <a:outerShdw blurRad="50800" dist="38100" algn="l" rotWithShape="0">
                  <a:prstClr val="black"/>
                </a:outerShdw>
              </a:effectLst>
              <a:latin typeface="Berlin Sans FB" panose="020E0602020502020306" pitchFamily="34" charset="0"/>
            </a:endParaRPr>
          </a:p>
          <a:p>
            <a:pPr algn="ctr" fontAlgn="base">
              <a:spcBef>
                <a:spcPct val="0"/>
              </a:spcBef>
              <a:spcAft>
                <a:spcPct val="0"/>
              </a:spcAft>
              <a:defRPr/>
            </a:pPr>
            <a:endParaRPr lang="es-PE" sz="2800" i="1" dirty="0" smtClean="0">
              <a:solidFill>
                <a:srgbClr val="FFFFFF"/>
              </a:solidFill>
              <a:effectLst>
                <a:glow rad="63500">
                  <a:srgbClr val="000000">
                    <a:satMod val="175000"/>
                    <a:alpha val="40000"/>
                  </a:srgbClr>
                </a:glow>
                <a:outerShdw blurRad="50800" dist="38100" algn="l" rotWithShape="0">
                  <a:prstClr val="black"/>
                </a:outerShdw>
              </a:effectLst>
              <a:latin typeface="Berlin Sans FB" panose="020E0602020502020306" pitchFamily="34" charset="0"/>
            </a:endParaRPr>
          </a:p>
          <a:p>
            <a:pPr algn="ctr" fontAlgn="base">
              <a:spcBef>
                <a:spcPct val="0"/>
              </a:spcBef>
              <a:spcAft>
                <a:spcPct val="0"/>
              </a:spcAft>
              <a:defRPr/>
            </a:pPr>
            <a:r>
              <a:rPr lang="es-PE" sz="2800" i="1" dirty="0" smtClean="0">
                <a:solidFill>
                  <a:srgbClr val="FFFFFF"/>
                </a:solidFill>
                <a:effectLst>
                  <a:glow rad="63500">
                    <a:srgbClr val="000000">
                      <a:satMod val="175000"/>
                      <a:alpha val="40000"/>
                    </a:srgbClr>
                  </a:glow>
                  <a:outerShdw blurRad="50800" dist="38100" algn="l" rotWithShape="0">
                    <a:prstClr val="black"/>
                  </a:outerShdw>
                </a:effectLst>
                <a:latin typeface="Berlin Sans FB" panose="020E0602020502020306" pitchFamily="34" charset="0"/>
              </a:rPr>
              <a:t>nosotros</a:t>
            </a:r>
            <a:r>
              <a:rPr lang="es-PE" sz="2800" i="1" dirty="0">
                <a:solidFill>
                  <a:srgbClr val="FFFFFF"/>
                </a:solidFill>
                <a:effectLst>
                  <a:glow rad="63500">
                    <a:srgbClr val="000000">
                      <a:satMod val="175000"/>
                      <a:alpha val="40000"/>
                    </a:srgbClr>
                  </a:glow>
                  <a:outerShdw blurRad="50800" dist="38100" algn="l" rotWithShape="0">
                    <a:prstClr val="black"/>
                  </a:outerShdw>
                </a:effectLst>
                <a:latin typeface="Berlin Sans FB" panose="020E0602020502020306" pitchFamily="34" charset="0"/>
              </a:rPr>
              <a:t>, por eso, es que  te pedimos que nos     ayudes a entrar por la puerta estrecha de la fidelidad de la entrega, del servicio, de amor gratuito y desinteresado. </a:t>
            </a:r>
            <a:r>
              <a:rPr lang="es-PE" sz="2800" i="1" dirty="0" smtClean="0">
                <a:solidFill>
                  <a:srgbClr val="FFFFFF"/>
                </a:solidFill>
                <a:effectLst>
                  <a:glow rad="63500">
                    <a:srgbClr val="000000">
                      <a:satMod val="175000"/>
                      <a:alpha val="40000"/>
                    </a:srgbClr>
                  </a:glow>
                  <a:outerShdw blurRad="50800" dist="38100" algn="l" rotWithShape="0">
                    <a:prstClr val="black"/>
                  </a:outerShdw>
                </a:effectLst>
                <a:latin typeface="Berlin Sans FB" panose="020E0602020502020306" pitchFamily="34" charset="0"/>
              </a:rPr>
              <a:t>Que </a:t>
            </a:r>
            <a:r>
              <a:rPr lang="es-PE" sz="2800" i="1" dirty="0">
                <a:solidFill>
                  <a:srgbClr val="FFFFFF"/>
                </a:solidFill>
                <a:effectLst>
                  <a:glow rad="63500">
                    <a:srgbClr val="000000">
                      <a:satMod val="175000"/>
                      <a:alpha val="40000"/>
                    </a:srgbClr>
                  </a:glow>
                  <a:outerShdw blurRad="50800" dist="38100" algn="l" rotWithShape="0">
                    <a:prstClr val="black"/>
                  </a:outerShdw>
                </a:effectLst>
                <a:latin typeface="Berlin Sans FB" panose="020E0602020502020306" pitchFamily="34" charset="0"/>
              </a:rPr>
              <a:t>así sea.</a:t>
            </a:r>
          </a:p>
        </p:txBody>
      </p:sp>
    </p:spTree>
    <p:extLst>
      <p:ext uri="{BB962C8B-B14F-4D97-AF65-F5344CB8AC3E}">
        <p14:creationId xmlns:p14="http://schemas.microsoft.com/office/powerpoint/2010/main" val="37306013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pinimg.com/564x/7a/0f/9a/7a0f9afa7dd50c40e83c793f0a8f4b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82" y="499386"/>
            <a:ext cx="8035635" cy="5827524"/>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9" name="2 Marcador de contenido"/>
          <p:cNvSpPr txBox="1">
            <a:spLocks/>
          </p:cNvSpPr>
          <p:nvPr/>
        </p:nvSpPr>
        <p:spPr>
          <a:xfrm>
            <a:off x="5200071" y="589121"/>
            <a:ext cx="3075709" cy="661285"/>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txBody>
          <a:bodyPr>
            <a:noAutofit/>
          </a:bodyPr>
          <a:lstStyle/>
          <a:p>
            <a:pPr marL="342900" indent="-342900" algn="ctr">
              <a:spcBef>
                <a:spcPct val="20000"/>
              </a:spcBef>
              <a:defRPr/>
            </a:pPr>
            <a:r>
              <a:rPr lang="es-PE" sz="2800" b="1" u="sng" dirty="0">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Narrow" pitchFamily="34" charset="0"/>
              </a:rPr>
              <a:t>Motivación</a:t>
            </a:r>
            <a:r>
              <a:rPr lang="es-PE" sz="2800" b="1" dirty="0" smtClean="0">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Narrow" pitchFamily="34" charset="0"/>
              </a:rPr>
              <a:t>:</a:t>
            </a:r>
            <a:endParaRPr lang="es-ES" sz="2800" b="1" dirty="0">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Narrow" pitchFamily="34" charset="0"/>
            </a:endParaRPr>
          </a:p>
        </p:txBody>
      </p:sp>
      <p:sp>
        <p:nvSpPr>
          <p:cNvPr id="10" name="2 Marcador de contenido"/>
          <p:cNvSpPr txBox="1">
            <a:spLocks/>
          </p:cNvSpPr>
          <p:nvPr/>
        </p:nvSpPr>
        <p:spPr>
          <a:xfrm>
            <a:off x="0" y="2436813"/>
            <a:ext cx="4033838" cy="4421187"/>
          </a:xfrm>
          <a:prstGeom prst="rect">
            <a:avLst/>
          </a:prstGeom>
        </p:spPr>
        <p:txBody>
          <a:bodyPr>
            <a:normAutofit/>
          </a:bodyPr>
          <a:lstStyle/>
          <a:p>
            <a:pPr marL="342900" indent="-342900">
              <a:spcBef>
                <a:spcPct val="20000"/>
              </a:spcBef>
              <a:defRPr/>
            </a:pPr>
            <a:r>
              <a:rPr lang="es-ES_tradnl" sz="2800" i="1" dirty="0">
                <a:solidFill>
                  <a:srgbClr val="000000"/>
                </a:solidFill>
              </a:rPr>
              <a:t>    </a:t>
            </a:r>
            <a:endParaRPr lang="es-ES" sz="2800" dirty="0">
              <a:solidFill>
                <a:srgbClr val="000000"/>
              </a:solidFill>
            </a:endParaRPr>
          </a:p>
        </p:txBody>
      </p:sp>
      <p:sp>
        <p:nvSpPr>
          <p:cNvPr id="11" name="2 Marcador de contenido"/>
          <p:cNvSpPr txBox="1">
            <a:spLocks/>
          </p:cNvSpPr>
          <p:nvPr/>
        </p:nvSpPr>
        <p:spPr>
          <a:xfrm>
            <a:off x="3563888" y="3738694"/>
            <a:ext cx="4786346" cy="2714642"/>
          </a:xfrm>
          <a:prstGeom prst="rect">
            <a:avLst/>
          </a:prstGeom>
        </p:spPr>
        <p:txBody>
          <a:bodyPr/>
          <a:lstStyle/>
          <a:p>
            <a:pPr marL="342900" indent="-342900" algn="ctr">
              <a:spcBef>
                <a:spcPct val="20000"/>
              </a:spcBef>
              <a:defRPr/>
            </a:pPr>
            <a:r>
              <a:rPr lang="es-ES_tradnl" sz="2800" i="1" dirty="0">
                <a:solidFill>
                  <a:srgbClr val="FFFFFF"/>
                </a:solidFill>
                <a:latin typeface="Arial Narrow" pitchFamily="34" charset="0"/>
              </a:rPr>
              <a:t> </a:t>
            </a:r>
            <a:endParaRPr lang="es-ES" sz="2800" dirty="0">
              <a:solidFill>
                <a:srgbClr val="FFFFFF"/>
              </a:solidFill>
              <a:effectLst>
                <a:glow rad="63500">
                  <a:srgbClr val="000000">
                    <a:satMod val="175000"/>
                    <a:alpha val="40000"/>
                  </a:srgbClr>
                </a:glow>
                <a:outerShdw blurRad="50800" dist="38100" algn="l" rotWithShape="0">
                  <a:srgbClr val="00001E"/>
                </a:outerShdw>
              </a:effectLst>
              <a:latin typeface="Arial Narrow" pitchFamily="34" charset="0"/>
            </a:endParaRPr>
          </a:p>
        </p:txBody>
      </p:sp>
      <p:sp>
        <p:nvSpPr>
          <p:cNvPr id="8" name="2 Marcador de contenido"/>
          <p:cNvSpPr txBox="1">
            <a:spLocks/>
          </p:cNvSpPr>
          <p:nvPr/>
        </p:nvSpPr>
        <p:spPr>
          <a:xfrm>
            <a:off x="554182" y="3674041"/>
            <a:ext cx="8137236" cy="2588217"/>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txBody>
          <a:bodyPr>
            <a:noAutofit/>
          </a:bodyPr>
          <a:lstStyle/>
          <a:p>
            <a:pPr marL="342900" indent="-342900" algn="ctr">
              <a:spcBef>
                <a:spcPct val="20000"/>
              </a:spcBef>
              <a:defRPr/>
            </a:pPr>
            <a:r>
              <a:rPr lang="es-PE" sz="2800" b="1" dirty="0" smtClean="0">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Narrow" pitchFamily="34" charset="0"/>
              </a:rPr>
              <a:t>La </a:t>
            </a:r>
            <a:r>
              <a:rPr lang="es-PE" sz="2800" b="1" dirty="0">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Narrow" pitchFamily="34" charset="0"/>
              </a:rPr>
              <a:t>venida del Señor se retrasa más de lo previsto, y la espera no es fácil. Lucas recuerda a los primeros cristianos que el proyecto salvador de Dios es universal. Aunque su manifestación plena se demore, la decisión personal por la salvación continua siendo urgente.</a:t>
            </a:r>
            <a:endParaRPr lang="es-ES" sz="2800" b="1" dirty="0">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Narrow" pitchFamily="34" charset="0"/>
            </a:endParaRPr>
          </a:p>
        </p:txBody>
      </p:sp>
      <p:pic>
        <p:nvPicPr>
          <p:cNvPr id="2" name="Imagen 1"/>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554182" y="563648"/>
            <a:ext cx="3176152" cy="775626"/>
          </a:xfrm>
          <a:prstGeom prst="roundRect">
            <a:avLst/>
          </a:prstGeom>
        </p:spPr>
      </p:pic>
    </p:spTree>
    <p:extLst>
      <p:ext uri="{BB962C8B-B14F-4D97-AF65-F5344CB8AC3E}">
        <p14:creationId xmlns:p14="http://schemas.microsoft.com/office/powerpoint/2010/main" val="553731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0351" y="444823"/>
            <a:ext cx="8087176" cy="5863613"/>
          </a:xfrm>
          <a:prstGeom prst="rect">
            <a:avLst/>
          </a:prstGeom>
        </p:spPr>
      </p:pic>
      <p:sp>
        <p:nvSpPr>
          <p:cNvPr id="5" name="4 Rectángulo"/>
          <p:cNvSpPr/>
          <p:nvPr/>
        </p:nvSpPr>
        <p:spPr>
          <a:xfrm>
            <a:off x="887114" y="1165616"/>
            <a:ext cx="7339107" cy="461665"/>
          </a:xfrm>
          <a:prstGeom prst="rect">
            <a:avLst/>
          </a:prstGeom>
          <a:noFill/>
          <a:scene3d>
            <a:camera prst="orthographicFront"/>
            <a:lightRig rig="threePt" dir="t"/>
          </a:scene3d>
          <a:sp3d>
            <a:bevelT w="152400" h="50800" prst="softRound"/>
          </a:sp3d>
        </p:spPr>
        <p:txBody>
          <a:bodyPr wrap="square">
            <a:spAutoFit/>
          </a:bodyPr>
          <a:lstStyle/>
          <a:p>
            <a:pPr fontAlgn="base">
              <a:spcBef>
                <a:spcPct val="0"/>
              </a:spcBef>
              <a:spcAft>
                <a:spcPct val="0"/>
              </a:spcAft>
              <a:defRPr/>
            </a:pPr>
            <a:r>
              <a:rPr lang="ca-ES" sz="2400" b="1" i="1" dirty="0">
                <a:solidFill>
                  <a:srgbClr val="C00000"/>
                </a:solidFill>
                <a:effectLst>
                  <a:glow rad="63500">
                    <a:srgbClr val="000000">
                      <a:satMod val="175000"/>
                      <a:alpha val="40000"/>
                    </a:srgbClr>
                  </a:glow>
                  <a:outerShdw blurRad="38100" dist="38100" dir="2700000" algn="tl">
                    <a:srgbClr val="000000">
                      <a:alpha val="43137"/>
                    </a:srgbClr>
                  </a:outerShdw>
                </a:effectLst>
                <a:latin typeface="Comic Sans MS" pitchFamily="66" charset="0"/>
                <a:cs typeface="Times New Roman" pitchFamily="18" charset="0"/>
              </a:rPr>
              <a:t>San Lucas 13, 22-30 </a:t>
            </a:r>
          </a:p>
        </p:txBody>
      </p:sp>
      <p:sp>
        <p:nvSpPr>
          <p:cNvPr id="6" name="Rectangle 2"/>
          <p:cNvSpPr>
            <a:spLocks noChangeArrowheads="1"/>
          </p:cNvSpPr>
          <p:nvPr/>
        </p:nvSpPr>
        <p:spPr bwMode="auto">
          <a:xfrm>
            <a:off x="890491" y="2067137"/>
            <a:ext cx="3552200" cy="3151407"/>
          </a:xfrm>
          <a:prstGeom prst="rect">
            <a:avLst/>
          </a:prstGeom>
          <a:noFill/>
          <a:ln w="9525">
            <a:noFill/>
            <a:miter lim="800000"/>
            <a:headEnd/>
            <a:tailEnd/>
          </a:ln>
        </p:spPr>
        <p:txBody>
          <a:bodyPr wrap="square">
            <a:spAutoFit/>
          </a:bodyPr>
          <a:lstStyle/>
          <a:p>
            <a:pPr algn="ctr" fontAlgn="base">
              <a:spcBef>
                <a:spcPct val="0"/>
              </a:spcBef>
              <a:spcAft>
                <a:spcPct val="0"/>
              </a:spcAft>
            </a:pPr>
            <a:r>
              <a:rPr lang="es-ES" sz="3200" b="1" dirty="0">
                <a:ln w="6600">
                  <a:solidFill>
                    <a:sysClr val="windowText" lastClr="000000"/>
                  </a:solidFill>
                  <a:prstDash val="solid"/>
                </a:ln>
                <a:solidFill>
                  <a:srgbClr val="C00000"/>
                </a:solidFill>
                <a:effectLst>
                  <a:outerShdw dist="38100" dir="2700000" algn="tl" rotWithShape="0">
                    <a:schemeClr val="accent2"/>
                  </a:outerShdw>
                </a:effectLst>
                <a:latin typeface="Franklin Gothic Book" panose="020B0503020102020204" pitchFamily="34" charset="0"/>
                <a:cs typeface="Times New Roman" pitchFamily="18" charset="0"/>
              </a:rPr>
              <a:t>En aquel tiempo, Jesús, de camino hacia Jerusalén, recorría ciudades y  pueblos enseñando.</a:t>
            </a:r>
          </a:p>
        </p:txBody>
      </p:sp>
    </p:spTree>
    <p:extLst>
      <p:ext uri="{BB962C8B-B14F-4D97-AF65-F5344CB8AC3E}">
        <p14:creationId xmlns:p14="http://schemas.microsoft.com/office/powerpoint/2010/main" val="41153594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0604" y="548363"/>
            <a:ext cx="7984560" cy="5769310"/>
          </a:xfrm>
          <a:prstGeom prst="rect">
            <a:avLst/>
          </a:prstGeom>
        </p:spPr>
      </p:pic>
      <p:sp>
        <p:nvSpPr>
          <p:cNvPr id="12290" name="Rectangle 2"/>
          <p:cNvSpPr>
            <a:spLocks noChangeArrowheads="1"/>
          </p:cNvSpPr>
          <p:nvPr/>
        </p:nvSpPr>
        <p:spPr bwMode="auto">
          <a:xfrm>
            <a:off x="1137439" y="1081268"/>
            <a:ext cx="3034251" cy="584775"/>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200" b="1" dirty="0">
                <a:solidFill>
                  <a:srgbClr val="C00000"/>
                </a:solidFill>
                <a:effectLst>
                  <a:glow rad="63500">
                    <a:schemeClr val="accent3">
                      <a:satMod val="175000"/>
                      <a:alpha val="40000"/>
                    </a:schemeClr>
                  </a:glow>
                  <a:outerShdw blurRad="38100" dist="38100" dir="2700000" algn="tl">
                    <a:srgbClr val="000000">
                      <a:alpha val="43137"/>
                    </a:srgbClr>
                  </a:outerShdw>
                </a:effectLst>
                <a:latin typeface="Franklin Gothic Book" panose="020B0503020102020204" pitchFamily="34" charset="0"/>
                <a:cs typeface="Times New Roman" charset="0"/>
              </a:rPr>
              <a:t>Uno le preguntó</a:t>
            </a:r>
            <a:r>
              <a:rPr lang="es-ES" sz="3200" b="1" dirty="0" smtClean="0">
                <a:solidFill>
                  <a:srgbClr val="C00000"/>
                </a:solidFill>
                <a:effectLst>
                  <a:glow rad="63500">
                    <a:schemeClr val="accent3">
                      <a:satMod val="175000"/>
                      <a:alpha val="40000"/>
                    </a:schemeClr>
                  </a:glow>
                  <a:outerShdw blurRad="38100" dist="38100" dir="2700000" algn="tl">
                    <a:srgbClr val="000000">
                      <a:alpha val="43137"/>
                    </a:srgbClr>
                  </a:outerShdw>
                </a:effectLst>
                <a:latin typeface="Franklin Gothic Book" panose="020B0503020102020204" pitchFamily="34" charset="0"/>
                <a:cs typeface="Times New Roman" charset="0"/>
              </a:rPr>
              <a:t>:</a:t>
            </a:r>
            <a:endParaRPr lang="es-ES" sz="3200" b="1" dirty="0">
              <a:solidFill>
                <a:srgbClr val="C00000"/>
              </a:solidFill>
              <a:effectLst>
                <a:glow rad="63500">
                  <a:schemeClr val="accent3">
                    <a:satMod val="175000"/>
                    <a:alpha val="40000"/>
                  </a:schemeClr>
                </a:glow>
                <a:outerShdw blurRad="38100" dist="38100" dir="2700000" algn="tl">
                  <a:srgbClr val="000000">
                    <a:alpha val="43137"/>
                  </a:srgbClr>
                </a:outerShdw>
              </a:effectLst>
              <a:latin typeface="Franklin Gothic Book" panose="020B0503020102020204" pitchFamily="34" charset="0"/>
              <a:cs typeface="Times New Roman" charset="0"/>
            </a:endParaRPr>
          </a:p>
        </p:txBody>
      </p:sp>
      <p:sp>
        <p:nvSpPr>
          <p:cNvPr id="5" name="Rectangle 2"/>
          <p:cNvSpPr>
            <a:spLocks noChangeArrowheads="1"/>
          </p:cNvSpPr>
          <p:nvPr/>
        </p:nvSpPr>
        <p:spPr bwMode="auto">
          <a:xfrm>
            <a:off x="4745954" y="983302"/>
            <a:ext cx="3437464" cy="1569660"/>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200" b="1" dirty="0" smtClean="0">
                <a:solidFill>
                  <a:srgbClr val="FFFF00"/>
                </a:solidFill>
                <a:effectLst>
                  <a:glow rad="101600">
                    <a:schemeClr val="accent4">
                      <a:satMod val="175000"/>
                      <a:alpha val="40000"/>
                    </a:schemeClr>
                  </a:glow>
                  <a:outerShdw blurRad="38100" dist="38100" dir="2700000" algn="tl">
                    <a:srgbClr val="000000"/>
                  </a:outerShdw>
                </a:effectLst>
                <a:latin typeface="Franklin Gothic Book" panose="020B0503020102020204" pitchFamily="34" charset="0"/>
                <a:cs typeface="Times New Roman" charset="0"/>
              </a:rPr>
              <a:t>– Señor</a:t>
            </a:r>
            <a:r>
              <a:rPr lang="es-ES" sz="3200" b="1" dirty="0">
                <a:solidFill>
                  <a:srgbClr val="FFFF00"/>
                </a:solidFill>
                <a:effectLst>
                  <a:glow rad="101600">
                    <a:schemeClr val="accent4">
                      <a:satMod val="175000"/>
                      <a:alpha val="40000"/>
                    </a:schemeClr>
                  </a:glow>
                  <a:outerShdw blurRad="38100" dist="38100" dir="2700000" algn="tl">
                    <a:srgbClr val="000000"/>
                  </a:outerShdw>
                </a:effectLst>
                <a:latin typeface="Franklin Gothic Book" panose="020B0503020102020204" pitchFamily="34" charset="0"/>
                <a:cs typeface="Times New Roman" charset="0"/>
              </a:rPr>
              <a:t>, ¿</a:t>
            </a:r>
            <a:r>
              <a:rPr lang="es-ES" sz="3200" b="1" dirty="0" smtClean="0">
                <a:solidFill>
                  <a:srgbClr val="FFFF00"/>
                </a:solidFill>
                <a:effectLst>
                  <a:glow rad="101600">
                    <a:schemeClr val="accent4">
                      <a:satMod val="175000"/>
                      <a:alpha val="40000"/>
                    </a:schemeClr>
                  </a:glow>
                  <a:outerShdw blurRad="38100" dist="38100" dir="2700000" algn="tl">
                    <a:srgbClr val="000000"/>
                  </a:outerShdw>
                </a:effectLst>
                <a:latin typeface="Franklin Gothic Book" panose="020B0503020102020204" pitchFamily="34" charset="0"/>
                <a:cs typeface="Times New Roman" charset="0"/>
              </a:rPr>
              <a:t>serán  </a:t>
            </a:r>
            <a:r>
              <a:rPr lang="es-ES" sz="3200" b="1" dirty="0">
                <a:solidFill>
                  <a:srgbClr val="FFFF00"/>
                </a:solidFill>
                <a:effectLst>
                  <a:glow rad="101600">
                    <a:schemeClr val="accent4">
                      <a:satMod val="175000"/>
                      <a:alpha val="40000"/>
                    </a:schemeClr>
                  </a:glow>
                  <a:outerShdw blurRad="38100" dist="38100" dir="2700000" algn="tl">
                    <a:srgbClr val="000000"/>
                  </a:outerShdw>
                </a:effectLst>
                <a:latin typeface="Franklin Gothic Book" panose="020B0503020102020204" pitchFamily="34" charset="0"/>
                <a:cs typeface="Times New Roman" charset="0"/>
              </a:rPr>
              <a:t>pocos los que se </a:t>
            </a:r>
            <a:r>
              <a:rPr lang="es-ES" sz="3200" b="1" dirty="0" smtClean="0">
                <a:solidFill>
                  <a:srgbClr val="FFFF00"/>
                </a:solidFill>
                <a:effectLst>
                  <a:glow rad="101600">
                    <a:schemeClr val="accent4">
                      <a:satMod val="175000"/>
                      <a:alpha val="40000"/>
                    </a:schemeClr>
                  </a:glow>
                  <a:outerShdw blurRad="38100" dist="38100" dir="2700000" algn="tl">
                    <a:srgbClr val="000000"/>
                  </a:outerShdw>
                </a:effectLst>
                <a:latin typeface="Franklin Gothic Book" panose="020B0503020102020204" pitchFamily="34" charset="0"/>
                <a:cs typeface="Times New Roman" charset="0"/>
              </a:rPr>
              <a:t>salven</a:t>
            </a:r>
            <a:r>
              <a:rPr lang="es-ES" sz="3200" b="1" dirty="0">
                <a:solidFill>
                  <a:srgbClr val="FFFF00"/>
                </a:solidFill>
                <a:effectLst>
                  <a:glow rad="101600">
                    <a:schemeClr val="accent4">
                      <a:satMod val="175000"/>
                      <a:alpha val="40000"/>
                    </a:schemeClr>
                  </a:glow>
                  <a:outerShdw blurRad="38100" dist="38100" dir="2700000" algn="tl">
                    <a:srgbClr val="000000"/>
                  </a:outerShdw>
                </a:effectLst>
                <a:latin typeface="Franklin Gothic Book" panose="020B0503020102020204" pitchFamily="34" charset="0"/>
                <a:cs typeface="Times New Roman" charset="0"/>
              </a:rPr>
              <a:t>?</a:t>
            </a:r>
          </a:p>
        </p:txBody>
      </p:sp>
    </p:spTree>
    <p:extLst>
      <p:ext uri="{BB962C8B-B14F-4D97-AF65-F5344CB8AC3E}">
        <p14:creationId xmlns:p14="http://schemas.microsoft.com/office/powerpoint/2010/main" val="35788256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up)">
                                      <p:cBhvr>
                                        <p:cTn id="7" dur="500"/>
                                        <p:tgtEl>
                                          <p:spTgt spid="1229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5" grpId="0"/>
    </p:bld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xtured">
  <a:themeElements>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xtured">
  <a:themeElements>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s-ES" sz="2400" b="0" i="0" u="none" strike="noStrike" cap="none" normalizeH="0" baseline="0" smtClean="0">
            <a:ln>
              <a:noFill/>
            </a:ln>
            <a:solidFill>
              <a:schemeClr val="tx1"/>
            </a:solidFill>
            <a:effectLst/>
            <a:latin typeface="Bradley Hand ITC"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s-ES" sz="2400" b="0" i="0" u="none" strike="noStrike" cap="none" normalizeH="0" baseline="0" smtClean="0">
            <a:ln>
              <a:noFill/>
            </a:ln>
            <a:solidFill>
              <a:schemeClr val="tx1"/>
            </a:solidFill>
            <a:effectLst/>
            <a:latin typeface="Bradley Hand ITC" pitchFamily="66"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Tema de Office">
  <a:themeElements>
    <a:clrScheme name="Vé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ema de Office">
  <a:themeElements>
    <a:clrScheme name="Tema de Office 1">
      <a:dk1>
        <a:srgbClr val="000000"/>
      </a:dk1>
      <a:lt1>
        <a:srgbClr val="FFFFFF"/>
      </a:lt1>
      <a:dk2>
        <a:srgbClr val="B13F9A"/>
      </a:dk2>
      <a:lt2>
        <a:srgbClr val="F4E7ED"/>
      </a:lt2>
      <a:accent1>
        <a:srgbClr val="B83D68"/>
      </a:accent1>
      <a:accent2>
        <a:srgbClr val="AC66BB"/>
      </a:accent2>
      <a:accent3>
        <a:srgbClr val="FFFFFF"/>
      </a:accent3>
      <a:accent4>
        <a:srgbClr val="000000"/>
      </a:accent4>
      <a:accent5>
        <a:srgbClr val="D8AFB9"/>
      </a:accent5>
      <a:accent6>
        <a:srgbClr val="9B5CA9"/>
      </a:accent6>
      <a:hlink>
        <a:srgbClr val="FFDE66"/>
      </a:hlink>
      <a:folHlink>
        <a:srgbClr val="D490C5"/>
      </a:folHlink>
    </a:clrScheme>
    <a:fontScheme name="Tema de Office">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e Office 1">
        <a:dk1>
          <a:srgbClr val="000000"/>
        </a:dk1>
        <a:lt1>
          <a:srgbClr val="FFFFFF"/>
        </a:lt1>
        <a:dk2>
          <a:srgbClr val="B13F9A"/>
        </a:dk2>
        <a:lt2>
          <a:srgbClr val="F4E7ED"/>
        </a:lt2>
        <a:accent1>
          <a:srgbClr val="B83D68"/>
        </a:accent1>
        <a:accent2>
          <a:srgbClr val="AC66BB"/>
        </a:accent2>
        <a:accent3>
          <a:srgbClr val="FFFFFF"/>
        </a:accent3>
        <a:accent4>
          <a:srgbClr val="000000"/>
        </a:accent4>
        <a:accent5>
          <a:srgbClr val="D8AFB9"/>
        </a:accent5>
        <a:accent6>
          <a:srgbClr val="9B5CA9"/>
        </a:accent6>
        <a:hlink>
          <a:srgbClr val="FFDE66"/>
        </a:hlink>
        <a:folHlink>
          <a:srgbClr val="D490C5"/>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583</TotalTime>
  <Words>1306</Words>
  <Application>Microsoft Office PowerPoint</Application>
  <PresentationFormat>Presentación en pantalla (4:3)</PresentationFormat>
  <Paragraphs>98</Paragraphs>
  <Slides>38</Slides>
  <Notes>4</Notes>
  <HiddenSlides>0</HiddenSlides>
  <MMClips>1</MMClips>
  <ScaleCrop>false</ScaleCrop>
  <HeadingPairs>
    <vt:vector size="6" baseType="variant">
      <vt:variant>
        <vt:lpstr>Fuentes usadas</vt:lpstr>
      </vt:variant>
      <vt:variant>
        <vt:i4>23</vt:i4>
      </vt:variant>
      <vt:variant>
        <vt:lpstr>Tema</vt:lpstr>
      </vt:variant>
      <vt:variant>
        <vt:i4>7</vt:i4>
      </vt:variant>
      <vt:variant>
        <vt:lpstr>Títulos de diapositiva</vt:lpstr>
      </vt:variant>
      <vt:variant>
        <vt:i4>38</vt:i4>
      </vt:variant>
    </vt:vector>
  </HeadingPairs>
  <TitlesOfParts>
    <vt:vector size="68" baseType="lpstr">
      <vt:lpstr>Arial</vt:lpstr>
      <vt:lpstr>Arial Black</vt:lpstr>
      <vt:lpstr>Arial Narrow</vt:lpstr>
      <vt:lpstr>Arial Rounded MT Bold</vt:lpstr>
      <vt:lpstr>Arial Unicode MS</vt:lpstr>
      <vt:lpstr>Berlin Sans FB</vt:lpstr>
      <vt:lpstr>Britannic Bold</vt:lpstr>
      <vt:lpstr>Calibri</vt:lpstr>
      <vt:lpstr>Candara</vt:lpstr>
      <vt:lpstr>Comic Sans MS</vt:lpstr>
      <vt:lpstr>Forte</vt:lpstr>
      <vt:lpstr>Franklin Gothic Book</vt:lpstr>
      <vt:lpstr>Franklin Gothic Demi</vt:lpstr>
      <vt:lpstr>Franklin Gothic Medium</vt:lpstr>
      <vt:lpstr>Impact</vt:lpstr>
      <vt:lpstr>Poor Richard</vt:lpstr>
      <vt:lpstr>Segoe UI Light</vt:lpstr>
      <vt:lpstr>Tahoma</vt:lpstr>
      <vt:lpstr>Tekton Pro</vt:lpstr>
      <vt:lpstr>Times New Roman</vt:lpstr>
      <vt:lpstr>Tw Cen MT</vt:lpstr>
      <vt:lpstr>Verdana</vt:lpstr>
      <vt:lpstr>Wingdings</vt:lpstr>
      <vt:lpstr>Diseño predeterminado</vt:lpstr>
      <vt:lpstr>1_Diseño predeterminado</vt:lpstr>
      <vt:lpstr>1_Textured</vt:lpstr>
      <vt:lpstr>Textured</vt:lpstr>
      <vt:lpstr>2_Tema de Office</vt:lpstr>
      <vt:lpstr>3_Diseño predeterminado</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HP</cp:lastModifiedBy>
  <cp:revision>81</cp:revision>
  <dcterms:created xsi:type="dcterms:W3CDTF">2019-08-19T20:32:30Z</dcterms:created>
  <dcterms:modified xsi:type="dcterms:W3CDTF">2022-08-15T16:37:33Z</dcterms:modified>
</cp:coreProperties>
</file>