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6" r:id="rId37"/>
    <p:sldId id="292" r:id="rId38"/>
    <p:sldId id="293" r:id="rId39"/>
    <p:sldId id="294" r:id="rId40"/>
    <p:sldId id="295" r:id="rId4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9"/>
    <a:srgbClr val="C2E49C"/>
    <a:srgbClr val="C9BAC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5071" autoAdjust="0"/>
  </p:normalViewPr>
  <p:slideViewPr>
    <p:cSldViewPr snapToGrid="0">
      <p:cViewPr varScale="1">
        <p:scale>
          <a:sx n="71" d="100"/>
          <a:sy n="71" d="100"/>
        </p:scale>
        <p:origin x="17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D7533-8EFD-41EB-9B8B-7ADD90133AF5}" type="datetimeFigureOut">
              <a:rPr lang="es-PE" smtClean="0"/>
              <a:t>1/08/2022</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8CB6A-18E9-4EFB-9DA8-4E779CBE671C}" type="slidenum">
              <a:rPr lang="es-PE" smtClean="0"/>
              <a:t>‹Nº›</a:t>
            </a:fld>
            <a:endParaRPr lang="es-PE"/>
          </a:p>
        </p:txBody>
      </p:sp>
    </p:spTree>
    <p:extLst>
      <p:ext uri="{BB962C8B-B14F-4D97-AF65-F5344CB8AC3E}">
        <p14:creationId xmlns:p14="http://schemas.microsoft.com/office/powerpoint/2010/main" val="162795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7B513B3-687A-4632-BE08-F0DCC8874EFE}" type="slidenum">
              <a:rPr lang="es-PE" smtClean="0">
                <a:solidFill>
                  <a:prstClr val="black"/>
                </a:solidFill>
              </a:rPr>
              <a:pPr/>
              <a:t>4</a:t>
            </a:fld>
            <a:endParaRPr lang="es-PE" dirty="0">
              <a:solidFill>
                <a:prstClr val="black"/>
              </a:solidFill>
            </a:endParaRPr>
          </a:p>
        </p:txBody>
      </p:sp>
    </p:spTree>
    <p:extLst>
      <p:ext uri="{BB962C8B-B14F-4D97-AF65-F5344CB8AC3E}">
        <p14:creationId xmlns:p14="http://schemas.microsoft.com/office/powerpoint/2010/main" val="170706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19BFC08-F37D-49DF-80AB-A3D5C3C5D3E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83825764"/>
      </p:ext>
    </p:extLst>
  </p:cSld>
  <p:clrMapOvr>
    <a:masterClrMapping/>
  </p:clrMapOvr>
  <p:transition spd="slow"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A95547D-D581-46F9-B3BE-9FD843AFE65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63950121"/>
      </p:ext>
    </p:extLst>
  </p:cSld>
  <p:clrMapOvr>
    <a:masterClrMapping/>
  </p:clrMapOvr>
  <p:transition spd="slow"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229B66B-C532-4D1A-9F16-BEEB5864635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95123321"/>
      </p:ext>
    </p:extLst>
  </p:cSld>
  <p:clrMapOvr>
    <a:masterClrMapping/>
  </p:clrMapOvr>
  <p:transition spd="slow" advTm="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ABE598-0AAE-4425-A426-1D9DA57049D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2016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52B1FF-1EFF-43A4-A9EA-83399AB393F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123871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8033E-879B-4A0B-BF1F-4BB499FF8A8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54577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B6C024-C322-41AF-93A9-0DFA76DD777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7225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CCC51E-48FF-4BB1-9AD8-6746539B753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130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9DF5B8-6965-48FD-9ED9-394F46933F5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0784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DCAA0-C115-4A28-AC68-FFC82BA017B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29564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57C108-308A-46EA-B54B-D91A47E5184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949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7104CCD-B807-4218-A0DB-339C067F1EB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30875018"/>
      </p:ext>
    </p:extLst>
  </p:cSld>
  <p:clrMapOvr>
    <a:masterClrMapping/>
  </p:clrMapOvr>
  <p:transition spd="slow" advTm="5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504E6-E0BA-43BA-BA13-2FB3E558E73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88792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485D2-0CCF-4E54-9B54-99F9BF8A74D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381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7108F0-937C-46BD-8C93-89018A623CB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1832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5FCB0E6-070A-4B5A-A6FC-311D85D9AE1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73335162"/>
      </p:ext>
    </p:extLst>
  </p:cSld>
  <p:clrMapOvr>
    <a:masterClrMapping/>
  </p:clrMapOvr>
  <p:transition spd="slow"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363CEDD-9964-44A2-997B-F9AF77DCDD1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51995798"/>
      </p:ext>
    </p:extLst>
  </p:cSld>
  <p:clrMapOvr>
    <a:masterClrMapping/>
  </p:clrMapOvr>
  <p:transition spd="slow"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998E3926-4CD4-4BCB-8D1C-E8406A5BB70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21575778"/>
      </p:ext>
    </p:extLst>
  </p:cSld>
  <p:clrMapOvr>
    <a:masterClrMapping/>
  </p:clrMapOvr>
  <p:transition spd="slow"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BD1D935-E56B-439A-A0B0-45BC22076AA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26865673"/>
      </p:ext>
    </p:extLst>
  </p:cSld>
  <p:clrMapOvr>
    <a:masterClrMapping/>
  </p:clrMapOvr>
  <p:transition spd="slow"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E71682D0-B776-4440-90A1-FCD7464DE6F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822685629"/>
      </p:ext>
    </p:extLst>
  </p:cSld>
  <p:clrMapOvr>
    <a:masterClrMapping/>
  </p:clrMapOvr>
  <p:transition spd="slow"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52D1F21-1216-4BBA-9964-4DD38DB9530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23614642"/>
      </p:ext>
    </p:extLst>
  </p:cSld>
  <p:clrMapOvr>
    <a:masterClrMapping/>
  </p:clrMapOvr>
  <p:transition spd="slow"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8193A31-02E3-4E4D-B6E2-5E5A09143CC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864266382"/>
      </p:ext>
    </p:extLst>
  </p:cSld>
  <p:clrMapOvr>
    <a:masterClrMapping/>
  </p:clrMapOvr>
  <p:transition spd="slow"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0FC9B44-A105-41D7-B380-8E5186BA2E49}"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67973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500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Times New Roman (Hebrew)" charset="-79"/>
        </a:defRPr>
      </a:lvl2pPr>
      <a:lvl3pPr algn="ctr" rtl="0" eaLnBrk="0" fontAlgn="base" hangingPunct="0">
        <a:spcBef>
          <a:spcPct val="0"/>
        </a:spcBef>
        <a:spcAft>
          <a:spcPct val="0"/>
        </a:spcAft>
        <a:defRPr sz="4400">
          <a:solidFill>
            <a:schemeClr val="tx2"/>
          </a:solidFill>
          <a:latin typeface="Arial" charset="0"/>
          <a:cs typeface="Times New Roman (Hebrew)" charset="-79"/>
        </a:defRPr>
      </a:lvl3pPr>
      <a:lvl4pPr algn="ctr" rtl="0" eaLnBrk="0" fontAlgn="base" hangingPunct="0">
        <a:spcBef>
          <a:spcPct val="0"/>
        </a:spcBef>
        <a:spcAft>
          <a:spcPct val="0"/>
        </a:spcAft>
        <a:defRPr sz="4400">
          <a:solidFill>
            <a:schemeClr val="tx2"/>
          </a:solidFill>
          <a:latin typeface="Arial" charset="0"/>
          <a:cs typeface="Times New Roman (Hebrew)" charset="-79"/>
        </a:defRPr>
      </a:lvl4pPr>
      <a:lvl5pPr algn="ctr" rtl="0" eaLnBrk="0" fontAlgn="base" hangingPunct="0">
        <a:spcBef>
          <a:spcPct val="0"/>
        </a:spcBef>
        <a:spcAft>
          <a:spcPct val="0"/>
        </a:spcAft>
        <a:defRPr sz="4400">
          <a:solidFill>
            <a:schemeClr val="tx2"/>
          </a:solidFill>
          <a:latin typeface="Arial" charset="0"/>
          <a:cs typeface="Times New Roman (Hebrew)" charset="-79"/>
        </a:defRPr>
      </a:lvl5pPr>
      <a:lvl6pPr marL="457200" algn="ctr" rtl="0" fontAlgn="base">
        <a:spcBef>
          <a:spcPct val="0"/>
        </a:spcBef>
        <a:spcAft>
          <a:spcPct val="0"/>
        </a:spcAft>
        <a:defRPr sz="4400">
          <a:solidFill>
            <a:schemeClr val="tx2"/>
          </a:solidFill>
          <a:latin typeface="Arial" charset="0"/>
          <a:cs typeface="Times New Roman (Hebrew)" charset="-79"/>
        </a:defRPr>
      </a:lvl6pPr>
      <a:lvl7pPr marL="914400" algn="ctr" rtl="0" fontAlgn="base">
        <a:spcBef>
          <a:spcPct val="0"/>
        </a:spcBef>
        <a:spcAft>
          <a:spcPct val="0"/>
        </a:spcAft>
        <a:defRPr sz="4400">
          <a:solidFill>
            <a:schemeClr val="tx2"/>
          </a:solidFill>
          <a:latin typeface="Arial" charset="0"/>
          <a:cs typeface="Times New Roman (Hebrew)" charset="-79"/>
        </a:defRPr>
      </a:lvl7pPr>
      <a:lvl8pPr marL="1371600" algn="ctr" rtl="0" fontAlgn="base">
        <a:spcBef>
          <a:spcPct val="0"/>
        </a:spcBef>
        <a:spcAft>
          <a:spcPct val="0"/>
        </a:spcAft>
        <a:defRPr sz="4400">
          <a:solidFill>
            <a:schemeClr val="tx2"/>
          </a:solidFill>
          <a:latin typeface="Arial" charset="0"/>
          <a:cs typeface="Times New Roman (Hebrew)" charset="-79"/>
        </a:defRPr>
      </a:lvl8pPr>
      <a:lvl9pPr marL="1828800" algn="ctr" rtl="0" fontAlgn="base">
        <a:spcBef>
          <a:spcPct val="0"/>
        </a:spcBef>
        <a:spcAft>
          <a:spcPct val="0"/>
        </a:spcAft>
        <a:defRPr sz="4400">
          <a:solidFill>
            <a:schemeClr val="tx2"/>
          </a:solidFill>
          <a:latin typeface="Arial" charset="0"/>
          <a:cs typeface="Times New Roman (Hebrew)" charset="-79"/>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Arial" charset="0"/>
        </a:defRPr>
      </a:lvl2pPr>
      <a:lvl3pPr marL="1143000" indent="-228600" algn="l" rtl="0" eaLnBrk="0" fontAlgn="base" hangingPunct="0">
        <a:spcBef>
          <a:spcPct val="20000"/>
        </a:spcBef>
        <a:spcAft>
          <a:spcPct val="0"/>
        </a:spcAft>
        <a:buChar char="•"/>
        <a:defRPr sz="2400">
          <a:solidFill>
            <a:schemeClr val="tx1"/>
          </a:solidFill>
          <a:latin typeface="+mn-lt"/>
          <a:cs typeface="Arial" charset="0"/>
        </a:defRPr>
      </a:lvl3pPr>
      <a:lvl4pPr marL="1600200" indent="-228600" algn="l" rtl="0" eaLnBrk="0" fontAlgn="base" hangingPunct="0">
        <a:spcBef>
          <a:spcPct val="20000"/>
        </a:spcBef>
        <a:spcAft>
          <a:spcPct val="0"/>
        </a:spcAft>
        <a:buChar char="–"/>
        <a:defRPr sz="2000">
          <a:solidFill>
            <a:schemeClr val="tx1"/>
          </a:solidFill>
          <a:latin typeface="+mn-lt"/>
          <a:cs typeface="Arial" charset="0"/>
        </a:defRPr>
      </a:lvl4pPr>
      <a:lvl5pPr marL="2057400" indent="-228600" algn="l" rtl="0" eaLnBrk="0" fontAlgn="base" hangingPunct="0">
        <a:spcBef>
          <a:spcPct val="20000"/>
        </a:spcBef>
        <a:spcAft>
          <a:spcPct val="0"/>
        </a:spcAft>
        <a:buChar char="»"/>
        <a:defRPr sz="2000">
          <a:solidFill>
            <a:schemeClr val="tx1"/>
          </a:solidFill>
          <a:latin typeface="+mn-lt"/>
          <a:cs typeface="Arial" charset="0"/>
        </a:defRPr>
      </a:lvl5pPr>
      <a:lvl6pPr marL="2514600" indent="-228600" algn="l" rtl="0" fontAlgn="base">
        <a:spcBef>
          <a:spcPct val="20000"/>
        </a:spcBef>
        <a:spcAft>
          <a:spcPct val="0"/>
        </a:spcAft>
        <a:buChar char="»"/>
        <a:defRPr sz="2000">
          <a:solidFill>
            <a:schemeClr val="tx1"/>
          </a:solidFill>
          <a:latin typeface="+mn-lt"/>
          <a:cs typeface="Arial" charset="0"/>
        </a:defRPr>
      </a:lvl6pPr>
      <a:lvl7pPr marL="2971800" indent="-228600" algn="l" rtl="0" fontAlgn="base">
        <a:spcBef>
          <a:spcPct val="20000"/>
        </a:spcBef>
        <a:spcAft>
          <a:spcPct val="0"/>
        </a:spcAft>
        <a:buChar char="»"/>
        <a:defRPr sz="2000">
          <a:solidFill>
            <a:schemeClr val="tx1"/>
          </a:solidFill>
          <a:latin typeface="+mn-lt"/>
          <a:cs typeface="Arial" charset="0"/>
        </a:defRPr>
      </a:lvl7pPr>
      <a:lvl8pPr marL="3429000" indent="-228600" algn="l" rtl="0" fontAlgn="base">
        <a:spcBef>
          <a:spcPct val="20000"/>
        </a:spcBef>
        <a:spcAft>
          <a:spcPct val="0"/>
        </a:spcAft>
        <a:buChar char="»"/>
        <a:defRPr sz="2000">
          <a:solidFill>
            <a:schemeClr val="tx1"/>
          </a:solidFill>
          <a:latin typeface="+mn-lt"/>
          <a:cs typeface="Arial" charset="0"/>
        </a:defRPr>
      </a:lvl8pPr>
      <a:lvl9pPr marL="3886200" indent="-228600" algn="l" rtl="0" fontAlgn="base">
        <a:spcBef>
          <a:spcPct val="20000"/>
        </a:spcBef>
        <a:spcAft>
          <a:spcPct val="0"/>
        </a:spcAft>
        <a:buChar char="»"/>
        <a:defRPr sz="2000">
          <a:solidFill>
            <a:schemeClr val="tx1"/>
          </a:solidFill>
          <a:latin typeface="+mn-lt"/>
          <a:cs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atin typeface="+mn-lt"/>
              </a:defRPr>
            </a:lvl1pPr>
          </a:lstStyle>
          <a:p>
            <a:pPr fontAlgn="base">
              <a:spcBef>
                <a:spcPct val="0"/>
              </a:spcBef>
              <a:spcAft>
                <a:spcPct val="0"/>
              </a:spcAft>
              <a:defRPr/>
            </a:pPr>
            <a:fld id="{2CD6D15A-58C9-4461-84CC-E47501744490}" type="slidenum">
              <a:rPr lang="ca-ES">
                <a:solidFill>
                  <a:srgbClr val="000000"/>
                </a:solidFill>
                <a:cs typeface="Times New Roman" pitchFamily="18" charset="0"/>
              </a:rPr>
              <a:pPr fontAlgn="base">
                <a:spcBef>
                  <a:spcPct val="0"/>
                </a:spcBef>
                <a:spcAft>
                  <a:spcPct val="0"/>
                </a:spcAft>
                <a:defRPr/>
              </a:pPr>
              <a:t>‹Nº›</a:t>
            </a:fld>
            <a:endParaRPr lang="ca-ES">
              <a:solidFill>
                <a:srgbClr val="000000"/>
              </a:solidFill>
              <a:cs typeface="Times New Roman" pitchFamily="18" charset="0"/>
            </a:endParaRPr>
          </a:p>
        </p:txBody>
      </p:sp>
    </p:spTree>
    <p:extLst>
      <p:ext uri="{BB962C8B-B14F-4D97-AF65-F5344CB8AC3E}">
        <p14:creationId xmlns:p14="http://schemas.microsoft.com/office/powerpoint/2010/main" val="25472326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8.xml"/><Relationship Id="rId4" Type="http://schemas.openxmlformats.org/officeDocument/2006/relationships/image" Target="../media/image51.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ovo Sagr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
        <p:nvSpPr>
          <p:cNvPr id="10" name="Rectángulo 9"/>
          <p:cNvSpPr/>
          <p:nvPr/>
        </p:nvSpPr>
        <p:spPr>
          <a:xfrm>
            <a:off x="814313" y="5992541"/>
            <a:ext cx="938077" cy="338554"/>
          </a:xfrm>
          <a:prstGeom prst="rect">
            <a:avLst/>
          </a:prstGeom>
        </p:spPr>
        <p:txBody>
          <a:bodyPr wrap="none">
            <a:spAutoFit/>
          </a:bodyPr>
          <a:lstStyle/>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Imagen portada:</a:t>
            </a:r>
          </a:p>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 P. Érick Félix</a:t>
            </a:r>
            <a:endParaRPr lang="es-PE" sz="800" dirty="0">
              <a:solidFill>
                <a:prstClr val="black"/>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6071" y="548639"/>
            <a:ext cx="7995273" cy="5782455"/>
          </a:xfrm>
          <a:prstGeom prst="rect">
            <a:avLst/>
          </a:prstGeom>
          <a:scene3d>
            <a:camera prst="orthographicFront"/>
            <a:lightRig rig="threePt" dir="t"/>
          </a:scene3d>
          <a:sp3d>
            <a:bevelT w="152400" h="50800" prst="softRound"/>
          </a:sp3d>
        </p:spPr>
      </p:pic>
      <p:pic>
        <p:nvPicPr>
          <p:cNvPr id="4" name="Imagen 3"/>
          <p:cNvPicPr>
            <a:picLocks noChangeAspect="1"/>
          </p:cNvPicPr>
          <p:nvPr/>
        </p:nvPicPr>
        <p:blipFill rotWithShape="1">
          <a:blip r:embed="rId6" cstate="email">
            <a:extLst>
              <a:ext uri="{28A0092B-C50C-407E-A947-70E740481C1C}">
                <a14:useLocalDpi xmlns:a14="http://schemas.microsoft.com/office/drawing/2010/main" val="0"/>
              </a:ext>
            </a:extLst>
          </a:blip>
          <a:srcRect r="62199" b="16379"/>
          <a:stretch/>
        </p:blipFill>
        <p:spPr>
          <a:xfrm>
            <a:off x="1111862" y="5992540"/>
            <a:ext cx="2700003" cy="282920"/>
          </a:xfrm>
          <a:prstGeom prst="rect">
            <a:avLst/>
          </a:prstGeom>
          <a:solidFill>
            <a:srgbClr val="FFC009"/>
          </a:solidFill>
        </p:spPr>
      </p:pic>
    </p:spTree>
    <p:extLst>
      <p:ext uri="{BB962C8B-B14F-4D97-AF65-F5344CB8AC3E}">
        <p14:creationId xmlns:p14="http://schemas.microsoft.com/office/powerpoint/2010/main" val="4198277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337" y="594240"/>
            <a:ext cx="7980772" cy="5760378"/>
          </a:xfrm>
          <a:prstGeom prst="rect">
            <a:avLst/>
          </a:prstGeom>
        </p:spPr>
      </p:pic>
      <p:sp>
        <p:nvSpPr>
          <p:cNvPr id="52227" name="Rectangle 3"/>
          <p:cNvSpPr>
            <a:spLocks noChangeArrowheads="1"/>
          </p:cNvSpPr>
          <p:nvPr/>
        </p:nvSpPr>
        <p:spPr bwMode="auto">
          <a:xfrm>
            <a:off x="5116945" y="1597642"/>
            <a:ext cx="2584621" cy="3046988"/>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dirty="0">
                <a:solidFill>
                  <a:schemeClr val="bg1"/>
                </a:solidFill>
                <a:effectLst>
                  <a:glow rad="1397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Porque allí donde tengan su tesoro, tendrán  también su corazón. </a:t>
            </a:r>
          </a:p>
        </p:txBody>
      </p:sp>
    </p:spTree>
    <p:extLst>
      <p:ext uri="{BB962C8B-B14F-4D97-AF65-F5344CB8AC3E}">
        <p14:creationId xmlns:p14="http://schemas.microsoft.com/office/powerpoint/2010/main" val="275442881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6649" y="580167"/>
            <a:ext cx="7925459" cy="5755977"/>
          </a:xfrm>
          <a:prstGeom prst="rect">
            <a:avLst/>
          </a:prstGeom>
        </p:spPr>
      </p:pic>
      <p:sp>
        <p:nvSpPr>
          <p:cNvPr id="52227" name="Rectangle 3"/>
          <p:cNvSpPr>
            <a:spLocks noChangeArrowheads="1"/>
          </p:cNvSpPr>
          <p:nvPr/>
        </p:nvSpPr>
        <p:spPr bwMode="auto">
          <a:xfrm>
            <a:off x="4900571" y="942197"/>
            <a:ext cx="3052149" cy="4832092"/>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Tengan ceñida </a:t>
            </a:r>
            <a:r>
              <a:rPr lang="es-ES" sz="2800" b="1" dirty="0" smtClean="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                      la </a:t>
            </a:r>
            <a:r>
              <a:rPr lang="es-ES" sz="28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cintura y encendidas las lámparas. Ustedes estén como los que aguardan a que su señor vuelva de la boda</a:t>
            </a:r>
            <a:r>
              <a:rPr lang="es-ES" sz="2800" b="1" dirty="0" smtClean="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 </a:t>
            </a:r>
            <a:r>
              <a:rPr lang="es-ES" sz="2800" b="1" dirty="0">
                <a:solidFill>
                  <a:schemeClr val="bg1"/>
                </a:solidFill>
                <a:effectLst>
                  <a:glow rad="165100">
                    <a:srgbClr val="260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para abrirle </a:t>
            </a:r>
            <a:r>
              <a:rPr lang="es-ES" sz="2800" b="1" dirty="0" smtClean="0">
                <a:solidFill>
                  <a:schemeClr val="bg1"/>
                </a:solidFill>
                <a:effectLst>
                  <a:glow rad="165100">
                    <a:srgbClr val="260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apenas </a:t>
            </a:r>
            <a:r>
              <a:rPr lang="es-ES" sz="2800" b="1" dirty="0">
                <a:solidFill>
                  <a:schemeClr val="bg1"/>
                </a:solidFill>
                <a:effectLst>
                  <a:glow rad="165100">
                    <a:srgbClr val="260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venga y llame</a:t>
            </a:r>
            <a:r>
              <a:rPr lang="es-ES" sz="2800" b="1" dirty="0" smtClean="0">
                <a:solidFill>
                  <a:schemeClr val="bg1"/>
                </a:solidFill>
                <a:effectLst>
                  <a:glow rad="165100">
                    <a:srgbClr val="260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a:t>
            </a:r>
            <a:endParaRPr lang="es-ES" sz="28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endParaRPr>
          </a:p>
        </p:txBody>
      </p:sp>
      <p:sp>
        <p:nvSpPr>
          <p:cNvPr id="2" name="AutoShape 2" descr="Imagen relacionada"/>
          <p:cNvSpPr>
            <a:spLocks noChangeAspect="1" noChangeArrowheads="1"/>
          </p:cNvSpPr>
          <p:nvPr/>
        </p:nvSpPr>
        <p:spPr bwMode="auto">
          <a:xfrm>
            <a:off x="445371" y="3079826"/>
            <a:ext cx="218987" cy="3106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solidFill>
                <a:srgbClr val="000000"/>
              </a:solidFill>
            </a:endParaRPr>
          </a:p>
        </p:txBody>
      </p:sp>
    </p:spTree>
    <p:extLst>
      <p:ext uri="{BB962C8B-B14F-4D97-AF65-F5344CB8AC3E}">
        <p14:creationId xmlns:p14="http://schemas.microsoft.com/office/powerpoint/2010/main" val="202891388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7888" y="575425"/>
            <a:ext cx="7906512" cy="5760719"/>
          </a:xfrm>
          <a:prstGeom prst="rect">
            <a:avLst/>
          </a:prstGeom>
        </p:spPr>
      </p:pic>
      <p:sp>
        <p:nvSpPr>
          <p:cNvPr id="54275" name="Rectangle 3"/>
          <p:cNvSpPr>
            <a:spLocks noChangeArrowheads="1"/>
          </p:cNvSpPr>
          <p:nvPr/>
        </p:nvSpPr>
        <p:spPr bwMode="auto">
          <a:xfrm>
            <a:off x="1006765" y="1378292"/>
            <a:ext cx="3371272" cy="4154984"/>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400" b="1" dirty="0">
                <a:solidFill>
                  <a:schemeClr val="bg1"/>
                </a:solidFill>
                <a:effectLst>
                  <a:glow rad="101600">
                    <a:srgbClr val="2D2D8A">
                      <a:lumMod val="5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Dichosos los criados a quienes el señor, al llegar, los encuentre  despiertos; les aseguro que se ceñirá, los hará sentar a la mesa y los irá sirviendo. </a:t>
            </a:r>
            <a:r>
              <a:rPr lang="es-ES" sz="2400" b="1" dirty="0" smtClean="0">
                <a:solidFill>
                  <a:schemeClr val="bg1"/>
                </a:solidFill>
                <a:effectLst>
                  <a:glow rad="101600">
                    <a:srgbClr val="2D2D8A">
                      <a:lumMod val="5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Y</a:t>
            </a:r>
            <a:r>
              <a:rPr lang="es-ES" sz="2400" b="1" dirty="0">
                <a:solidFill>
                  <a:schemeClr val="bg1"/>
                </a:solidFill>
                <a:effectLst>
                  <a:glow rad="101600">
                    <a:srgbClr val="2D2D8A">
                      <a:lumMod val="5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ES" sz="2400" b="1" dirty="0" smtClean="0">
                <a:solidFill>
                  <a:schemeClr val="bg1"/>
                </a:solidFill>
                <a:effectLst>
                  <a:glow rad="101600">
                    <a:srgbClr val="2D2D8A">
                      <a:lumMod val="5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si </a:t>
            </a:r>
            <a:r>
              <a:rPr lang="es-ES" sz="2400" b="1" dirty="0">
                <a:solidFill>
                  <a:schemeClr val="bg1"/>
                </a:solidFill>
                <a:effectLst>
                  <a:glow rad="101600">
                    <a:srgbClr val="2D2D8A">
                      <a:lumMod val="5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llega entrada la noche o de madrugada y los encuentra así, dichosos ellos. </a:t>
            </a:r>
          </a:p>
        </p:txBody>
      </p:sp>
    </p:spTree>
    <p:extLst>
      <p:ext uri="{BB962C8B-B14F-4D97-AF65-F5344CB8AC3E}">
        <p14:creationId xmlns:p14="http://schemas.microsoft.com/office/powerpoint/2010/main" val="221757822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4275"/>
                                        </p:tgtEl>
                                        <p:attrNameLst>
                                          <p:attrName>style.visibility</p:attrName>
                                        </p:attrNameLst>
                                      </p:cBhvr>
                                      <p:to>
                                        <p:strVal val="visible"/>
                                      </p:to>
                                    </p:set>
                                    <p:anim calcmode="lin" valueType="num">
                                      <p:cBhvr>
                                        <p:cTn id="7" dur="1750" fill="hold"/>
                                        <p:tgtEl>
                                          <p:spTgt spid="54275"/>
                                        </p:tgtEl>
                                        <p:attrNameLst>
                                          <p:attrName>ppt_w</p:attrName>
                                        </p:attrNameLst>
                                      </p:cBhvr>
                                      <p:tavLst>
                                        <p:tav tm="0">
                                          <p:val>
                                            <p:fltVal val="0"/>
                                          </p:val>
                                        </p:tav>
                                        <p:tav tm="100000">
                                          <p:val>
                                            <p:strVal val="#ppt_w"/>
                                          </p:val>
                                        </p:tav>
                                      </p:tavLst>
                                    </p:anim>
                                    <p:anim calcmode="lin" valueType="num">
                                      <p:cBhvr>
                                        <p:cTn id="8" dur="1750" fill="hold"/>
                                        <p:tgtEl>
                                          <p:spTgt spid="542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258" y="586047"/>
            <a:ext cx="7915378" cy="5750097"/>
          </a:xfrm>
          <a:prstGeom prst="rect">
            <a:avLst/>
          </a:prstGeom>
        </p:spPr>
      </p:pic>
      <p:sp>
        <p:nvSpPr>
          <p:cNvPr id="54275" name="Rectangle 3"/>
          <p:cNvSpPr>
            <a:spLocks noChangeArrowheads="1"/>
          </p:cNvSpPr>
          <p:nvPr/>
        </p:nvSpPr>
        <p:spPr bwMode="auto">
          <a:xfrm>
            <a:off x="1089126" y="1568269"/>
            <a:ext cx="3261201" cy="3785652"/>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4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Comprendan que, si supiera el dueño de casa a qué hora viene el ladrón</a:t>
            </a:r>
            <a:r>
              <a:rPr lang="es-ES" sz="24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no le dejaría asaltar su casa. </a:t>
            </a:r>
            <a:r>
              <a:rPr lang="es-ES" sz="24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Lo </a:t>
            </a:r>
            <a:r>
              <a:rPr lang="es-ES" sz="24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mismo ustedes, </a:t>
            </a:r>
            <a:r>
              <a:rPr lang="es-ES" sz="24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estén </a:t>
            </a:r>
            <a:r>
              <a:rPr lang="es-ES" sz="24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preparados, porque a la hora que menos piensen </a:t>
            </a:r>
            <a:r>
              <a:rPr lang="es-ES" sz="24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viene </a:t>
            </a:r>
            <a:r>
              <a:rPr lang="es-ES" sz="24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el Hijo del hombre</a:t>
            </a:r>
            <a:r>
              <a:rPr lang="es-ES" sz="24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s-ES" sz="24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0370390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4275"/>
                                        </p:tgtEl>
                                        <p:attrNameLst>
                                          <p:attrName>style.visibility</p:attrName>
                                        </p:attrNameLst>
                                      </p:cBhvr>
                                      <p:to>
                                        <p:strVal val="visible"/>
                                      </p:to>
                                    </p:set>
                                    <p:anim calcmode="lin" valueType="num">
                                      <p:cBhvr>
                                        <p:cTn id="7" dur="1750" fill="hold"/>
                                        <p:tgtEl>
                                          <p:spTgt spid="54275"/>
                                        </p:tgtEl>
                                        <p:attrNameLst>
                                          <p:attrName>ppt_w</p:attrName>
                                        </p:attrNameLst>
                                      </p:cBhvr>
                                      <p:tavLst>
                                        <p:tav tm="0">
                                          <p:val>
                                            <p:fltVal val="0"/>
                                          </p:val>
                                        </p:tav>
                                        <p:tav tm="100000">
                                          <p:val>
                                            <p:strVal val="#ppt_w"/>
                                          </p:val>
                                        </p:tav>
                                      </p:tavLst>
                                    </p:anim>
                                    <p:anim calcmode="lin" valueType="num">
                                      <p:cBhvr>
                                        <p:cTn id="8" dur="1750" fill="hold"/>
                                        <p:tgtEl>
                                          <p:spTgt spid="542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460" y="576447"/>
            <a:ext cx="7898939" cy="5805879"/>
          </a:xfrm>
          <a:prstGeom prst="rect">
            <a:avLst/>
          </a:prstGeom>
        </p:spPr>
      </p:pic>
      <p:sp>
        <p:nvSpPr>
          <p:cNvPr id="56323" name="Rectangle 3"/>
          <p:cNvSpPr>
            <a:spLocks noChangeArrowheads="1"/>
          </p:cNvSpPr>
          <p:nvPr/>
        </p:nvSpPr>
        <p:spPr bwMode="auto">
          <a:xfrm>
            <a:off x="5113433" y="1581455"/>
            <a:ext cx="2866785" cy="332398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dirty="0">
                <a:solidFill>
                  <a:schemeClr val="bg1"/>
                </a:solidFill>
                <a:effectLst>
                  <a:glow rad="1397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Pedro le preguntó: </a:t>
            </a:r>
          </a:p>
          <a:p>
            <a:pPr algn="ctr" fontAlgn="base">
              <a:spcBef>
                <a:spcPct val="50000"/>
              </a:spcBef>
              <a:spcAft>
                <a:spcPct val="0"/>
              </a:spcAft>
              <a:defRPr/>
            </a:pPr>
            <a:r>
              <a:rPr lang="es-ES" sz="2800" b="1" dirty="0" smtClean="0">
                <a:solidFill>
                  <a:schemeClr val="bg1"/>
                </a:solidFill>
                <a:effectLst>
                  <a:glow rad="1397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 Señor</a:t>
            </a:r>
            <a:r>
              <a:rPr lang="es-ES" sz="2800" b="1" dirty="0">
                <a:solidFill>
                  <a:schemeClr val="bg1"/>
                </a:solidFill>
                <a:effectLst>
                  <a:glow rad="1397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 ¿has dicho esa parábola por nosotros o por todos</a:t>
            </a:r>
            <a:r>
              <a:rPr lang="es-ES" sz="2800" b="1" dirty="0" smtClean="0">
                <a:solidFill>
                  <a:schemeClr val="bg1"/>
                </a:solidFill>
                <a:effectLst>
                  <a:glow rad="1397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 .</a:t>
            </a:r>
            <a:endParaRPr lang="es-ES" sz="2800" b="1" dirty="0">
              <a:solidFill>
                <a:schemeClr val="bg1"/>
              </a:solidFill>
              <a:effectLst>
                <a:glow rad="1397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70606294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6323"/>
                                        </p:tgtEl>
                                        <p:attrNameLst>
                                          <p:attrName>style.visibility</p:attrName>
                                        </p:attrNameLst>
                                      </p:cBhvr>
                                      <p:to>
                                        <p:strVal val="visible"/>
                                      </p:to>
                                    </p:set>
                                    <p:anim calcmode="lin" valueType="num">
                                      <p:cBhvr>
                                        <p:cTn id="7" dur="1750" fill="hold"/>
                                        <p:tgtEl>
                                          <p:spTgt spid="56323"/>
                                        </p:tgtEl>
                                        <p:attrNameLst>
                                          <p:attrName>ppt_w</p:attrName>
                                        </p:attrNameLst>
                                      </p:cBhvr>
                                      <p:tavLst>
                                        <p:tav tm="0">
                                          <p:val>
                                            <p:fltVal val="0"/>
                                          </p:val>
                                        </p:tav>
                                        <p:tav tm="100000">
                                          <p:val>
                                            <p:strVal val="#ppt_w"/>
                                          </p:val>
                                        </p:tav>
                                      </p:tavLst>
                                    </p:anim>
                                    <p:anim calcmode="lin" valueType="num">
                                      <p:cBhvr>
                                        <p:cTn id="8" dur="1750" fill="hold"/>
                                        <p:tgtEl>
                                          <p:spTgt spid="56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651" y="574686"/>
            <a:ext cx="7976931" cy="5770696"/>
          </a:xfrm>
          <a:prstGeom prst="rect">
            <a:avLst/>
          </a:prstGeom>
        </p:spPr>
      </p:pic>
      <p:sp>
        <p:nvSpPr>
          <p:cNvPr id="56323" name="Rectangle 3"/>
          <p:cNvSpPr>
            <a:spLocks noChangeArrowheads="1"/>
          </p:cNvSpPr>
          <p:nvPr/>
        </p:nvSpPr>
        <p:spPr bwMode="auto">
          <a:xfrm>
            <a:off x="4862167" y="890944"/>
            <a:ext cx="3090340" cy="489364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6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El Señor le respondió: </a:t>
            </a:r>
            <a:r>
              <a:rPr lang="es-ES" sz="2600" b="1" dirty="0" smtClean="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                         -</a:t>
            </a:r>
            <a:r>
              <a:rPr lang="es-PE" sz="2600" b="1" dirty="0" smtClean="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a:t>
            </a:r>
            <a:r>
              <a:rPr lang="es-PE" sz="26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Quién es el administrador fiel </a:t>
            </a:r>
            <a:r>
              <a:rPr lang="es-PE" sz="2600" b="1" dirty="0" smtClean="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                   y  </a:t>
            </a:r>
            <a:r>
              <a:rPr lang="es-PE" sz="26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solícito a quien </a:t>
            </a:r>
            <a:r>
              <a:rPr lang="es-PE" sz="2600" b="1" dirty="0" smtClean="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  el </a:t>
            </a:r>
            <a:r>
              <a:rPr lang="es-PE" sz="26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amo ha puesto  al frente </a:t>
            </a:r>
            <a:r>
              <a:rPr lang="es-PE" sz="2600" b="1" dirty="0" smtClean="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 de </a:t>
            </a:r>
            <a:r>
              <a:rPr lang="es-PE" sz="26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su servidumbre </a:t>
            </a:r>
            <a:r>
              <a:rPr lang="es-PE" sz="2600" b="1" dirty="0" smtClean="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                                   para </a:t>
            </a:r>
            <a:r>
              <a:rPr lang="es-PE" sz="26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que les </a:t>
            </a:r>
            <a:r>
              <a:rPr lang="es-PE" sz="2600" b="1" dirty="0" smtClean="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            reparta la </a:t>
            </a:r>
            <a:r>
              <a:rPr lang="es-PE" sz="26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ración </a:t>
            </a:r>
            <a:r>
              <a:rPr lang="es-PE" sz="2600" b="1" dirty="0" smtClean="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                de alimentos                      a </a:t>
            </a:r>
            <a:r>
              <a:rPr lang="es-PE" sz="26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sus horas? </a:t>
            </a:r>
            <a:endParaRPr lang="es-ES" sz="2600" b="1" dirty="0">
              <a:solidFill>
                <a:schemeClr val="bg1"/>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4543230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6323"/>
                                        </p:tgtEl>
                                        <p:attrNameLst>
                                          <p:attrName>style.visibility</p:attrName>
                                        </p:attrNameLst>
                                      </p:cBhvr>
                                      <p:to>
                                        <p:strVal val="visible"/>
                                      </p:to>
                                    </p:set>
                                    <p:anim calcmode="lin" valueType="num">
                                      <p:cBhvr>
                                        <p:cTn id="7" dur="1750" fill="hold"/>
                                        <p:tgtEl>
                                          <p:spTgt spid="56323"/>
                                        </p:tgtEl>
                                        <p:attrNameLst>
                                          <p:attrName>ppt_w</p:attrName>
                                        </p:attrNameLst>
                                      </p:cBhvr>
                                      <p:tavLst>
                                        <p:tav tm="0">
                                          <p:val>
                                            <p:fltVal val="0"/>
                                          </p:val>
                                        </p:tav>
                                        <p:tav tm="100000">
                                          <p:val>
                                            <p:strVal val="#ppt_w"/>
                                          </p:val>
                                        </p:tav>
                                      </p:tavLst>
                                    </p:anim>
                                    <p:anim calcmode="lin" valueType="num">
                                      <p:cBhvr>
                                        <p:cTn id="8" dur="1750" fill="hold"/>
                                        <p:tgtEl>
                                          <p:spTgt spid="56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6072" y="572656"/>
            <a:ext cx="7991856" cy="5772727"/>
          </a:xfrm>
          <a:prstGeom prst="rect">
            <a:avLst/>
          </a:prstGeom>
          <a:scene3d>
            <a:camera prst="orthographicFront"/>
            <a:lightRig rig="threePt" dir="t"/>
          </a:scene3d>
          <a:sp3d>
            <a:bevelT w="152400" h="50800" prst="softRound"/>
          </a:sp3d>
        </p:spPr>
      </p:pic>
      <p:sp>
        <p:nvSpPr>
          <p:cNvPr id="56323" name="Rectangle 3"/>
          <p:cNvSpPr>
            <a:spLocks noChangeArrowheads="1"/>
          </p:cNvSpPr>
          <p:nvPr/>
        </p:nvSpPr>
        <p:spPr bwMode="auto">
          <a:xfrm>
            <a:off x="5119254" y="1157074"/>
            <a:ext cx="2814788" cy="3970318"/>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dirty="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Dichoso el criado a quien su amo, al llegar, lo encuentre portándose así.</a:t>
            </a:r>
            <a:r>
              <a:rPr lang="es-PE" sz="2800" b="1" dirty="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 Les aseguro que lo pondrá al frente de todos sus bienes. </a:t>
            </a:r>
            <a:r>
              <a:rPr lang="es-ES" sz="2800" b="1" dirty="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 </a:t>
            </a:r>
          </a:p>
        </p:txBody>
      </p:sp>
    </p:spTree>
    <p:extLst>
      <p:ext uri="{BB962C8B-B14F-4D97-AF65-F5344CB8AC3E}">
        <p14:creationId xmlns:p14="http://schemas.microsoft.com/office/powerpoint/2010/main" val="200113926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6323"/>
                                        </p:tgtEl>
                                        <p:attrNameLst>
                                          <p:attrName>style.visibility</p:attrName>
                                        </p:attrNameLst>
                                      </p:cBhvr>
                                      <p:to>
                                        <p:strVal val="visible"/>
                                      </p:to>
                                    </p:set>
                                    <p:anim calcmode="lin" valueType="num">
                                      <p:cBhvr>
                                        <p:cTn id="7" dur="1750" fill="hold"/>
                                        <p:tgtEl>
                                          <p:spTgt spid="56323"/>
                                        </p:tgtEl>
                                        <p:attrNameLst>
                                          <p:attrName>ppt_w</p:attrName>
                                        </p:attrNameLst>
                                      </p:cBhvr>
                                      <p:tavLst>
                                        <p:tav tm="0">
                                          <p:val>
                                            <p:fltVal val="0"/>
                                          </p:val>
                                        </p:tav>
                                        <p:tav tm="100000">
                                          <p:val>
                                            <p:strVal val="#ppt_w"/>
                                          </p:val>
                                        </p:tav>
                                      </p:tavLst>
                                    </p:anim>
                                    <p:anim calcmode="lin" valueType="num">
                                      <p:cBhvr>
                                        <p:cTn id="8" dur="1750" fill="hold"/>
                                        <p:tgtEl>
                                          <p:spTgt spid="56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573023"/>
            <a:ext cx="7924800" cy="5763121"/>
          </a:xfrm>
          <a:prstGeom prst="rect">
            <a:avLst/>
          </a:prstGeom>
          <a:scene3d>
            <a:camera prst="orthographicFront"/>
            <a:lightRig rig="threePt" dir="t"/>
          </a:scene3d>
          <a:sp3d>
            <a:bevelT w="152400" h="50800" prst="softRound"/>
          </a:sp3d>
        </p:spPr>
      </p:pic>
      <p:sp>
        <p:nvSpPr>
          <p:cNvPr id="7" name="Rectangle 3"/>
          <p:cNvSpPr>
            <a:spLocks noChangeArrowheads="1"/>
          </p:cNvSpPr>
          <p:nvPr/>
        </p:nvSpPr>
        <p:spPr bwMode="auto">
          <a:xfrm>
            <a:off x="1058770" y="975656"/>
            <a:ext cx="3362618" cy="4693593"/>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3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Pero si el empleado piensa: "Mi Señor  tarda en llegar</a:t>
            </a:r>
            <a:r>
              <a:rPr lang="es-ES" sz="23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y </a:t>
            </a:r>
            <a:r>
              <a:rPr lang="es-ES" sz="23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empieza a pegarles a los criados y a las criadas, y se pone a comer y beber y emborracharse, </a:t>
            </a:r>
            <a:r>
              <a:rPr lang="es-PE" sz="23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llegará el Señor de aquel criado el día y a la hora que menos lo espera y </a:t>
            </a:r>
            <a:r>
              <a:rPr lang="es-PE" sz="23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lo </a:t>
            </a:r>
            <a:r>
              <a:rPr lang="es-PE" sz="23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despedirá, condenándolo a la pena de los que no son fieles. </a:t>
            </a:r>
            <a:endParaRPr lang="es-ES" sz="23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78340057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5417" y="565357"/>
            <a:ext cx="7955927" cy="5798498"/>
          </a:xfrm>
          <a:prstGeom prst="rect">
            <a:avLst/>
          </a:prstGeom>
          <a:scene3d>
            <a:camera prst="orthographicFront"/>
            <a:lightRig rig="threePt" dir="t"/>
          </a:scene3d>
          <a:sp3d>
            <a:bevelT w="152400" h="50800" prst="softRound"/>
          </a:sp3d>
        </p:spPr>
      </p:pic>
      <p:sp>
        <p:nvSpPr>
          <p:cNvPr id="56323" name="Rectangle 3"/>
          <p:cNvSpPr>
            <a:spLocks noChangeArrowheads="1"/>
          </p:cNvSpPr>
          <p:nvPr/>
        </p:nvSpPr>
        <p:spPr bwMode="auto">
          <a:xfrm>
            <a:off x="1285879" y="1635449"/>
            <a:ext cx="3092157" cy="3293209"/>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6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El criado que conoce la voluntad de su </a:t>
            </a:r>
            <a:r>
              <a:rPr lang="es-ES" sz="26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Señor</a:t>
            </a:r>
            <a:r>
              <a:rPr lang="es-ES" sz="26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pero no está  </a:t>
            </a:r>
            <a:r>
              <a:rPr lang="es-ES" sz="26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preparado o </a:t>
            </a:r>
            <a:r>
              <a:rPr lang="es-ES" sz="26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no hace </a:t>
            </a:r>
            <a:r>
              <a:rPr lang="es-ES" sz="26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lo </a:t>
            </a:r>
            <a:r>
              <a:rPr lang="es-ES" sz="26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que </a:t>
            </a:r>
            <a:r>
              <a:rPr lang="es-ES" sz="26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él quiere</a:t>
            </a:r>
            <a:r>
              <a:rPr lang="es-ES" sz="26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recibirá un </a:t>
            </a:r>
            <a:r>
              <a:rPr lang="es-ES" sz="2600" b="1" dirty="0" smtClean="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castigo  muy  severo.                      </a:t>
            </a:r>
            <a:endParaRPr lang="es-ES" sz="2600" b="1" dirty="0">
              <a:solidFill>
                <a:schemeClr val="bg1"/>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5" name="Rectangle 3"/>
          <p:cNvSpPr>
            <a:spLocks noChangeArrowheads="1"/>
          </p:cNvSpPr>
          <p:nvPr/>
        </p:nvSpPr>
        <p:spPr bwMode="auto">
          <a:xfrm>
            <a:off x="851076" y="3205846"/>
            <a:ext cx="3015017" cy="492443"/>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endParaRPr lang="es-ES" sz="26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77558165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6323"/>
                                        </p:tgtEl>
                                        <p:attrNameLst>
                                          <p:attrName>style.visibility</p:attrName>
                                        </p:attrNameLst>
                                      </p:cBhvr>
                                      <p:to>
                                        <p:strVal val="visible"/>
                                      </p:to>
                                    </p:set>
                                    <p:anim calcmode="lin" valueType="num">
                                      <p:cBhvr>
                                        <p:cTn id="7" dur="1750" fill="hold"/>
                                        <p:tgtEl>
                                          <p:spTgt spid="56323"/>
                                        </p:tgtEl>
                                        <p:attrNameLst>
                                          <p:attrName>ppt_w</p:attrName>
                                        </p:attrNameLst>
                                      </p:cBhvr>
                                      <p:tavLst>
                                        <p:tav tm="0">
                                          <p:val>
                                            <p:fltVal val="0"/>
                                          </p:val>
                                        </p:tav>
                                        <p:tav tm="100000">
                                          <p:val>
                                            <p:strVal val="#ppt_w"/>
                                          </p:val>
                                        </p:tav>
                                      </p:tavLst>
                                    </p:anim>
                                    <p:anim calcmode="lin" valueType="num">
                                      <p:cBhvr>
                                        <p:cTn id="8" dur="1750" fill="hold"/>
                                        <p:tgtEl>
                                          <p:spTgt spid="56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0821" y="565725"/>
            <a:ext cx="7912052" cy="5816601"/>
          </a:xfrm>
          <a:prstGeom prst="rect">
            <a:avLst/>
          </a:prstGeom>
        </p:spPr>
      </p:pic>
      <p:sp>
        <p:nvSpPr>
          <p:cNvPr id="6" name="Rectangle 3"/>
          <p:cNvSpPr>
            <a:spLocks noChangeArrowheads="1"/>
          </p:cNvSpPr>
          <p:nvPr/>
        </p:nvSpPr>
        <p:spPr bwMode="auto">
          <a:xfrm>
            <a:off x="5095318" y="1330006"/>
            <a:ext cx="2857191" cy="4154984"/>
          </a:xfrm>
          <a:prstGeom prst="rect">
            <a:avLst/>
          </a:prstGeom>
          <a:noFill/>
          <a:ln w="9525">
            <a:noFill/>
            <a:miter lim="800000"/>
            <a:headEnd/>
            <a:tailEnd/>
          </a:ln>
          <a:effectLst/>
        </p:spPr>
        <p:txBody>
          <a:bodyPr wrap="square">
            <a:spAutoFit/>
          </a:bodyPr>
          <a:lstStyle/>
          <a:p>
            <a:pPr algn="ctr">
              <a:spcBef>
                <a:spcPct val="50000"/>
              </a:spcBef>
              <a:defRPr/>
            </a:pPr>
            <a:r>
              <a:rPr lang="es-ES" sz="2400" b="1" kern="0" dirty="0" smtClean="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En cambio, el que, sin conocer esa voluntad , hace cosas reprobables, recibirá un castigo menor. A </a:t>
            </a:r>
            <a:r>
              <a:rPr lang="es-ES" sz="2400" b="1" kern="0" dirty="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quien se le dio mucho se le exigirá mucho; y  quien se le confió mucho, se le pedirá mucho </a:t>
            </a:r>
            <a:r>
              <a:rPr lang="es-ES" sz="2400" b="1" kern="0" dirty="0" smtClean="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más. </a:t>
            </a:r>
            <a:endParaRPr lang="es-ES" sz="2400" b="1" kern="0" dirty="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7394279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243" y="594803"/>
            <a:ext cx="7980866" cy="5762208"/>
          </a:xfrm>
          <a:prstGeom prst="rect">
            <a:avLst/>
          </a:prstGeom>
          <a:scene3d>
            <a:camera prst="orthographicFront"/>
            <a:lightRig rig="threePt" dir="t"/>
          </a:scene3d>
          <a:sp3d>
            <a:bevelT w="152400" h="50800" prst="softRound"/>
          </a:sp3d>
        </p:spPr>
      </p:pic>
      <p:sp>
        <p:nvSpPr>
          <p:cNvPr id="5" name="7 Rectángulo"/>
          <p:cNvSpPr/>
          <p:nvPr/>
        </p:nvSpPr>
        <p:spPr>
          <a:xfrm>
            <a:off x="5470864" y="594803"/>
            <a:ext cx="2973892"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pPr>
            <a:r>
              <a:rPr lang="es-ES" sz="2800" b="1" dirty="0">
                <a:ln w="11430"/>
                <a:solidFill>
                  <a:srgbClr val="FFFF00"/>
                </a:solidFill>
                <a:effectLst>
                  <a:glow rad="139700">
                    <a:schemeClr val="accent4">
                      <a:satMod val="175000"/>
                      <a:alpha val="40000"/>
                    </a:schemeClr>
                  </a:glow>
                  <a:outerShdw blurRad="80000" dist="40000" dir="5040000" algn="tl">
                    <a:srgbClr val="000000">
                      <a:alpha val="30000"/>
                    </a:srgbClr>
                  </a:outerShdw>
                </a:effectLst>
                <a:latin typeface="Comic Sans MS" pitchFamily="66" charset="0"/>
                <a:cs typeface="Times New Roman" pitchFamily="18" charset="0"/>
              </a:rPr>
              <a:t>Lucas 12,32-48</a:t>
            </a:r>
            <a:endParaRPr lang="es-PE" sz="2800" b="1" dirty="0">
              <a:ln w="11430"/>
              <a:solidFill>
                <a:srgbClr val="FFFF00"/>
              </a:solidFill>
              <a:effectLst>
                <a:glow rad="1397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p:txBody>
      </p:sp>
      <p:sp>
        <p:nvSpPr>
          <p:cNvPr id="6" name="5 Rectángulo"/>
          <p:cNvSpPr/>
          <p:nvPr/>
        </p:nvSpPr>
        <p:spPr>
          <a:xfrm>
            <a:off x="793125" y="3343564"/>
            <a:ext cx="7334875" cy="471055"/>
          </a:xfrm>
          <a:prstGeom prst="rect">
            <a:avLst/>
          </a:prstGeom>
          <a:noFill/>
        </p:spPr>
        <p:txBody>
          <a:bodyPr wrap="none" lIns="91440" tIns="45720" rIns="91440" bIns="4572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s-ES_tradnl" sz="5400" b="1" dirty="0">
                <a:ln w="11430"/>
                <a:solidFill>
                  <a:schemeClr val="bg1"/>
                </a:solidFill>
                <a:effectLst>
                  <a:glow rad="127000">
                    <a:srgbClr val="000000">
                      <a:satMod val="175000"/>
                      <a:alpha val="40000"/>
                    </a:srgbClr>
                  </a:glow>
                  <a:outerShdw blurRad="50800" dist="38100" algn="l" rotWithShape="0">
                    <a:prstClr val="black"/>
                  </a:outerShdw>
                </a:effectLst>
                <a:latin typeface="AR CHRISTY" panose="02000000000000000000" pitchFamily="2" charset="0"/>
                <a:ea typeface="Times New Roman" pitchFamily="18" charset="0"/>
                <a:cs typeface="Times New Roman" pitchFamily="18" charset="0"/>
              </a:rPr>
              <a:t>“ESTEN </a:t>
            </a:r>
            <a:r>
              <a:rPr lang="es-ES_tradnl" sz="5400" b="1" dirty="0" smtClean="0">
                <a:ln w="11430"/>
                <a:solidFill>
                  <a:schemeClr val="bg1"/>
                </a:solidFill>
                <a:effectLst>
                  <a:glow rad="127000">
                    <a:srgbClr val="000000">
                      <a:satMod val="175000"/>
                      <a:alpha val="40000"/>
                    </a:srgbClr>
                  </a:glow>
                  <a:outerShdw blurRad="50800" dist="38100" algn="l" rotWithShape="0">
                    <a:prstClr val="black"/>
                  </a:outerShdw>
                </a:effectLst>
                <a:latin typeface="AR CHRISTY" panose="02000000000000000000" pitchFamily="2" charset="0"/>
                <a:ea typeface="Times New Roman" pitchFamily="18" charset="0"/>
                <a:cs typeface="Times New Roman" pitchFamily="18" charset="0"/>
              </a:rPr>
              <a:t>PREPARADOS</a:t>
            </a:r>
            <a:r>
              <a:rPr lang="es-ES_tradnl" sz="5400" b="1" dirty="0">
                <a:ln w="11430"/>
                <a:solidFill>
                  <a:schemeClr val="bg1"/>
                </a:solidFill>
                <a:effectLst>
                  <a:glow rad="127000">
                    <a:srgbClr val="000000">
                      <a:satMod val="175000"/>
                      <a:alpha val="40000"/>
                    </a:srgbClr>
                  </a:glow>
                  <a:outerShdw blurRad="50800" dist="38100" algn="l" rotWithShape="0">
                    <a:prstClr val="black"/>
                  </a:outerShdw>
                </a:effectLst>
                <a:latin typeface="AR CHRISTY" panose="02000000000000000000" pitchFamily="2" charset="0"/>
                <a:ea typeface="Times New Roman" pitchFamily="18" charset="0"/>
                <a:cs typeface="Times New Roman" pitchFamily="18" charset="0"/>
              </a:rPr>
              <a:t>”</a:t>
            </a:r>
            <a:endParaRPr lang="es-PE" sz="5400" b="1" dirty="0">
              <a:ln w="11430"/>
              <a:solidFill>
                <a:schemeClr val="bg1"/>
              </a:solidFill>
              <a:effectLst>
                <a:glow rad="127000">
                  <a:srgbClr val="000000">
                    <a:satMod val="175000"/>
                    <a:alpha val="40000"/>
                  </a:srgbClr>
                </a:glow>
                <a:outerShdw blurRad="50800" dist="38100" algn="l" rotWithShape="0">
                  <a:prstClr val="black"/>
                </a:outerShdw>
              </a:effectLst>
              <a:latin typeface="AR CHRISTY" panose="02000000000000000000" pitchFamily="2" charset="0"/>
              <a:cs typeface="Times New Roman" pitchFamily="18" charset="0"/>
            </a:endParaRPr>
          </a:p>
        </p:txBody>
      </p:sp>
      <p:sp>
        <p:nvSpPr>
          <p:cNvPr id="7" name="10 Rectángulo"/>
          <p:cNvSpPr/>
          <p:nvPr/>
        </p:nvSpPr>
        <p:spPr>
          <a:xfrm>
            <a:off x="698687" y="5809327"/>
            <a:ext cx="2998578" cy="461665"/>
          </a:xfrm>
          <a:prstGeom prst="rect">
            <a:avLst/>
          </a:prstGeom>
          <a:noFill/>
        </p:spPr>
        <p:txBody>
          <a:bodyPr wrap="none" lIns="91440" tIns="45720" rIns="91440" bIns="45720">
            <a:spAutoFit/>
          </a:bodyPr>
          <a:lstStyle/>
          <a:p>
            <a:pPr algn="ctr" fontAlgn="base">
              <a:spcBef>
                <a:spcPct val="0"/>
              </a:spcBef>
              <a:spcAft>
                <a:spcPct val="0"/>
              </a:spcAft>
            </a:pPr>
            <a:r>
              <a:rPr lang="es-PE" sz="2400" b="1" spc="300" dirty="0" smtClean="0">
                <a:ln w="11430" cmpd="sng">
                  <a:solidFill>
                    <a:srgbClr val="BBE0E3">
                      <a:tint val="10000"/>
                    </a:srgbClr>
                  </a:solidFill>
                  <a:prstDash val="solid"/>
                  <a:miter lim="800000"/>
                </a:ln>
                <a:solidFill>
                  <a:srgbClr val="FFFF00"/>
                </a:solidFill>
                <a:effectLst>
                  <a:glow rad="45500">
                    <a:srgbClr val="BBE0E3">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7 </a:t>
            </a:r>
            <a:r>
              <a:rPr lang="es-PE" sz="2400" b="1" spc="300" dirty="0">
                <a:ln w="11430" cmpd="sng">
                  <a:solidFill>
                    <a:srgbClr val="BBE0E3">
                      <a:tint val="10000"/>
                    </a:srgbClr>
                  </a:solidFill>
                  <a:prstDash val="solid"/>
                  <a:miter lim="800000"/>
                </a:ln>
                <a:solidFill>
                  <a:srgbClr val="FFFF00"/>
                </a:solidFill>
                <a:effectLst>
                  <a:glow rad="45500">
                    <a:srgbClr val="BBE0E3">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de Agosto </a:t>
            </a:r>
            <a:r>
              <a:rPr lang="es-PE" sz="2400" b="1" spc="300" dirty="0" smtClean="0">
                <a:ln w="11430" cmpd="sng">
                  <a:solidFill>
                    <a:srgbClr val="BBE0E3">
                      <a:tint val="10000"/>
                    </a:srgbClr>
                  </a:solidFill>
                  <a:prstDash val="solid"/>
                  <a:miter lim="800000"/>
                </a:ln>
                <a:solidFill>
                  <a:srgbClr val="FFFF00"/>
                </a:solidFill>
                <a:effectLst>
                  <a:glow rad="45500">
                    <a:srgbClr val="BBE0E3">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2022</a:t>
            </a:r>
            <a:endParaRPr lang="es-PE" sz="2400" b="1" spc="300" dirty="0">
              <a:ln w="11430" cmpd="sng">
                <a:solidFill>
                  <a:srgbClr val="BBE0E3">
                    <a:tint val="10000"/>
                  </a:srgbClr>
                </a:solidFill>
                <a:prstDash val="solid"/>
                <a:miter lim="800000"/>
              </a:ln>
              <a:solidFill>
                <a:srgbClr val="FFFF00"/>
              </a:solidFill>
              <a:effectLst>
                <a:glow rad="45500">
                  <a:srgbClr val="BBE0E3">
                    <a:satMod val="220000"/>
                    <a:alpha val="35000"/>
                  </a:srgbClr>
                </a:glow>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42" y="541489"/>
            <a:ext cx="3473521" cy="884831"/>
          </a:xfrm>
          <a:prstGeom prst="rect">
            <a:avLst/>
          </a:prstGeom>
        </p:spPr>
      </p:pic>
    </p:spTree>
    <p:extLst>
      <p:ext uri="{BB962C8B-B14F-4D97-AF65-F5344CB8AC3E}">
        <p14:creationId xmlns:p14="http://schemas.microsoft.com/office/powerpoint/2010/main" val="7240058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2000"/>
                                        <p:tgtEl>
                                          <p:spTgt spid="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0"/>
                                        <p:tgtEl>
                                          <p:spTgt spid="6"/>
                                        </p:tgtEl>
                                      </p:cBhvr>
                                    </p:animEffect>
                                  </p:childTnLst>
                                </p:cTn>
                              </p:par>
                              <p:par>
                                <p:cTn id="11" presetID="8" presetClass="entr" presetSubtype="32"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out)">
                                      <p:cBhvr>
                                        <p:cTn id="13" dur="3000"/>
                                        <p:tgtEl>
                                          <p:spTgt spid="6"/>
                                        </p:tgtEl>
                                      </p:cBhvr>
                                    </p:animEffect>
                                  </p:childTnLst>
                                </p:cTn>
                              </p:par>
                            </p:childTnLst>
                          </p:cTn>
                        </p:par>
                        <p:par>
                          <p:cTn id="14" fill="hold">
                            <p:stCondLst>
                              <p:cond delay="5000"/>
                            </p:stCondLst>
                            <p:childTnLst>
                              <p:par>
                                <p:cTn id="15" presetID="6"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9945" y="558337"/>
            <a:ext cx="7926224" cy="5787045"/>
          </a:xfrm>
          <a:prstGeom prst="rect">
            <a:avLst/>
          </a:prstGeom>
        </p:spPr>
      </p:pic>
      <p:sp>
        <p:nvSpPr>
          <p:cNvPr id="4" name="Rectángulo 3"/>
          <p:cNvSpPr/>
          <p:nvPr/>
        </p:nvSpPr>
        <p:spPr>
          <a:xfrm>
            <a:off x="788545" y="798975"/>
            <a:ext cx="3672800" cy="1200329"/>
          </a:xfrm>
          <a:prstGeom prst="rect">
            <a:avLst/>
          </a:prstGeom>
        </p:spPr>
        <p:txBody>
          <a:bodyPr wrap="none">
            <a:spAutoFit/>
          </a:bodyPr>
          <a:lstStyle/>
          <a:p>
            <a:pPr fontAlgn="base">
              <a:spcBef>
                <a:spcPct val="0"/>
              </a:spcBef>
            </a:pPr>
            <a:r>
              <a:rPr lang="es-ES_tradnl" sz="3600" b="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itchFamily="18" charset="0"/>
              </a:rPr>
              <a:t>Preguntas para </a:t>
            </a:r>
          </a:p>
          <a:p>
            <a:pPr algn="ctr" fontAlgn="base">
              <a:spcBef>
                <a:spcPct val="0"/>
              </a:spcBef>
            </a:pPr>
            <a:r>
              <a:rPr lang="es-ES_tradnl" sz="3600" b="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itchFamily="18" charset="0"/>
              </a:rPr>
              <a:t>la lectura</a:t>
            </a:r>
            <a:endParaRPr lang="es-PE" sz="4800" dirty="0">
              <a:solidFill>
                <a:srgbClr val="FFFF0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endParaRPr>
          </a:p>
        </p:txBody>
      </p:sp>
      <p:sp>
        <p:nvSpPr>
          <p:cNvPr id="3" name="2 Marcador de contenido"/>
          <p:cNvSpPr txBox="1">
            <a:spLocks/>
          </p:cNvSpPr>
          <p:nvPr/>
        </p:nvSpPr>
        <p:spPr>
          <a:xfrm>
            <a:off x="1967344" y="3124031"/>
            <a:ext cx="6578825" cy="1816908"/>
          </a:xfrm>
          <a:prstGeom prst="rect">
            <a:avLst/>
          </a:prstGeom>
          <a:noFill/>
          <a:scene3d>
            <a:camera prst="orthographicFront"/>
            <a:lightRig rig="threePt" dir="t"/>
          </a:scene3d>
          <a:sp3d>
            <a:bevelT prst="slope"/>
          </a:sp3d>
        </p:spPr>
        <p:txBody>
          <a:bodyPr/>
          <a:lstStyle/>
          <a:p>
            <a:pPr marL="457200" indent="-457200" algn="ctr" eaLnBrk="0" fontAlgn="base" hangingPunct="0">
              <a:spcBef>
                <a:spcPct val="20000"/>
              </a:spcBef>
              <a:spcAft>
                <a:spcPct val="0"/>
              </a:spcAft>
              <a:buFont typeface="Wingdings" panose="05000000000000000000" pitchFamily="2" charset="2"/>
              <a:buChar char="Ø"/>
              <a:defRPr/>
            </a:pPr>
            <a:r>
              <a:rPr lang="es-PE" sz="3600" b="1" kern="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Britannic Bold" panose="020B0903060703020204" pitchFamily="34" charset="0"/>
              </a:rPr>
              <a:t>¿Por qué razón no deben temer los discípulos de Jesús, el “pequeño rebaño”?</a:t>
            </a:r>
          </a:p>
          <a:p>
            <a:pPr marL="342900" indent="-342900" algn="ctr" eaLnBrk="0" fontAlgn="base" hangingPunct="0">
              <a:spcBef>
                <a:spcPct val="20000"/>
              </a:spcBef>
              <a:spcAft>
                <a:spcPct val="0"/>
              </a:spcAft>
              <a:defRPr/>
            </a:pPr>
            <a:r>
              <a:rPr lang="es-ES_tradnl" sz="3600" b="1" kern="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Britannic Bold" panose="020B0903060703020204" pitchFamily="34" charset="0"/>
              </a:rPr>
              <a:t> </a:t>
            </a:r>
            <a:endParaRPr lang="es-PE" sz="3600" b="1" kern="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Britannic Bold" panose="020B0903060703020204" pitchFamily="34" charset="0"/>
            </a:endParaRPr>
          </a:p>
        </p:txBody>
      </p:sp>
    </p:spTree>
    <p:extLst>
      <p:ext uri="{BB962C8B-B14F-4D97-AF65-F5344CB8AC3E}">
        <p14:creationId xmlns:p14="http://schemas.microsoft.com/office/powerpoint/2010/main" val="335261902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8928" y="554182"/>
            <a:ext cx="7906235" cy="5837382"/>
          </a:xfrm>
          <a:prstGeom prst="rect">
            <a:avLst/>
          </a:prstGeom>
          <a:scene3d>
            <a:camera prst="orthographicFront"/>
            <a:lightRig rig="threePt" dir="t"/>
          </a:scene3d>
          <a:sp3d>
            <a:bevelT w="152400" h="50800" prst="softRound"/>
          </a:sp3d>
        </p:spPr>
      </p:pic>
      <p:sp>
        <p:nvSpPr>
          <p:cNvPr id="4" name="2 Marcador de contenido"/>
          <p:cNvSpPr txBox="1">
            <a:spLocks/>
          </p:cNvSpPr>
          <p:nvPr/>
        </p:nvSpPr>
        <p:spPr>
          <a:xfrm>
            <a:off x="1910411" y="3900680"/>
            <a:ext cx="3400498" cy="1816629"/>
          </a:xfrm>
          <a:prstGeom prst="rect">
            <a:avLst/>
          </a:prstGeom>
          <a:noFill/>
          <a:scene3d>
            <a:camera prst="orthographicFront"/>
            <a:lightRig rig="threePt" dir="t"/>
          </a:scene3d>
          <a:sp3d>
            <a:bevelT prst="slope"/>
          </a:sp3d>
        </p:spPr>
        <p:txBody>
          <a:bodyPr/>
          <a:lstStyle/>
          <a:p>
            <a:pPr marL="571500" indent="-571500" algn="ctr" eaLnBrk="0" fontAlgn="base" hangingPunct="0">
              <a:spcBef>
                <a:spcPct val="20000"/>
              </a:spcBef>
              <a:spcAft>
                <a:spcPct val="0"/>
              </a:spcAft>
              <a:buFont typeface="Wingdings" panose="05000000000000000000" pitchFamily="2" charset="2"/>
              <a:buChar char="Ø"/>
              <a:defRPr/>
            </a:pPr>
            <a:r>
              <a:rPr lang="es-PE" sz="3600" b="1" kern="0" dirty="0">
                <a:solidFill>
                  <a:schemeClr val="bg1"/>
                </a:solidFill>
                <a:effectLst>
                  <a:outerShdw blurRad="50800" dist="38100" algn="l" rotWithShape="0">
                    <a:srgbClr val="C00000"/>
                  </a:outerShdw>
                </a:effectLst>
              </a:rPr>
              <a:t>¿Qué deben hacer para poseer el Reino?</a:t>
            </a:r>
          </a:p>
          <a:p>
            <a:pPr marL="342900" indent="-342900" algn="ctr" eaLnBrk="0" fontAlgn="base" hangingPunct="0">
              <a:spcBef>
                <a:spcPct val="20000"/>
              </a:spcBef>
              <a:spcAft>
                <a:spcPct val="0"/>
              </a:spcAft>
              <a:defRPr/>
            </a:pPr>
            <a:endParaRPr lang="es-PE" sz="3600" b="1" kern="0" dirty="0">
              <a:solidFill>
                <a:schemeClr val="bg1"/>
              </a:solidFill>
              <a:effectLst>
                <a:outerShdw blurRad="50800" dist="38100" algn="l" rotWithShape="0">
                  <a:srgbClr val="C00000"/>
                </a:outerShdw>
              </a:effectLst>
            </a:endParaRPr>
          </a:p>
        </p:txBody>
      </p:sp>
    </p:spTree>
    <p:extLst>
      <p:ext uri="{BB962C8B-B14F-4D97-AF65-F5344CB8AC3E}">
        <p14:creationId xmlns:p14="http://schemas.microsoft.com/office/powerpoint/2010/main" val="102475097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1238" y="542267"/>
            <a:ext cx="7980765" cy="5821588"/>
          </a:xfrm>
          <a:prstGeom prst="rect">
            <a:avLst/>
          </a:prstGeom>
        </p:spPr>
      </p:pic>
      <p:sp>
        <p:nvSpPr>
          <p:cNvPr id="5" name="2 Marcador de contenido"/>
          <p:cNvSpPr txBox="1">
            <a:spLocks/>
          </p:cNvSpPr>
          <p:nvPr/>
        </p:nvSpPr>
        <p:spPr>
          <a:xfrm>
            <a:off x="4563563" y="539731"/>
            <a:ext cx="4038440" cy="1215023"/>
          </a:xfrm>
          <a:prstGeom prst="rect">
            <a:avLst/>
          </a:prstGeom>
          <a:noFill/>
          <a:effectLst>
            <a:softEdge rad="635000"/>
          </a:effectLst>
        </p:spPr>
        <p:txBody>
          <a:bodyPr/>
          <a:lstStyle/>
          <a:p>
            <a:pPr marL="457200" indent="-457200" algn="r" eaLnBrk="0" fontAlgn="base" hangingPunct="0">
              <a:spcBef>
                <a:spcPct val="20000"/>
              </a:spcBef>
              <a:spcAft>
                <a:spcPct val="0"/>
              </a:spcAft>
              <a:buFont typeface="Wingdings" panose="05000000000000000000" pitchFamily="2" charset="2"/>
              <a:buChar char="Ø"/>
              <a:defRPr/>
            </a:pPr>
            <a:r>
              <a:rPr lang="es-ES_tradnl" sz="3200" b="1" kern="0" dirty="0" smtClean="0">
                <a:solidFill>
                  <a:srgbClr val="FFFFFF"/>
                </a:solidFill>
                <a:effectLst>
                  <a:glow rad="101600">
                    <a:srgbClr val="540000">
                      <a:alpha val="60000"/>
                    </a:srgbClr>
                  </a:glow>
                  <a:outerShdw blurRad="50800" dist="38100" algn="l" rotWithShape="0">
                    <a:srgbClr val="FF0000"/>
                  </a:outerShdw>
                </a:effectLst>
              </a:rPr>
              <a:t> </a:t>
            </a:r>
            <a:r>
              <a:rPr lang="es-PE" sz="3200" b="1" kern="0" dirty="0" smtClean="0">
                <a:solidFill>
                  <a:srgbClr val="FFFFFF"/>
                </a:solidFill>
                <a:effectLst>
                  <a:glow rad="101600">
                    <a:srgbClr val="540000">
                      <a:alpha val="60000"/>
                    </a:srgbClr>
                  </a:glow>
                  <a:outerShdw blurRad="50800" dist="38100" algn="l" rotWithShape="0">
                    <a:srgbClr val="FF0000"/>
                  </a:outerShdw>
                </a:effectLst>
              </a:rPr>
              <a:t>Las parábolas que propone Jesús                 en el relato, </a:t>
            </a:r>
            <a:endParaRPr lang="es-PE" sz="3200" b="1" kern="0" dirty="0">
              <a:solidFill>
                <a:srgbClr val="FFFFFF"/>
              </a:solidFill>
              <a:effectLst>
                <a:glow rad="101600">
                  <a:srgbClr val="540000">
                    <a:alpha val="60000"/>
                  </a:srgbClr>
                </a:glow>
                <a:outerShdw blurRad="50800" dist="38100" algn="l" rotWithShape="0">
                  <a:srgbClr val="FF0000"/>
                </a:outerShdw>
              </a:effectLst>
            </a:endParaRPr>
          </a:p>
        </p:txBody>
      </p:sp>
      <p:sp>
        <p:nvSpPr>
          <p:cNvPr id="6" name="2 Marcador de contenido"/>
          <p:cNvSpPr txBox="1">
            <a:spLocks/>
          </p:cNvSpPr>
          <p:nvPr/>
        </p:nvSpPr>
        <p:spPr>
          <a:xfrm>
            <a:off x="5505661" y="4293096"/>
            <a:ext cx="3096343" cy="1863005"/>
          </a:xfrm>
          <a:prstGeom prst="rect">
            <a:avLst/>
          </a:prstGeom>
          <a:noFill/>
          <a:scene3d>
            <a:camera prst="orthographicFront"/>
            <a:lightRig rig="threePt" dir="t"/>
          </a:scene3d>
          <a:sp3d>
            <a:bevelT prst="convex"/>
          </a:sp3d>
        </p:spPr>
        <p:txBody>
          <a:bodyPr/>
          <a:lstStyle/>
          <a:p>
            <a:pPr marL="342900" indent="-342900" algn="ctr" eaLnBrk="0" fontAlgn="base" hangingPunct="0">
              <a:spcBef>
                <a:spcPct val="20000"/>
              </a:spcBef>
              <a:spcAft>
                <a:spcPct val="0"/>
              </a:spcAft>
              <a:defRPr/>
            </a:pPr>
            <a:endParaRPr lang="es-PE" sz="4000" b="1" kern="0" dirty="0">
              <a:solidFill>
                <a:srgbClr val="FFFFFF"/>
              </a:solidFill>
              <a:effectLst>
                <a:glow rad="228600">
                  <a:srgbClr val="333399">
                    <a:satMod val="175000"/>
                    <a:alpha val="40000"/>
                  </a:srgbClr>
                </a:glow>
                <a:outerShdw blurRad="50800" dist="63500" algn="l" rotWithShape="0">
                  <a:prstClr val="black"/>
                </a:outerShdw>
              </a:effectLst>
              <a:latin typeface="AR CENA" panose="02000000000000000000" pitchFamily="2" charset="0"/>
            </a:endParaRPr>
          </a:p>
        </p:txBody>
      </p:sp>
      <p:sp>
        <p:nvSpPr>
          <p:cNvPr id="2" name="AutoShape 8" descr="Resultado de imagen para jesus dice vendan sus bienes y den limos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solidFill>
                <a:srgbClr val="000000"/>
              </a:solidFill>
            </a:endParaRPr>
          </a:p>
        </p:txBody>
      </p:sp>
      <p:sp>
        <p:nvSpPr>
          <p:cNvPr id="8" name="2 Marcador de contenido"/>
          <p:cNvSpPr txBox="1">
            <a:spLocks/>
          </p:cNvSpPr>
          <p:nvPr/>
        </p:nvSpPr>
        <p:spPr>
          <a:xfrm>
            <a:off x="732873" y="4898963"/>
            <a:ext cx="7339710" cy="1160092"/>
          </a:xfrm>
          <a:prstGeom prst="rect">
            <a:avLst/>
          </a:prstGeom>
          <a:noFill/>
          <a:effectLst>
            <a:softEdge rad="635000"/>
          </a:effectLst>
        </p:spPr>
        <p:txBody>
          <a:bodyPr/>
          <a:lstStyle/>
          <a:p>
            <a:pPr eaLnBrk="0" fontAlgn="base" hangingPunct="0">
              <a:spcBef>
                <a:spcPct val="20000"/>
              </a:spcBef>
              <a:spcAft>
                <a:spcPct val="0"/>
              </a:spcAft>
              <a:defRPr/>
            </a:pPr>
            <a:r>
              <a:rPr lang="es-PE" sz="3600" b="1" kern="0" dirty="0" smtClean="0">
                <a:solidFill>
                  <a:srgbClr val="FFFFFF"/>
                </a:solidFill>
                <a:effectLst>
                  <a:glow rad="101600">
                    <a:srgbClr val="540000">
                      <a:alpha val="60000"/>
                    </a:srgbClr>
                  </a:glow>
                  <a:outerShdw blurRad="50800" dist="38100" algn="l" rotWithShape="0">
                    <a:srgbClr val="FF0000"/>
                  </a:outerShdw>
                </a:effectLst>
              </a:rPr>
              <a:t>¿a qué actitud invitan?, </a:t>
            </a:r>
          </a:p>
          <a:p>
            <a:pPr eaLnBrk="0" fontAlgn="base" hangingPunct="0">
              <a:spcBef>
                <a:spcPct val="20000"/>
              </a:spcBef>
              <a:spcAft>
                <a:spcPct val="0"/>
              </a:spcAft>
              <a:defRPr/>
            </a:pPr>
            <a:r>
              <a:rPr lang="es-ES" sz="3600" b="1" kern="0" dirty="0" smtClean="0">
                <a:solidFill>
                  <a:srgbClr val="FFFFFF"/>
                </a:solidFill>
                <a:effectLst>
                  <a:glow rad="101600">
                    <a:srgbClr val="540000">
                      <a:alpha val="60000"/>
                    </a:srgbClr>
                  </a:glow>
                  <a:outerShdw blurRad="50800" dist="38100" algn="l" rotWithShape="0">
                    <a:srgbClr val="FF0000"/>
                  </a:outerShdw>
                </a:effectLst>
              </a:rPr>
              <a:t>¿</a:t>
            </a:r>
            <a:r>
              <a:rPr lang="es-ES" sz="3600" b="1" kern="0" dirty="0">
                <a:solidFill>
                  <a:srgbClr val="FFFFFF"/>
                </a:solidFill>
                <a:effectLst>
                  <a:glow rad="101600">
                    <a:srgbClr val="540000">
                      <a:alpha val="60000"/>
                    </a:srgbClr>
                  </a:glow>
                  <a:outerShdw blurRad="50800" dist="38100" algn="l" rotWithShape="0">
                    <a:srgbClr val="FF0000"/>
                  </a:outerShdw>
                </a:effectLst>
              </a:rPr>
              <a:t>cuál es la razón de la vigilancia?</a:t>
            </a:r>
          </a:p>
          <a:p>
            <a:pPr marL="457200" indent="-457200" eaLnBrk="0" fontAlgn="base" hangingPunct="0">
              <a:spcBef>
                <a:spcPct val="20000"/>
              </a:spcBef>
              <a:spcAft>
                <a:spcPct val="0"/>
              </a:spcAft>
              <a:buFont typeface="Wingdings" panose="05000000000000000000" pitchFamily="2" charset="2"/>
              <a:buChar char="Ø"/>
              <a:defRPr/>
            </a:pPr>
            <a:endParaRPr lang="es-PE" sz="3600" b="1" kern="0" dirty="0">
              <a:solidFill>
                <a:srgbClr val="FFFFFF"/>
              </a:solidFill>
              <a:effectLst>
                <a:glow rad="101600">
                  <a:srgbClr val="540000">
                    <a:alpha val="60000"/>
                  </a:srgbClr>
                </a:glow>
                <a:outerShdw blurRad="50800" dist="38100" algn="l" rotWithShape="0">
                  <a:srgbClr val="FF0000"/>
                </a:outerShdw>
              </a:effectLst>
            </a:endParaRPr>
          </a:p>
        </p:txBody>
      </p:sp>
    </p:spTree>
    <p:extLst>
      <p:ext uri="{BB962C8B-B14F-4D97-AF65-F5344CB8AC3E}">
        <p14:creationId xmlns:p14="http://schemas.microsoft.com/office/powerpoint/2010/main" val="236102145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4700"/>
                            </p:stCondLst>
                            <p:childTnLst>
                              <p:par>
                                <p:cTn id="12" presetID="15" presetClass="entr" presetSubtype="0" fill="hold" grpId="0" nodeType="afterEffect" nodePh="1">
                                  <p:stCondLst>
                                    <p:cond delay="0"/>
                                  </p:stCondLst>
                                  <p:endCondLst>
                                    <p:cond evt="begin" delay="0">
                                      <p:tn val="12"/>
                                    </p:cond>
                                  </p:end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57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6936" y="558892"/>
            <a:ext cx="7944409" cy="5795726"/>
          </a:xfrm>
          <a:prstGeom prst="rect">
            <a:avLst/>
          </a:prstGeom>
        </p:spPr>
      </p:pic>
      <p:sp>
        <p:nvSpPr>
          <p:cNvPr id="7" name="2 Marcador de contenido"/>
          <p:cNvSpPr txBox="1">
            <a:spLocks/>
          </p:cNvSpPr>
          <p:nvPr/>
        </p:nvSpPr>
        <p:spPr>
          <a:xfrm>
            <a:off x="1264398" y="4175756"/>
            <a:ext cx="6669484" cy="1550791"/>
          </a:xfrm>
          <a:prstGeom prst="rect">
            <a:avLst/>
          </a:prstGeom>
          <a:noFill/>
          <a:scene3d>
            <a:camera prst="orthographicFront"/>
            <a:lightRig rig="threePt" dir="t"/>
          </a:scene3d>
          <a:sp3d>
            <a:bevelT w="152400" h="50800" prst="softRound"/>
          </a:sp3d>
        </p:spPr>
        <p:txBody>
          <a:bodyPr/>
          <a:lstStyle/>
          <a:p>
            <a:pPr marL="457200" indent="-457200" algn="ctr" eaLnBrk="0" fontAlgn="base" hangingPunct="0">
              <a:spcAft>
                <a:spcPct val="0"/>
              </a:spcAft>
              <a:buFont typeface="Wingdings" panose="05000000000000000000" pitchFamily="2" charset="2"/>
              <a:buChar char="Ø"/>
              <a:defRPr/>
            </a:pPr>
            <a:r>
              <a:rPr lang="es-PE" sz="3200" b="1" kern="0" dirty="0">
                <a:solidFill>
                  <a:srgbClr val="FFFF00"/>
                </a:solidFill>
                <a:effectLst>
                  <a:outerShdw blurRad="38100" dist="38100" dir="2700000" algn="tl">
                    <a:srgbClr val="000000">
                      <a:alpha val="43137"/>
                    </a:srgbClr>
                  </a:outerShdw>
                </a:effectLst>
                <a:latin typeface="Arial Rounded MT Bold" panose="020F0704030504030204" pitchFamily="34" charset="0"/>
              </a:rPr>
              <a:t>¿Qué quiere decir la expresión </a:t>
            </a:r>
            <a:endParaRPr lang="es-PE" sz="3200" b="1" kern="0" dirty="0" smtClean="0">
              <a:solidFill>
                <a:srgbClr val="FFFF00"/>
              </a:solidFill>
              <a:effectLst>
                <a:outerShdw blurRad="38100" dist="38100" dir="2700000" algn="tl">
                  <a:srgbClr val="000000">
                    <a:alpha val="43137"/>
                  </a:srgbClr>
                </a:outerShdw>
              </a:effectLst>
              <a:latin typeface="Arial Rounded MT Bold" panose="020F0704030504030204" pitchFamily="34" charset="0"/>
            </a:endParaRPr>
          </a:p>
          <a:p>
            <a:pPr algn="ctr" eaLnBrk="0" fontAlgn="base" hangingPunct="0">
              <a:spcAft>
                <a:spcPct val="0"/>
              </a:spcAft>
              <a:defRPr/>
            </a:pPr>
            <a:r>
              <a:rPr lang="es-PE" sz="3200" b="1" kern="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a:t>
            </a:r>
            <a:r>
              <a:rPr lang="es-PE" sz="3200" b="1" kern="0" dirty="0">
                <a:solidFill>
                  <a:schemeClr val="bg1"/>
                </a:solidFill>
                <a:effectLst>
                  <a:outerShdw blurRad="38100" dist="38100" dir="2700000" algn="tl">
                    <a:srgbClr val="000000">
                      <a:alpha val="43137"/>
                    </a:srgbClr>
                  </a:outerShdw>
                </a:effectLst>
                <a:latin typeface="Arial Rounded MT Bold" panose="020F0704030504030204" pitchFamily="34" charset="0"/>
              </a:rPr>
              <a:t>a quien se le dio mucho, </a:t>
            </a:r>
            <a:r>
              <a:rPr lang="es-PE" sz="3200" b="1" kern="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             se le podrá exigir mucho</a:t>
            </a:r>
            <a:r>
              <a:rPr lang="es-PE" sz="3200" b="1" kern="0" dirty="0">
                <a:solidFill>
                  <a:schemeClr val="bg1"/>
                </a:solidFill>
                <a:effectLst>
                  <a:outerShdw blurRad="38100" dist="38100" dir="2700000" algn="tl">
                    <a:srgbClr val="000000">
                      <a:alpha val="43137"/>
                    </a:srgbClr>
                  </a:outerShdw>
                </a:effectLst>
                <a:latin typeface="Arial Rounded MT Bold" panose="020F0704030504030204" pitchFamily="34" charset="0"/>
              </a:rPr>
              <a:t>..”? </a:t>
            </a:r>
          </a:p>
          <a:p>
            <a:pPr algn="ctr" eaLnBrk="0" fontAlgn="base" hangingPunct="0">
              <a:spcAft>
                <a:spcPct val="0"/>
              </a:spcAft>
              <a:buFontTx/>
              <a:buChar char="•"/>
              <a:defRPr/>
            </a:pPr>
            <a:endParaRPr lang="es-PE" sz="3200" b="1" kern="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23622482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a4/7e/0a/a47e0a788a39ca1babb5ebc9470fc2b3.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9796" y="558800"/>
            <a:ext cx="7990022" cy="57404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99796" y="1498639"/>
            <a:ext cx="2813041" cy="492443"/>
          </a:xfrm>
          <a:prstGeom prst="rect">
            <a:avLst/>
          </a:prstGeom>
          <a:noFill/>
        </p:spPr>
        <p:txBody>
          <a:bodyPr wrap="square" rtlCol="0">
            <a:spAutoFit/>
          </a:bodyPr>
          <a:lstStyle/>
          <a:p>
            <a:pPr algn="ctr" fontAlgn="base">
              <a:spcBef>
                <a:spcPct val="0"/>
              </a:spcBef>
              <a:spcAft>
                <a:spcPct val="0"/>
              </a:spcAft>
            </a:pPr>
            <a:r>
              <a:rPr lang="es-PE" sz="2600" b="1" dirty="0">
                <a:solidFill>
                  <a:srgbClr val="FFFFFF"/>
                </a:solidFill>
                <a:effectLst>
                  <a:glow rad="101600">
                    <a:srgbClr val="2D2D8A">
                      <a:lumMod val="50000"/>
                      <a:alpha val="60000"/>
                    </a:srgbClr>
                  </a:glow>
                  <a:outerShdw blurRad="50800" dist="38100" algn="l" rotWithShape="0">
                    <a:srgbClr val="FF0000"/>
                  </a:outerShdw>
                </a:effectLst>
                <a:latin typeface="Berlin Sans FB Demi" panose="020E0802020502020306" pitchFamily="34" charset="0"/>
                <a:cs typeface="Times New Roman" pitchFamily="18" charset="0"/>
              </a:rPr>
              <a:t>Motivación</a:t>
            </a:r>
            <a:r>
              <a:rPr lang="es-PE" sz="2600" b="1" dirty="0" smtClean="0">
                <a:solidFill>
                  <a:srgbClr val="FFFFFF"/>
                </a:solidFill>
                <a:effectLst>
                  <a:glow rad="101600">
                    <a:srgbClr val="2D2D8A">
                      <a:lumMod val="50000"/>
                      <a:alpha val="60000"/>
                    </a:srgbClr>
                  </a:glow>
                  <a:outerShdw blurRad="50800" dist="38100" algn="l" rotWithShape="0">
                    <a:srgbClr val="FF0000"/>
                  </a:outerShdw>
                </a:effectLst>
                <a:latin typeface="Berlin Sans FB Demi" panose="020E0802020502020306" pitchFamily="34" charset="0"/>
                <a:cs typeface="Times New Roman" pitchFamily="18" charset="0"/>
              </a:rPr>
              <a:t>:</a:t>
            </a:r>
            <a:endParaRPr lang="es-PE" sz="2600" b="1" dirty="0">
              <a:solidFill>
                <a:srgbClr val="FFFFFF"/>
              </a:solidFill>
              <a:effectLst>
                <a:glow rad="101600">
                  <a:srgbClr val="2D2D8A">
                    <a:lumMod val="50000"/>
                    <a:alpha val="60000"/>
                  </a:srgbClr>
                </a:glow>
                <a:outerShdw blurRad="50800" dist="38100" algn="l" rotWithShape="0">
                  <a:srgbClr val="FF0000"/>
                </a:outerShdw>
              </a:effectLst>
              <a:latin typeface="Berlin Sans FB Demi" panose="020E0802020502020306" pitchFamily="34" charset="0"/>
              <a:cs typeface="Times New Roman" pitchFamily="18" charset="0"/>
            </a:endParaRPr>
          </a:p>
        </p:txBody>
      </p:sp>
      <p:sp>
        <p:nvSpPr>
          <p:cNvPr id="5" name="6 CuadroTexto"/>
          <p:cNvSpPr txBox="1"/>
          <p:nvPr/>
        </p:nvSpPr>
        <p:spPr>
          <a:xfrm>
            <a:off x="599796" y="2930921"/>
            <a:ext cx="7897660" cy="1815882"/>
          </a:xfrm>
          <a:prstGeom prst="rect">
            <a:avLst/>
          </a:prstGeom>
          <a:noFill/>
        </p:spPr>
        <p:txBody>
          <a:bodyPr wrap="square" rtlCol="0">
            <a:spAutoFit/>
          </a:bodyPr>
          <a:lstStyle/>
          <a:p>
            <a:pPr algn="ctr" fontAlgn="base">
              <a:spcBef>
                <a:spcPct val="0"/>
              </a:spcBef>
              <a:spcAft>
                <a:spcPct val="0"/>
              </a:spcAft>
            </a:pPr>
            <a:r>
              <a:rPr lang="es-PE" sz="2800" b="1" i="1" dirty="0" smtClean="0">
                <a:solidFill>
                  <a:srgbClr val="FFFFFF"/>
                </a:solidFill>
                <a:effectLst>
                  <a:glow rad="101600">
                    <a:srgbClr val="2D2D8A">
                      <a:lumMod val="50000"/>
                      <a:alpha val="60000"/>
                    </a:srgbClr>
                  </a:glow>
                  <a:outerShdw blurRad="50800" dist="38100" algn="l" rotWithShape="0">
                    <a:srgbClr val="FF0000"/>
                  </a:outerShdw>
                </a:effectLst>
                <a:latin typeface="Arial Narrow" panose="020B0606020202030204" pitchFamily="34" charset="0"/>
                <a:cs typeface="Times New Roman" pitchFamily="18" charset="0"/>
              </a:rPr>
              <a:t>El </a:t>
            </a:r>
            <a:r>
              <a:rPr lang="es-PE" sz="2800" b="1" i="1" dirty="0">
                <a:solidFill>
                  <a:srgbClr val="FFFFFF"/>
                </a:solidFill>
                <a:effectLst>
                  <a:glow rad="101600">
                    <a:srgbClr val="2D2D8A">
                      <a:lumMod val="50000"/>
                      <a:alpha val="60000"/>
                    </a:srgbClr>
                  </a:glow>
                  <a:outerShdw blurRad="50800" dist="38100" algn="l" rotWithShape="0">
                    <a:srgbClr val="FF0000"/>
                  </a:outerShdw>
                </a:effectLst>
                <a:latin typeface="Arial Narrow" panose="020B0606020202030204" pitchFamily="34" charset="0"/>
                <a:cs typeface="Times New Roman" pitchFamily="18" charset="0"/>
              </a:rPr>
              <a:t>seguidor de Jesús es alguien consciente de que tiene que vivir no en función de lo material, sino en función de las cosas del Reino. Reflexionemos sobre el significado de este pasaje para nuestras vidas:</a:t>
            </a:r>
          </a:p>
        </p:txBody>
      </p:sp>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4367" y="602211"/>
            <a:ext cx="2932865" cy="792480"/>
          </a:xfrm>
          <a:prstGeom prst="roundRect">
            <a:avLst/>
          </a:prstGeom>
        </p:spPr>
      </p:pic>
      <p:sp>
        <p:nvSpPr>
          <p:cNvPr id="9" name="Rectángulo 8"/>
          <p:cNvSpPr/>
          <p:nvPr/>
        </p:nvSpPr>
        <p:spPr>
          <a:xfrm>
            <a:off x="705824" y="696923"/>
            <a:ext cx="2707013" cy="646331"/>
          </a:xfrm>
          <a:prstGeom prst="rect">
            <a:avLst/>
          </a:prstGeom>
        </p:spPr>
        <p:txBody>
          <a:bodyPr wrap="square">
            <a:spAutoFit/>
          </a:bodyPr>
          <a:lstStyle/>
          <a:p>
            <a:pPr algn="ctr" eaLnBrk="0" fontAlgn="base" hangingPunct="0">
              <a:spcBef>
                <a:spcPct val="0"/>
              </a:spcBef>
            </a:pPr>
            <a:r>
              <a:rPr lang="es-PE" b="1" dirty="0">
                <a:solidFill>
                  <a:srgbClr val="000000">
                    <a:lumMod val="95000"/>
                    <a:lumOff val="5000"/>
                  </a:srgbClr>
                </a:solidFill>
                <a:latin typeface="Calibri" panose="020F0502020204030204" pitchFamily="34" charset="0"/>
                <a:cs typeface="Times New Roman" pitchFamily="18" charset="0"/>
              </a:rPr>
              <a:t>MEDITATIO</a:t>
            </a:r>
          </a:p>
          <a:p>
            <a:pPr algn="ctr" eaLnBrk="0" fontAlgn="base" hangingPunct="0">
              <a:spcBef>
                <a:spcPct val="0"/>
              </a:spcBef>
            </a:pPr>
            <a:r>
              <a:rPr lang="es-PE" b="1" dirty="0">
                <a:solidFill>
                  <a:srgbClr val="000000">
                    <a:lumMod val="95000"/>
                    <a:lumOff val="5000"/>
                  </a:srgbClr>
                </a:solidFill>
                <a:latin typeface="Calibri" panose="020F0502020204030204" pitchFamily="34" charset="0"/>
                <a:cs typeface="Times New Roman" pitchFamily="18" charset="0"/>
              </a:rPr>
              <a:t>¿Qué ME dice el texto?</a:t>
            </a:r>
            <a:endParaRPr lang="es-PE" sz="3200" dirty="0">
              <a:solidFill>
                <a:srgbClr val="000000">
                  <a:lumMod val="95000"/>
                  <a:lumOff val="5000"/>
                </a:srgbClr>
              </a:solidFill>
              <a:latin typeface="Arial" panose="020B0604020202020204" pitchFamily="34" charset="0"/>
              <a:cs typeface="Times New Roman" pitchFamily="18" charset="0"/>
            </a:endParaRPr>
          </a:p>
        </p:txBody>
      </p:sp>
    </p:spTree>
    <p:extLst>
      <p:ext uri="{BB962C8B-B14F-4D97-AF65-F5344CB8AC3E}">
        <p14:creationId xmlns:p14="http://schemas.microsoft.com/office/powerpoint/2010/main" val="1345018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67/88/c8/6788c876a43928cb10e226926c6dcf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19" y="591127"/>
            <a:ext cx="7953953" cy="574231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598919" y="581891"/>
            <a:ext cx="7881871" cy="1330036"/>
          </a:xfrm>
          <a:prstGeom prst="rect">
            <a:avLst/>
          </a:prstGeom>
        </p:spPr>
        <p:txBody>
          <a:bodyPr/>
          <a:lstStyle/>
          <a:p>
            <a:pPr marL="457200" indent="-457200" algn="ctr" eaLnBrk="0" fontAlgn="base" hangingPunct="0">
              <a:spcBef>
                <a:spcPct val="20000"/>
              </a:spcBef>
              <a:spcAft>
                <a:spcPct val="0"/>
              </a:spcAft>
              <a:buFont typeface="Wingdings" panose="05000000000000000000" pitchFamily="2" charset="2"/>
              <a:buChar char="Ø"/>
              <a:defRPr/>
            </a:pPr>
            <a:r>
              <a:rPr lang="es-PE" sz="2800" b="1" kern="0" dirty="0">
                <a:solidFill>
                  <a:srgbClr val="FFFFFF"/>
                </a:solidFill>
                <a:effectLst>
                  <a:glow rad="101600">
                    <a:srgbClr val="000000">
                      <a:satMod val="175000"/>
                      <a:alpha val="40000"/>
                    </a:srgbClr>
                  </a:glow>
                  <a:outerShdw blurRad="50800" dist="50800" algn="l" rotWithShape="0">
                    <a:prstClr val="black"/>
                  </a:outerShdw>
                </a:effectLst>
                <a:latin typeface="Century Gothic" panose="020B0502020202020204" pitchFamily="34" charset="0"/>
              </a:rPr>
              <a:t>El Evangelio nos exhorta a juntar riquezas celestiales, a tener bolsas que no se gastan, siendo así, </a:t>
            </a:r>
          </a:p>
        </p:txBody>
      </p:sp>
      <p:sp>
        <p:nvSpPr>
          <p:cNvPr id="6" name="2 Marcador de contenido"/>
          <p:cNvSpPr txBox="1">
            <a:spLocks/>
          </p:cNvSpPr>
          <p:nvPr/>
        </p:nvSpPr>
        <p:spPr>
          <a:xfrm>
            <a:off x="4775200" y="2877131"/>
            <a:ext cx="3553189" cy="1334654"/>
          </a:xfrm>
          <a:prstGeom prst="rect">
            <a:avLst/>
          </a:prstGeom>
        </p:spPr>
        <p:txBody>
          <a:bodyPr/>
          <a:lstStyle/>
          <a:p>
            <a:pPr algn="ctr" eaLnBrk="0" fontAlgn="base" hangingPunct="0">
              <a:spcBef>
                <a:spcPct val="20000"/>
              </a:spcBef>
              <a:spcAft>
                <a:spcPct val="0"/>
              </a:spcAft>
              <a:defRPr/>
            </a:pPr>
            <a:r>
              <a:rPr lang="es-PE" sz="2800" b="1" kern="0" dirty="0" smtClean="0">
                <a:solidFill>
                  <a:srgbClr val="FFFFFF"/>
                </a:solidFill>
                <a:effectLst>
                  <a:glow rad="101600">
                    <a:srgbClr val="000000">
                      <a:satMod val="175000"/>
                      <a:alpha val="40000"/>
                    </a:srgbClr>
                  </a:glow>
                  <a:outerShdw blurRad="50800" dist="50800" algn="l" rotWithShape="0">
                    <a:prstClr val="black"/>
                  </a:outerShdw>
                </a:effectLst>
                <a:latin typeface="Century Gothic" panose="020B0502020202020204" pitchFamily="34" charset="0"/>
              </a:rPr>
              <a:t>¿</a:t>
            </a:r>
            <a:r>
              <a:rPr lang="es-PE" sz="2800" b="1" kern="0" dirty="0">
                <a:solidFill>
                  <a:srgbClr val="FFFFFF"/>
                </a:solidFill>
                <a:effectLst>
                  <a:glow rad="101600">
                    <a:srgbClr val="000000">
                      <a:satMod val="175000"/>
                      <a:alpha val="40000"/>
                    </a:srgbClr>
                  </a:glow>
                  <a:outerShdw blurRad="50800" dist="50800" algn="l" rotWithShape="0">
                    <a:prstClr val="black"/>
                  </a:outerShdw>
                </a:effectLst>
                <a:latin typeface="Century Gothic" panose="020B0502020202020204" pitchFamily="34" charset="0"/>
              </a:rPr>
              <a:t>qué estoy haciendo para </a:t>
            </a:r>
            <a:r>
              <a:rPr lang="es-PE" sz="2800" b="1" kern="0" dirty="0" smtClean="0">
                <a:solidFill>
                  <a:srgbClr val="FFFFFF"/>
                </a:solidFill>
                <a:effectLst>
                  <a:glow rad="101600">
                    <a:srgbClr val="000000">
                      <a:satMod val="175000"/>
                      <a:alpha val="40000"/>
                    </a:srgbClr>
                  </a:glow>
                  <a:outerShdw blurRad="50800" dist="50800" algn="l" rotWithShape="0">
                    <a:prstClr val="black"/>
                  </a:outerShdw>
                </a:effectLst>
                <a:latin typeface="Century Gothic" panose="020B0502020202020204" pitchFamily="34" charset="0"/>
              </a:rPr>
              <a:t>hacerme rico </a:t>
            </a:r>
            <a:r>
              <a:rPr lang="es-PE" sz="2800" b="1" kern="0" dirty="0">
                <a:solidFill>
                  <a:srgbClr val="FFFFFF"/>
                </a:solidFill>
                <a:effectLst>
                  <a:glow rad="101600">
                    <a:srgbClr val="000000">
                      <a:satMod val="175000"/>
                      <a:alpha val="40000"/>
                    </a:srgbClr>
                  </a:glow>
                  <a:outerShdw blurRad="50800" dist="50800" algn="l" rotWithShape="0">
                    <a:prstClr val="black"/>
                  </a:outerShdw>
                </a:effectLst>
                <a:latin typeface="Century Gothic" panose="020B0502020202020204" pitchFamily="34" charset="0"/>
              </a:rPr>
              <a:t>ante Dios? </a:t>
            </a:r>
          </a:p>
          <a:p>
            <a:pPr marL="457200" indent="-457200" algn="ctr" eaLnBrk="0" fontAlgn="base" hangingPunct="0">
              <a:spcBef>
                <a:spcPct val="20000"/>
              </a:spcBef>
              <a:spcAft>
                <a:spcPct val="0"/>
              </a:spcAft>
              <a:buFont typeface="Wingdings" panose="05000000000000000000" pitchFamily="2" charset="2"/>
              <a:buChar char="Ø"/>
              <a:defRPr/>
            </a:pPr>
            <a:endParaRPr lang="es-PE" sz="2800" b="1" kern="0" dirty="0">
              <a:solidFill>
                <a:srgbClr val="FFFFFF"/>
              </a:solidFill>
              <a:effectLst>
                <a:glow rad="101600">
                  <a:srgbClr val="000000">
                    <a:satMod val="175000"/>
                    <a:alpha val="40000"/>
                  </a:srgbClr>
                </a:glow>
                <a:outerShdw blurRad="50800" dist="50800" algn="l" rotWithShape="0">
                  <a:prstClr val="black"/>
                </a:outerShdw>
              </a:effectLst>
              <a:latin typeface="Century Gothic" panose="020B0502020202020204" pitchFamily="34" charset="0"/>
            </a:endParaRPr>
          </a:p>
        </p:txBody>
      </p:sp>
    </p:spTree>
    <p:extLst>
      <p:ext uri="{BB962C8B-B14F-4D97-AF65-F5344CB8AC3E}">
        <p14:creationId xmlns:p14="http://schemas.microsoft.com/office/powerpoint/2010/main" val="3262426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8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7564" y="586115"/>
            <a:ext cx="7933018" cy="5777740"/>
          </a:xfrm>
          <a:prstGeom prst="rect">
            <a:avLst/>
          </a:prstGeom>
        </p:spPr>
      </p:pic>
      <p:sp>
        <p:nvSpPr>
          <p:cNvPr id="9" name="2 Marcador de contenido"/>
          <p:cNvSpPr txBox="1">
            <a:spLocks/>
          </p:cNvSpPr>
          <p:nvPr/>
        </p:nvSpPr>
        <p:spPr>
          <a:xfrm>
            <a:off x="647564" y="4567034"/>
            <a:ext cx="7812868" cy="1510493"/>
          </a:xfrm>
          <a:prstGeom prst="rect">
            <a:avLst/>
          </a:prstGeom>
        </p:spPr>
        <p:txBody>
          <a:bodyPr/>
          <a:lstStyle/>
          <a:p>
            <a:pPr marL="342900" indent="-342900" algn="ctr" eaLnBrk="0" fontAlgn="base" hangingPunct="0">
              <a:spcBef>
                <a:spcPct val="20000"/>
              </a:spcBef>
              <a:spcAft>
                <a:spcPct val="0"/>
              </a:spcAft>
              <a:defRPr/>
            </a:pPr>
            <a:r>
              <a:rPr lang="es-PE" sz="3200" b="1" kern="0" dirty="0">
                <a:solidFill>
                  <a:srgbClr val="FFFFFF"/>
                </a:solidFill>
                <a:effectLst>
                  <a:glow rad="101600">
                    <a:srgbClr val="0C0600">
                      <a:alpha val="60000"/>
                    </a:srgbClr>
                  </a:glow>
                  <a:outerShdw blurRad="50800" dist="38100" algn="l" rotWithShape="0">
                    <a:srgbClr val="FF0000"/>
                  </a:outerShdw>
                </a:effectLst>
                <a:latin typeface="Arial Rounded MT Bold" panose="020F0704030504030204" pitchFamily="34" charset="0"/>
              </a:rPr>
              <a:t>¿cuáles son mis tesoros…, eso que da sentido a todo lo que soy y a todo lo que hago y busco? </a:t>
            </a:r>
          </a:p>
          <a:p>
            <a:pPr marL="342900" indent="-342900" algn="ctr" eaLnBrk="0" fontAlgn="base" hangingPunct="0">
              <a:spcBef>
                <a:spcPct val="20000"/>
              </a:spcBef>
              <a:spcAft>
                <a:spcPct val="0"/>
              </a:spcAft>
              <a:defRPr/>
            </a:pPr>
            <a:endParaRPr lang="es-PE" sz="3200" b="1" kern="0" dirty="0">
              <a:solidFill>
                <a:srgbClr val="FFFFFF"/>
              </a:solidFill>
              <a:effectLst>
                <a:glow rad="101600">
                  <a:srgbClr val="0C0600">
                    <a:alpha val="60000"/>
                  </a:srgbClr>
                </a:glow>
                <a:outerShdw blurRad="50800" dist="38100" algn="l" rotWithShape="0">
                  <a:srgbClr val="FF0000"/>
                </a:outerShdw>
              </a:effectLst>
              <a:latin typeface="Arial Rounded MT Bold" panose="020F0704030504030204" pitchFamily="34" charset="0"/>
            </a:endParaRPr>
          </a:p>
        </p:txBody>
      </p:sp>
      <p:sp>
        <p:nvSpPr>
          <p:cNvPr id="4" name="2 Marcador de contenido"/>
          <p:cNvSpPr txBox="1">
            <a:spLocks/>
          </p:cNvSpPr>
          <p:nvPr/>
        </p:nvSpPr>
        <p:spPr>
          <a:xfrm>
            <a:off x="647564" y="484378"/>
            <a:ext cx="7812868" cy="1630749"/>
          </a:xfrm>
          <a:prstGeom prst="rect">
            <a:avLst/>
          </a:prstGeom>
        </p:spPr>
        <p:txBody>
          <a:bodyPr/>
          <a:lstStyle/>
          <a:p>
            <a:pPr marL="457200" indent="-457200" algn="ctr" eaLnBrk="0" fontAlgn="base" hangingPunct="0">
              <a:spcAft>
                <a:spcPct val="0"/>
              </a:spcAft>
              <a:buFont typeface="Wingdings" panose="05000000000000000000" pitchFamily="2" charset="2"/>
              <a:buChar char="Ø"/>
              <a:defRPr/>
            </a:pPr>
            <a:r>
              <a:rPr lang="es-PE" sz="3200" b="1" kern="0" dirty="0">
                <a:solidFill>
                  <a:schemeClr val="bg1"/>
                </a:solidFill>
                <a:effectLst>
                  <a:glow rad="101600">
                    <a:srgbClr val="180000"/>
                  </a:glow>
                  <a:outerShdw blurRad="50800" dist="38100" algn="l" rotWithShape="0">
                    <a:srgbClr val="FF0000"/>
                  </a:outerShdw>
                </a:effectLst>
                <a:latin typeface="Century Schoolbook" panose="02040604050505020304" pitchFamily="18" charset="0"/>
              </a:rPr>
              <a:t>“…donde está tu tesoro…, </a:t>
            </a:r>
          </a:p>
          <a:p>
            <a:pPr algn="ctr" eaLnBrk="0" fontAlgn="base" hangingPunct="0">
              <a:spcAft>
                <a:spcPct val="0"/>
              </a:spcAft>
              <a:defRPr/>
            </a:pPr>
            <a:r>
              <a:rPr lang="es-PE" sz="3200" b="1" kern="0" dirty="0">
                <a:solidFill>
                  <a:schemeClr val="bg1"/>
                </a:solidFill>
                <a:effectLst>
                  <a:glow rad="101600">
                    <a:srgbClr val="180000"/>
                  </a:glow>
                  <a:outerShdw blurRad="50800" dist="38100" algn="l" rotWithShape="0">
                    <a:srgbClr val="FF0000"/>
                  </a:outerShdw>
                </a:effectLst>
                <a:latin typeface="Century Schoolbook" panose="02040604050505020304" pitchFamily="18" charset="0"/>
              </a:rPr>
              <a:t>ahí está tu corazón…”,</a:t>
            </a:r>
          </a:p>
          <a:p>
            <a:pPr algn="ctr" eaLnBrk="0" fontAlgn="base" hangingPunct="0">
              <a:spcAft>
                <a:spcPct val="0"/>
              </a:spcAft>
              <a:defRPr/>
            </a:pPr>
            <a:r>
              <a:rPr lang="es-PE" sz="3200" b="1" kern="0" dirty="0">
                <a:solidFill>
                  <a:schemeClr val="bg1"/>
                </a:solidFill>
                <a:effectLst>
                  <a:glow rad="101600">
                    <a:srgbClr val="180000"/>
                  </a:glow>
                  <a:outerShdw blurRad="50800" dist="38100" algn="l" rotWithShape="0">
                    <a:srgbClr val="FF0000"/>
                  </a:outerShdw>
                </a:effectLst>
                <a:latin typeface="Century Schoolbook" panose="02040604050505020304" pitchFamily="18" charset="0"/>
              </a:rPr>
              <a:t>¿dónde está mi corazón?,</a:t>
            </a:r>
            <a:r>
              <a:rPr lang="es-ES_tradnl" sz="3200" b="1" kern="0" dirty="0">
                <a:solidFill>
                  <a:schemeClr val="bg1"/>
                </a:solidFill>
                <a:effectLst>
                  <a:glow rad="101600">
                    <a:srgbClr val="180000"/>
                  </a:glow>
                  <a:outerShdw blurRad="50800" dist="38100" algn="l" rotWithShape="0">
                    <a:srgbClr val="FF0000"/>
                  </a:outerShdw>
                </a:effectLst>
                <a:latin typeface="Century Schoolbook" panose="02040604050505020304" pitchFamily="18" charset="0"/>
              </a:rPr>
              <a:t> </a:t>
            </a:r>
            <a:endParaRPr lang="es-PE" sz="3200" b="1" kern="0" dirty="0">
              <a:solidFill>
                <a:schemeClr val="bg1"/>
              </a:solidFill>
              <a:effectLst>
                <a:glow rad="101600">
                  <a:srgbClr val="180000"/>
                </a:glow>
                <a:outerShdw blurRad="50800" dist="38100" algn="l" rotWithShape="0">
                  <a:srgbClr val="FF0000"/>
                </a:outerShdw>
              </a:effectLst>
              <a:latin typeface="Century Schoolbook" panose="02040604050505020304" pitchFamily="18" charset="0"/>
            </a:endParaRPr>
          </a:p>
        </p:txBody>
      </p:sp>
    </p:spTree>
    <p:extLst>
      <p:ext uri="{BB962C8B-B14F-4D97-AF65-F5344CB8AC3E}">
        <p14:creationId xmlns:p14="http://schemas.microsoft.com/office/powerpoint/2010/main" val="3483876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2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4747" y="579489"/>
            <a:ext cx="7937361" cy="5793601"/>
          </a:xfrm>
          <a:prstGeom prst="rect">
            <a:avLst/>
          </a:prstGeom>
        </p:spPr>
      </p:pic>
      <p:sp>
        <p:nvSpPr>
          <p:cNvPr id="5" name="2 Marcador de contenido"/>
          <p:cNvSpPr>
            <a:spLocks noGrp="1"/>
          </p:cNvSpPr>
          <p:nvPr>
            <p:ph idx="1"/>
          </p:nvPr>
        </p:nvSpPr>
        <p:spPr>
          <a:xfrm>
            <a:off x="624747" y="579489"/>
            <a:ext cx="7798817" cy="1378039"/>
          </a:xfrm>
          <a:noFill/>
          <a:effectLst>
            <a:softEdge rad="317500"/>
          </a:effectLst>
        </p:spPr>
        <p:txBody>
          <a:bodyPr>
            <a:noAutofit/>
          </a:bodyPr>
          <a:lstStyle/>
          <a:p>
            <a:pPr algn="ctr">
              <a:buFont typeface="Wingdings" panose="05000000000000000000" pitchFamily="2" charset="2"/>
              <a:buChar char="Ø"/>
            </a:pPr>
            <a:r>
              <a:rPr lang="es-PE" b="1" dirty="0" smtClean="0">
                <a:solidFill>
                  <a:schemeClr val="bg1"/>
                </a:solidFill>
                <a:effectLst>
                  <a:glow rad="101600">
                    <a:srgbClr val="540000">
                      <a:alpha val="60000"/>
                    </a:srgbClr>
                  </a:glow>
                  <a:outerShdw blurRad="50800" dist="38100" algn="l" rotWithShape="0">
                    <a:srgbClr val="540000"/>
                  </a:outerShdw>
                </a:effectLst>
                <a:latin typeface="Constantia" panose="02030602050306030303" pitchFamily="18" charset="0"/>
              </a:rPr>
              <a:t>¿Qué quiere transmitir e inculcar la parábola del portero  (</a:t>
            </a:r>
            <a:r>
              <a:rPr lang="es-PE" sz="3600" b="1" dirty="0" err="1" smtClean="0">
                <a:solidFill>
                  <a:schemeClr val="bg1"/>
                </a:solidFill>
                <a:effectLst>
                  <a:glow rad="101600">
                    <a:srgbClr val="540000">
                      <a:alpha val="60000"/>
                    </a:srgbClr>
                  </a:glow>
                  <a:outerShdw blurRad="50800" dist="38100" algn="l" rotWithShape="0">
                    <a:srgbClr val="540000"/>
                  </a:outerShdw>
                </a:effectLst>
                <a:latin typeface="Constantia" panose="02030602050306030303" pitchFamily="18" charset="0"/>
              </a:rPr>
              <a:t>Lc</a:t>
            </a:r>
            <a:r>
              <a:rPr lang="es-PE" sz="3600" b="1" dirty="0" smtClean="0">
                <a:solidFill>
                  <a:schemeClr val="bg1"/>
                </a:solidFill>
                <a:effectLst>
                  <a:glow rad="101600">
                    <a:srgbClr val="540000">
                      <a:alpha val="60000"/>
                    </a:srgbClr>
                  </a:glow>
                  <a:outerShdw blurRad="50800" dist="38100" algn="l" rotWithShape="0">
                    <a:srgbClr val="540000"/>
                  </a:outerShdw>
                </a:effectLst>
                <a:latin typeface="Constantia" panose="02030602050306030303" pitchFamily="18" charset="0"/>
              </a:rPr>
              <a:t> 12,35-38</a:t>
            </a:r>
            <a:r>
              <a:rPr lang="es-PE" b="1" dirty="0" smtClean="0">
                <a:solidFill>
                  <a:schemeClr val="bg1"/>
                </a:solidFill>
                <a:effectLst>
                  <a:glow rad="101600">
                    <a:srgbClr val="540000">
                      <a:alpha val="60000"/>
                    </a:srgbClr>
                  </a:glow>
                  <a:outerShdw blurRad="50800" dist="38100" algn="l" rotWithShape="0">
                    <a:srgbClr val="540000"/>
                  </a:outerShdw>
                </a:effectLst>
                <a:latin typeface="Constantia" panose="02030602050306030303" pitchFamily="18" charset="0"/>
              </a:rPr>
              <a:t>) </a:t>
            </a:r>
          </a:p>
        </p:txBody>
      </p:sp>
      <p:sp>
        <p:nvSpPr>
          <p:cNvPr id="11" name="2 Marcador de contenido"/>
          <p:cNvSpPr txBox="1">
            <a:spLocks/>
          </p:cNvSpPr>
          <p:nvPr/>
        </p:nvSpPr>
        <p:spPr bwMode="auto">
          <a:xfrm>
            <a:off x="1243583" y="3955380"/>
            <a:ext cx="6154745" cy="1152330"/>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Wave1">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s-PE" b="1" kern="0" dirty="0" smtClean="0">
                <a:solidFill>
                  <a:schemeClr val="bg1"/>
                </a:solidFill>
                <a:effectLst>
                  <a:glow rad="101600">
                    <a:srgbClr val="540000">
                      <a:alpha val="60000"/>
                    </a:srgbClr>
                  </a:glow>
                  <a:outerShdw blurRad="50800" dist="38100" algn="l" rotWithShape="0">
                    <a:srgbClr val="540000"/>
                  </a:outerShdw>
                </a:effectLst>
                <a:latin typeface="Constantia" panose="02030602050306030303" pitchFamily="18" charset="0"/>
              </a:rPr>
              <a:t>donde nos exhorta a estar vigilantes y despiertos?</a:t>
            </a:r>
            <a:r>
              <a:rPr lang="es-ES_tradnl" b="1" kern="0" dirty="0" smtClean="0">
                <a:solidFill>
                  <a:schemeClr val="bg1"/>
                </a:solidFill>
                <a:effectLst>
                  <a:glow rad="101600">
                    <a:srgbClr val="540000">
                      <a:alpha val="60000"/>
                    </a:srgbClr>
                  </a:glow>
                  <a:outerShdw blurRad="50800" dist="38100" algn="l" rotWithShape="0">
                    <a:srgbClr val="540000"/>
                  </a:outerShdw>
                </a:effectLst>
                <a:latin typeface="Constantia" panose="02030602050306030303" pitchFamily="18" charset="0"/>
              </a:rPr>
              <a:t> </a:t>
            </a:r>
            <a:endParaRPr lang="es-PE" b="1" kern="0" dirty="0" smtClean="0">
              <a:solidFill>
                <a:schemeClr val="bg1"/>
              </a:solidFill>
              <a:effectLst>
                <a:glow rad="101600">
                  <a:srgbClr val="540000">
                    <a:alpha val="60000"/>
                  </a:srgbClr>
                </a:glow>
                <a:outerShdw blurRad="50800" dist="38100" algn="l" rotWithShape="0">
                  <a:srgbClr val="540000"/>
                </a:outerShdw>
              </a:effectLst>
              <a:latin typeface="Constantia" panose="02030602050306030303" pitchFamily="18" charset="0"/>
            </a:endParaRPr>
          </a:p>
        </p:txBody>
      </p:sp>
    </p:spTree>
    <p:extLst>
      <p:ext uri="{BB962C8B-B14F-4D97-AF65-F5344CB8AC3E}">
        <p14:creationId xmlns:p14="http://schemas.microsoft.com/office/powerpoint/2010/main" val="2495054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46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ppt_w</p:attrName>
                                        </p:attrNameLst>
                                      </p:cBhvr>
                                      <p:tavLst>
                                        <p:tav tm="0">
                                          <p:val>
                                            <p:fltVal val="0"/>
                                          </p:val>
                                        </p:tav>
                                        <p:tav tm="100000">
                                          <p:val>
                                            <p:strVal val="#ppt_w"/>
                                          </p:val>
                                        </p:tav>
                                      </p:tavLst>
                                    </p:anim>
                                    <p:anim calcmode="lin" valueType="num">
                                      <p:cBhvr>
                                        <p:cTn id="15" dur="2000" fill="hold"/>
                                        <p:tgtEl>
                                          <p:spTgt spid="11"/>
                                        </p:tgtEl>
                                        <p:attrNameLst>
                                          <p:attrName>ppt_h</p:attrName>
                                        </p:attrNameLst>
                                      </p:cBhvr>
                                      <p:tavLst>
                                        <p:tav tm="0">
                                          <p:val>
                                            <p:fltVal val="0"/>
                                          </p:val>
                                        </p:tav>
                                        <p:tav tm="100000">
                                          <p:val>
                                            <p:strVal val="#ppt_h"/>
                                          </p:val>
                                        </p:tav>
                                      </p:tavLst>
                                    </p:anim>
                                    <p:anim calcmode="lin" valueType="num">
                                      <p:cBhvr>
                                        <p:cTn id="16"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071" y="583276"/>
            <a:ext cx="7943273" cy="5743633"/>
          </a:xfrm>
          <a:prstGeom prst="rect">
            <a:avLst/>
          </a:prstGeom>
          <a:scene3d>
            <a:camera prst="orthographicFront"/>
            <a:lightRig rig="threePt" dir="t"/>
          </a:scene3d>
          <a:sp3d>
            <a:bevelT w="152400" h="50800" prst="softRound"/>
          </a:sp3d>
        </p:spPr>
      </p:pic>
      <p:sp>
        <p:nvSpPr>
          <p:cNvPr id="3" name="2 Marcador de contenido"/>
          <p:cNvSpPr txBox="1">
            <a:spLocks/>
          </p:cNvSpPr>
          <p:nvPr/>
        </p:nvSpPr>
        <p:spPr>
          <a:xfrm>
            <a:off x="1579419" y="583277"/>
            <a:ext cx="7176654" cy="949960"/>
          </a:xfrm>
          <a:prstGeom prst="rect">
            <a:avLst/>
          </a:prstGeom>
          <a:noFill/>
        </p:spPr>
        <p:txBody>
          <a:bodyPr/>
          <a:lstStyle/>
          <a:p>
            <a:pPr marL="342900" indent="-342900" algn="ctr" eaLnBrk="0" fontAlgn="base" hangingPunct="0">
              <a:spcBef>
                <a:spcPct val="20000"/>
              </a:spcBef>
              <a:spcAft>
                <a:spcPct val="0"/>
              </a:spcAft>
              <a:buFont typeface="Arial" panose="020B0604020202020204" pitchFamily="34" charset="0"/>
              <a:buChar char="•"/>
              <a:defRPr/>
            </a:pPr>
            <a:r>
              <a:rPr lang="es-CO" sz="2800" b="1" dirty="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cs typeface="Times New Roman" pitchFamily="18" charset="0"/>
              </a:rPr>
              <a:t>   Es indudable que el Señor me ha dado mucho</a:t>
            </a:r>
            <a:r>
              <a:rPr lang="es-CO" sz="2800" b="1" dirty="0" smtClean="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cs typeface="Times New Roman" pitchFamily="18" charset="0"/>
              </a:rPr>
              <a:t>:</a:t>
            </a:r>
            <a:endParaRPr lang="es-CO" sz="2800" b="1" dirty="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cs typeface="Times New Roman" pitchFamily="18" charset="0"/>
            </a:endParaRPr>
          </a:p>
          <a:p>
            <a:pPr marL="342900" indent="-342900" eaLnBrk="0" fontAlgn="base" hangingPunct="0">
              <a:spcBef>
                <a:spcPct val="20000"/>
              </a:spcBef>
              <a:spcAft>
                <a:spcPct val="0"/>
              </a:spcAft>
              <a:buFont typeface="Wingdings" panose="05000000000000000000" pitchFamily="2" charset="2"/>
              <a:buChar char="q"/>
              <a:defRPr/>
            </a:pPr>
            <a:endParaRPr lang="es-PE" sz="2800" b="1" kern="0" dirty="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endParaRPr>
          </a:p>
        </p:txBody>
      </p:sp>
      <p:sp>
        <p:nvSpPr>
          <p:cNvPr id="8" name="2 Marcador de contenido"/>
          <p:cNvSpPr txBox="1">
            <a:spLocks/>
          </p:cNvSpPr>
          <p:nvPr/>
        </p:nvSpPr>
        <p:spPr>
          <a:xfrm>
            <a:off x="637308" y="2335735"/>
            <a:ext cx="2586182" cy="2413922"/>
          </a:xfrm>
          <a:prstGeom prst="rect">
            <a:avLst/>
          </a:prstGeom>
          <a:noFill/>
        </p:spPr>
        <p:txBody>
          <a:bodyPr/>
          <a:lstStyle/>
          <a:p>
            <a:pPr eaLnBrk="0" fontAlgn="base" hangingPunct="0">
              <a:spcBef>
                <a:spcPct val="20000"/>
              </a:spcBef>
              <a:spcAft>
                <a:spcPct val="0"/>
              </a:spcAft>
              <a:defRPr/>
            </a:pPr>
            <a:r>
              <a:rPr lang="es-PE" sz="2800" b="1" dirty="0" smtClean="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cs typeface="Times New Roman" pitchFamily="18" charset="0"/>
              </a:rPr>
              <a:t>¿</a:t>
            </a:r>
            <a:r>
              <a:rPr lang="es-PE" sz="2800" b="1" dirty="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cs typeface="Times New Roman" pitchFamily="18" charset="0"/>
              </a:rPr>
              <a:t>qué me ha dado y me sigue dando a lo largo de mi vida</a:t>
            </a:r>
            <a:r>
              <a:rPr lang="es-PE" sz="2800" b="1" dirty="0" smtClean="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cs typeface="Times New Roman" pitchFamily="18" charset="0"/>
              </a:rPr>
              <a:t>?</a:t>
            </a:r>
            <a:endParaRPr lang="es-PE" sz="2800" b="1" kern="0" dirty="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endParaRPr>
          </a:p>
        </p:txBody>
      </p:sp>
      <p:sp>
        <p:nvSpPr>
          <p:cNvPr id="9" name="2 Marcador de contenido"/>
          <p:cNvSpPr txBox="1">
            <a:spLocks/>
          </p:cNvSpPr>
          <p:nvPr/>
        </p:nvSpPr>
        <p:spPr>
          <a:xfrm>
            <a:off x="5458691" y="2335735"/>
            <a:ext cx="3121890" cy="2476410"/>
          </a:xfrm>
          <a:prstGeom prst="rect">
            <a:avLst/>
          </a:prstGeom>
          <a:noFill/>
        </p:spPr>
        <p:txBody>
          <a:bodyPr/>
          <a:lstStyle/>
          <a:p>
            <a:pPr algn="r" eaLnBrk="0" fontAlgn="base" hangingPunct="0">
              <a:spcBef>
                <a:spcPct val="20000"/>
              </a:spcBef>
              <a:spcAft>
                <a:spcPct val="0"/>
              </a:spcAft>
              <a:defRPr/>
            </a:pPr>
            <a:r>
              <a:rPr lang="es-PE" sz="2800" b="1" dirty="0" smtClean="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cs typeface="Times New Roman" pitchFamily="18" charset="0"/>
              </a:rPr>
              <a:t>¿</a:t>
            </a:r>
            <a:r>
              <a:rPr lang="es-PE" sz="2800" b="1" dirty="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cs typeface="Times New Roman" pitchFamily="18" charset="0"/>
              </a:rPr>
              <a:t>qué me puede estar exigiendo que yo entregue, que yo ofrezca…?</a:t>
            </a:r>
          </a:p>
          <a:p>
            <a:pPr marL="342900" indent="-342900" algn="r" eaLnBrk="0" fontAlgn="base" hangingPunct="0">
              <a:spcBef>
                <a:spcPct val="20000"/>
              </a:spcBef>
              <a:spcAft>
                <a:spcPct val="0"/>
              </a:spcAft>
              <a:buFont typeface="Arial" panose="020B0604020202020204" pitchFamily="34" charset="0"/>
              <a:buChar char="•"/>
              <a:defRPr/>
            </a:pPr>
            <a:endParaRPr lang="es-PE" sz="2800" b="1" dirty="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cs typeface="Times New Roman" pitchFamily="18" charset="0"/>
            </a:endParaRPr>
          </a:p>
          <a:p>
            <a:pPr algn="r" eaLnBrk="0" fontAlgn="base" hangingPunct="0">
              <a:spcBef>
                <a:spcPct val="20000"/>
              </a:spcBef>
              <a:spcAft>
                <a:spcPct val="0"/>
              </a:spcAft>
              <a:defRPr/>
            </a:pPr>
            <a:endParaRPr lang="es-CO" sz="2800" b="1" dirty="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cs typeface="Times New Roman" pitchFamily="18" charset="0"/>
            </a:endParaRPr>
          </a:p>
          <a:p>
            <a:pPr marL="342900" indent="-342900" algn="r" eaLnBrk="0" fontAlgn="base" hangingPunct="0">
              <a:spcBef>
                <a:spcPct val="20000"/>
              </a:spcBef>
              <a:spcAft>
                <a:spcPct val="0"/>
              </a:spcAft>
              <a:buFont typeface="Wingdings" panose="05000000000000000000" pitchFamily="2" charset="2"/>
              <a:buChar char="q"/>
              <a:defRPr/>
            </a:pPr>
            <a:endParaRPr lang="es-PE" sz="2800" b="1" kern="0" dirty="0">
              <a:solidFill>
                <a:srgbClr val="FFFFFF"/>
              </a:solidFill>
              <a:effectLst>
                <a:glow rad="139700">
                  <a:srgbClr val="333399">
                    <a:satMod val="175000"/>
                    <a:alpha val="40000"/>
                  </a:srgbClr>
                </a:glow>
                <a:outerShdw blurRad="50800" dist="38100" algn="l" rotWithShape="0">
                  <a:srgbClr val="C00000"/>
                </a:outerShdw>
              </a:effectLst>
              <a:latin typeface="Arial Rounded MT Bold" panose="020F0704030504030204" pitchFamily="34" charset="0"/>
            </a:endParaRPr>
          </a:p>
        </p:txBody>
      </p:sp>
    </p:spTree>
    <p:extLst>
      <p:ext uri="{BB962C8B-B14F-4D97-AF65-F5344CB8AC3E}">
        <p14:creationId xmlns:p14="http://schemas.microsoft.com/office/powerpoint/2010/main" val="102736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40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9000"/>
                            </p:stCondLst>
                            <p:childTnLst>
                              <p:par>
                                <p:cTn id="19" presetID="15" presetClass="entr" presetSubtype="0" fill="hold" grpId="0" nodeType="afterEffect">
                                  <p:stCondLst>
                                    <p:cond delay="0"/>
                                  </p:stCondLst>
                                  <p:iterate type="wd">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 calcmode="lin" valueType="num">
                                      <p:cBhvr>
                                        <p:cTn id="23"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3a/20/e1/3a20e1933bfa006c71a17ce7e8abe7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90" y="601866"/>
            <a:ext cx="7960592" cy="572504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185898" y="910042"/>
            <a:ext cx="2843646" cy="584775"/>
          </a:xfrm>
          <a:prstGeom prst="rect">
            <a:avLst/>
          </a:prstGeom>
          <a:noFill/>
        </p:spPr>
        <p:txBody>
          <a:bodyPr wrap="square" rtlCol="0">
            <a:spAutoFit/>
          </a:bodyPr>
          <a:lstStyle/>
          <a:p>
            <a:pPr fontAlgn="base">
              <a:spcBef>
                <a:spcPct val="0"/>
              </a:spcBef>
              <a:spcAft>
                <a:spcPct val="0"/>
              </a:spcAft>
            </a:pPr>
            <a:r>
              <a:rPr lang="es-PE" sz="3200" b="1" dirty="0">
                <a:solidFill>
                  <a:srgbClr val="FFFF00"/>
                </a:solidFill>
                <a:effectLst>
                  <a:glow rad="63500">
                    <a:srgbClr val="000000">
                      <a:satMod val="175000"/>
                      <a:alpha val="40000"/>
                    </a:srgbClr>
                  </a:glow>
                  <a:outerShdw blurRad="50800" dist="38100" algn="l" rotWithShape="0">
                    <a:prstClr val="black"/>
                  </a:outerShdw>
                </a:effectLst>
                <a:latin typeface="Arial Narrow" panose="020B0606020202030204" pitchFamily="34" charset="0"/>
                <a:cs typeface="Times New Roman" pitchFamily="18" charset="0"/>
              </a:rPr>
              <a:t>Motivación</a:t>
            </a:r>
            <a:r>
              <a:rPr lang="es-PE" sz="3200" b="1" dirty="0" smtClean="0">
                <a:solidFill>
                  <a:srgbClr val="FFFF00"/>
                </a:solidFill>
                <a:effectLst>
                  <a:glow rad="63500">
                    <a:srgbClr val="000000">
                      <a:satMod val="175000"/>
                      <a:alpha val="40000"/>
                    </a:srgbClr>
                  </a:glow>
                  <a:outerShdw blurRad="50800" dist="38100" algn="l" rotWithShape="0">
                    <a:prstClr val="black"/>
                  </a:outerShdw>
                </a:effectLst>
                <a:latin typeface="Arial Narrow" panose="020B0606020202030204" pitchFamily="34" charset="0"/>
                <a:cs typeface="Times New Roman" pitchFamily="18" charset="0"/>
              </a:rPr>
              <a:t>:</a:t>
            </a:r>
            <a:endParaRPr lang="es-PE" sz="3200" b="1" dirty="0">
              <a:solidFill>
                <a:srgbClr val="FFFF00"/>
              </a:solidFill>
              <a:effectLst>
                <a:glow rad="63500">
                  <a:srgbClr val="000000">
                    <a:satMod val="175000"/>
                    <a:alpha val="40000"/>
                  </a:srgbClr>
                </a:glow>
                <a:outerShdw blurRad="50800" dist="38100" algn="l" rotWithShape="0">
                  <a:prstClr val="black"/>
                </a:outerShdw>
              </a:effectLst>
              <a:latin typeface="Arial Narrow" panose="020B0606020202030204" pitchFamily="34" charset="0"/>
              <a:cs typeface="Times New Roman" pitchFamily="18" charset="0"/>
            </a:endParaRPr>
          </a:p>
        </p:txBody>
      </p:sp>
      <p:pic>
        <p:nvPicPr>
          <p:cNvPr id="10" name="Imagen 9"/>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9990" y="601866"/>
            <a:ext cx="2723574" cy="999200"/>
          </a:xfrm>
          <a:prstGeom prst="roundRect">
            <a:avLst/>
          </a:prstGeom>
        </p:spPr>
      </p:pic>
      <p:sp>
        <p:nvSpPr>
          <p:cNvPr id="14" name="7 CuadroTexto"/>
          <p:cNvSpPr txBox="1"/>
          <p:nvPr/>
        </p:nvSpPr>
        <p:spPr>
          <a:xfrm>
            <a:off x="619990" y="1536413"/>
            <a:ext cx="7895937" cy="4832092"/>
          </a:xfrm>
          <a:prstGeom prst="rect">
            <a:avLst/>
          </a:prstGeom>
          <a:noFill/>
        </p:spPr>
        <p:txBody>
          <a:bodyPr wrap="square" rtlCol="0">
            <a:spAutoFit/>
          </a:bodyPr>
          <a:lstStyle/>
          <a:p>
            <a:pPr algn="ctr" fontAlgn="base">
              <a:spcBef>
                <a:spcPct val="0"/>
              </a:spcBef>
              <a:spcAft>
                <a:spcPct val="0"/>
              </a:spcAft>
            </a:pPr>
            <a:r>
              <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La </a:t>
            </a:r>
            <a:r>
              <a:rPr lang="es-PE" sz="2800" dirty="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exhortación </a:t>
            </a:r>
            <a:r>
              <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a </a:t>
            </a:r>
            <a:r>
              <a:rPr lang="es-PE" sz="2800" dirty="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la vigilancia y a la </a:t>
            </a:r>
            <a:endPar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a:p>
            <a:pPr algn="ctr" fontAlgn="base">
              <a:spcBef>
                <a:spcPct val="0"/>
              </a:spcBef>
              <a:spcAft>
                <a:spcPct val="0"/>
              </a:spcAft>
            </a:pPr>
            <a:r>
              <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responsabilidad </a:t>
            </a:r>
            <a:r>
              <a:rPr lang="es-PE" sz="2800" dirty="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del texto de hoy no puede hacernos caer en el miedo o en el agobio; al contrario, debe llevarnos a la serena certeza de </a:t>
            </a:r>
            <a:endPar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a:p>
            <a:pPr algn="ctr" fontAlgn="base">
              <a:spcBef>
                <a:spcPct val="0"/>
              </a:spcBef>
              <a:spcAft>
                <a:spcPct val="0"/>
              </a:spcAft>
            </a:pPr>
            <a:endParaRPr lang="es-PE" sz="2800" dirty="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a:p>
            <a:pPr algn="ctr" fontAlgn="base">
              <a:spcBef>
                <a:spcPct val="0"/>
              </a:spcBef>
              <a:spcAft>
                <a:spcPct val="0"/>
              </a:spcAft>
            </a:pPr>
            <a:endPar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a:p>
            <a:pPr algn="ctr" fontAlgn="base">
              <a:spcBef>
                <a:spcPct val="0"/>
              </a:spcBef>
              <a:spcAft>
                <a:spcPct val="0"/>
              </a:spcAft>
            </a:pPr>
            <a:endParaRPr lang="es-PE" sz="2800" dirty="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a:p>
            <a:pPr algn="ctr" fontAlgn="base">
              <a:spcBef>
                <a:spcPct val="0"/>
              </a:spcBef>
              <a:spcAft>
                <a:spcPct val="0"/>
              </a:spcAft>
            </a:pPr>
            <a:endPar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a:p>
            <a:pPr algn="ctr" fontAlgn="base">
              <a:spcBef>
                <a:spcPct val="0"/>
              </a:spcBef>
              <a:spcAft>
                <a:spcPct val="0"/>
              </a:spcAft>
            </a:pPr>
            <a:endPar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a:p>
            <a:pPr algn="ctr" fontAlgn="base">
              <a:spcBef>
                <a:spcPct val="0"/>
              </a:spcBef>
              <a:spcAft>
                <a:spcPct val="0"/>
              </a:spcAft>
            </a:pPr>
            <a:r>
              <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que </a:t>
            </a:r>
            <a:r>
              <a:rPr lang="es-PE" sz="2800" dirty="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estamos </a:t>
            </a:r>
            <a:r>
              <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en </a:t>
            </a:r>
            <a:r>
              <a:rPr lang="es-PE" sz="2800" dirty="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manos del Padre </a:t>
            </a:r>
            <a:r>
              <a:rPr lang="es-PE" sz="2800" dirty="0" smtClean="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                                   que nos </a:t>
            </a:r>
            <a:r>
              <a:rPr lang="es-PE" sz="2800" dirty="0">
                <a:solidFill>
                  <a:schemeClr val="bg1"/>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regala el Reino. </a:t>
            </a:r>
          </a:p>
        </p:txBody>
      </p:sp>
    </p:spTree>
    <p:extLst>
      <p:ext uri="{BB962C8B-B14F-4D97-AF65-F5344CB8AC3E}">
        <p14:creationId xmlns:p14="http://schemas.microsoft.com/office/powerpoint/2010/main" val="3669628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337" y="536724"/>
            <a:ext cx="7986129" cy="5827131"/>
          </a:xfrm>
          <a:prstGeom prst="rect">
            <a:avLst/>
          </a:prstGeom>
        </p:spPr>
      </p:pic>
      <p:sp>
        <p:nvSpPr>
          <p:cNvPr id="6" name="2 Marcador de contenido"/>
          <p:cNvSpPr txBox="1">
            <a:spLocks/>
          </p:cNvSpPr>
          <p:nvPr/>
        </p:nvSpPr>
        <p:spPr>
          <a:xfrm>
            <a:off x="1223120" y="555197"/>
            <a:ext cx="7920880" cy="857232"/>
          </a:xfrm>
          <a:prstGeom prst="rect">
            <a:avLst/>
          </a:prstGeom>
        </p:spPr>
        <p:txBody>
          <a:bodyPr vert="horz">
            <a:noAutofit/>
          </a:bodyPr>
          <a:lstStyle/>
          <a:p>
            <a:pPr marL="274320" indent="-274320">
              <a:spcBef>
                <a:spcPct val="20000"/>
              </a:spcBef>
              <a:buClr>
                <a:srgbClr val="FFFFFF"/>
              </a:buClr>
              <a:buSzPct val="95000"/>
              <a:buFont typeface="Wingdings 2"/>
              <a:buNone/>
              <a:defRPr/>
            </a:pPr>
            <a:r>
              <a:rPr lang="es-PE" sz="2400" b="1" dirty="0">
                <a:solidFill>
                  <a:srgbClr val="FFFFFF"/>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 </a:t>
            </a:r>
            <a:r>
              <a:rPr lang="es-PE" sz="2400" b="1" u="sng" dirty="0">
                <a:solidFill>
                  <a:srgbClr val="FFFFFF"/>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Ambientación</a:t>
            </a:r>
            <a:r>
              <a:rPr lang="es-PE" sz="2400" b="1" dirty="0">
                <a:solidFill>
                  <a:srgbClr val="FFFFFF"/>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  </a:t>
            </a:r>
            <a:r>
              <a:rPr lang="es-PE" sz="2400" b="1" dirty="0">
                <a:solidFill>
                  <a:srgbClr val="FFFFB3"/>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Una lámpara encendida, un despertador; </a:t>
            </a:r>
            <a:r>
              <a:rPr lang="es-PE" sz="2400" b="1" dirty="0">
                <a:solidFill>
                  <a:srgbClr val="FFFFFF"/>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Frase</a:t>
            </a:r>
            <a:r>
              <a:rPr lang="es-PE" sz="2400" b="1" dirty="0">
                <a:solidFill>
                  <a:srgbClr val="FFFFB3"/>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 “Estén preparados”</a:t>
            </a:r>
          </a:p>
          <a:p>
            <a:pPr marL="274320" indent="-274320">
              <a:spcBef>
                <a:spcPct val="20000"/>
              </a:spcBef>
              <a:buClr>
                <a:srgbClr val="FFFFFF"/>
              </a:buClr>
              <a:buSzPct val="95000"/>
              <a:buFont typeface="Wingdings 2"/>
              <a:buNone/>
              <a:defRPr/>
            </a:pPr>
            <a:endParaRPr lang="es-PE" sz="2400" dirty="0">
              <a:solidFill>
                <a:srgbClr val="FFFF00"/>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endParaRPr>
          </a:p>
        </p:txBody>
      </p:sp>
      <p:sp>
        <p:nvSpPr>
          <p:cNvPr id="8" name="5 Rectángulo"/>
          <p:cNvSpPr/>
          <p:nvPr/>
        </p:nvSpPr>
        <p:spPr>
          <a:xfrm>
            <a:off x="2012995" y="4771671"/>
            <a:ext cx="5357622" cy="810619"/>
          </a:xfrm>
          <a:prstGeom prst="rect">
            <a:avLst/>
          </a:prstGeom>
          <a:noFill/>
        </p:spPr>
        <p:txBody>
          <a:bodyPr wrap="none" lIns="91440" tIns="45720" rIns="91440" bIns="4572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s-ES_tradnl" sz="5400" b="1" dirty="0">
                <a:ln w="11430"/>
                <a:solidFill>
                  <a:srgbClr val="FFFF00"/>
                </a:solidFill>
                <a:effectLst>
                  <a:glow rad="114300">
                    <a:srgbClr val="000000">
                      <a:satMod val="175000"/>
                      <a:alpha val="40000"/>
                    </a:srgbClr>
                  </a:glow>
                  <a:outerShdw blurRad="50800" dist="50800" algn="l" rotWithShape="0">
                    <a:prstClr val="black"/>
                  </a:outerShdw>
                </a:effectLst>
                <a:latin typeface="Arial Black" panose="020B0A04020102020204" pitchFamily="34" charset="0"/>
                <a:ea typeface="Adobe Heiti Std R" panose="020B0400000000000000" pitchFamily="34" charset="-128"/>
                <a:cs typeface="Times New Roman" pitchFamily="18" charset="0"/>
              </a:rPr>
              <a:t>“</a:t>
            </a:r>
            <a:r>
              <a:rPr lang="es-ES_tradnl" sz="5400" b="1" dirty="0" smtClean="0">
                <a:ln w="11430"/>
                <a:solidFill>
                  <a:srgbClr val="FFFF00"/>
                </a:solidFill>
                <a:effectLst>
                  <a:glow rad="114300">
                    <a:srgbClr val="000000">
                      <a:satMod val="175000"/>
                      <a:alpha val="40000"/>
                    </a:srgbClr>
                  </a:glow>
                  <a:outerShdw blurRad="50800" dist="50800" algn="l" rotWithShape="0">
                    <a:prstClr val="black"/>
                  </a:outerShdw>
                </a:effectLst>
                <a:latin typeface="Arial Black" panose="020B0A04020102020204" pitchFamily="34" charset="0"/>
                <a:ea typeface="Adobe Heiti Std R" panose="020B0400000000000000" pitchFamily="34" charset="-128"/>
                <a:cs typeface="Times New Roman" pitchFamily="18" charset="0"/>
              </a:rPr>
              <a:t>ESTÉN </a:t>
            </a:r>
            <a:r>
              <a:rPr lang="es-ES_tradnl" sz="5400" b="1" dirty="0">
                <a:ln w="11430"/>
                <a:solidFill>
                  <a:srgbClr val="FFFF00"/>
                </a:solidFill>
                <a:effectLst>
                  <a:glow rad="114300">
                    <a:srgbClr val="000000">
                      <a:satMod val="175000"/>
                      <a:alpha val="40000"/>
                    </a:srgbClr>
                  </a:glow>
                  <a:outerShdw blurRad="50800" dist="50800" algn="l" rotWithShape="0">
                    <a:prstClr val="black"/>
                  </a:outerShdw>
                </a:effectLst>
                <a:latin typeface="Arial Black" panose="020B0A04020102020204" pitchFamily="34" charset="0"/>
                <a:ea typeface="Adobe Heiti Std R" panose="020B0400000000000000" pitchFamily="34" charset="-128"/>
                <a:cs typeface="Times New Roman" pitchFamily="18" charset="0"/>
              </a:rPr>
              <a:t>PREPARADOS”</a:t>
            </a:r>
            <a:endParaRPr lang="es-PE" sz="5400" b="1" dirty="0">
              <a:ln w="11430"/>
              <a:solidFill>
                <a:srgbClr val="FFFF00"/>
              </a:solidFill>
              <a:effectLst>
                <a:glow rad="114300">
                  <a:srgbClr val="000000">
                    <a:satMod val="175000"/>
                    <a:alpha val="40000"/>
                  </a:srgbClr>
                </a:glow>
                <a:outerShdw blurRad="50800" dist="50800" algn="l" rotWithShape="0">
                  <a:prstClr val="black"/>
                </a:outerShdw>
              </a:effectLst>
              <a:latin typeface="Arial Black" panose="020B0A04020102020204" pitchFamily="34" charset="0"/>
              <a:ea typeface="Adobe Heiti Std R" panose="020B0400000000000000" pitchFamily="34" charset="-128"/>
              <a:cs typeface="Times New Roman" pitchFamily="18" charset="0"/>
            </a:endParaRPr>
          </a:p>
        </p:txBody>
      </p:sp>
    </p:spTree>
    <p:extLst>
      <p:ext uri="{BB962C8B-B14F-4D97-AF65-F5344CB8AC3E}">
        <p14:creationId xmlns:p14="http://schemas.microsoft.com/office/powerpoint/2010/main" val="336328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43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vRz3pJgGwZM/VEdKhUz8XeI/AAAAAAABACw/h1AlQ1X2Rg4/s1600/Jesus-Puerta-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69" y="573654"/>
            <a:ext cx="7938120" cy="580867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39269" y="559787"/>
            <a:ext cx="7938120" cy="923330"/>
          </a:xfrm>
          <a:prstGeom prst="rect">
            <a:avLst/>
          </a:prstGeom>
          <a:noFill/>
        </p:spPr>
        <p:txBody>
          <a:bodyPr wrap="square" rtlCol="0">
            <a:spAutoFit/>
          </a:bodyPr>
          <a:lstStyle/>
          <a:p>
            <a:pPr algn="ctr" fontAlgn="base">
              <a:spcBef>
                <a:spcPct val="0"/>
              </a:spcBef>
              <a:spcAft>
                <a:spcPct val="0"/>
              </a:spcAft>
            </a:pPr>
            <a:r>
              <a:rPr lang="es-ES_tradnl" b="1" dirty="0">
                <a:solidFill>
                  <a:schemeClr val="bg1"/>
                </a:solidFill>
                <a:effectLst>
                  <a:glow rad="101600">
                    <a:schemeClr val="accent4">
                      <a:satMod val="175000"/>
                      <a:alpha val="40000"/>
                    </a:schemeClr>
                  </a:glow>
                  <a:outerShdw blurRad="50800" dist="38100" algn="l" rotWithShape="0">
                    <a:prstClr val="black"/>
                  </a:outerShdw>
                </a:effectLst>
                <a:latin typeface="Tahoma" pitchFamily="34" charset="0"/>
                <a:ea typeface="Tahoma" pitchFamily="34" charset="0"/>
                <a:cs typeface="Tahoma" pitchFamily="34" charset="0"/>
              </a:rPr>
              <a:t>Luego de un tiempo de oración personal, podemos compartir en voz alta nuestra oración, siempre dirigiéndonos a Dios mediante la alabanza,  la acción de gracias o la súplica confiada.                                         </a:t>
            </a:r>
            <a:endParaRPr lang="es-PE" b="1" dirty="0">
              <a:solidFill>
                <a:schemeClr val="bg1"/>
              </a:solidFill>
              <a:effectLst>
                <a:glow rad="101600">
                  <a:schemeClr val="accent4">
                    <a:satMod val="175000"/>
                    <a:alpha val="40000"/>
                  </a:schemeClr>
                </a:glow>
                <a:outerShdw blurRad="50800" dist="38100" algn="l" rotWithShape="0">
                  <a:prstClr val="black"/>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3441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1" nodeType="clickEffect">
                                  <p:stCondLst>
                                    <p:cond delay="0"/>
                                  </p:stCondLst>
                                  <p:childTnLst>
                                    <p:animEffect transition="out" filter="diamond(out)">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611" y="576005"/>
            <a:ext cx="7927830" cy="5750904"/>
          </a:xfrm>
          <a:prstGeom prst="rect">
            <a:avLst/>
          </a:prstGeom>
        </p:spPr>
      </p:pic>
      <p:sp>
        <p:nvSpPr>
          <p:cNvPr id="8195" name="Text Box 3"/>
          <p:cNvSpPr txBox="1">
            <a:spLocks noChangeArrowheads="1"/>
          </p:cNvSpPr>
          <p:nvPr/>
        </p:nvSpPr>
        <p:spPr bwMode="auto">
          <a:xfrm>
            <a:off x="604611" y="665269"/>
            <a:ext cx="2424062" cy="707886"/>
          </a:xfrm>
          <a:prstGeom prst="rect">
            <a:avLst/>
          </a:prstGeom>
          <a:noFill/>
          <a:ln w="9525">
            <a:noFill/>
            <a:miter lim="800000"/>
            <a:headEnd/>
            <a:tailEnd/>
          </a:ln>
          <a:effectLst>
            <a:outerShdw dist="53882" dir="2700000" algn="ctr" rotWithShape="0">
              <a:schemeClr val="bg1"/>
            </a:outerShdw>
          </a:effectLst>
        </p:spPr>
        <p:txBody>
          <a:bodyPr wrap="none">
            <a:spAutoFit/>
          </a:bodyPr>
          <a:lstStyle/>
          <a:p>
            <a:pPr fontAlgn="base">
              <a:spcBef>
                <a:spcPct val="0"/>
              </a:spcBef>
              <a:spcAft>
                <a:spcPct val="0"/>
              </a:spcAft>
              <a:defRPr/>
            </a:pPr>
            <a:r>
              <a:rPr lang="ca-ES" sz="40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cs typeface="Times New Roman" pitchFamily="18" charset="0"/>
              </a:rPr>
              <a:t> </a:t>
            </a:r>
            <a:r>
              <a:rPr lang="ca-ES" sz="32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cs typeface="Times New Roman" pitchFamily="18" charset="0"/>
              </a:rPr>
              <a:t>Salmo</a:t>
            </a:r>
            <a:r>
              <a:rPr lang="ca-ES" sz="32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cs typeface="Times New Roman" pitchFamily="18" charset="0"/>
              </a:rPr>
              <a:t> 32 </a:t>
            </a:r>
          </a:p>
        </p:txBody>
      </p:sp>
      <p:sp>
        <p:nvSpPr>
          <p:cNvPr id="8198" name="Rectangle 6"/>
          <p:cNvSpPr>
            <a:spLocks noChangeArrowheads="1"/>
          </p:cNvSpPr>
          <p:nvPr/>
        </p:nvSpPr>
        <p:spPr bwMode="auto">
          <a:xfrm>
            <a:off x="488700" y="2324658"/>
            <a:ext cx="4092536" cy="2462213"/>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2200" b="1" i="1" dirty="0">
                <a:solidFill>
                  <a:srgbClr val="FFFFFF"/>
                </a:solidFill>
                <a:effectLst>
                  <a:glow rad="139700">
                    <a:schemeClr val="accent4">
                      <a:satMod val="175000"/>
                      <a:alpha val="40000"/>
                    </a:schemeClr>
                  </a:glow>
                  <a:outerShdw blurRad="50800" dist="38100" algn="l" rotWithShape="0">
                    <a:prstClr val="black"/>
                  </a:outerShdw>
                </a:effectLst>
                <a:latin typeface="Verdana" pitchFamily="34" charset="0"/>
                <a:cs typeface="Times New Roman" pitchFamily="18" charset="0"/>
              </a:rPr>
              <a:t>Aclamen, justos, al Señor, que merece la alabanza de los buenos. Dichosa la nación cuyo Dios es el Señor, el pueblo que él se escogió como herencia.</a:t>
            </a:r>
            <a:endParaRPr lang="ca-ES" sz="2200" b="1" i="1" dirty="0">
              <a:solidFill>
                <a:srgbClr val="FFFFFF"/>
              </a:solidFill>
              <a:effectLst>
                <a:glow rad="139700">
                  <a:schemeClr val="accent4">
                    <a:satMod val="175000"/>
                    <a:alpha val="40000"/>
                  </a:schemeClr>
                </a:glow>
                <a:outerShdw blurRad="50800" dist="38100" algn="l" rotWithShape="0">
                  <a:prstClr val="black"/>
                </a:outerShdw>
              </a:effectLst>
              <a:latin typeface="Verdana" pitchFamily="34" charset="0"/>
              <a:cs typeface="Times New Roman" pitchFamily="18" charset="0"/>
            </a:endParaRPr>
          </a:p>
        </p:txBody>
      </p:sp>
      <p:sp>
        <p:nvSpPr>
          <p:cNvPr id="6" name="Rectangle 5"/>
          <p:cNvSpPr>
            <a:spLocks noChangeArrowheads="1"/>
          </p:cNvSpPr>
          <p:nvPr/>
        </p:nvSpPr>
        <p:spPr bwMode="auto">
          <a:xfrm>
            <a:off x="784862" y="5242862"/>
            <a:ext cx="7592748" cy="954107"/>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s-ES" sz="2800" b="1" i="1" spc="50" dirty="0">
                <a:ln w="11430"/>
                <a:solidFill>
                  <a:srgbClr val="FFFF00"/>
                </a:solidFill>
                <a:effectLst>
                  <a:glow rad="139700">
                    <a:schemeClr val="accent4">
                      <a:satMod val="175000"/>
                      <a:alpha val="40000"/>
                    </a:schemeClr>
                  </a:glow>
                  <a:outerShdw blurRad="76200" dist="50800" dir="5400000" algn="tl" rotWithShape="0">
                    <a:srgbClr val="000000">
                      <a:alpha val="65000"/>
                    </a:srgbClr>
                  </a:outerShdw>
                </a:effectLst>
                <a:latin typeface="Verdana" pitchFamily="34" charset="0"/>
                <a:cs typeface="Times New Roman" pitchFamily="18" charset="0"/>
              </a:rPr>
              <a:t>Dichoso el pueblo que el Señor se escogió como herencia.</a:t>
            </a:r>
            <a:r>
              <a:rPr lang="es-ES" sz="2800" b="1" i="1" spc="50" dirty="0">
                <a:ln w="11430"/>
                <a:solidFill>
                  <a:srgbClr val="FFFF00"/>
                </a:solidFill>
                <a:effectLst>
                  <a:glow rad="139700">
                    <a:schemeClr val="accent4">
                      <a:satMod val="175000"/>
                      <a:alpha val="40000"/>
                    </a:schemeClr>
                  </a:glow>
                  <a:outerShdw blurRad="76200" dist="50800" dir="5400000" algn="tl" rotWithShape="0">
                    <a:srgbClr val="000000">
                      <a:alpha val="65000"/>
                    </a:srgbClr>
                  </a:outerShdw>
                </a:effectLst>
                <a:latin typeface="Comic Sans MS" pitchFamily="66" charset="0"/>
                <a:cs typeface="Times New Roman" pitchFamily="18" charset="0"/>
              </a:rPr>
              <a:t> </a:t>
            </a:r>
            <a:endParaRPr lang="ca-ES" sz="2800" b="1" i="1" spc="50" dirty="0">
              <a:ln w="11430"/>
              <a:solidFill>
                <a:srgbClr val="FFFF00"/>
              </a:solidFill>
              <a:effectLst>
                <a:glow rad="139700">
                  <a:schemeClr val="accent4">
                    <a:satMod val="175000"/>
                    <a:alpha val="40000"/>
                  </a:schemeClr>
                </a:glow>
                <a:outerShdw blurRad="76200" dist="50800" dir="5400000" algn="tl" rotWithShape="0">
                  <a:srgbClr val="000000">
                    <a:alpha val="65000"/>
                  </a:srgbClr>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29847514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8198"/>
                                        </p:tgtEl>
                                        <p:attrNameLst>
                                          <p:attrName>style.visibility</p:attrName>
                                        </p:attrNameLst>
                                      </p:cBhvr>
                                      <p:to>
                                        <p:strVal val="visible"/>
                                      </p:to>
                                    </p:set>
                                    <p:anim calcmode="lin" valueType="num">
                                      <p:cBhvr>
                                        <p:cTn id="7" dur="2000" fill="hold"/>
                                        <p:tgtEl>
                                          <p:spTgt spid="8198"/>
                                        </p:tgtEl>
                                        <p:attrNameLst>
                                          <p:attrName>ppt_w</p:attrName>
                                        </p:attrNameLst>
                                      </p:cBhvr>
                                      <p:tavLst>
                                        <p:tav tm="0">
                                          <p:val>
                                            <p:fltVal val="0"/>
                                          </p:val>
                                        </p:tav>
                                        <p:tav tm="100000">
                                          <p:val>
                                            <p:strVal val="#ppt_w"/>
                                          </p:val>
                                        </p:tav>
                                      </p:tavLst>
                                    </p:anim>
                                    <p:anim calcmode="lin" valueType="num">
                                      <p:cBhvr>
                                        <p:cTn id="8" dur="2000" fill="hold"/>
                                        <p:tgtEl>
                                          <p:spTgt spid="8198"/>
                                        </p:tgtEl>
                                        <p:attrNameLst>
                                          <p:attrName>ppt_h</p:attrName>
                                        </p:attrNameLst>
                                      </p:cBhvr>
                                      <p:tavLst>
                                        <p:tav tm="0">
                                          <p:val>
                                            <p:fltVal val="0"/>
                                          </p:val>
                                        </p:tav>
                                        <p:tav tm="100000">
                                          <p:val>
                                            <p:strVal val="#ppt_h"/>
                                          </p:val>
                                        </p:tav>
                                      </p:tavLst>
                                    </p:anim>
                                    <p:anim calcmode="lin" valueType="num">
                                      <p:cBhvr>
                                        <p:cTn id="9" dur="2000" fill="hold"/>
                                        <p:tgtEl>
                                          <p:spTgt spid="819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1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4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9c/59/6e/9c596e2a68aa717fa1ca0d9d898d40d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01784" y="561228"/>
            <a:ext cx="7935481" cy="577517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4827157" y="4387809"/>
            <a:ext cx="3717912" cy="1815882"/>
          </a:xfrm>
          <a:prstGeom prst="rect">
            <a:avLst/>
          </a:prstGeom>
          <a:noFill/>
          <a:ln w="9525">
            <a:noFill/>
            <a:miter lim="800000"/>
            <a:headEnd/>
            <a:tailEnd/>
          </a:ln>
          <a:effectLst/>
          <a:scene3d>
            <a:camera prst="orthographicFront"/>
            <a:lightRig rig="threePt" dir="t"/>
          </a:scene3d>
          <a:sp3d>
            <a:bevelT prst="angle"/>
          </a:sp3d>
        </p:spPr>
        <p:txBody>
          <a:bodyPr wrap="square">
            <a:spAutoFit/>
          </a:bodyPr>
          <a:lstStyle/>
          <a:p>
            <a:pPr algn="ctr" fontAlgn="base">
              <a:spcBef>
                <a:spcPct val="0"/>
              </a:spcBef>
              <a:spcAft>
                <a:spcPct val="0"/>
              </a:spcAft>
              <a:defRPr/>
            </a:pPr>
            <a:r>
              <a:rPr lang="es-PE" sz="2800" b="1" i="1" dirty="0">
                <a:solidFill>
                  <a:srgbClr val="FFFF00"/>
                </a:solidFill>
                <a:effectLst>
                  <a:glow rad="63500">
                    <a:srgbClr val="000000">
                      <a:satMod val="175000"/>
                      <a:alpha val="40000"/>
                    </a:srgbClr>
                  </a:glow>
                  <a:outerShdw blurRad="50800" dist="38100" algn="l" rotWithShape="0">
                    <a:prstClr val="black"/>
                  </a:outerShdw>
                </a:effectLst>
                <a:latin typeface="Verdana" pitchFamily="34" charset="0"/>
                <a:cs typeface="Times New Roman" pitchFamily="18" charset="0"/>
              </a:rPr>
              <a:t>Dichoso el pueblo que el Señor se escogió como herencia.</a:t>
            </a:r>
            <a:endParaRPr lang="ca-ES" sz="2800" b="1" i="1" dirty="0">
              <a:solidFill>
                <a:srgbClr val="FFFF00"/>
              </a:solidFill>
              <a:effectLst>
                <a:glow rad="63500">
                  <a:srgbClr val="000000">
                    <a:satMod val="175000"/>
                    <a:alpha val="40000"/>
                  </a:srgbClr>
                </a:glow>
                <a:outerShdw blurRad="50800" dist="38100" algn="l" rotWithShape="0">
                  <a:prstClr val="black"/>
                </a:outerShdw>
              </a:effectLst>
              <a:latin typeface="Verdana" pitchFamily="34" charset="0"/>
              <a:cs typeface="Times New Roman" pitchFamily="18" charset="0"/>
            </a:endParaRPr>
          </a:p>
        </p:txBody>
      </p:sp>
      <p:sp>
        <p:nvSpPr>
          <p:cNvPr id="6148" name="Rectangle 4"/>
          <p:cNvSpPr>
            <a:spLocks noChangeArrowheads="1"/>
          </p:cNvSpPr>
          <p:nvPr/>
        </p:nvSpPr>
        <p:spPr bwMode="auto">
          <a:xfrm>
            <a:off x="1435317" y="561228"/>
            <a:ext cx="7117555" cy="1446550"/>
          </a:xfrm>
          <a:prstGeom prst="rect">
            <a:avLst/>
          </a:prstGeom>
          <a:noFill/>
          <a:ln w="9525">
            <a:noFill/>
            <a:miter lim="800000"/>
            <a:headEnd/>
            <a:tailEnd/>
          </a:ln>
          <a:effectLst>
            <a:softEdge rad="317500"/>
          </a:effectLst>
        </p:spPr>
        <p:txBody>
          <a:bodyPr wrap="square">
            <a:spAutoFit/>
          </a:bodyPr>
          <a:lstStyle/>
          <a:p>
            <a:pPr algn="r" fontAlgn="base">
              <a:spcBef>
                <a:spcPct val="0"/>
              </a:spcBef>
              <a:spcAft>
                <a:spcPct val="0"/>
              </a:spcAft>
            </a:pPr>
            <a:r>
              <a:rPr lang="es-ES" sz="2200"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Verdana" pitchFamily="34" charset="0"/>
                <a:cs typeface="Times New Roman" pitchFamily="18" charset="0"/>
              </a:rPr>
              <a:t>Los ojos del Señor están puestos en sus fieles, en los que esperan en su misericordia, para librar sus vidas de la muerte y reanimarlos en tiempo de hambre.</a:t>
            </a:r>
            <a:endParaRPr lang="ca-ES" sz="2200"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Verdana" pitchFamily="34" charset="0"/>
              <a:cs typeface="Times New Roman" pitchFamily="18" charset="0"/>
            </a:endParaRPr>
          </a:p>
        </p:txBody>
      </p:sp>
    </p:spTree>
    <p:extLst>
      <p:ext uri="{BB962C8B-B14F-4D97-AF65-F5344CB8AC3E}">
        <p14:creationId xmlns:p14="http://schemas.microsoft.com/office/powerpoint/2010/main" val="11469130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p:cTn id="7" dur="2000" fill="hold"/>
                                        <p:tgtEl>
                                          <p:spTgt spid="6148"/>
                                        </p:tgtEl>
                                        <p:attrNameLst>
                                          <p:attrName>ppt_w</p:attrName>
                                        </p:attrNameLst>
                                      </p:cBhvr>
                                      <p:tavLst>
                                        <p:tav tm="0">
                                          <p:val>
                                            <p:fltVal val="0"/>
                                          </p:val>
                                        </p:tav>
                                        <p:tav tm="100000">
                                          <p:val>
                                            <p:strVal val="#ppt_w"/>
                                          </p:val>
                                        </p:tav>
                                      </p:tavLst>
                                    </p:anim>
                                    <p:anim calcmode="lin" valueType="num">
                                      <p:cBhvr>
                                        <p:cTn id="8" dur="2000" fill="hold"/>
                                        <p:tgtEl>
                                          <p:spTgt spid="6148"/>
                                        </p:tgtEl>
                                        <p:attrNameLst>
                                          <p:attrName>ppt_h</p:attrName>
                                        </p:attrNameLst>
                                      </p:cBhvr>
                                      <p:tavLst>
                                        <p:tav tm="0">
                                          <p:val>
                                            <p:fltVal val="0"/>
                                          </p:val>
                                        </p:tav>
                                        <p:tav tm="100000">
                                          <p:val>
                                            <p:strVal val="#ppt_h"/>
                                          </p:val>
                                        </p:tav>
                                      </p:tavLst>
                                    </p:anim>
                                    <p:anim calcmode="lin" valueType="num">
                                      <p:cBhvr>
                                        <p:cTn id="9" dur="2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14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2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6147"/>
                                        </p:tgtEl>
                                        <p:attrNameLst>
                                          <p:attrName>style.visibility</p:attrName>
                                        </p:attrNameLst>
                                      </p:cBhvr>
                                      <p:to>
                                        <p:strVal val="visible"/>
                                      </p:to>
                                    </p:set>
                                    <p:anim calcmode="lin" valueType="num">
                                      <p:cBhvr>
                                        <p:cTn id="14" dur="2000" fill="hold"/>
                                        <p:tgtEl>
                                          <p:spTgt spid="6147"/>
                                        </p:tgtEl>
                                        <p:attrNameLst>
                                          <p:attrName>ppt_w</p:attrName>
                                        </p:attrNameLst>
                                      </p:cBhvr>
                                      <p:tavLst>
                                        <p:tav tm="0">
                                          <p:val>
                                            <p:fltVal val="0"/>
                                          </p:val>
                                        </p:tav>
                                        <p:tav tm="100000">
                                          <p:val>
                                            <p:strVal val="#ppt_w"/>
                                          </p:val>
                                        </p:tav>
                                      </p:tavLst>
                                    </p:anim>
                                    <p:anim calcmode="lin" valueType="num">
                                      <p:cBhvr>
                                        <p:cTn id="15" dur="2000" fill="hold"/>
                                        <p:tgtEl>
                                          <p:spTgt spid="6147"/>
                                        </p:tgtEl>
                                        <p:attrNameLst>
                                          <p:attrName>ppt_h</p:attrName>
                                        </p:attrNameLst>
                                      </p:cBhvr>
                                      <p:tavLst>
                                        <p:tav tm="0">
                                          <p:val>
                                            <p:fltVal val="0"/>
                                          </p:val>
                                        </p:tav>
                                        <p:tav tm="100000">
                                          <p:val>
                                            <p:strVal val="#ppt_h"/>
                                          </p:val>
                                        </p:tav>
                                      </p:tavLst>
                                    </p:anim>
                                    <p:anim calcmode="lin" valueType="num">
                                      <p:cBhvr>
                                        <p:cTn id="16" dur="2000" fill="hold"/>
                                        <p:tgtEl>
                                          <p:spTgt spid="6147"/>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1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564x/53/df/6b/53df6bf48e797cb0dd8135911ea0008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92" y="581892"/>
            <a:ext cx="7920245" cy="577272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220" name="Rectangle 4"/>
          <p:cNvSpPr>
            <a:spLocks noChangeArrowheads="1"/>
          </p:cNvSpPr>
          <p:nvPr/>
        </p:nvSpPr>
        <p:spPr bwMode="auto">
          <a:xfrm>
            <a:off x="710290" y="4430202"/>
            <a:ext cx="3649274" cy="1815882"/>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PE" sz="2800" b="1" i="1" dirty="0">
                <a:solidFill>
                  <a:srgbClr val="FFFF00"/>
                </a:solidFill>
                <a:effectLst>
                  <a:glow rad="139700">
                    <a:schemeClr val="accent4">
                      <a:satMod val="175000"/>
                      <a:alpha val="40000"/>
                    </a:schemeClr>
                  </a:glow>
                  <a:outerShdw blurRad="38100" dist="38100" dir="2700000" algn="tl">
                    <a:srgbClr val="000000"/>
                  </a:outerShdw>
                </a:effectLst>
                <a:latin typeface="Verdana" pitchFamily="34" charset="0"/>
                <a:cs typeface="Times New Roman" pitchFamily="18" charset="0"/>
              </a:rPr>
              <a:t>Dichoso el pueblo que el Señor se escogió como herencia.</a:t>
            </a:r>
            <a:endParaRPr lang="ca-ES" sz="2800" b="1" i="1" dirty="0">
              <a:solidFill>
                <a:srgbClr val="FFFF00"/>
              </a:solidFill>
              <a:effectLst>
                <a:glow rad="139700">
                  <a:schemeClr val="accent4">
                    <a:satMod val="175000"/>
                    <a:alpha val="40000"/>
                  </a:schemeClr>
                </a:glow>
                <a:outerShdw blurRad="38100" dist="38100" dir="2700000" algn="tl">
                  <a:srgbClr val="000000"/>
                </a:outerShdw>
              </a:effectLst>
              <a:latin typeface="Verdana" pitchFamily="34" charset="0"/>
              <a:cs typeface="Times New Roman" pitchFamily="18" charset="0"/>
            </a:endParaRPr>
          </a:p>
        </p:txBody>
      </p:sp>
      <p:sp>
        <p:nvSpPr>
          <p:cNvPr id="9221" name="Rectangle 5"/>
          <p:cNvSpPr>
            <a:spLocks noChangeArrowheads="1"/>
          </p:cNvSpPr>
          <p:nvPr/>
        </p:nvSpPr>
        <p:spPr bwMode="auto">
          <a:xfrm>
            <a:off x="4701308" y="531942"/>
            <a:ext cx="3836329" cy="304698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400" b="1" i="1" dirty="0">
                <a:solidFill>
                  <a:srgbClr val="FFFF00"/>
                </a:solidFill>
                <a:effectLst>
                  <a:glow rad="76200">
                    <a:srgbClr val="000000">
                      <a:satMod val="175000"/>
                      <a:alpha val="40000"/>
                    </a:srgbClr>
                  </a:glow>
                  <a:outerShdw blurRad="50800" dist="38100" algn="l" rotWithShape="0">
                    <a:prstClr val="black"/>
                  </a:outerShdw>
                </a:effectLst>
                <a:latin typeface="Verdana" pitchFamily="34" charset="0"/>
                <a:cs typeface="Times New Roman" pitchFamily="18" charset="0"/>
              </a:rPr>
              <a:t>Nosotros aguardamos al Señor: él es nuestro auxilio y escudo; que tu misericordia, Señor, venga sobre nosotros, como lo esperamos de ti.</a:t>
            </a:r>
          </a:p>
        </p:txBody>
      </p:sp>
    </p:spTree>
    <p:extLst>
      <p:ext uri="{BB962C8B-B14F-4D97-AF65-F5344CB8AC3E}">
        <p14:creationId xmlns:p14="http://schemas.microsoft.com/office/powerpoint/2010/main" val="31064663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9221"/>
                                        </p:tgtEl>
                                        <p:attrNameLst>
                                          <p:attrName>style.visibility</p:attrName>
                                        </p:attrNameLst>
                                      </p:cBhvr>
                                      <p:to>
                                        <p:strVal val="visible"/>
                                      </p:to>
                                    </p:set>
                                    <p:anim calcmode="lin" valueType="num">
                                      <p:cBhvr>
                                        <p:cTn id="7" dur="2000" fill="hold"/>
                                        <p:tgtEl>
                                          <p:spTgt spid="9221"/>
                                        </p:tgtEl>
                                        <p:attrNameLst>
                                          <p:attrName>ppt_w</p:attrName>
                                        </p:attrNameLst>
                                      </p:cBhvr>
                                      <p:tavLst>
                                        <p:tav tm="0">
                                          <p:val>
                                            <p:fltVal val="0"/>
                                          </p:val>
                                        </p:tav>
                                        <p:tav tm="100000">
                                          <p:val>
                                            <p:strVal val="#ppt_w"/>
                                          </p:val>
                                        </p:tav>
                                      </p:tavLst>
                                    </p:anim>
                                    <p:anim calcmode="lin" valueType="num">
                                      <p:cBhvr>
                                        <p:cTn id="8" dur="2000" fill="hold"/>
                                        <p:tgtEl>
                                          <p:spTgt spid="9221"/>
                                        </p:tgtEl>
                                        <p:attrNameLst>
                                          <p:attrName>ppt_h</p:attrName>
                                        </p:attrNameLst>
                                      </p:cBhvr>
                                      <p:tavLst>
                                        <p:tav tm="0">
                                          <p:val>
                                            <p:fltVal val="0"/>
                                          </p:val>
                                        </p:tav>
                                        <p:tav tm="100000">
                                          <p:val>
                                            <p:strVal val="#ppt_h"/>
                                          </p:val>
                                        </p:tav>
                                      </p:tavLst>
                                    </p:anim>
                                    <p:anim calcmode="lin" valueType="num">
                                      <p:cBhvr>
                                        <p:cTn id="9" dur="2000" fill="hold"/>
                                        <p:tgtEl>
                                          <p:spTgt spid="922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922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74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9220"/>
                                        </p:tgtEl>
                                        <p:attrNameLst>
                                          <p:attrName>style.visibility</p:attrName>
                                        </p:attrNameLst>
                                      </p:cBhvr>
                                      <p:to>
                                        <p:strVal val="visible"/>
                                      </p:to>
                                    </p:set>
                                    <p:anim calcmode="lin" valueType="num">
                                      <p:cBhvr>
                                        <p:cTn id="14" dur="2000" fill="hold"/>
                                        <p:tgtEl>
                                          <p:spTgt spid="9220"/>
                                        </p:tgtEl>
                                        <p:attrNameLst>
                                          <p:attrName>ppt_w</p:attrName>
                                        </p:attrNameLst>
                                      </p:cBhvr>
                                      <p:tavLst>
                                        <p:tav tm="0">
                                          <p:val>
                                            <p:fltVal val="0"/>
                                          </p:val>
                                        </p:tav>
                                        <p:tav tm="100000">
                                          <p:val>
                                            <p:strVal val="#ppt_w"/>
                                          </p:val>
                                        </p:tav>
                                      </p:tavLst>
                                    </p:anim>
                                    <p:anim calcmode="lin" valueType="num">
                                      <p:cBhvr>
                                        <p:cTn id="15" dur="2000" fill="hold"/>
                                        <p:tgtEl>
                                          <p:spTgt spid="9220"/>
                                        </p:tgtEl>
                                        <p:attrNameLst>
                                          <p:attrName>ppt_h</p:attrName>
                                        </p:attrNameLst>
                                      </p:cBhvr>
                                      <p:tavLst>
                                        <p:tav tm="0">
                                          <p:val>
                                            <p:fltVal val="0"/>
                                          </p:val>
                                        </p:tav>
                                        <p:tav tm="100000">
                                          <p:val>
                                            <p:strVal val="#ppt_h"/>
                                          </p:val>
                                        </p:tav>
                                      </p:tavLst>
                                    </p:anim>
                                    <p:anim calcmode="lin" valueType="num">
                                      <p:cBhvr>
                                        <p:cTn id="16" dur="2000" fill="hold"/>
                                        <p:tgtEl>
                                          <p:spTgt spid="9220"/>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92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685" y="563048"/>
            <a:ext cx="7998370" cy="5797274"/>
          </a:xfrm>
          <a:prstGeom prst="rect">
            <a:avLst/>
          </a:prstGeom>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63741" y="605851"/>
            <a:ext cx="2767584" cy="876199"/>
          </a:xfrm>
          <a:prstGeom prst="roundRect">
            <a:avLst/>
          </a:prstGeom>
        </p:spPr>
      </p:pic>
      <p:sp>
        <p:nvSpPr>
          <p:cNvPr id="7" name="Rectángulo 6"/>
          <p:cNvSpPr/>
          <p:nvPr/>
        </p:nvSpPr>
        <p:spPr>
          <a:xfrm>
            <a:off x="3528360" y="955706"/>
            <a:ext cx="1773242" cy="369332"/>
          </a:xfrm>
          <a:prstGeom prst="rect">
            <a:avLst/>
          </a:prstGeom>
        </p:spPr>
        <p:txBody>
          <a:bodyPr wrap="none">
            <a:spAutoFit/>
          </a:bodyPr>
          <a:lstStyle/>
          <a:p>
            <a:r>
              <a:rPr lang="es-PE" b="1" i="1" dirty="0">
                <a:solidFill>
                  <a:schemeClr val="bg1"/>
                </a:solidFill>
                <a:latin typeface="Verdana" pitchFamily="34" charset="0"/>
                <a:cs typeface="Times New Roman" pitchFamily="18" charset="0"/>
              </a:rPr>
              <a:t>Motivación</a:t>
            </a:r>
            <a:r>
              <a:rPr lang="es-PE" i="1" dirty="0">
                <a:solidFill>
                  <a:schemeClr val="bg1"/>
                </a:solidFill>
                <a:latin typeface="Verdana" pitchFamily="34" charset="0"/>
                <a:cs typeface="Times New Roman" pitchFamily="18" charset="0"/>
              </a:rPr>
              <a:t>: </a:t>
            </a:r>
            <a:endParaRPr lang="en-US" dirty="0"/>
          </a:p>
        </p:txBody>
      </p:sp>
      <p:sp>
        <p:nvSpPr>
          <p:cNvPr id="6" name="Rectangle 4"/>
          <p:cNvSpPr>
            <a:spLocks noChangeArrowheads="1"/>
          </p:cNvSpPr>
          <p:nvPr/>
        </p:nvSpPr>
        <p:spPr bwMode="auto">
          <a:xfrm>
            <a:off x="902852" y="1454342"/>
            <a:ext cx="6430822" cy="4832092"/>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PE" sz="2200" i="1" dirty="0" smtClean="0">
                <a:solidFill>
                  <a:schemeClr val="bg1"/>
                </a:solidFill>
                <a:latin typeface="Comic Sans MS" panose="030F0702030302020204" pitchFamily="66" charset="0"/>
                <a:cs typeface="Times New Roman" pitchFamily="18" charset="0"/>
              </a:rPr>
              <a:t>Los </a:t>
            </a:r>
            <a:r>
              <a:rPr lang="es-PE" sz="2200" i="1" dirty="0">
                <a:solidFill>
                  <a:schemeClr val="bg1"/>
                </a:solidFill>
                <a:latin typeface="Comic Sans MS" panose="030F0702030302020204" pitchFamily="66" charset="0"/>
                <a:cs typeface="Times New Roman" pitchFamily="18" charset="0"/>
              </a:rPr>
              <a:t>discípulos de Jesús han recibido el Reino </a:t>
            </a:r>
            <a:r>
              <a:rPr lang="es-PE" sz="2200" i="1" dirty="0" smtClean="0">
                <a:solidFill>
                  <a:schemeClr val="bg1"/>
                </a:solidFill>
                <a:latin typeface="Comic Sans MS" panose="030F0702030302020204" pitchFamily="66" charset="0"/>
                <a:cs typeface="Times New Roman" pitchFamily="18" charset="0"/>
              </a:rPr>
              <a:t>como </a:t>
            </a:r>
            <a:r>
              <a:rPr lang="es-PE" sz="2200" i="1" dirty="0">
                <a:solidFill>
                  <a:schemeClr val="bg1"/>
                </a:solidFill>
                <a:latin typeface="Comic Sans MS" panose="030F0702030302020204" pitchFamily="66" charset="0"/>
                <a:cs typeface="Times New Roman" pitchFamily="18" charset="0"/>
              </a:rPr>
              <a:t>herencia del Padre. San Vicente es consciente </a:t>
            </a:r>
            <a:r>
              <a:rPr lang="es-PE" sz="2200" i="1" dirty="0" smtClean="0">
                <a:solidFill>
                  <a:schemeClr val="bg1"/>
                </a:solidFill>
                <a:latin typeface="Comic Sans MS" panose="030F0702030302020204" pitchFamily="66" charset="0"/>
                <a:cs typeface="Times New Roman" pitchFamily="18" charset="0"/>
              </a:rPr>
              <a:t>de esta </a:t>
            </a:r>
            <a:r>
              <a:rPr lang="es-PE" sz="2200" i="1" dirty="0">
                <a:solidFill>
                  <a:schemeClr val="bg1"/>
                </a:solidFill>
                <a:latin typeface="Comic Sans MS" panose="030F0702030302020204" pitchFamily="66" charset="0"/>
                <a:cs typeface="Times New Roman" pitchFamily="18" charset="0"/>
              </a:rPr>
              <a:t>gran responsabilidad. Así exhorta a los misioneros</a:t>
            </a:r>
            <a:r>
              <a:rPr lang="es-PE" sz="2200" dirty="0">
                <a:solidFill>
                  <a:schemeClr val="bg1"/>
                </a:solidFill>
                <a:latin typeface="Comic Sans MS" panose="030F0702030302020204" pitchFamily="66" charset="0"/>
                <a:cs typeface="Times New Roman" pitchFamily="18" charset="0"/>
              </a:rPr>
              <a:t>: </a:t>
            </a:r>
          </a:p>
          <a:p>
            <a:r>
              <a:rPr lang="es-PE" sz="2200" dirty="0">
                <a:solidFill>
                  <a:schemeClr val="bg1"/>
                </a:solidFill>
                <a:latin typeface="Comic Sans MS" panose="030F0702030302020204" pitchFamily="66" charset="0"/>
              </a:rPr>
              <a:t>Hablo de su gloria y hablo de su reino, tomando así lo uno por lo otro, ya que se trata de lo mismo. La gloria de Dios está en el cielo; y su reino, en las almas. Tengamos, pues, ese continuo deseo </a:t>
            </a:r>
            <a:r>
              <a:rPr lang="es-PE" sz="2200" dirty="0" smtClean="0">
                <a:solidFill>
                  <a:schemeClr val="bg1"/>
                </a:solidFill>
                <a:latin typeface="Comic Sans MS" panose="030F0702030302020204" pitchFamily="66" charset="0"/>
              </a:rPr>
              <a:t>que </a:t>
            </a:r>
            <a:r>
              <a:rPr lang="es-PE" sz="2200" dirty="0">
                <a:solidFill>
                  <a:schemeClr val="bg1"/>
                </a:solidFill>
                <a:latin typeface="Comic Sans MS" panose="030F0702030302020204" pitchFamily="66" charset="0"/>
              </a:rPr>
              <a:t>se extienda el reino de Dios y ese anhelo de trabajar con todas nuestras fuerzas para que, después de haber procurado el reino de Dios en la tierra, vayamos a gozar de él en el cielo. Tengamos siempre esta lámpara encendida en nuestros corazones</a:t>
            </a:r>
            <a:r>
              <a:rPr lang="es-PE" sz="2200" dirty="0" smtClean="0">
                <a:solidFill>
                  <a:schemeClr val="bg1"/>
                </a:solidFill>
                <a:latin typeface="Comic Sans MS" panose="030F0702030302020204" pitchFamily="66" charset="0"/>
              </a:rPr>
              <a:t>.</a:t>
            </a:r>
            <a:endParaRPr lang="es-PE" sz="2200" dirty="0">
              <a:solidFill>
                <a:schemeClr val="bg1"/>
              </a:solidFill>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1383112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678" y="569935"/>
            <a:ext cx="7925958" cy="5793920"/>
          </a:xfrm>
          <a:prstGeom prst="rect">
            <a:avLst/>
          </a:prstGeom>
        </p:spPr>
      </p:pic>
      <p:sp>
        <p:nvSpPr>
          <p:cNvPr id="9" name="Rectangle 4"/>
          <p:cNvSpPr>
            <a:spLocks noChangeArrowheads="1"/>
          </p:cNvSpPr>
          <p:nvPr/>
        </p:nvSpPr>
        <p:spPr bwMode="auto">
          <a:xfrm>
            <a:off x="4286415" y="3900355"/>
            <a:ext cx="3817890" cy="1723549"/>
          </a:xfrm>
          <a:prstGeom prst="rect">
            <a:avLst/>
          </a:prstGeom>
          <a:noFill/>
          <a:ln w="9525">
            <a:noFill/>
            <a:miter lim="800000"/>
            <a:headEnd/>
            <a:tailEnd/>
          </a:ln>
          <a:effectLst/>
        </p:spPr>
        <p:txBody>
          <a:bodyPr wrap="square">
            <a:spAutoFit/>
          </a:bodyPr>
          <a:lstStyle/>
          <a:p>
            <a:pPr algn="ctr"/>
            <a:r>
              <a:rPr lang="es-PE" sz="2200" b="1" dirty="0" smtClean="0">
                <a:solidFill>
                  <a:schemeClr val="tx1">
                    <a:lumMod val="95000"/>
                    <a:lumOff val="5000"/>
                  </a:schemeClr>
                </a:solidFill>
                <a:latin typeface="Comic Sans MS" panose="030F0702030302020204" pitchFamily="66" charset="0"/>
              </a:rPr>
              <a:t>sino </a:t>
            </a:r>
            <a:r>
              <a:rPr lang="es-PE" sz="2200" b="1" dirty="0">
                <a:solidFill>
                  <a:schemeClr val="tx1">
                    <a:lumMod val="95000"/>
                    <a:lumOff val="5000"/>
                  </a:schemeClr>
                </a:solidFill>
                <a:latin typeface="Comic Sans MS" panose="030F0702030302020204" pitchFamily="66" charset="0"/>
              </a:rPr>
              <a:t>también que sea amado y servido por todo el </a:t>
            </a:r>
            <a:r>
              <a:rPr lang="es-PE" sz="2200" b="1" dirty="0" smtClean="0">
                <a:solidFill>
                  <a:schemeClr val="tx1">
                    <a:lumMod val="95000"/>
                    <a:lumOff val="5000"/>
                  </a:schemeClr>
                </a:solidFill>
                <a:latin typeface="Comic Sans MS" panose="030F0702030302020204" pitchFamily="66" charset="0"/>
              </a:rPr>
              <a:t>mundo </a:t>
            </a:r>
            <a:r>
              <a:rPr lang="es-PE" sz="2200" b="1" dirty="0">
                <a:solidFill>
                  <a:schemeClr val="tx1">
                    <a:lumMod val="95000"/>
                    <a:lumOff val="5000"/>
                  </a:schemeClr>
                </a:solidFill>
                <a:latin typeface="Comic Sans MS" panose="030F0702030302020204" pitchFamily="66" charset="0"/>
              </a:rPr>
              <a:t>y que todo el mundo se salve! </a:t>
            </a:r>
            <a:r>
              <a:rPr lang="es-PE" sz="2200" b="1" dirty="0" smtClean="0">
                <a:solidFill>
                  <a:schemeClr val="tx1">
                    <a:lumMod val="95000"/>
                    <a:lumOff val="5000"/>
                  </a:schemeClr>
                </a:solidFill>
                <a:latin typeface="Comic Sans MS" panose="030F0702030302020204" pitchFamily="66" charset="0"/>
              </a:rPr>
              <a:t>                  </a:t>
            </a:r>
            <a:r>
              <a:rPr lang="es-PE" sz="1600" b="1" dirty="0" smtClean="0">
                <a:solidFill>
                  <a:schemeClr val="tx1">
                    <a:lumMod val="95000"/>
                    <a:lumOff val="5000"/>
                  </a:schemeClr>
                </a:solidFill>
                <a:latin typeface="Comic Sans MS" panose="030F0702030302020204" pitchFamily="66" charset="0"/>
              </a:rPr>
              <a:t>(San Vicente de Paúl XI,435</a:t>
            </a:r>
            <a:r>
              <a:rPr lang="es-PE" sz="1600" b="1" dirty="0">
                <a:solidFill>
                  <a:schemeClr val="tx1">
                    <a:lumMod val="95000"/>
                    <a:lumOff val="5000"/>
                  </a:schemeClr>
                </a:solidFill>
                <a:latin typeface="Comic Sans MS" panose="030F0702030302020204" pitchFamily="66" charset="0"/>
              </a:rPr>
              <a:t>)</a:t>
            </a:r>
            <a:endParaRPr lang="es-PE" sz="1600" b="1" dirty="0">
              <a:solidFill>
                <a:schemeClr val="tx1">
                  <a:lumMod val="95000"/>
                  <a:lumOff val="5000"/>
                </a:schemeClr>
              </a:solidFill>
              <a:latin typeface="Comic Sans MS" panose="030F0702030302020204" pitchFamily="66" charset="0"/>
              <a:cs typeface="Times New Roman" pitchFamily="18" charset="0"/>
            </a:endParaRPr>
          </a:p>
        </p:txBody>
      </p:sp>
      <p:sp>
        <p:nvSpPr>
          <p:cNvPr id="6" name="Rectangle 4"/>
          <p:cNvSpPr>
            <a:spLocks noChangeArrowheads="1"/>
          </p:cNvSpPr>
          <p:nvPr/>
        </p:nvSpPr>
        <p:spPr bwMode="auto">
          <a:xfrm>
            <a:off x="4053491" y="976025"/>
            <a:ext cx="3817890" cy="2123658"/>
          </a:xfrm>
          <a:prstGeom prst="rect">
            <a:avLst/>
          </a:prstGeom>
          <a:noFill/>
          <a:ln w="9525">
            <a:noFill/>
            <a:miter lim="800000"/>
            <a:headEnd/>
            <a:tailEnd/>
          </a:ln>
          <a:effectLst/>
        </p:spPr>
        <p:txBody>
          <a:bodyPr wrap="square">
            <a:spAutoFit/>
          </a:bodyPr>
          <a:lstStyle/>
          <a:p>
            <a:pPr algn="ctr"/>
            <a:r>
              <a:rPr lang="es-PE" sz="2200" b="1" dirty="0">
                <a:solidFill>
                  <a:schemeClr val="tx1">
                    <a:lumMod val="95000"/>
                    <a:lumOff val="5000"/>
                  </a:schemeClr>
                </a:solidFill>
                <a:latin typeface="Comic Sans MS" panose="030F0702030302020204" pitchFamily="66" charset="0"/>
              </a:rPr>
              <a:t>	¡Ay, padres! ¡Qué felices somos de estar en una compañía que tiene como finalidad, no sólo hacernos dignos de que él reine en </a:t>
            </a:r>
            <a:r>
              <a:rPr lang="es-PE" sz="2200" b="1" dirty="0" smtClean="0">
                <a:solidFill>
                  <a:schemeClr val="tx1">
                    <a:lumMod val="95000"/>
                    <a:lumOff val="5000"/>
                  </a:schemeClr>
                </a:solidFill>
                <a:latin typeface="Comic Sans MS" panose="030F0702030302020204" pitchFamily="66" charset="0"/>
              </a:rPr>
              <a:t>nosotros</a:t>
            </a:r>
            <a:endParaRPr lang="es-PE" sz="2200" b="1" dirty="0">
              <a:solidFill>
                <a:schemeClr val="tx1">
                  <a:lumMod val="95000"/>
                  <a:lumOff val="5000"/>
                </a:schemeClr>
              </a:solidFill>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1695263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700"/>
                            </p:stCondLst>
                            <p:childTnLst>
                              <p:par>
                                <p:cTn id="10" presetID="2" presetClass="entr" presetSubtype="9"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0" fill="hold"/>
                                        <p:tgtEl>
                                          <p:spTgt spid="9"/>
                                        </p:tgtEl>
                                        <p:attrNameLst>
                                          <p:attrName>ppt_x</p:attrName>
                                        </p:attrNameLst>
                                      </p:cBhvr>
                                      <p:tavLst>
                                        <p:tav tm="0">
                                          <p:val>
                                            <p:strVal val="0-#ppt_w/2"/>
                                          </p:val>
                                        </p:tav>
                                        <p:tav tm="100000">
                                          <p:val>
                                            <p:strVal val="#ppt_x"/>
                                          </p:val>
                                        </p:tav>
                                      </p:tavLst>
                                    </p:anim>
                                    <p:anim calcmode="lin" valueType="num">
                                      <p:cBhvr additive="base">
                                        <p:cTn id="13"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5473" y="590848"/>
            <a:ext cx="7956635" cy="5773006"/>
          </a:xfrm>
          <a:prstGeom prst="rect">
            <a:avLst/>
          </a:prstGeom>
          <a:scene3d>
            <a:camera prst="orthographicFront"/>
            <a:lightRig rig="threePt" dir="t"/>
          </a:scene3d>
          <a:sp3d>
            <a:bevelT w="152400" h="50800" prst="softRound"/>
          </a:sp3d>
        </p:spPr>
      </p:pic>
      <p:sp>
        <p:nvSpPr>
          <p:cNvPr id="19" name="18 CuadroTexto"/>
          <p:cNvSpPr txBox="1"/>
          <p:nvPr/>
        </p:nvSpPr>
        <p:spPr>
          <a:xfrm>
            <a:off x="660914" y="4498920"/>
            <a:ext cx="6164759" cy="1815882"/>
          </a:xfrm>
          <a:prstGeom prst="rect">
            <a:avLst/>
          </a:prstGeom>
          <a:noFill/>
        </p:spPr>
        <p:txBody>
          <a:bodyPr wrap="square" rtlCol="0">
            <a:spAutoFit/>
          </a:bodyPr>
          <a:lstStyle/>
          <a:p>
            <a:pPr algn="ctr" fontAlgn="base">
              <a:spcBef>
                <a:spcPct val="0"/>
              </a:spcBef>
              <a:spcAft>
                <a:spcPct val="0"/>
              </a:spcAft>
            </a:pPr>
            <a:r>
              <a:rPr lang="es-PE" sz="2800" b="1" dirty="0">
                <a:solidFill>
                  <a:srgbClr val="FFFFFF"/>
                </a:solidFill>
                <a:effectLst>
                  <a:glow rad="101600">
                    <a:srgbClr val="000000">
                      <a:satMod val="175000"/>
                      <a:alpha val="40000"/>
                    </a:srgbClr>
                  </a:glow>
                  <a:outerShdw blurRad="50800" dist="38100" algn="l" rotWithShape="0">
                    <a:prstClr val="black"/>
                  </a:outerShdw>
                </a:effectLst>
                <a:latin typeface="Tekton Pro" pitchFamily="34" charset="0"/>
                <a:cs typeface="Times New Roman" pitchFamily="18" charset="0"/>
              </a:rPr>
              <a:t>Hacer el propósito firme para que Dios y su Reino sea siempre el </a:t>
            </a:r>
            <a:r>
              <a:rPr lang="es-PE" sz="2800" b="1" dirty="0" smtClean="0">
                <a:solidFill>
                  <a:srgbClr val="FFFFFF"/>
                </a:solidFill>
                <a:effectLst>
                  <a:glow rad="101600">
                    <a:srgbClr val="000000">
                      <a:satMod val="175000"/>
                      <a:alpha val="40000"/>
                    </a:srgbClr>
                  </a:glow>
                  <a:outerShdw blurRad="50800" dist="38100" algn="l" rotWithShape="0">
                    <a:prstClr val="black"/>
                  </a:outerShdw>
                </a:effectLst>
                <a:latin typeface="Tekton Pro" pitchFamily="34" charset="0"/>
                <a:cs typeface="Times New Roman" pitchFamily="18" charset="0"/>
              </a:rPr>
              <a:t>                   “</a:t>
            </a:r>
            <a:r>
              <a:rPr lang="es-PE" sz="2800" b="1" dirty="0">
                <a:solidFill>
                  <a:srgbClr val="FFFFFF"/>
                </a:solidFill>
                <a:effectLst>
                  <a:glow rad="101600">
                    <a:srgbClr val="000000">
                      <a:satMod val="175000"/>
                      <a:alpha val="40000"/>
                    </a:srgbClr>
                  </a:glow>
                  <a:outerShdw blurRad="50800" dist="38100" algn="l" rotWithShape="0">
                    <a:prstClr val="black"/>
                  </a:outerShdw>
                </a:effectLst>
                <a:latin typeface="Tekton Pro" pitchFamily="34" charset="0"/>
                <a:cs typeface="Times New Roman" pitchFamily="18" charset="0"/>
              </a:rPr>
              <a:t>gran tesoro” de mi vida </a:t>
            </a:r>
            <a:r>
              <a:rPr lang="es-PE" sz="2800" b="1" dirty="0" smtClean="0">
                <a:solidFill>
                  <a:srgbClr val="FFFFFF"/>
                </a:solidFill>
                <a:effectLst>
                  <a:glow rad="101600">
                    <a:srgbClr val="000000">
                      <a:satMod val="175000"/>
                      <a:alpha val="40000"/>
                    </a:srgbClr>
                  </a:glow>
                  <a:outerShdw blurRad="50800" dist="38100" algn="l" rotWithShape="0">
                    <a:prstClr val="black"/>
                  </a:outerShdw>
                </a:effectLst>
                <a:latin typeface="Tekton Pro" pitchFamily="34" charset="0"/>
                <a:cs typeface="Times New Roman" pitchFamily="18" charset="0"/>
              </a:rPr>
              <a:t>y                    </a:t>
            </a:r>
            <a:r>
              <a:rPr lang="es-PE" sz="2800" b="1" dirty="0">
                <a:solidFill>
                  <a:srgbClr val="FFFFFF"/>
                </a:solidFill>
                <a:effectLst>
                  <a:glow rad="101600">
                    <a:srgbClr val="000000">
                      <a:satMod val="175000"/>
                      <a:alpha val="40000"/>
                    </a:srgbClr>
                  </a:glow>
                  <a:outerShdw blurRad="50800" dist="38100" algn="l" rotWithShape="0">
                    <a:prstClr val="black"/>
                  </a:outerShdw>
                </a:effectLst>
                <a:latin typeface="Tekton Pro" pitchFamily="34" charset="0"/>
                <a:cs typeface="Times New Roman" pitchFamily="18" charset="0"/>
              </a:rPr>
              <a:t>de mi corazón.</a:t>
            </a:r>
          </a:p>
        </p:txBody>
      </p:sp>
      <p:sp>
        <p:nvSpPr>
          <p:cNvPr id="18" name="17 Rectángulo"/>
          <p:cNvSpPr/>
          <p:nvPr/>
        </p:nvSpPr>
        <p:spPr>
          <a:xfrm>
            <a:off x="1621921" y="854983"/>
            <a:ext cx="3310523" cy="646331"/>
          </a:xfrm>
          <a:prstGeom prst="rect">
            <a:avLst/>
          </a:prstGeom>
          <a:noFill/>
        </p:spPr>
        <p:txBody>
          <a:bodyPr wrap="none" lIns="91440" tIns="45720" rIns="91440" bIns="45720">
            <a:spAutoFit/>
          </a:bodyPr>
          <a:lstStyle/>
          <a:p>
            <a:pPr algn="ctr" fontAlgn="base">
              <a:spcBef>
                <a:spcPct val="0"/>
              </a:spcBef>
              <a:spcAft>
                <a:spcPct val="0"/>
              </a:spcAft>
            </a:pPr>
            <a:r>
              <a:rPr lang="es-ES_tradnl" sz="36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cs typeface="Times New Roman" pitchFamily="18" charset="0"/>
              </a:rPr>
              <a:t>Compromiso:</a:t>
            </a:r>
            <a:endParaRPr lang="es-PE" sz="36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cs typeface="Times New Roman" pitchFamily="18" charset="0"/>
            </a:endParaRPr>
          </a:p>
        </p:txBody>
      </p:sp>
    </p:spTree>
    <p:extLst>
      <p:ext uri="{BB962C8B-B14F-4D97-AF65-F5344CB8AC3E}">
        <p14:creationId xmlns:p14="http://schemas.microsoft.com/office/powerpoint/2010/main" val="356300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75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0" fill="hold"/>
                                        <p:tgtEl>
                                          <p:spTgt spid="19">
                                            <p:txEl>
                                              <p:pRg st="0" end="0"/>
                                            </p:txEl>
                                          </p:spTgt>
                                        </p:tgtEl>
                                        <p:attrNameLst>
                                          <p:attrName>ppt_w</p:attrName>
                                        </p:attrNameLst>
                                      </p:cBhvr>
                                      <p:tavLst>
                                        <p:tav tm="0">
                                          <p:val>
                                            <p:strVal val="4/3*#ppt_w"/>
                                          </p:val>
                                        </p:tav>
                                        <p:tav tm="100000">
                                          <p:val>
                                            <p:strVal val="#ppt_w"/>
                                          </p:val>
                                        </p:tav>
                                      </p:tavLst>
                                    </p:anim>
                                    <p:anim calcmode="lin" valueType="num">
                                      <p:cBhvr>
                                        <p:cTn id="8" dur="5000" fill="hold"/>
                                        <p:tgtEl>
                                          <p:spTgt spid="19">
                                            <p:txEl>
                                              <p:pRg st="0" end="0"/>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i.pinimg.com/564x/c8/75/f0/c875f0204468f390484f6f51ee214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41" y="565728"/>
            <a:ext cx="7944038" cy="577041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102211" y="484071"/>
            <a:ext cx="2714644" cy="785818"/>
          </a:xfrm>
        </p:spPr>
        <p:txBody>
          <a:bodyPr>
            <a:normAutofit/>
          </a:bodyPr>
          <a:lstStyle/>
          <a:p>
            <a:pPr>
              <a:spcAft>
                <a:spcPts val="0"/>
              </a:spcAft>
              <a:buNone/>
            </a:pPr>
            <a:r>
              <a:rPr lang="es-ES_tradnl" b="1" dirty="0">
                <a:solidFill>
                  <a:schemeClr val="bg1"/>
                </a:solidFill>
                <a:effectLst>
                  <a:glow rad="139700">
                    <a:schemeClr val="accent4">
                      <a:satMod val="175000"/>
                      <a:alpha val="40000"/>
                    </a:schemeClr>
                  </a:glow>
                  <a:outerShdw blurRad="38100" dist="38100" dir="2700000" algn="tl">
                    <a:srgbClr val="000000">
                      <a:alpha val="43137"/>
                    </a:srgbClr>
                  </a:outerShdw>
                </a:effectLst>
              </a:rPr>
              <a:t>Oración </a:t>
            </a:r>
            <a:r>
              <a:rPr lang="es-ES_tradnl"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rPr>
              <a:t>final</a:t>
            </a:r>
            <a:endParaRPr lang="es-PE" dirty="0" smtClean="0">
              <a:solidFill>
                <a:schemeClr val="bg1"/>
              </a:solidFill>
              <a:effectLst>
                <a:glow rad="139700">
                  <a:schemeClr val="accent4">
                    <a:satMod val="175000"/>
                    <a:alpha val="40000"/>
                  </a:schemeClr>
                </a:glow>
                <a:outerShdw blurRad="38100" dist="38100" dir="2700000" algn="tl">
                  <a:srgbClr val="000000">
                    <a:alpha val="43137"/>
                  </a:srgbClr>
                </a:outerShdw>
              </a:effectLst>
            </a:endParaRPr>
          </a:p>
        </p:txBody>
      </p:sp>
      <p:pic>
        <p:nvPicPr>
          <p:cNvPr id="3080" name="Picture 8" descr="LETANIAS A LA VOLUNTAD DE D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41" y="876980"/>
            <a:ext cx="2681852" cy="5210261"/>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2807845" y="886219"/>
            <a:ext cx="5449223" cy="5201022"/>
          </a:xfrm>
          <a:prstGeom prst="rect">
            <a:avLst/>
          </a:prstGeom>
          <a:noFill/>
          <a:ln w="9525">
            <a:noFill/>
            <a:miter lim="800000"/>
            <a:headEnd/>
            <a:tailEnd/>
          </a:ln>
          <a:effectLst>
            <a:softEdge rad="127000"/>
          </a:effectLst>
        </p:spPr>
        <p:txBody>
          <a:bodyPr vert="horz" wrap="square" lIns="91440" tIns="45720" rIns="91440" bIns="45720" numCol="1" anchor="t" anchorCtr="0" compatLnSpc="1"/>
          <a:lstStyle/>
          <a:p>
            <a:pPr algn="ctr" eaLnBrk="0" fontAlgn="base" hangingPunct="0">
              <a:defRPr/>
            </a:pPr>
            <a:r>
              <a:rPr lang="es-PE" sz="2800" kern="0" dirty="0">
                <a:solidFill>
                  <a:schemeClr val="bg1"/>
                </a:solidFill>
                <a:effectLst>
                  <a:glow rad="139700">
                    <a:schemeClr val="accent4">
                      <a:satMod val="175000"/>
                      <a:alpha val="40000"/>
                    </a:schemeClr>
                  </a:glow>
                </a:effectLst>
                <a:latin typeface="Arial Narrow" panose="020B0606020202030204" pitchFamily="34" charset="0"/>
              </a:rPr>
              <a:t>Es justo bendecirte, </a:t>
            </a:r>
          </a:p>
          <a:p>
            <a:pPr algn="ctr" eaLnBrk="0" fontAlgn="base" hangingPunct="0">
              <a:defRPr/>
            </a:pPr>
            <a:r>
              <a:rPr lang="es-PE" sz="2800" kern="0" dirty="0">
                <a:solidFill>
                  <a:schemeClr val="bg1"/>
                </a:solidFill>
                <a:effectLst>
                  <a:glow rad="139700">
                    <a:schemeClr val="accent4">
                      <a:satMod val="175000"/>
                      <a:alpha val="40000"/>
                    </a:schemeClr>
                  </a:glow>
                </a:effectLst>
                <a:latin typeface="Arial Narrow" panose="020B0606020202030204" pitchFamily="34" charset="0"/>
              </a:rPr>
              <a:t>Padre nuestro del cielo, </a:t>
            </a:r>
          </a:p>
          <a:p>
            <a:pPr algn="ctr" eaLnBrk="0" fontAlgn="base" hangingPunct="0">
              <a:defRPr/>
            </a:pPr>
            <a:r>
              <a:rPr lang="es-PE" sz="2800" kern="0" dirty="0">
                <a:solidFill>
                  <a:schemeClr val="bg1"/>
                </a:solidFill>
                <a:effectLst>
                  <a:glow rad="139700">
                    <a:schemeClr val="accent4">
                      <a:satMod val="175000"/>
                      <a:alpha val="40000"/>
                    </a:schemeClr>
                  </a:glow>
                </a:effectLst>
                <a:latin typeface="Arial Narrow" panose="020B0606020202030204" pitchFamily="34" charset="0"/>
              </a:rPr>
              <a:t>porque Jesús nos mostró el </a:t>
            </a:r>
            <a:r>
              <a:rPr lang="es-PE" sz="2800" kern="0" dirty="0" smtClean="0">
                <a:solidFill>
                  <a:schemeClr val="bg1"/>
                </a:solidFill>
                <a:effectLst>
                  <a:glow rad="139700">
                    <a:schemeClr val="accent4">
                      <a:satMod val="175000"/>
                      <a:alpha val="40000"/>
                    </a:schemeClr>
                  </a:glow>
                </a:effectLst>
                <a:latin typeface="Arial Narrow" panose="020B0606020202030204" pitchFamily="34" charset="0"/>
              </a:rPr>
              <a:t>                     camino </a:t>
            </a:r>
            <a:r>
              <a:rPr lang="es-PE" sz="2800" kern="0" dirty="0">
                <a:solidFill>
                  <a:schemeClr val="bg1"/>
                </a:solidFill>
                <a:effectLst>
                  <a:glow rad="139700">
                    <a:schemeClr val="accent4">
                      <a:satMod val="175000"/>
                      <a:alpha val="40000"/>
                    </a:schemeClr>
                  </a:glow>
                </a:effectLst>
                <a:latin typeface="Arial Narrow" panose="020B0606020202030204" pitchFamily="34" charset="0"/>
              </a:rPr>
              <a:t>de la felicidad verdadera, </a:t>
            </a:r>
          </a:p>
          <a:p>
            <a:pPr algn="ctr" eaLnBrk="0" fontAlgn="base" hangingPunct="0">
              <a:defRPr/>
            </a:pPr>
            <a:r>
              <a:rPr lang="es-PE" sz="2800" kern="0" dirty="0">
                <a:solidFill>
                  <a:schemeClr val="bg1"/>
                </a:solidFill>
                <a:effectLst>
                  <a:glow rad="139700">
                    <a:schemeClr val="accent4">
                      <a:satMod val="175000"/>
                      <a:alpha val="40000"/>
                    </a:schemeClr>
                  </a:glow>
                </a:effectLst>
                <a:latin typeface="Arial Narrow" panose="020B0606020202030204" pitchFamily="34" charset="0"/>
              </a:rPr>
              <a:t>el auténtico tesoro que solamente        en ti podemos alcanzar.</a:t>
            </a:r>
          </a:p>
          <a:p>
            <a:pPr algn="ctr" eaLnBrk="0" fontAlgn="base" hangingPunct="0">
              <a:defRPr/>
            </a:pPr>
            <a:r>
              <a:rPr lang="es-PE" sz="2800" kern="0" dirty="0">
                <a:solidFill>
                  <a:schemeClr val="bg1"/>
                </a:solidFill>
                <a:effectLst>
                  <a:glow rad="139700">
                    <a:schemeClr val="accent4">
                      <a:satMod val="175000"/>
                      <a:alpha val="40000"/>
                    </a:schemeClr>
                  </a:glow>
                </a:effectLst>
                <a:latin typeface="Arial Narrow" panose="020B0606020202030204" pitchFamily="34" charset="0"/>
              </a:rPr>
              <a:t>No permitas, Señor, que prefiramos tener cosas a ser personas; </a:t>
            </a:r>
            <a:r>
              <a:rPr lang="es-PE" sz="2800" kern="0" dirty="0" smtClean="0">
                <a:solidFill>
                  <a:schemeClr val="bg1"/>
                </a:solidFill>
                <a:effectLst>
                  <a:glow rad="139700">
                    <a:schemeClr val="accent4">
                      <a:satMod val="175000"/>
                      <a:alpha val="40000"/>
                    </a:schemeClr>
                  </a:glow>
                </a:effectLst>
                <a:latin typeface="Arial Narrow" panose="020B0606020202030204" pitchFamily="34" charset="0"/>
              </a:rPr>
              <a:t>                            pues</a:t>
            </a:r>
            <a:r>
              <a:rPr lang="es-PE" sz="2800" kern="0" dirty="0">
                <a:solidFill>
                  <a:schemeClr val="bg1"/>
                </a:solidFill>
                <a:effectLst>
                  <a:glow rad="139700">
                    <a:schemeClr val="accent4">
                      <a:satMod val="175000"/>
                      <a:alpha val="40000"/>
                    </a:schemeClr>
                  </a:glow>
                </a:effectLst>
                <a:latin typeface="Arial Narrow" panose="020B0606020202030204" pitchFamily="34" charset="0"/>
              </a:rPr>
              <a:t>, más que bienes, necesitamos razones para vivir, amar y compartir </a:t>
            </a:r>
            <a:r>
              <a:rPr lang="es-PE" sz="2800" kern="0" dirty="0" smtClean="0">
                <a:solidFill>
                  <a:schemeClr val="bg1"/>
                </a:solidFill>
                <a:effectLst>
                  <a:glow rad="139700">
                    <a:schemeClr val="accent4">
                      <a:satMod val="175000"/>
                      <a:alpha val="40000"/>
                    </a:schemeClr>
                  </a:glow>
                </a:effectLst>
                <a:latin typeface="Arial Narrow" panose="020B0606020202030204" pitchFamily="34" charset="0"/>
              </a:rPr>
              <a:t>  con </a:t>
            </a:r>
            <a:r>
              <a:rPr lang="es-PE" sz="2800" kern="0" dirty="0">
                <a:solidFill>
                  <a:schemeClr val="bg1"/>
                </a:solidFill>
                <a:effectLst>
                  <a:glow rad="139700">
                    <a:schemeClr val="accent4">
                      <a:satMod val="175000"/>
                      <a:alpha val="40000"/>
                    </a:schemeClr>
                  </a:glow>
                </a:effectLst>
                <a:latin typeface="Arial Narrow" panose="020B0606020202030204" pitchFamily="34" charset="0"/>
              </a:rPr>
              <a:t>los hermanos lo que tenemos,                poco o mucho.</a:t>
            </a:r>
          </a:p>
          <a:p>
            <a:pPr algn="ctr" eaLnBrk="0" fontAlgn="base" hangingPunct="0">
              <a:defRPr/>
            </a:pPr>
            <a:endParaRPr lang="es-PE" sz="2800" kern="0" dirty="0">
              <a:solidFill>
                <a:schemeClr val="bg1"/>
              </a:solidFill>
              <a:effectLst>
                <a:glow rad="139700">
                  <a:schemeClr val="accent4">
                    <a:satMod val="175000"/>
                    <a:alpha val="40000"/>
                  </a:schemeClr>
                </a:glow>
              </a:effectLst>
              <a:latin typeface="Arial Narrow" panose="020B0606020202030204" pitchFamily="34" charset="0"/>
            </a:endParaRPr>
          </a:p>
          <a:p>
            <a:pPr algn="ctr" eaLnBrk="0" fontAlgn="base" hangingPunct="0">
              <a:defRPr/>
            </a:pPr>
            <a:endParaRPr lang="es-PE" sz="2800" kern="0" dirty="0">
              <a:solidFill>
                <a:schemeClr val="bg1"/>
              </a:solidFill>
              <a:effectLst>
                <a:glow rad="139700">
                  <a:schemeClr val="accent4">
                    <a:satMod val="175000"/>
                    <a:alpha val="40000"/>
                  </a:schemeClr>
                </a:glow>
              </a:effectLst>
              <a:latin typeface="Arial Narrow" panose="020B0606020202030204" pitchFamily="34" charset="0"/>
            </a:endParaRPr>
          </a:p>
        </p:txBody>
      </p:sp>
    </p:spTree>
    <p:extLst>
      <p:ext uri="{BB962C8B-B14F-4D97-AF65-F5344CB8AC3E}">
        <p14:creationId xmlns:p14="http://schemas.microsoft.com/office/powerpoint/2010/main" val="38433501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 calcmode="lin" valueType="num">
                                      <p:cBhvr>
                                        <p:cTn id="9" dur="250" fill="hold"/>
                                        <p:tgtEl>
                                          <p:spTgt spid="6"/>
                                        </p:tgtEl>
                                        <p:attrNameLst>
                                          <p:attrName>ppt_x</p:attrName>
                                        </p:attrNameLst>
                                      </p:cBhvr>
                                      <p:tavLst>
                                        <p:tav tm="0">
                                          <p:val>
                                            <p:fltVal val="0.5"/>
                                          </p:val>
                                        </p:tav>
                                        <p:tav tm="100000">
                                          <p:val>
                                            <p:strVal val="#ppt_x"/>
                                          </p:val>
                                        </p:tav>
                                      </p:tavLst>
                                    </p:anim>
                                    <p:anim calcmode="lin" valueType="num">
                                      <p:cBhvr>
                                        <p:cTn id="10" dur="2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56/43/7d/56437db7e73d3d7518ce5aa578eb2d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30" y="583767"/>
            <a:ext cx="7907770" cy="580779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1015280" y="3694546"/>
            <a:ext cx="7343630" cy="2697018"/>
          </a:xfrm>
          <a:prstGeom prst="rect">
            <a:avLst/>
          </a:prstGeom>
          <a:noFill/>
          <a:ln w="9525">
            <a:noFill/>
            <a:miter lim="800000"/>
            <a:headEnd/>
            <a:tailEnd/>
          </a:ln>
          <a:effectLst>
            <a:softEdge rad="127000"/>
          </a:effectLst>
        </p:spPr>
        <p:txBody>
          <a:bodyPr vert="horz" wrap="square" lIns="91440" tIns="45720" rIns="91440" bIns="45720" numCol="1" anchor="t" anchorCtr="0" compatLnSpc="1"/>
          <a:lstStyle/>
          <a:p>
            <a:pPr algn="ctr" eaLnBrk="0" fontAlgn="base" hangingPunct="0">
              <a:defRPr/>
            </a:pPr>
            <a:r>
              <a:rPr lang="es-PE" sz="2800" b="1" kern="0" dirty="0">
                <a:solidFill>
                  <a:schemeClr val="bg1"/>
                </a:solidFill>
                <a:effectLst>
                  <a:glow rad="139700">
                    <a:schemeClr val="accent4">
                      <a:satMod val="175000"/>
                      <a:alpha val="40000"/>
                    </a:schemeClr>
                  </a:glow>
                </a:effectLst>
                <a:latin typeface="Arial Narrow" panose="020B0606020202030204" pitchFamily="34" charset="0"/>
              </a:rPr>
              <a:t>Enséñanos por tu Espíritu la sabiduría de la vida, y ayúdanos, Señor, a elegir alegremente ser pobres con Cristo, sin amontonar bienes perecederos que defraudan nuestro corazón. Así, cuando tú vengas, nos encontrarás con las manos ocupadas en la tarea de amarte a ti y a nuestros hermanos. Amén.</a:t>
            </a:r>
          </a:p>
          <a:p>
            <a:pPr algn="ctr" eaLnBrk="0" fontAlgn="base" hangingPunct="0">
              <a:defRPr/>
            </a:pPr>
            <a:endParaRPr lang="es-PE" sz="2800" b="1" kern="0" dirty="0">
              <a:solidFill>
                <a:schemeClr val="bg1"/>
              </a:solidFill>
              <a:effectLst>
                <a:glow rad="139700">
                  <a:schemeClr val="accent4">
                    <a:satMod val="175000"/>
                    <a:alpha val="40000"/>
                  </a:schemeClr>
                </a:glow>
              </a:effectLst>
              <a:latin typeface="Arial Narrow" panose="020B0606020202030204" pitchFamily="34" charset="0"/>
            </a:endParaRPr>
          </a:p>
        </p:txBody>
      </p:sp>
    </p:spTree>
    <p:extLst>
      <p:ext uri="{BB962C8B-B14F-4D97-AF65-F5344CB8AC3E}">
        <p14:creationId xmlns:p14="http://schemas.microsoft.com/office/powerpoint/2010/main" val="24955251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i.pinimg.com/564x/4b/50/15/4b5015e1ef6e3b6e7a266d9c3b9068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64" y="558800"/>
            <a:ext cx="7934036" cy="579581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59891" y="2749237"/>
            <a:ext cx="1024217" cy="1359526"/>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43" y="565818"/>
            <a:ext cx="8020878" cy="5788800"/>
          </a:xfrm>
          <a:prstGeom prst="rect">
            <a:avLst/>
          </a:prstGeom>
          <a:scene3d>
            <a:camera prst="orthographicFront"/>
            <a:lightRig rig="threePt" dir="t"/>
          </a:scene3d>
          <a:sp3d>
            <a:bevelT/>
          </a:sp3d>
        </p:spPr>
      </p:pic>
      <p:sp>
        <p:nvSpPr>
          <p:cNvPr id="8" name="Text Box 7"/>
          <p:cNvSpPr txBox="1">
            <a:spLocks noChangeArrowheads="1"/>
          </p:cNvSpPr>
          <p:nvPr/>
        </p:nvSpPr>
        <p:spPr bwMode="auto">
          <a:xfrm>
            <a:off x="1914921" y="6329126"/>
            <a:ext cx="5163480" cy="430887"/>
          </a:xfrm>
          <a:prstGeom prst="rect">
            <a:avLst/>
          </a:prstGeom>
          <a:solidFill>
            <a:srgbClr val="C2E49C"/>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Texto de </a:t>
            </a:r>
            <a:r>
              <a:rPr lang="es-PE" sz="1100" dirty="0" err="1">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Lectio</a:t>
            </a: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 Divina:  Padre César Chávez  </a:t>
            </a:r>
            <a:r>
              <a:rPr lang="es-PE" sz="1100" dirty="0" err="1">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Alva</a:t>
            </a: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 (Chuno) </a:t>
            </a:r>
            <a:r>
              <a:rPr lang="es-PE" sz="1100" dirty="0" err="1">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C.ongregación</a:t>
            </a: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 de la Misión.</a:t>
            </a:r>
          </a:p>
          <a:p>
            <a:pPr algn="ctr" fontAlgn="base">
              <a:spcAft>
                <a:spcPct val="0"/>
              </a:spcAft>
              <a:defRPr/>
            </a:pP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 </a:t>
            </a:r>
            <a:r>
              <a:rPr lang="es-PE" sz="1100" dirty="0" err="1">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Power</a:t>
            </a: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 Point :  Sor Pilar Caycho Vela  - Hija de la Caridad de San Vicente de Paúl</a:t>
            </a:r>
          </a:p>
        </p:txBody>
      </p:sp>
      <p:sp>
        <p:nvSpPr>
          <p:cNvPr id="4" name="CuadroTexto 3"/>
          <p:cNvSpPr txBox="1"/>
          <p:nvPr/>
        </p:nvSpPr>
        <p:spPr>
          <a:xfrm>
            <a:off x="556943" y="5754454"/>
            <a:ext cx="2675784" cy="600164"/>
          </a:xfrm>
          <a:prstGeom prst="rect">
            <a:avLst/>
          </a:prstGeom>
          <a:noFill/>
        </p:spPr>
        <p:txBody>
          <a:bodyPr wrap="square" rtlCol="0">
            <a:spAutoFit/>
          </a:bodyPr>
          <a:lstStyle/>
          <a:p>
            <a:pPr algn="ctr"/>
            <a:r>
              <a:rPr lang="es-ES" sz="1100" dirty="0" smtClean="0">
                <a:solidFill>
                  <a:schemeClr val="bg1"/>
                </a:solidFill>
                <a:effectLst>
                  <a:outerShdw blurRad="38100" dist="38100" dir="2700000" algn="tl">
                    <a:srgbClr val="000000">
                      <a:alpha val="43137"/>
                    </a:srgbClr>
                  </a:outerShdw>
                </a:effectLst>
              </a:rPr>
              <a:t>Capilla de las Apariciones                      Casa Madre de las Hijas de la Caridad             Rue Du </a:t>
            </a:r>
            <a:r>
              <a:rPr lang="es-ES" sz="1100" dirty="0" err="1" smtClean="0">
                <a:solidFill>
                  <a:schemeClr val="bg1"/>
                </a:solidFill>
                <a:effectLst>
                  <a:outerShdw blurRad="38100" dist="38100" dir="2700000" algn="tl">
                    <a:srgbClr val="000000">
                      <a:alpha val="43137"/>
                    </a:srgbClr>
                  </a:outerShdw>
                </a:effectLst>
              </a:rPr>
              <a:t>Bac</a:t>
            </a:r>
            <a:r>
              <a:rPr lang="es-ES" sz="1100" dirty="0" smtClean="0">
                <a:solidFill>
                  <a:schemeClr val="bg1"/>
                </a:solidFill>
                <a:effectLst>
                  <a:outerShdw blurRad="38100" dist="38100" dir="2700000" algn="tl">
                    <a:srgbClr val="000000">
                      <a:alpha val="43137"/>
                    </a:srgbClr>
                  </a:outerShdw>
                </a:effectLst>
              </a:rPr>
              <a:t> 140 Paris</a:t>
            </a:r>
            <a:endParaRPr lang="en-US" sz="11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4255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 vrai visage de Jésus dévoilé par des scientifiques | Vanity Fai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1" y="556026"/>
            <a:ext cx="7924800" cy="582630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148093" y="3789739"/>
            <a:ext cx="6887774" cy="2554014"/>
          </a:xfrm>
        </p:spPr>
        <p:txBody>
          <a:bodyPr>
            <a:noAutofit/>
          </a:bodyPr>
          <a:lstStyle/>
          <a:p>
            <a:pPr marL="0" indent="0" algn="ctr">
              <a:spcBef>
                <a:spcPts val="0"/>
              </a:spcBef>
              <a:buNone/>
            </a:pPr>
            <a:r>
              <a:rPr lang="es-PE" b="1" dirty="0" smtClean="0">
                <a:solidFill>
                  <a:schemeClr val="bg1"/>
                </a:solidFill>
                <a:effectLst>
                  <a:glow rad="88900">
                    <a:schemeClr val="accent4">
                      <a:satMod val="175000"/>
                      <a:alpha val="40000"/>
                    </a:schemeClr>
                  </a:glow>
                  <a:outerShdw blurRad="50800" dist="38100" algn="l" rotWithShape="0">
                    <a:prstClr val="black"/>
                  </a:outerShdw>
                </a:effectLst>
                <a:latin typeface="Bahnschrift Condensed" panose="020B0502040204020203" pitchFamily="34" charset="0"/>
              </a:rPr>
              <a:t>Hoy el Señor nos hablará, precisamente, de nuestra fe y de la vigilancia que hemos de tener para que nuestro encuentro con Dios no cause sorpresa, sino gozo. Que </a:t>
            </a:r>
            <a:r>
              <a:rPr lang="es-PE" b="1" dirty="0">
                <a:solidFill>
                  <a:schemeClr val="bg1"/>
                </a:solidFill>
                <a:effectLst>
                  <a:glow rad="88900">
                    <a:schemeClr val="accent4">
                      <a:satMod val="175000"/>
                      <a:alpha val="40000"/>
                    </a:schemeClr>
                  </a:glow>
                  <a:outerShdw blurRad="50800" dist="38100" algn="l" rotWithShape="0">
                    <a:prstClr val="black"/>
                  </a:outerShdw>
                </a:effectLst>
                <a:latin typeface="Bahnschrift Condensed" panose="020B0502040204020203" pitchFamily="34" charset="0"/>
              </a:rPr>
              <a:t>su presencia avive </a:t>
            </a:r>
            <a:r>
              <a:rPr lang="es-PE" b="1" dirty="0" smtClean="0">
                <a:solidFill>
                  <a:schemeClr val="bg1"/>
                </a:solidFill>
                <a:effectLst>
                  <a:glow rad="88900">
                    <a:schemeClr val="accent4">
                      <a:satMod val="175000"/>
                      <a:alpha val="40000"/>
                    </a:schemeClr>
                  </a:glow>
                  <a:outerShdw blurRad="50800" dist="38100" algn="l" rotWithShape="0">
                    <a:prstClr val="black"/>
                  </a:outerShdw>
                </a:effectLst>
                <a:latin typeface="Bahnschrift Condensed" panose="020B0502040204020203" pitchFamily="34" charset="0"/>
              </a:rPr>
              <a:t>nuestra </a:t>
            </a:r>
            <a:r>
              <a:rPr lang="es-PE" b="1" dirty="0">
                <a:solidFill>
                  <a:schemeClr val="bg1"/>
                </a:solidFill>
                <a:effectLst>
                  <a:glow rad="88900">
                    <a:schemeClr val="accent4">
                      <a:satMod val="175000"/>
                      <a:alpha val="40000"/>
                    </a:schemeClr>
                  </a:glow>
                  <a:outerShdw blurRad="50800" dist="38100" algn="l" rotWithShape="0">
                    <a:prstClr val="black"/>
                  </a:outerShdw>
                </a:effectLst>
                <a:latin typeface="Bahnschrift Condensed" panose="020B0502040204020203" pitchFamily="34" charset="0"/>
              </a:rPr>
              <a:t>fe y nuestra  esperanza. </a:t>
            </a:r>
            <a:endParaRPr lang="es-PE" b="1" dirty="0" smtClean="0">
              <a:solidFill>
                <a:schemeClr val="bg1"/>
              </a:solidFill>
              <a:effectLst>
                <a:glow rad="88900">
                  <a:schemeClr val="accent4">
                    <a:satMod val="175000"/>
                    <a:alpha val="40000"/>
                  </a:schemeClr>
                </a:glow>
                <a:outerShdw blurRad="50800" dist="38100" algn="l" rotWithShape="0">
                  <a:prstClr val="black"/>
                </a:outerShdw>
              </a:effectLst>
              <a:latin typeface="Bahnschrift Condensed" panose="020B0502040204020203" pitchFamily="34" charset="0"/>
            </a:endParaRPr>
          </a:p>
        </p:txBody>
      </p:sp>
      <p:pic>
        <p:nvPicPr>
          <p:cNvPr id="7" name="Imagen 6"/>
          <p:cNvPicPr>
            <a:picLocks noChangeAspect="1"/>
          </p:cNvPicPr>
          <p:nvPr/>
        </p:nvPicPr>
        <p:blipFill>
          <a:blip r:embed="rId4"/>
          <a:stretch>
            <a:fillRect/>
          </a:stretch>
        </p:blipFill>
        <p:spPr>
          <a:xfrm>
            <a:off x="649561" y="528990"/>
            <a:ext cx="3134163" cy="925128"/>
          </a:xfrm>
          <a:prstGeom prst="rect">
            <a:avLst/>
          </a:prstGeom>
        </p:spPr>
      </p:pic>
    </p:spTree>
    <p:extLst>
      <p:ext uri="{BB962C8B-B14F-4D97-AF65-F5344CB8AC3E}">
        <p14:creationId xmlns:p14="http://schemas.microsoft.com/office/powerpoint/2010/main" val="33871461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p:val>
                                            <p:fltVal val="0.5"/>
                                          </p:val>
                                        </p:tav>
                                        <p:tav tm="100000">
                                          <p:val>
                                            <p:strVal val="#ppt_x"/>
                                          </p:val>
                                        </p:tav>
                                      </p:tavLst>
                                    </p:anim>
                                    <p:anim calcmode="lin" valueType="num">
                                      <p:cBhvr>
                                        <p:cTn id="10" dur="1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Words of Jesus in Four Categories - LetterPi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0721" y="578373"/>
            <a:ext cx="7985720" cy="580140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2 Marcador de contenido"/>
          <p:cNvSpPr>
            <a:spLocks noGrp="1"/>
          </p:cNvSpPr>
          <p:nvPr>
            <p:ph idx="1"/>
          </p:nvPr>
        </p:nvSpPr>
        <p:spPr>
          <a:xfrm>
            <a:off x="709672" y="3292441"/>
            <a:ext cx="7747818" cy="3087338"/>
          </a:xfrm>
        </p:spPr>
        <p:txBody>
          <a:bodyPr>
            <a:noAutofit/>
          </a:bodyPr>
          <a:lstStyle/>
          <a:p>
            <a:pPr marL="0" lvl="0" indent="0" algn="ctr" eaLnBrk="1" fontAlgn="auto" hangingPunct="1">
              <a:spcBef>
                <a:spcPts val="0"/>
              </a:spcBef>
              <a:spcAft>
                <a:spcPts val="0"/>
              </a:spcAft>
              <a:buClr>
                <a:schemeClr val="accent3"/>
              </a:buClr>
              <a:buSzPct val="95000"/>
              <a:buNone/>
              <a:defRPr/>
            </a:pPr>
            <a:r>
              <a:rPr lang="es-ES_tradnl" sz="2800" b="1"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 </a:t>
            </a:r>
            <a:r>
              <a:rPr lang="es-PE" sz="2800" b="1"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Señor Jesús,  al advertirnos sobre la necesidad  de estar preparados, despiertos y atentos en espera de tu venida, </a:t>
            </a:r>
            <a:r>
              <a:rPr lang="es-PE" sz="2800" b="1" kern="1200"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te </a:t>
            </a:r>
            <a:r>
              <a:rPr lang="es-PE" sz="2800" b="1" kern="1200"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pedimos que al </a:t>
            </a:r>
            <a:r>
              <a:rPr lang="es-PE" sz="2800" b="1" kern="1200"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  </a:t>
            </a:r>
            <a:r>
              <a:rPr lang="es-PE" sz="2800" b="1" kern="1200"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reflexionar tu Palabra </a:t>
            </a:r>
            <a:r>
              <a:rPr lang="es-PE" sz="2800" b="1" kern="1200"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nos demos </a:t>
            </a:r>
            <a:r>
              <a:rPr lang="es-PE" sz="2800" b="1" kern="1200"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cuenta de </a:t>
            </a:r>
            <a:r>
              <a:rPr lang="es-PE" sz="2800" b="1" kern="1200"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la necesidad                                            de tener esas riquezas </a:t>
            </a:r>
            <a:r>
              <a:rPr lang="es-PE" sz="2800" b="1" kern="1200"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que sólo </a:t>
            </a:r>
            <a:r>
              <a:rPr lang="es-PE" sz="2800" b="1" kern="1200"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se </a:t>
            </a:r>
            <a:r>
              <a:rPr lang="es-PE" sz="2800" b="1"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a</a:t>
            </a:r>
            <a:r>
              <a:rPr lang="es-PE" sz="2800" b="1" kern="1200"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dquieren                                                      abriendo el corazón </a:t>
            </a:r>
            <a:r>
              <a:rPr lang="es-PE" sz="2800" b="1" kern="1200"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al hermano</a:t>
            </a:r>
            <a:r>
              <a:rPr lang="es-PE" sz="2800" b="1" kern="1200"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 dándole </a:t>
            </a:r>
            <a:r>
              <a:rPr lang="es-PE" sz="2800" b="1" kern="1200"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la mano, </a:t>
            </a:r>
            <a:r>
              <a:rPr lang="es-PE" sz="2800" b="1" kern="1200"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                                                        siendo sensible </a:t>
            </a:r>
            <a:r>
              <a:rPr lang="es-PE" sz="2800" b="1"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y </a:t>
            </a:r>
            <a:r>
              <a:rPr lang="es-PE" sz="2800" b="1" kern="1200"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solidario con él. </a:t>
            </a:r>
          </a:p>
          <a:p>
            <a:pPr marL="0" lvl="0" indent="0" algn="ctr" eaLnBrk="1" fontAlgn="auto" hangingPunct="1">
              <a:spcBef>
                <a:spcPts val="0"/>
              </a:spcBef>
              <a:spcAft>
                <a:spcPts val="0"/>
              </a:spcAft>
              <a:buClr>
                <a:schemeClr val="accent3"/>
              </a:buClr>
              <a:buSzPct val="95000"/>
              <a:buNone/>
              <a:defRPr/>
            </a:pPr>
            <a:endParaRPr lang="es-PE" sz="2800" b="1" kern="1200"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endParaRPr>
          </a:p>
          <a:p>
            <a:pPr marL="0" indent="0" algn="ctr">
              <a:spcBef>
                <a:spcPts val="0"/>
              </a:spcBef>
              <a:buNone/>
            </a:pPr>
            <a:endParaRPr lang="es-PE" sz="2800" b="1"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endParaRPr>
          </a:p>
          <a:p>
            <a:pPr marL="0" lvl="0" indent="0" algn="ctr" eaLnBrk="1" fontAlgn="auto" hangingPunct="1">
              <a:spcBef>
                <a:spcPts val="0"/>
              </a:spcBef>
              <a:spcAft>
                <a:spcPts val="0"/>
              </a:spcAft>
              <a:buClr>
                <a:schemeClr val="accent3"/>
              </a:buClr>
              <a:buSzPct val="95000"/>
              <a:buNone/>
              <a:defRPr/>
            </a:pPr>
            <a:r>
              <a:rPr lang="es-PE" sz="2800" b="1" kern="1200" dirty="0" smtClean="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rPr>
              <a:t>     </a:t>
            </a:r>
            <a:endParaRPr lang="es-PE" sz="2800" b="1" kern="1200" dirty="0">
              <a:solidFill>
                <a:schemeClr val="bg1"/>
              </a:solidFill>
              <a:effectLst>
                <a:glow rad="114300">
                  <a:srgbClr val="040442">
                    <a:alpha val="40000"/>
                  </a:srgbClr>
                </a:glow>
                <a:outerShdw blurRad="50800" dist="38100" algn="l" rotWithShape="0">
                  <a:prstClr val="black"/>
                </a:outerShdw>
              </a:effectLst>
              <a:latin typeface="Arial Narrow" panose="020B0606020202030204" pitchFamily="34" charset="0"/>
            </a:endParaRPr>
          </a:p>
        </p:txBody>
      </p:sp>
      <p:sp>
        <p:nvSpPr>
          <p:cNvPr id="9" name="Rectángulo 8"/>
          <p:cNvSpPr/>
          <p:nvPr/>
        </p:nvSpPr>
        <p:spPr>
          <a:xfrm>
            <a:off x="590721" y="658737"/>
            <a:ext cx="2783134" cy="461665"/>
          </a:xfrm>
          <a:prstGeom prst="rect">
            <a:avLst/>
          </a:prstGeom>
        </p:spPr>
        <p:txBody>
          <a:bodyPr wrap="none">
            <a:spAutoFit/>
          </a:bodyPr>
          <a:lstStyle/>
          <a:p>
            <a:pPr algn="just" fontAlgn="base">
              <a:spcBef>
                <a:spcPct val="0"/>
              </a:spcBef>
            </a:pPr>
            <a:r>
              <a:rPr lang="es-ES_tradnl" sz="2400" b="1"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Arial" panose="020B0604020202020204" pitchFamily="34" charset="0"/>
              </a:rPr>
              <a:t>1. Oración inicial</a:t>
            </a:r>
            <a:endParaRPr lang="es-PE" sz="280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8976285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igion : « Une bonne personnalité est le fruit d'une vie vertueuse et de  pratique de bons principes » | Courrier des journalis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75" y="601921"/>
            <a:ext cx="7950765" cy="577658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bwMode="auto">
          <a:xfrm>
            <a:off x="681091" y="592684"/>
            <a:ext cx="3596619" cy="2928281"/>
          </a:xfrm>
          <a:prstGeom prst="rect">
            <a:avLst/>
          </a:prstGeom>
          <a:noFill/>
          <a:ln w="9525">
            <a:noFill/>
            <a:miter lim="800000"/>
            <a:headEnd/>
            <a:tailEnd/>
          </a:ln>
        </p:spPr>
        <p:txBody>
          <a:bodyPr vert="horz" wrap="square" lIns="91440" tIns="45720" rIns="91440" bIns="45720" numCol="1" anchor="t" anchorCtr="0" compatLnSpc="1"/>
          <a:lstStyle/>
          <a:p>
            <a:pPr eaLnBrk="0" fontAlgn="base" hangingPunct="0">
              <a:spcAft>
                <a:spcPct val="0"/>
              </a:spcAft>
              <a:defRPr/>
            </a:pPr>
            <a:r>
              <a:rPr lang="es-PE" sz="2800" b="1" kern="0" dirty="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Ayúdame a ser consciente de la necesidad de vivir de acuerdo a tu Palabra, </a:t>
            </a:r>
            <a:r>
              <a:rPr lang="es-PE" sz="2800" b="1" kern="0" dirty="0" smtClean="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  de </a:t>
            </a:r>
            <a:r>
              <a:rPr lang="es-PE" sz="2800" b="1" kern="0" dirty="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que mi vida  refleje mi fe en ti, </a:t>
            </a:r>
            <a:r>
              <a:rPr lang="es-PE" sz="2800" b="1" kern="0" dirty="0" smtClean="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                             buscando actualizar</a:t>
            </a:r>
            <a:endParaRPr lang="es-PE" sz="2800" b="1" kern="0" dirty="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endParaRPr>
          </a:p>
        </p:txBody>
      </p:sp>
      <p:sp>
        <p:nvSpPr>
          <p:cNvPr id="5" name="2 Marcador de contenido"/>
          <p:cNvSpPr txBox="1">
            <a:spLocks/>
          </p:cNvSpPr>
          <p:nvPr/>
        </p:nvSpPr>
        <p:spPr bwMode="auto">
          <a:xfrm>
            <a:off x="3892612" y="3920358"/>
            <a:ext cx="4683828" cy="1513490"/>
          </a:xfrm>
          <a:prstGeom prst="rect">
            <a:avLst/>
          </a:prstGeom>
          <a:noFill/>
          <a:ln w="9525">
            <a:noFill/>
            <a:miter lim="800000"/>
            <a:headEnd/>
            <a:tailEnd/>
          </a:ln>
        </p:spPr>
        <p:txBody>
          <a:bodyPr vert="horz" wrap="square" lIns="91440" tIns="45720" rIns="91440" bIns="45720" numCol="1" anchor="t" anchorCtr="0" compatLnSpc="1"/>
          <a:lstStyle/>
          <a:p>
            <a:pPr algn="r" eaLnBrk="0" fontAlgn="base" hangingPunct="0">
              <a:spcAft>
                <a:spcPct val="0"/>
              </a:spcAft>
              <a:defRPr/>
            </a:pPr>
            <a:r>
              <a:rPr lang="es-PE" sz="2800" b="1" kern="0" dirty="0" smtClean="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tu </a:t>
            </a:r>
            <a:r>
              <a:rPr lang="es-PE" sz="2800" b="1" kern="0" dirty="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manera de ser y de actuar en mi relación con los demás, </a:t>
            </a:r>
            <a:r>
              <a:rPr lang="es-PE" sz="2800" b="1" kern="0" dirty="0" smtClean="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               para </a:t>
            </a:r>
            <a:r>
              <a:rPr lang="es-PE" sz="2800" b="1" kern="0" dirty="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estar atento a lo que </a:t>
            </a:r>
            <a:r>
              <a:rPr lang="es-PE" sz="2800" b="1" kern="0" dirty="0" smtClean="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                           me  </a:t>
            </a:r>
            <a:r>
              <a:rPr lang="es-PE" sz="2800" b="1" kern="0" dirty="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pides y quieres  de mi. </a:t>
            </a:r>
            <a:endParaRPr lang="es-PE" sz="2800" b="1" kern="0" dirty="0" smtClean="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endParaRPr>
          </a:p>
          <a:p>
            <a:pPr algn="r" eaLnBrk="0" fontAlgn="base" hangingPunct="0">
              <a:spcAft>
                <a:spcPct val="0"/>
              </a:spcAft>
              <a:defRPr/>
            </a:pPr>
            <a:r>
              <a:rPr lang="es-PE" sz="2800" b="1" kern="0" dirty="0" smtClean="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Que </a:t>
            </a:r>
            <a:r>
              <a:rPr lang="es-PE" sz="2800" b="1" kern="0" dirty="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rPr>
              <a:t>así sea.</a:t>
            </a:r>
          </a:p>
          <a:p>
            <a:pPr algn="r" eaLnBrk="0" fontAlgn="base" hangingPunct="0">
              <a:spcAft>
                <a:spcPct val="0"/>
              </a:spcAft>
              <a:defRPr/>
            </a:pPr>
            <a:endParaRPr lang="es-PE" sz="2800" b="1" kern="0" dirty="0">
              <a:solidFill>
                <a:srgbClr val="FFFFFF"/>
              </a:solidFill>
              <a:effectLst>
                <a:glow rad="114300">
                  <a:srgbClr val="03032F">
                    <a:alpha val="40000"/>
                  </a:srgbClr>
                </a:glow>
                <a:outerShdw blurRad="50800" dist="381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2914755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par>
                          <p:cTn id="10" fill="hold">
                            <p:stCondLst>
                              <p:cond delay="11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tos de Hombre arrodillado ante la cruz, Imágenes de Hombre arrodillado  ante la cruz ⬇ Descargar | Depositphoto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619375" y="560178"/>
            <a:ext cx="7946556" cy="5801985"/>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712670" y="3284984"/>
            <a:ext cx="3643306" cy="523220"/>
          </a:xfrm>
          <a:prstGeom prst="rect">
            <a:avLst/>
          </a:prstGeom>
          <a:noFill/>
        </p:spPr>
        <p:txBody>
          <a:bodyPr wrap="square" rtlCol="0">
            <a:spAutoFit/>
          </a:bodyPr>
          <a:lstStyle/>
          <a:p>
            <a:pPr algn="ctr" fontAlgn="base">
              <a:spcBef>
                <a:spcPct val="0"/>
              </a:spcBef>
              <a:spcAft>
                <a:spcPct val="0"/>
              </a:spcAft>
            </a:pPr>
            <a:r>
              <a:rPr lang="es-ES_tradnl" sz="28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Times New Roman" pitchFamily="18" charset="0"/>
                <a:cs typeface="Times New Roman" pitchFamily="18" charset="0"/>
              </a:rPr>
              <a:t> </a:t>
            </a:r>
            <a:endParaRPr lang="es-PE" sz="2800"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Times New Roman" pitchFamily="18" charset="0"/>
              <a:cs typeface="Times New Roman" pitchFamily="18" charset="0"/>
            </a:endParaRPr>
          </a:p>
        </p:txBody>
      </p:sp>
      <p:sp>
        <p:nvSpPr>
          <p:cNvPr id="8" name="7 CuadroTexto"/>
          <p:cNvSpPr txBox="1"/>
          <p:nvPr/>
        </p:nvSpPr>
        <p:spPr>
          <a:xfrm>
            <a:off x="664830" y="1801131"/>
            <a:ext cx="2793073" cy="954107"/>
          </a:xfrm>
          <a:prstGeom prst="rect">
            <a:avLst/>
          </a:prstGeom>
          <a:noFill/>
        </p:spPr>
        <p:txBody>
          <a:bodyPr wrap="square" rtlCol="0">
            <a:spAutoFit/>
          </a:bodyPr>
          <a:lstStyle/>
          <a:p>
            <a:pPr fontAlgn="base">
              <a:spcBef>
                <a:spcPct val="0"/>
              </a:spcBef>
              <a:spcAft>
                <a:spcPct val="0"/>
              </a:spcAft>
            </a:pPr>
            <a:r>
              <a:rPr lang="es-PE" sz="2800" i="1" u="sng" dirty="0">
                <a:ln w="19050">
                  <a:solidFill>
                    <a:srgbClr val="000000">
                      <a:tint val="1000"/>
                    </a:srgbClr>
                  </a:solidFill>
                  <a:prstDash val="solid"/>
                </a:ln>
                <a:solidFill>
                  <a:srgbClr val="FFFFFF"/>
                </a:solidFill>
                <a:effectLst>
                  <a:glow rad="101600">
                    <a:schemeClr val="accent4">
                      <a:lumMod val="95000"/>
                      <a:lumOff val="5000"/>
                      <a:alpha val="60000"/>
                    </a:schemeClr>
                  </a:glow>
                  <a:outerShdw blurRad="50000" dist="50800" dir="7500000" algn="tl">
                    <a:srgbClr val="000000">
                      <a:shade val="5000"/>
                      <a:alpha val="35000"/>
                    </a:srgbClr>
                  </a:outerShdw>
                </a:effectLst>
                <a:latin typeface="Times New Roman" pitchFamily="18" charset="0"/>
                <a:cs typeface="Times New Roman" pitchFamily="18" charset="0"/>
              </a:rPr>
              <a:t>Motivación</a:t>
            </a:r>
            <a:r>
              <a:rPr lang="es-PE" sz="2800" i="1" dirty="0">
                <a:ln w="19050">
                  <a:solidFill>
                    <a:srgbClr val="000000">
                      <a:tint val="1000"/>
                    </a:srgbClr>
                  </a:solidFill>
                  <a:prstDash val="solid"/>
                </a:ln>
                <a:solidFill>
                  <a:srgbClr val="FFFFFF"/>
                </a:solidFill>
                <a:effectLst>
                  <a:glow rad="101600">
                    <a:schemeClr val="accent4">
                      <a:lumMod val="95000"/>
                      <a:lumOff val="5000"/>
                      <a:alpha val="60000"/>
                    </a:schemeClr>
                  </a:glow>
                  <a:outerShdw blurRad="50000" dist="50800" dir="7500000" algn="tl">
                    <a:srgbClr val="000000">
                      <a:shade val="5000"/>
                      <a:alpha val="35000"/>
                    </a:srgbClr>
                  </a:outerShdw>
                </a:effectLst>
                <a:latin typeface="Times New Roman" pitchFamily="18" charset="0"/>
                <a:cs typeface="Times New Roman" pitchFamily="18" charset="0"/>
              </a:rPr>
              <a:t>:</a:t>
            </a:r>
          </a:p>
          <a:p>
            <a:pPr fontAlgn="base">
              <a:spcBef>
                <a:spcPct val="0"/>
              </a:spcBef>
              <a:spcAft>
                <a:spcPct val="0"/>
              </a:spcAft>
            </a:pPr>
            <a:r>
              <a:rPr lang="es-PE" sz="2800" i="1" dirty="0">
                <a:ln w="19050">
                  <a:solidFill>
                    <a:srgbClr val="000000">
                      <a:tint val="1000"/>
                    </a:srgbClr>
                  </a:solidFill>
                  <a:prstDash val="solid"/>
                </a:ln>
                <a:solidFill>
                  <a:srgbClr val="FFFFFF"/>
                </a:solidFill>
                <a:effectLst>
                  <a:glow rad="101600">
                    <a:schemeClr val="accent4">
                      <a:lumMod val="95000"/>
                      <a:lumOff val="5000"/>
                      <a:alpha val="60000"/>
                    </a:schemeClr>
                  </a:glow>
                  <a:outerShdw blurRad="50000" dist="50800" dir="7500000" algn="tl">
                    <a:srgbClr val="000000">
                      <a:shade val="5000"/>
                      <a:alpha val="35000"/>
                    </a:srgbClr>
                  </a:outerShdw>
                </a:effectLst>
                <a:latin typeface="Times New Roman" pitchFamily="18" charset="0"/>
                <a:cs typeface="Times New Roman" pitchFamily="18" charset="0"/>
              </a:rPr>
              <a:t> </a:t>
            </a: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9375" y="685127"/>
            <a:ext cx="4163568" cy="1048512"/>
          </a:xfrm>
          <a:prstGeom prst="roundRect">
            <a:avLst/>
          </a:prstGeom>
        </p:spPr>
      </p:pic>
      <p:sp>
        <p:nvSpPr>
          <p:cNvPr id="9" name="7 CuadroTexto"/>
          <p:cNvSpPr txBox="1"/>
          <p:nvPr/>
        </p:nvSpPr>
        <p:spPr>
          <a:xfrm>
            <a:off x="786696" y="2423209"/>
            <a:ext cx="5393387" cy="1292662"/>
          </a:xfrm>
          <a:prstGeom prst="rect">
            <a:avLst/>
          </a:prstGeom>
          <a:noFill/>
        </p:spPr>
        <p:txBody>
          <a:bodyPr wrap="square" rtlCol="0">
            <a:spAutoFit/>
          </a:bodyPr>
          <a:lstStyle/>
          <a:p>
            <a:pPr algn="ctr" fontAlgn="base">
              <a:spcBef>
                <a:spcPct val="0"/>
              </a:spcBef>
              <a:spcAft>
                <a:spcPct val="0"/>
              </a:spcAft>
            </a:pPr>
            <a:r>
              <a:rPr lang="es-PE" sz="2600" i="1" dirty="0" smtClean="0">
                <a:ln w="19050">
                  <a:solidFill>
                    <a:srgbClr val="000000">
                      <a:tint val="1000"/>
                    </a:srgbClr>
                  </a:solidFill>
                  <a:prstDash val="solid"/>
                </a:ln>
                <a:solidFill>
                  <a:srgbClr val="FFFFFF"/>
                </a:solidFill>
                <a:effectLst>
                  <a:glow rad="228600">
                    <a:schemeClr val="accent4">
                      <a:satMod val="175000"/>
                      <a:alpha val="40000"/>
                    </a:scheme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El </a:t>
            </a:r>
            <a:r>
              <a:rPr lang="es-PE" sz="2600" i="1" dirty="0">
                <a:ln w="19050">
                  <a:solidFill>
                    <a:srgbClr val="000000">
                      <a:tint val="1000"/>
                    </a:srgbClr>
                  </a:solidFill>
                  <a:prstDash val="solid"/>
                </a:ln>
                <a:solidFill>
                  <a:srgbClr val="FFFFFF"/>
                </a:solidFill>
                <a:effectLst>
                  <a:glow rad="228600">
                    <a:schemeClr val="accent4">
                      <a:satMod val="175000"/>
                      <a:alpha val="40000"/>
                    </a:scheme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discípulo no puede afanarse por lo superfluo cuando ya es suya la gran riqueza: el Reino. </a:t>
            </a:r>
          </a:p>
        </p:txBody>
      </p:sp>
      <p:sp>
        <p:nvSpPr>
          <p:cNvPr id="11" name="7 CuadroTexto"/>
          <p:cNvSpPr txBox="1"/>
          <p:nvPr/>
        </p:nvSpPr>
        <p:spPr>
          <a:xfrm>
            <a:off x="2375341" y="4511670"/>
            <a:ext cx="5954564" cy="1692771"/>
          </a:xfrm>
          <a:prstGeom prst="rect">
            <a:avLst/>
          </a:prstGeom>
          <a:noFill/>
        </p:spPr>
        <p:txBody>
          <a:bodyPr wrap="square" rtlCol="0">
            <a:spAutoFit/>
          </a:bodyPr>
          <a:lstStyle/>
          <a:p>
            <a:pPr algn="r" fontAlgn="base">
              <a:spcBef>
                <a:spcPct val="0"/>
              </a:spcBef>
              <a:spcAft>
                <a:spcPct val="0"/>
              </a:spcAft>
            </a:pPr>
            <a:r>
              <a:rPr lang="es-PE" sz="2600" i="1" dirty="0" smtClean="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Sin </a:t>
            </a:r>
            <a:r>
              <a:rPr lang="es-PE" sz="26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embargo, </a:t>
            </a:r>
            <a:endParaRPr lang="es-PE" sz="2600" i="1" dirty="0" smtClean="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endParaRPr>
          </a:p>
          <a:p>
            <a:pPr algn="r" fontAlgn="base">
              <a:spcBef>
                <a:spcPct val="0"/>
              </a:spcBef>
              <a:spcAft>
                <a:spcPct val="0"/>
              </a:spcAft>
            </a:pPr>
            <a:r>
              <a:rPr lang="es-PE" sz="2600" i="1" dirty="0" smtClean="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 </a:t>
            </a:r>
            <a:r>
              <a:rPr lang="es-PE" sz="26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no podrá bajar ni un </a:t>
            </a:r>
            <a:r>
              <a:rPr lang="es-PE" sz="2600" i="1" dirty="0" smtClean="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momento </a:t>
            </a:r>
            <a:r>
              <a:rPr lang="es-PE" sz="26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la </a:t>
            </a:r>
            <a:r>
              <a:rPr lang="es-PE" sz="2600" i="1" dirty="0" smtClean="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                        guardia</a:t>
            </a:r>
            <a:r>
              <a:rPr lang="es-PE" sz="26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 sino que deberá mantenerse </a:t>
            </a:r>
            <a:r>
              <a:rPr lang="es-PE" sz="2600" i="1" dirty="0" smtClean="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                vigilante </a:t>
            </a:r>
            <a:r>
              <a:rPr lang="es-PE" sz="26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y despierto.   Escuchemos:</a:t>
            </a:r>
          </a:p>
        </p:txBody>
      </p:sp>
    </p:spTree>
    <p:extLst>
      <p:ext uri="{BB962C8B-B14F-4D97-AF65-F5344CB8AC3E}">
        <p14:creationId xmlns:p14="http://schemas.microsoft.com/office/powerpoint/2010/main" val="3078260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4200"/>
                            </p:stCondLst>
                            <p:childTnLst>
                              <p:par>
                                <p:cTn id="10" presetID="2" presetClass="entr" presetSubtype="4" fill="hold" grpId="0" nodeType="after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500" fill="hold"/>
                                        <p:tgtEl>
                                          <p:spTgt spid="11"/>
                                        </p:tgtEl>
                                        <p:attrNameLst>
                                          <p:attrName>ppt_x</p:attrName>
                                        </p:attrNameLst>
                                      </p:cBhvr>
                                      <p:tavLst>
                                        <p:tav tm="0">
                                          <p:val>
                                            <p:strVal val="#ppt_x"/>
                                          </p:val>
                                        </p:tav>
                                        <p:tav tm="100000">
                                          <p:val>
                                            <p:strVal val="#ppt_x"/>
                                          </p:val>
                                        </p:tav>
                                      </p:tavLst>
                                    </p:anim>
                                    <p:anim calcmode="lin" valueType="num">
                                      <p:cBhvr additive="base">
                                        <p:cTn id="13"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5628" y="579259"/>
            <a:ext cx="7928771" cy="5793831"/>
          </a:xfrm>
          <a:prstGeom prst="rect">
            <a:avLst/>
          </a:prstGeom>
        </p:spPr>
      </p:pic>
      <p:sp>
        <p:nvSpPr>
          <p:cNvPr id="5" name="4 Rectángulo"/>
          <p:cNvSpPr/>
          <p:nvPr/>
        </p:nvSpPr>
        <p:spPr>
          <a:xfrm>
            <a:off x="4770449" y="1338034"/>
            <a:ext cx="3310758" cy="3693319"/>
          </a:xfrm>
          <a:prstGeom prst="rect">
            <a:avLst/>
          </a:prstGeom>
        </p:spPr>
        <p:txBody>
          <a:bodyPr wrap="square">
            <a:spAutoFit/>
          </a:bodyPr>
          <a:lstStyle/>
          <a:p>
            <a:pPr algn="ctr" fontAlgn="base">
              <a:spcBef>
                <a:spcPct val="50000"/>
              </a:spcBef>
              <a:spcAft>
                <a:spcPct val="0"/>
              </a:spcAft>
              <a:defRPr/>
            </a:pPr>
            <a:r>
              <a:rPr lang="es-ES" sz="2600" b="1" dirty="0">
                <a:solidFill>
                  <a:schemeClr val="bg1"/>
                </a:solidFill>
                <a:effectLst>
                  <a:glow rad="101600">
                    <a:srgbClr val="000000">
                      <a:satMod val="175000"/>
                      <a:alpha val="40000"/>
                    </a:srgbClr>
                  </a:glow>
                  <a:outerShdw blurRad="50800" dist="63500" algn="l" rotWithShape="0">
                    <a:prstClr val="black"/>
                  </a:outerShdw>
                </a:effectLst>
                <a:latin typeface="Arial" panose="020B0604020202020204" pitchFamily="34" charset="0"/>
                <a:ea typeface="Arial Unicode MS" panose="020B0604020202020204" pitchFamily="34" charset="-128"/>
                <a:cs typeface="Arial" panose="020B0604020202020204" pitchFamily="34" charset="0"/>
              </a:rPr>
              <a:t>En aquel tiempo, dijo Jesús a sus discípulos:             </a:t>
            </a:r>
            <a:r>
              <a:rPr lang="es-ES" sz="2600" b="1" dirty="0" smtClean="0">
                <a:solidFill>
                  <a:schemeClr val="bg1"/>
                </a:solidFill>
                <a:effectLst>
                  <a:glow rad="101600">
                    <a:srgbClr val="000000">
                      <a:satMod val="175000"/>
                      <a:alpha val="40000"/>
                    </a:srgbClr>
                  </a:glow>
                  <a:outerShdw blurRad="50800" dist="63500" algn="l" rotWithShape="0">
                    <a:prstClr val="black"/>
                  </a:outerShdw>
                </a:effectLst>
                <a:latin typeface="Arial" panose="020B0604020202020204" pitchFamily="34" charset="0"/>
                <a:ea typeface="Arial Unicode MS" panose="020B0604020202020204" pitchFamily="34" charset="-128"/>
                <a:cs typeface="Arial" panose="020B0604020202020204" pitchFamily="34" charset="0"/>
              </a:rPr>
              <a:t>      -No </a:t>
            </a:r>
            <a:r>
              <a:rPr lang="es-ES" sz="2600" b="1" dirty="0">
                <a:solidFill>
                  <a:schemeClr val="bg1"/>
                </a:solidFill>
                <a:effectLst>
                  <a:glow rad="101600">
                    <a:srgbClr val="000000">
                      <a:satMod val="175000"/>
                      <a:alpha val="40000"/>
                    </a:srgbClr>
                  </a:glow>
                  <a:outerShdw blurRad="50800" dist="63500" algn="l" rotWithShape="0">
                    <a:prstClr val="black"/>
                  </a:outerShdw>
                </a:effectLst>
                <a:latin typeface="Arial" panose="020B0604020202020204" pitchFamily="34" charset="0"/>
                <a:ea typeface="Arial Unicode MS" panose="020B0604020202020204" pitchFamily="34" charset="-128"/>
                <a:cs typeface="Arial" panose="020B0604020202020204" pitchFamily="34" charset="0"/>
              </a:rPr>
              <a:t>temas, pequeño rebaño, porque el Padre </a:t>
            </a:r>
            <a:r>
              <a:rPr lang="es-ES" sz="2600" b="1" dirty="0" smtClean="0">
                <a:solidFill>
                  <a:schemeClr val="bg1"/>
                </a:solidFill>
                <a:effectLst>
                  <a:glow rad="101600">
                    <a:srgbClr val="000000">
                      <a:satMod val="175000"/>
                      <a:alpha val="40000"/>
                    </a:srgbClr>
                  </a:glow>
                  <a:outerShdw blurRad="50800" dist="63500" algn="l" rotWithShape="0">
                    <a:prstClr val="black"/>
                  </a:outerShdw>
                </a:effectLst>
                <a:latin typeface="Arial" panose="020B0604020202020204" pitchFamily="34" charset="0"/>
                <a:ea typeface="Arial Unicode MS" panose="020B0604020202020204" pitchFamily="34" charset="-128"/>
                <a:cs typeface="Arial" panose="020B0604020202020204" pitchFamily="34" charset="0"/>
              </a:rPr>
              <a:t>               de </a:t>
            </a:r>
            <a:r>
              <a:rPr lang="es-ES" sz="2600" b="1" dirty="0">
                <a:solidFill>
                  <a:schemeClr val="bg1"/>
                </a:solidFill>
                <a:effectLst>
                  <a:glow rad="101600">
                    <a:srgbClr val="000000">
                      <a:satMod val="175000"/>
                      <a:alpha val="40000"/>
                    </a:srgbClr>
                  </a:glow>
                  <a:outerShdw blurRad="50800" dist="63500" algn="l" rotWithShape="0">
                    <a:prstClr val="black"/>
                  </a:outerShdw>
                </a:effectLst>
                <a:latin typeface="Arial" panose="020B0604020202020204" pitchFamily="34" charset="0"/>
                <a:ea typeface="Arial Unicode MS" panose="020B0604020202020204" pitchFamily="34" charset="-128"/>
                <a:cs typeface="Arial" panose="020B0604020202020204" pitchFamily="34" charset="0"/>
              </a:rPr>
              <a:t>ustedes ha tenido a bien </a:t>
            </a:r>
            <a:r>
              <a:rPr lang="es-ES" sz="2600" b="1" dirty="0" smtClean="0">
                <a:solidFill>
                  <a:schemeClr val="bg1"/>
                </a:solidFill>
                <a:effectLst>
                  <a:glow rad="101600">
                    <a:srgbClr val="000000">
                      <a:satMod val="175000"/>
                      <a:alpha val="40000"/>
                    </a:srgbClr>
                  </a:glow>
                  <a:outerShdw blurRad="50800" dist="63500" algn="l" rotWithShape="0">
                    <a:prstClr val="black"/>
                  </a:outerShdw>
                </a:effectLst>
                <a:latin typeface="Arial" panose="020B0604020202020204" pitchFamily="34" charset="0"/>
                <a:ea typeface="Arial Unicode MS" panose="020B0604020202020204" pitchFamily="34" charset="-128"/>
                <a:cs typeface="Arial" panose="020B0604020202020204" pitchFamily="34" charset="0"/>
              </a:rPr>
              <a:t>       darles </a:t>
            </a:r>
            <a:r>
              <a:rPr lang="es-ES" sz="2600" b="1" dirty="0">
                <a:solidFill>
                  <a:schemeClr val="bg1"/>
                </a:solidFill>
                <a:effectLst>
                  <a:glow rad="101600">
                    <a:srgbClr val="000000">
                      <a:satMod val="175000"/>
                      <a:alpha val="40000"/>
                    </a:srgbClr>
                  </a:glow>
                  <a:outerShdw blurRad="50800" dist="63500" algn="l" rotWithShape="0">
                    <a:prstClr val="black"/>
                  </a:outerShdw>
                </a:effectLst>
                <a:latin typeface="Arial" panose="020B0604020202020204" pitchFamily="34" charset="0"/>
                <a:ea typeface="Arial Unicode MS" panose="020B0604020202020204" pitchFamily="34" charset="-128"/>
                <a:cs typeface="Arial" panose="020B0604020202020204" pitchFamily="34" charset="0"/>
              </a:rPr>
              <a:t>el reino</a:t>
            </a:r>
            <a:r>
              <a:rPr lang="es-ES" sz="2600" b="1" dirty="0" smtClean="0">
                <a:solidFill>
                  <a:schemeClr val="bg1"/>
                </a:solidFill>
                <a:effectLst>
                  <a:glow rad="101600">
                    <a:srgbClr val="000000">
                      <a:satMod val="175000"/>
                      <a:alpha val="40000"/>
                    </a:srgbClr>
                  </a:glow>
                  <a:outerShdw blurRad="50800" dist="63500" algn="l" rotWithShape="0">
                    <a:prstClr val="black"/>
                  </a:outerShdw>
                </a:effectLst>
                <a:latin typeface="Arial" panose="020B0604020202020204" pitchFamily="34" charset="0"/>
                <a:ea typeface="Arial Unicode MS" panose="020B0604020202020204" pitchFamily="34" charset="-128"/>
                <a:cs typeface="Arial" panose="020B0604020202020204" pitchFamily="34" charset="0"/>
              </a:rPr>
              <a:t>.                </a:t>
            </a:r>
            <a:endParaRPr lang="es-ES" sz="2600" b="1" dirty="0">
              <a:solidFill>
                <a:schemeClr val="bg1"/>
              </a:solidFill>
              <a:effectLst>
                <a:glow rad="101600">
                  <a:srgbClr val="000000">
                    <a:satMod val="175000"/>
                    <a:alpha val="40000"/>
                  </a:srgbClr>
                </a:glow>
                <a:outerShdw blurRad="50800" dist="63500" algn="l" rotWithShape="0">
                  <a:prstClr val="black"/>
                </a:outerShdw>
              </a:effectLst>
              <a:latin typeface="Arial" panose="020B0604020202020204" pitchFamily="34" charset="0"/>
              <a:ea typeface="Arial Unicode MS" panose="020B0604020202020204" pitchFamily="34" charset="-128"/>
              <a:cs typeface="Arial" panose="020B0604020202020204" pitchFamily="34" charset="0"/>
            </a:endParaRPr>
          </a:p>
        </p:txBody>
      </p:sp>
      <p:sp>
        <p:nvSpPr>
          <p:cNvPr id="4" name="3 Rectángulo"/>
          <p:cNvSpPr/>
          <p:nvPr/>
        </p:nvSpPr>
        <p:spPr>
          <a:xfrm>
            <a:off x="2192072" y="579260"/>
            <a:ext cx="4172757" cy="357190"/>
          </a:xfrm>
          <a:prstGeom prst="rect">
            <a:avLst/>
          </a:prstGeom>
        </p:spPr>
        <p:txBody>
          <a:bodyPr wrap="none">
            <a:prstTxWarp prst="textWave4">
              <a:avLst/>
            </a:prstTxWarp>
            <a:spAutoFit/>
          </a:bodyPr>
          <a:lstStyle/>
          <a:p>
            <a:pPr fontAlgn="base">
              <a:spcBef>
                <a:spcPct val="0"/>
              </a:spcBef>
              <a:spcAft>
                <a:spcPct val="0"/>
              </a:spcAft>
            </a:pPr>
            <a:r>
              <a:rPr lang="es-ES" sz="2400" b="1" dirty="0" smtClean="0">
                <a:solidFill>
                  <a:srgbClr val="FFFFFF"/>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Lucas </a:t>
            </a:r>
            <a:r>
              <a:rPr lang="es-ES" sz="2400" b="1" dirty="0">
                <a:solidFill>
                  <a:srgbClr val="FFFFFF"/>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12, 32-48 </a:t>
            </a:r>
            <a:endParaRPr lang="es-PE" sz="2400" dirty="0">
              <a:solidFill>
                <a:srgbClr val="FFFFFF"/>
              </a:solidFill>
              <a:effectLst>
                <a:glow rad="101600">
                  <a:schemeClr val="accent4">
                    <a:satMod val="175000"/>
                    <a:alpha val="40000"/>
                  </a:schemeClr>
                </a:glow>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8671577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0387" y="560185"/>
            <a:ext cx="7925539" cy="5803670"/>
          </a:xfrm>
          <a:prstGeom prst="rect">
            <a:avLst/>
          </a:prstGeom>
        </p:spPr>
      </p:pic>
      <p:sp>
        <p:nvSpPr>
          <p:cNvPr id="6" name="Rectangle 3"/>
          <p:cNvSpPr>
            <a:spLocks noChangeArrowheads="1"/>
          </p:cNvSpPr>
          <p:nvPr/>
        </p:nvSpPr>
        <p:spPr bwMode="auto">
          <a:xfrm>
            <a:off x="1193121" y="1366132"/>
            <a:ext cx="3203390" cy="4154984"/>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anose="020B0604020202020204" pitchFamily="34" charset="0"/>
                <a:ea typeface="Arial Unicode MS" panose="020B0604020202020204" pitchFamily="34" charset="-128"/>
                <a:cs typeface="Arial" panose="020B0604020202020204" pitchFamily="34" charset="0"/>
              </a:rPr>
              <a:t>Vendan sus </a:t>
            </a:r>
            <a:r>
              <a:rPr lang="es-PE" sz="24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anose="020B0604020202020204" pitchFamily="34" charset="0"/>
                <a:ea typeface="Arial Unicode MS" panose="020B0604020202020204" pitchFamily="34" charset="-128"/>
                <a:cs typeface="Arial" panose="020B0604020202020204" pitchFamily="34" charset="0"/>
              </a:rPr>
              <a:t>bienes  </a:t>
            </a:r>
            <a: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anose="020B0604020202020204" pitchFamily="34" charset="0"/>
                <a:ea typeface="Arial Unicode MS" panose="020B0604020202020204" pitchFamily="34" charset="-128"/>
                <a:cs typeface="Arial" panose="020B0604020202020204" pitchFamily="34" charset="0"/>
              </a:rPr>
              <a:t>y den limosna; consíganse  bolsas que no se desgasten, </a:t>
            </a:r>
            <a:r>
              <a:rPr lang="es-ES"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anose="020B0604020202020204" pitchFamily="34" charset="0"/>
                <a:ea typeface="Arial Unicode MS" panose="020B0604020202020204" pitchFamily="34" charset="-128"/>
                <a:cs typeface="Arial" panose="020B0604020202020204" pitchFamily="34" charset="0"/>
              </a:rPr>
              <a:t>y acumulen un tesoro inagotable en el cielo, donde no se acercan los ladrones ni destruye la polilla. </a:t>
            </a:r>
          </a:p>
        </p:txBody>
      </p:sp>
    </p:spTree>
    <p:extLst>
      <p:ext uri="{BB962C8B-B14F-4D97-AF65-F5344CB8AC3E}">
        <p14:creationId xmlns:p14="http://schemas.microsoft.com/office/powerpoint/2010/main" val="218029315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E29 Europa de noche">
  <a:themeElements>
    <a:clrScheme name="PE29 Europa de noch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29 Europa de noche">
      <a:majorFont>
        <a:latin typeface="Arial"/>
        <a:ea typeface=""/>
        <a:cs typeface="Times New Roman (Hebrew)"/>
      </a:majorFont>
      <a:minorFont>
        <a:latin typeface="Arial"/>
        <a:ea typeface=""/>
        <a:cs typeface="Times New Roman (Hebrew)"/>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29 Europa de noch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29 Europa de noch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29 Europa de noch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29 Europa de noch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29 Europa de noch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29 Europa de noch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29 Europa de noch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29 Europa de noch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29 Europa de noch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29 Europa de noch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29 Europa de noch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29 Europa de noch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1" i="1" u="none" strike="noStrike" cap="none" normalizeH="0" baseline="0" smtClean="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1" i="1" u="none" strike="noStrike" cap="none" normalizeH="0" baseline="0" smtClean="0">
            <a:ln>
              <a:noFill/>
            </a:ln>
            <a:solidFill>
              <a:schemeClr val="tx1"/>
            </a:solidFill>
            <a:effectLst/>
            <a:latin typeface="Comic Sans M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840</TotalTime>
  <Words>1448</Words>
  <Application>Microsoft Office PowerPoint</Application>
  <PresentationFormat>Presentación en pantalla (4:3)</PresentationFormat>
  <Paragraphs>97</Paragraphs>
  <Slides>39</Slides>
  <Notes>1</Notes>
  <HiddenSlides>0</HiddenSlides>
  <MMClips>1</MMClips>
  <ScaleCrop>false</ScaleCrop>
  <HeadingPairs>
    <vt:vector size="6" baseType="variant">
      <vt:variant>
        <vt:lpstr>Fuentes usadas</vt:lpstr>
      </vt:variant>
      <vt:variant>
        <vt:i4>27</vt:i4>
      </vt:variant>
      <vt:variant>
        <vt:lpstr>Tema</vt:lpstr>
      </vt:variant>
      <vt:variant>
        <vt:i4>2</vt:i4>
      </vt:variant>
      <vt:variant>
        <vt:lpstr>Títulos de diapositiva</vt:lpstr>
      </vt:variant>
      <vt:variant>
        <vt:i4>39</vt:i4>
      </vt:variant>
    </vt:vector>
  </HeadingPairs>
  <TitlesOfParts>
    <vt:vector size="68" baseType="lpstr">
      <vt:lpstr>Adobe Heiti Std R</vt:lpstr>
      <vt:lpstr>AR CENA</vt:lpstr>
      <vt:lpstr>AR CHRISTY</vt:lpstr>
      <vt:lpstr>Arial</vt:lpstr>
      <vt:lpstr>Arial Black</vt:lpstr>
      <vt:lpstr>Arial Narrow</vt:lpstr>
      <vt:lpstr>Arial Rounded MT Bold</vt:lpstr>
      <vt:lpstr>Arial Unicode MS</vt:lpstr>
      <vt:lpstr>Bahnschrift Condensed</vt:lpstr>
      <vt:lpstr>Berlin Sans FB Demi</vt:lpstr>
      <vt:lpstr>Britannic Bold</vt:lpstr>
      <vt:lpstr>Calibri</vt:lpstr>
      <vt:lpstr>Century Gothic</vt:lpstr>
      <vt:lpstr>Century Schoolbook</vt:lpstr>
      <vt:lpstr>Comic Sans MS</vt:lpstr>
      <vt:lpstr>Constantia</vt:lpstr>
      <vt:lpstr>Kristen ITC</vt:lpstr>
      <vt:lpstr>Poor Richard</vt:lpstr>
      <vt:lpstr>Rockwell</vt:lpstr>
      <vt:lpstr>Tahoma</vt:lpstr>
      <vt:lpstr>Tekton Pro</vt:lpstr>
      <vt:lpstr>Times</vt:lpstr>
      <vt:lpstr>Times New Roman</vt:lpstr>
      <vt:lpstr>Times New Roman (Hebrew)</vt:lpstr>
      <vt:lpstr>Verdana</vt:lpstr>
      <vt:lpstr>Wingdings</vt:lpstr>
      <vt:lpstr>Wingdings 2</vt:lpstr>
      <vt:lpstr>PE29 Europa de noche</vt:lpstr>
      <vt:lpstr>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107</cp:revision>
  <dcterms:created xsi:type="dcterms:W3CDTF">2019-08-06T01:02:20Z</dcterms:created>
  <dcterms:modified xsi:type="dcterms:W3CDTF">2022-08-01T15:55:57Z</dcterms:modified>
</cp:coreProperties>
</file>