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45"/>
  </p:notesMasterIdLst>
  <p:sldIdLst>
    <p:sldId id="257" r:id="rId9"/>
    <p:sldId id="292"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3" r:id="rId42"/>
    <p:sldId id="290" r:id="rId43"/>
    <p:sldId id="291" r:id="rId4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B1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71766-E4EB-4620-BF3E-7CA17C28AF89}" type="datetimeFigureOut">
              <a:rPr lang="es-PE" smtClean="0"/>
              <a:t>25/07/2022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2E8C5-62FC-4C4B-A357-2463D9BD7387}" type="slidenum">
              <a:rPr lang="es-PE" smtClean="0"/>
              <a:t>‹Nº›</a:t>
            </a:fld>
            <a:endParaRPr lang="es-PE"/>
          </a:p>
        </p:txBody>
      </p:sp>
    </p:spTree>
    <p:extLst>
      <p:ext uri="{BB962C8B-B14F-4D97-AF65-F5344CB8AC3E}">
        <p14:creationId xmlns:p14="http://schemas.microsoft.com/office/powerpoint/2010/main" val="428626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566CD-67C8-4BFB-8EF0-B5740338F084}" type="slidenum">
              <a:rPr lang="es-ES">
                <a:solidFill>
                  <a:prstClr val="black"/>
                </a:solidFill>
              </a:rPr>
              <a:pPr/>
              <a:t>4</a:t>
            </a:fld>
            <a:endParaRPr lang="es-ES" dirty="0">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59303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E8475E-600D-49DF-A26D-4006B3B6A250}" type="slidenum">
              <a:rPr lang="en-US" smtClean="0">
                <a:solidFill>
                  <a:prstClr val="black"/>
                </a:solidFill>
              </a:rPr>
              <a:pPr/>
              <a:t>31</a:t>
            </a:fld>
            <a:endParaRPr lang="en-US" smtClean="0">
              <a:solidFill>
                <a:prstClr val="black"/>
              </a:solidFill>
            </a:endParaRPr>
          </a:p>
        </p:txBody>
      </p:sp>
    </p:spTree>
    <p:extLst>
      <p:ext uri="{BB962C8B-B14F-4D97-AF65-F5344CB8AC3E}">
        <p14:creationId xmlns:p14="http://schemas.microsoft.com/office/powerpoint/2010/main" val="429446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B0B5B71-A8FA-4042-BB91-372923BAB570}"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753707433"/>
      </p:ext>
    </p:extLst>
  </p:cSld>
  <p:clrMapOvr>
    <a:masterClrMapping/>
  </p:clrMapOvr>
  <p:transitio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7551C01-ED57-433D-8AA8-166B881F006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689477506"/>
      </p:ext>
    </p:extLst>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B63EB33-2AB7-4F08-BCD9-F3E4C1D00651}"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4126726210"/>
      </p:ext>
    </p:extLst>
  </p:cSld>
  <p:clrMapOvr>
    <a:masterClrMapping/>
  </p:clrMapOvr>
  <p:transition advTm="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34280733-D964-4A80-84CD-26CDD6AF5472}"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2CF0F0-96F6-40F0-8F69-B21AE82A9F8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562620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941C2E2-D7CF-4BFA-882E-64CD852875A2}"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92789-612E-408C-BB80-332344CF7DE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4958132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788D8FE-673C-422A-9D62-EE426CEC3BDF}"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2B6298-098D-4073-99BD-B024729D80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6043257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5AE0ED1D-EFBB-4BD3-AA96-7332453221CA}" type="datetime10">
              <a:rPr lang="ca-ES">
                <a:solidFill>
                  <a:srgbClr val="000000"/>
                </a:solidFill>
              </a:rPr>
              <a:pPr>
                <a:defRPr/>
              </a:pPr>
              <a:t>08:45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383839-86A3-4A96-A079-D9AB125FE78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0844151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05FF774D-4D50-44A2-AFAD-A28492632212}" type="datetime10">
              <a:rPr lang="ca-ES">
                <a:solidFill>
                  <a:srgbClr val="000000"/>
                </a:solidFill>
              </a:rPr>
              <a:pPr>
                <a:defRPr/>
              </a:pPr>
              <a:t>08:45</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82D61C-784B-48F0-8155-2A96689F03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2962387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16DFC1B4-AF74-4C91-93A2-E5DBC2C4186B}" type="datetime10">
              <a:rPr lang="ca-ES">
                <a:solidFill>
                  <a:srgbClr val="000000"/>
                </a:solidFill>
              </a:rPr>
              <a:pPr>
                <a:defRPr/>
              </a:pPr>
              <a:t>08:45</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AF100E-CF14-4B50-9F6D-0C0C6C63F25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5835876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430F7A-6495-4F81-8E2B-CECACF43089B}" type="datetime10">
              <a:rPr lang="ca-ES">
                <a:solidFill>
                  <a:srgbClr val="000000"/>
                </a:solidFill>
              </a:rPr>
              <a:pPr>
                <a:defRPr/>
              </a:pPr>
              <a:t>08:45</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C7116F-CC37-4FE6-A0DE-416B7519BA3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0694715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7034A50A-F6FF-4AB5-9C0D-665024164310}" type="datetime10">
              <a:rPr lang="ca-ES">
                <a:solidFill>
                  <a:srgbClr val="000000"/>
                </a:solidFill>
              </a:rPr>
              <a:pPr>
                <a:defRPr/>
              </a:pPr>
              <a:t>08:45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83E7E5-F502-4D54-AA2E-E1DD4395073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2410066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AF2F140-3DFB-4D97-B4E6-604B8FB15484}"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4107908433"/>
      </p:ext>
    </p:extLst>
  </p:cSld>
  <p:clrMapOvr>
    <a:masterClrMapping/>
  </p:clrMapOvr>
  <p:transition advTm="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E15791C1-C663-4767-A759-24D133F0E3F1}" type="datetime10">
              <a:rPr lang="ca-ES">
                <a:solidFill>
                  <a:srgbClr val="000000"/>
                </a:solidFill>
              </a:rPr>
              <a:pPr>
                <a:defRPr/>
              </a:pPr>
              <a:t>08:45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1C513-E4E5-4DA9-AB25-FF4C6D138D0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0323074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E4938D6-7CCA-4A09-83EC-0C543AFB2584}"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D3FBD-C2B9-479D-B9A8-3374108AA7F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2837139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69F875A4-31B4-4ACC-A798-E8F59C02E7E2}"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85539-8EB7-4370-AF34-C09145CCD73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3250867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5083D-4F76-456D-AB23-E3D74AC3A6C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8932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545E9-2054-49AE-8CB4-2A9B3C43AE6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9746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5B893B-838E-4FD5-9006-B704B3B913E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82538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43794E-AB15-41FF-BF61-0B03858FFE0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71128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44E0DA-AE2A-4FD1-B93A-AA3EB33B0C7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27058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6563D7-3E24-4B56-8979-A99D2F42CA5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20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8D9238-CCE6-4A2A-B462-E485F627A6E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9348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C5656A9-6F8D-4B22-89D0-86564098274A}"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122151974"/>
      </p:ext>
    </p:extLst>
  </p:cSld>
  <p:clrMapOvr>
    <a:masterClrMapping/>
  </p:clrMapOvr>
  <p:transition advTm="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303B8E-6813-4077-9947-71C5DC899C8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62080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75DBB8-F64A-460C-A3B2-F8A778CE043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87489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33C8F-B652-444C-B015-DBFA262806B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4626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152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1430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7603FB-F47E-4EA7-8D39-18548F43B44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88656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7CF9F535-7B57-4623-839B-3FABE406E81C}" type="datetimeFigureOut">
              <a:rPr lang="es-PE">
                <a:solidFill>
                  <a:prstClr val="black">
                    <a:tint val="75000"/>
                  </a:prstClr>
                </a:solidFill>
              </a:rPr>
              <a:pPr>
                <a:defRPr/>
              </a:pPr>
              <a:t>25/07/2022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50229C6-12E3-4FC7-8C7C-2439D2763921}"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2791112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6A6ECDB9-65CC-4F4F-8501-7FEB4F64BEA9}" type="datetimeFigureOut">
              <a:rPr lang="es-PE">
                <a:solidFill>
                  <a:prstClr val="black">
                    <a:tint val="75000"/>
                  </a:prstClr>
                </a:solidFill>
              </a:rPr>
              <a:pPr>
                <a:defRPr/>
              </a:pPr>
              <a:t>25/07/2022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9130EB-FF06-4033-BE29-1512644244BE}"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896822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1BC87B8-F917-43C1-BF47-1EF8DBE101C1}" type="datetimeFigureOut">
              <a:rPr lang="es-PE">
                <a:solidFill>
                  <a:prstClr val="black">
                    <a:tint val="75000"/>
                  </a:prstClr>
                </a:solidFill>
              </a:rPr>
              <a:pPr>
                <a:defRPr/>
              </a:pPr>
              <a:t>25/07/2022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D974F7C-3749-49E1-BF41-76D7B281B8A9}"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775515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A4C1AAEF-0419-4164-9C26-458C40B47C26}" type="datetimeFigureOut">
              <a:rPr lang="es-PE">
                <a:solidFill>
                  <a:prstClr val="black">
                    <a:tint val="75000"/>
                  </a:prstClr>
                </a:solidFill>
              </a:rPr>
              <a:pPr>
                <a:defRPr/>
              </a:pPr>
              <a:t>25/07/2022</a:t>
            </a:fld>
            <a:endParaRPr lang="es-PE">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89D048D-0262-47DA-9AF2-72E0618E7B3B}"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4061723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5ADD9173-7639-4223-92BA-2A88EAC8CB2D}" type="datetimeFigureOut">
              <a:rPr lang="es-PE">
                <a:solidFill>
                  <a:prstClr val="black">
                    <a:tint val="75000"/>
                  </a:prstClr>
                </a:solidFill>
              </a:rPr>
              <a:pPr>
                <a:defRPr/>
              </a:pPr>
              <a:t>25/07/2022</a:t>
            </a:fld>
            <a:endParaRPr lang="es-PE">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30C89C80-B56A-469C-86AF-A7AB56A97944}"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2763957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3EAD7A8D-DAD8-42CF-A8C4-336484F27E24}" type="datetimeFigureOut">
              <a:rPr lang="es-PE">
                <a:solidFill>
                  <a:prstClr val="black">
                    <a:tint val="75000"/>
                  </a:prstClr>
                </a:solidFill>
              </a:rPr>
              <a:pPr>
                <a:defRPr/>
              </a:pPr>
              <a:t>25/07/2022</a:t>
            </a:fld>
            <a:endParaRPr lang="es-PE">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08466BF8-4577-4763-92E6-F5DDA9E1E855}"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273673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04D2326-EAA6-4D8E-8339-CB056C9C53D0}"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4248025393"/>
      </p:ext>
    </p:extLst>
  </p:cSld>
  <p:clrMapOvr>
    <a:masterClrMapping/>
  </p:clrMapOvr>
  <p:transition advTm="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865054B-061C-41D9-81DB-6CCC50029F8D}" type="datetimeFigureOut">
              <a:rPr lang="es-PE">
                <a:solidFill>
                  <a:prstClr val="black">
                    <a:tint val="75000"/>
                  </a:prstClr>
                </a:solidFill>
              </a:rPr>
              <a:pPr>
                <a:defRPr/>
              </a:pPr>
              <a:t>25/07/2022</a:t>
            </a:fld>
            <a:endParaRPr lang="es-PE">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C7474AC2-5C41-469F-8015-1DD31C3CB20D}"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729532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07631B1-4A2A-42E1-B7E3-3A02263BE58D}" type="datetimeFigureOut">
              <a:rPr lang="es-PE">
                <a:solidFill>
                  <a:prstClr val="black">
                    <a:tint val="75000"/>
                  </a:prstClr>
                </a:solidFill>
              </a:rPr>
              <a:pPr>
                <a:defRPr/>
              </a:pPr>
              <a:t>25/07/2022</a:t>
            </a:fld>
            <a:endParaRPr lang="es-PE">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0E2AAA57-2F52-461C-8B69-DE168360EAC1}"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179913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DEAA6CF-E918-4177-9205-BF5E808A2770}" type="datetimeFigureOut">
              <a:rPr lang="es-PE">
                <a:solidFill>
                  <a:prstClr val="black">
                    <a:tint val="75000"/>
                  </a:prstClr>
                </a:solidFill>
              </a:rPr>
              <a:pPr>
                <a:defRPr/>
              </a:pPr>
              <a:t>25/07/2022</a:t>
            </a:fld>
            <a:endParaRPr lang="es-PE">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E0CA2DF-AAE8-49CA-8C4C-C1257D2D9E2F}"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3944947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CCC226D7-6E3F-454A-B5D9-50976FC03AC0}" type="datetimeFigureOut">
              <a:rPr lang="es-PE">
                <a:solidFill>
                  <a:prstClr val="black">
                    <a:tint val="75000"/>
                  </a:prstClr>
                </a:solidFill>
              </a:rPr>
              <a:pPr>
                <a:defRPr/>
              </a:pPr>
              <a:t>25/07/2022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688EF84-C797-4666-BE5F-79549B782B65}"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1480654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ADDA3150-D76C-4F37-8049-63411B0E46F3}" type="datetimeFigureOut">
              <a:rPr lang="es-PE">
                <a:solidFill>
                  <a:prstClr val="black">
                    <a:tint val="75000"/>
                  </a:prstClr>
                </a:solidFill>
              </a:rPr>
              <a:pPr>
                <a:defRPr/>
              </a:pPr>
              <a:t>25/07/2022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1D75E58-38D1-4E51-9B36-CE7B924191A9}"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348986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A38A7D1-6E27-4F29-AE21-11A74C490A77}"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4267696875"/>
      </p:ext>
    </p:extLst>
  </p:cSld>
  <p:clrMapOvr>
    <a:masterClrMapping/>
  </p:clrMapOvr>
  <p:transition spd="med" advClick="0" advTm="12000">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46F64A1-437E-4D25-8479-F876E1956B2C}"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028301179"/>
      </p:ext>
    </p:extLst>
  </p:cSld>
  <p:clrMapOvr>
    <a:masterClrMapping/>
  </p:clrMapOvr>
  <p:transition spd="med" advClick="0" advTm="12000">
    <p:check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0D77D-C8B6-4C05-92F8-A864A40143E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874197799"/>
      </p:ext>
    </p:extLst>
  </p:cSld>
  <p:clrMapOvr>
    <a:masterClrMapping/>
  </p:clrMapOvr>
  <p:transition spd="med" advClick="0" advTm="12000">
    <p:check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CD4DAB1-8FA9-40F5-B7ED-B5A0A368033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89299244"/>
      </p:ext>
    </p:extLst>
  </p:cSld>
  <p:clrMapOvr>
    <a:masterClrMapping/>
  </p:clrMapOvr>
  <p:transition spd="med" advClick="0" advTm="12000">
    <p:check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nl-NL">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2C1B5B9-1245-4A1A-BB3C-296065FDA32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686950698"/>
      </p:ext>
    </p:extLst>
  </p:cSld>
  <p:clrMapOvr>
    <a:masterClrMapping/>
  </p:clrMapOvr>
  <p:transition spd="med" advClick="0" advTm="12000">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pt-BR">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12AFCD-387A-4608-AD22-C2078CF824E8}"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350949013"/>
      </p:ext>
    </p:extLst>
  </p:cSld>
  <p:clrMapOvr>
    <a:masterClrMapping/>
  </p:clrMapOvr>
  <p:transition advTm="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nl-NL">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ABA7B54-2527-4EF7-A4C6-08A609CA5B7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945335942"/>
      </p:ext>
    </p:extLst>
  </p:cSld>
  <p:clrMapOvr>
    <a:masterClrMapping/>
  </p:clrMapOvr>
  <p:transition spd="med" advClick="0" advTm="12000">
    <p:check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nl-NL">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A02F1B7C-AF88-4F3A-92EA-375752194B7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451814139"/>
      </p:ext>
    </p:extLst>
  </p:cSld>
  <p:clrMapOvr>
    <a:masterClrMapping/>
  </p:clrMapOvr>
  <p:transition spd="med" advClick="0" advTm="12000">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551093-3CB3-4AF9-A455-7BD054AA7424}"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706756721"/>
      </p:ext>
    </p:extLst>
  </p:cSld>
  <p:clrMapOvr>
    <a:masterClrMapping/>
  </p:clrMapOvr>
  <p:transition spd="med" advClick="0" advTm="12000">
    <p:check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FB0E030-A6B6-4F9E-BD2B-CE381E6FC849}"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156257138"/>
      </p:ext>
    </p:extLst>
  </p:cSld>
  <p:clrMapOvr>
    <a:masterClrMapping/>
  </p:clrMapOvr>
  <p:transition spd="med" advClick="0" advTm="12000">
    <p:check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33681F-FFA1-428E-B8B6-283343D58ED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444125430"/>
      </p:ext>
    </p:extLst>
  </p:cSld>
  <p:clrMapOvr>
    <a:masterClrMapping/>
  </p:clrMapOvr>
  <p:transition spd="med" advClick="0" advTm="12000">
    <p:check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367C6A0-2CF1-49A7-9DCD-806C2DD33DD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486212514"/>
      </p:ext>
    </p:extLst>
  </p:cSld>
  <p:clrMapOvr>
    <a:masterClrMapping/>
  </p:clrMapOvr>
  <p:transition spd="med" advClick="0" advTm="12000">
    <p:check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440A9B-EB5D-46C8-939B-8662BC38325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55773078"/>
      </p:ext>
    </p:extLst>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404666-33C6-44BF-917B-27C9A2F6F17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72791319"/>
      </p:ext>
    </p:extLst>
  </p:cSld>
  <p:clrMapOvr>
    <a:masterClrMapping/>
  </p:clrMapOvr>
  <p:transition spd="slow">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4B7FF5-6165-429A-985F-B1F6A7CD2A4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27781273"/>
      </p:ext>
    </p:extLst>
  </p:cSld>
  <p:clrMapOvr>
    <a:masterClrMapping/>
  </p:clrMapOvr>
  <p:transition spd="slow">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5568C9-A1A0-45FB-B2CF-82B5AE3B87C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97651794"/>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A6B2093-58FC-4DB7-8D39-C89A2A8F6BEA}"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288730339"/>
      </p:ext>
    </p:extLst>
  </p:cSld>
  <p:clrMapOvr>
    <a:masterClrMapping/>
  </p:clrMapOvr>
  <p:transition advTm="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CB72AF-45A1-4681-85F0-B55591F7EE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8992543"/>
      </p:ext>
    </p:extLst>
  </p:cSld>
  <p:clrMapOvr>
    <a:masterClrMapping/>
  </p:clrMapOvr>
  <p:transition spd="slow">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E3BBF22-7DB4-4E0C-B4BC-6A7F90C11E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56510413"/>
      </p:ext>
    </p:extLst>
  </p:cSld>
  <p:clrMapOvr>
    <a:masterClrMapping/>
  </p:clrMapOvr>
  <p:transition spd="slow">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53D225-8958-422D-B289-964E4D666F5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5232150"/>
      </p:ext>
    </p:extLst>
  </p:cSld>
  <p:clrMapOvr>
    <a:masterClrMapping/>
  </p:clrMapOvr>
  <p:transition spd="slow">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4E7E7-AF03-496A-8DD7-60F59858AE3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54068838"/>
      </p:ext>
    </p:extLst>
  </p:cSld>
  <p:clrMapOvr>
    <a:masterClrMapping/>
  </p:clrMapOvr>
  <p:transition spd="slow">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307EA6-D381-4124-9F67-FEF7C11486B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7719683"/>
      </p:ext>
    </p:extLst>
  </p:cSld>
  <p:clrMapOvr>
    <a:masterClrMapping/>
  </p:clrMapOvr>
  <p:transition spd="slow">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6BB1A-7116-4E8E-ACFD-3078909B30B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07262027"/>
      </p:ext>
    </p:extLst>
  </p:cSld>
  <p:clrMapOvr>
    <a:masterClrMapping/>
  </p:clrMapOvr>
  <p:transition spd="slow">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ED7A4C-141B-43B6-BCA2-DF160DBA56B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54130891"/>
      </p:ext>
    </p:extLst>
  </p:cSld>
  <p:clrMapOvr>
    <a:masterClrMapping/>
  </p:clrMapOvr>
  <p:transition spd="slow">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C45AEA-178C-43DC-A1A1-EAEF89F0C7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43474289"/>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F1E6D4-E3EF-44FF-85C9-F795219843A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49791462"/>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F569C-A031-4C36-B81C-D0B4267C2D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8993056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BCA0B60-BB3A-413F-9AF6-13FBFDA6F6E8}"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346339469"/>
      </p:ext>
    </p:extLst>
  </p:cSld>
  <p:clrMapOvr>
    <a:masterClrMapping/>
  </p:clrMapOvr>
  <p:transition advTm="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60584B-C253-4B34-94AC-A620163BC66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73167133"/>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76FE63-3D19-4AC2-9A9A-38EA1172AA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2256576"/>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DD3FCA-F2A3-4DE4-AF77-AAA4828839B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34481082"/>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821944-ABC7-4139-A6EC-5A306427E11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30876309"/>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6F2CA4-9AD1-4413-B29E-0FEB41192F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0500922"/>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A668D1-FFAA-43BF-B2B9-CB937F236C7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3598354"/>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743B4B-6DEB-4CB1-9F3A-6EF2D56E212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40946203"/>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85059-F936-4DB8-B0C3-C62061FA836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71011545"/>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7BF8862A-4783-4D43-90B1-78450900EA4D}"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C2FB4-926D-42BA-B42C-96E8D20743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4934895"/>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81ADC30F-568C-4D91-B436-5B76F0CB6A0F}"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0DF681-8936-4D77-89DF-3C0E1A3E148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036521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C661632-A054-4E01-A308-26CE1AB81E71}"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061582418"/>
      </p:ext>
    </p:extLst>
  </p:cSld>
  <p:clrMapOvr>
    <a:masterClrMapping/>
  </p:clrMapOvr>
  <p:transition advTm="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E60B9E4-B130-45DC-B8AD-5E831E3D6DAC}"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1C883-4EAF-4F17-8891-484059F0A31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90038406"/>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57D1EE0D-52A4-4DC3-AD9F-8402E53AD6F0}" type="datetime10">
              <a:rPr lang="ca-ES">
                <a:solidFill>
                  <a:srgbClr val="000000"/>
                </a:solidFill>
              </a:rPr>
              <a:pPr>
                <a:defRPr/>
              </a:pPr>
              <a:t>08:45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B13403-1B8E-4238-AC99-BD97D4D796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32484238"/>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40226533-4152-4D56-B461-AE74D1446DD8}" type="datetime10">
              <a:rPr lang="ca-ES">
                <a:solidFill>
                  <a:srgbClr val="000000"/>
                </a:solidFill>
              </a:rPr>
              <a:pPr>
                <a:defRPr/>
              </a:pPr>
              <a:t>08:45</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BBDA3A-6919-4DB5-836E-BCB0E0D789C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14628995"/>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5D58235B-02CB-4F3E-A50A-2E17B67782DA}" type="datetime10">
              <a:rPr lang="ca-ES">
                <a:solidFill>
                  <a:srgbClr val="000000"/>
                </a:solidFill>
              </a:rPr>
              <a:pPr>
                <a:defRPr/>
              </a:pPr>
              <a:t>08:45</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6EA9A4-A2AE-4926-BEF5-1CE6454FD90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23770972"/>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4C4571-E730-4F3A-915C-2AA882DE02E2}" type="datetime10">
              <a:rPr lang="ca-ES">
                <a:solidFill>
                  <a:srgbClr val="000000"/>
                </a:solidFill>
              </a:rPr>
              <a:pPr>
                <a:defRPr/>
              </a:pPr>
              <a:t>08:45</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15891E-EE71-4736-B819-C8239C9483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92304552"/>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DEAC4DCA-91E7-4A0B-BE3E-54499FC0A419}" type="datetime10">
              <a:rPr lang="ca-ES">
                <a:solidFill>
                  <a:srgbClr val="000000"/>
                </a:solidFill>
              </a:rPr>
              <a:pPr>
                <a:defRPr/>
              </a:pPr>
              <a:t>08:45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2E2F7-1801-42FE-81CF-4C3A8874FBE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38916978"/>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E3AA1DD-C012-405C-AE96-FB0B7690EA8E}" type="datetime10">
              <a:rPr lang="ca-ES">
                <a:solidFill>
                  <a:srgbClr val="000000"/>
                </a:solidFill>
              </a:rPr>
              <a:pPr>
                <a:defRPr/>
              </a:pPr>
              <a:t>08:45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1F250F-6004-4EE4-B591-BEB20DEBE20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40804532"/>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397DE25D-E2CD-4BBE-96C9-109C9D94CD1B}"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9373D-FB4A-4EC8-A336-A5901B19E2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57657400"/>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F3DD37B9-C7A8-490E-AAC6-316FA867E302}" type="datetime10">
              <a:rPr lang="ca-ES">
                <a:solidFill>
                  <a:srgbClr val="000000"/>
                </a:solidFill>
              </a:rPr>
              <a:pPr>
                <a:defRPr/>
              </a:pPr>
              <a:t>08:45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534B07-3D65-4C30-B2E8-C47035784FE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334251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F55D32B-460E-46DD-BB7C-772830679EE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516495784"/>
      </p:ext>
    </p:extLst>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pt-BR">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pt-BR">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FEE71DFB-6B56-47FD-88FB-31A055CF5A53}" type="slidenum">
              <a:rPr lang="pt-BR">
                <a:solidFill>
                  <a:srgbClr val="000000"/>
                </a:solidFill>
                <a:cs typeface="Arial" charset="0"/>
              </a:rPr>
              <a:pPr fontAlgn="base">
                <a:spcBef>
                  <a:spcPct val="0"/>
                </a:spcBef>
                <a:spcAft>
                  <a:spcPct val="0"/>
                </a:spcAft>
              </a:pPr>
              <a:t>‹Nº›</a:t>
            </a:fld>
            <a:endParaRPr lang="pt-BR">
              <a:solidFill>
                <a:srgbClr val="000000"/>
              </a:solidFill>
              <a:cs typeface="Arial" charset="0"/>
            </a:endParaRPr>
          </a:p>
        </p:txBody>
      </p:sp>
    </p:spTree>
    <p:extLst>
      <p:ext uri="{BB962C8B-B14F-4D97-AF65-F5344CB8AC3E}">
        <p14:creationId xmlns:p14="http://schemas.microsoft.com/office/powerpoint/2010/main" val="165582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fontAlgn="base">
              <a:spcBef>
                <a:spcPct val="0"/>
              </a:spcBef>
              <a:spcAft>
                <a:spcPct val="0"/>
              </a:spcAft>
              <a:defRPr/>
            </a:pPr>
            <a:fld id="{792DF863-3308-4814-A141-4562DEE872BA}" type="datetime10">
              <a:rPr lang="ca-ES">
                <a:solidFill>
                  <a:srgbClr val="000000"/>
                </a:solidFill>
              </a:rPr>
              <a:pPr fontAlgn="base">
                <a:spcBef>
                  <a:spcPct val="0"/>
                </a:spcBef>
                <a:spcAft>
                  <a:spcPct val="0"/>
                </a:spcAft>
                <a:defRPr/>
              </a:pPr>
              <a:t>08:45</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cs typeface="+mn-cs"/>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fontAlgn="base">
              <a:spcBef>
                <a:spcPct val="0"/>
              </a:spcBef>
              <a:spcAft>
                <a:spcPct val="0"/>
              </a:spcAft>
              <a:defRPr/>
            </a:pPr>
            <a:fld id="{6E5A0E78-FAC9-43AB-9E7D-A310279665C3}"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202262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716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11430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8197" name="Rectangle 5"/>
          <p:cNvSpPr>
            <a:spLocks noGrp="1" noChangeArrowheads="1"/>
          </p:cNvSpPr>
          <p:nvPr>
            <p:ph type="ftr" sz="quarter" idx="3"/>
          </p:nvPr>
        </p:nvSpPr>
        <p:spPr bwMode="auto">
          <a:xfrm>
            <a:off x="3810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8198" name="Rectangle 6"/>
          <p:cNvSpPr>
            <a:spLocks noGrp="1" noChangeArrowheads="1"/>
          </p:cNvSpPr>
          <p:nvPr>
            <p:ph type="sldNum" sz="quarter" idx="4"/>
          </p:nvPr>
        </p:nvSpPr>
        <p:spPr bwMode="auto">
          <a:xfrm>
            <a:off x="72390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7D5FA324-814A-4566-AEDA-0ABEBFD19B0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742533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B7AD1E4-0BAC-4A79-AFFE-E71AECEB82BC}" type="datetimeFigureOut">
              <a:rPr lang="es-PE">
                <a:solidFill>
                  <a:prstClr val="black">
                    <a:tint val="75000"/>
                  </a:prstClr>
                </a:solidFill>
              </a:rPr>
              <a:pPr>
                <a:defRPr/>
              </a:pPr>
              <a:t>25/07/2022</a:t>
            </a:fld>
            <a:endParaRPr lang="es-PE">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630407-8528-401A-AC24-61FE4B2728F3}"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35839376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l-NL">
              <a:solidFill>
                <a:srgbClr val="000000"/>
              </a:solidFill>
              <a:latin typeface="Times New Roman" pitchFamily="18"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l-NL">
              <a:solidFill>
                <a:srgbClr val="000000"/>
              </a:solidFill>
              <a:latin typeface="Times New Roman" pitchFamily="18"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D23E22-D052-4279-B93B-7959AAAE588D}" type="slidenum">
              <a:rPr lang="nl-NL">
                <a:solidFill>
                  <a:srgbClr val="000000"/>
                </a:solidFill>
                <a:latin typeface="Times New Roman" pitchFamily="18" charset="0"/>
                <a:cs typeface="Arial" charset="0"/>
              </a:rPr>
              <a:pPr fontAlgn="base">
                <a:spcBef>
                  <a:spcPct val="0"/>
                </a:spcBef>
                <a:spcAft>
                  <a:spcPct val="0"/>
                </a:spcAft>
              </a:pPr>
              <a:t>‹Nº›</a:t>
            </a:fld>
            <a:endParaRPr lang="nl-NL">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903045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advClick="0" advTm="12000">
    <p:checke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ca-ES">
              <a:solidFill>
                <a:srgbClr val="000000"/>
              </a:solidFill>
              <a:latin typeface="Times New Roman" pitchFamily="18" charset="0"/>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a-ES">
              <a:solidFill>
                <a:srgbClr val="000000"/>
              </a:solidFill>
              <a:latin typeface="Times New Roman" pitchFamily="18" charset="0"/>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4AA1A15-C38B-4FF1-84F0-3387C18F45F6}" type="slidenum">
              <a:rPr lang="ca-ES">
                <a:solidFill>
                  <a:srgbClr val="000000"/>
                </a:solidFill>
                <a:latin typeface="Times New Roman" pitchFamily="18" charset="0"/>
                <a:cs typeface="Arial" charset="0"/>
              </a:rPr>
              <a:pPr fontAlgn="base">
                <a:spcBef>
                  <a:spcPct val="0"/>
                </a:spcBef>
                <a:spcAft>
                  <a:spcPct val="0"/>
                </a:spcAft>
                <a:defRPr/>
              </a:pPr>
              <a:t>‹Nº›</a:t>
            </a:fld>
            <a:endParaRPr lang="ca-ES">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3141453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9F02D0D-17A0-458A-B365-9463562EDB2E}" type="slidenum">
              <a:rPr lang="es-ES">
                <a:solidFill>
                  <a:srgbClr val="000000"/>
                </a:solidFill>
                <a:cs typeface="Arial" charset="0"/>
              </a:rPr>
              <a:pPr fontAlgn="base">
                <a:spcBef>
                  <a:spcPct val="0"/>
                </a:spcBef>
                <a:spcAft>
                  <a:spcPct val="0"/>
                </a:spcAft>
                <a:defRPr/>
              </a:pPr>
              <a:t>‹Nº›</a:t>
            </a:fld>
            <a:endParaRPr lang="es-ES">
              <a:solidFill>
                <a:srgbClr val="000000"/>
              </a:solidFill>
              <a:cs typeface="Arial" charset="0"/>
            </a:endParaRPr>
          </a:p>
        </p:txBody>
      </p:sp>
    </p:spTree>
    <p:extLst>
      <p:ext uri="{BB962C8B-B14F-4D97-AF65-F5344CB8AC3E}">
        <p14:creationId xmlns:p14="http://schemas.microsoft.com/office/powerpoint/2010/main" val="24851667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A649869A-2DB4-46FD-AC49-27639625ACC0}" type="datetime10">
              <a:rPr lang="ca-ES">
                <a:solidFill>
                  <a:srgbClr val="000000"/>
                </a:solidFill>
                <a:cs typeface="Arial" charset="0"/>
              </a:rPr>
              <a:pPr fontAlgn="base">
                <a:spcBef>
                  <a:spcPct val="0"/>
                </a:spcBef>
                <a:spcAft>
                  <a:spcPct val="0"/>
                </a:spcAft>
                <a:defRPr/>
              </a:pPr>
              <a:t>08:45</a:t>
            </a:fld>
            <a:endParaRPr lang="es-ES">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39BB7E6C-BB56-4F9E-AA39-1792A7F7E351}" type="slidenum">
              <a:rPr lang="es-ES">
                <a:solidFill>
                  <a:srgbClr val="000000"/>
                </a:solidFill>
                <a:cs typeface="Arial" charset="0"/>
              </a:rPr>
              <a:pPr fontAlgn="base">
                <a:spcBef>
                  <a:spcPct val="0"/>
                </a:spcBef>
                <a:spcAft>
                  <a:spcPct val="0"/>
                </a:spcAft>
                <a:defRPr/>
              </a:pPr>
              <a:t>‹Nº›</a:t>
            </a:fld>
            <a:endParaRPr lang="es-ES">
              <a:solidFill>
                <a:srgbClr val="000000"/>
              </a:solidFill>
              <a:cs typeface="Arial" charset="0"/>
            </a:endParaRPr>
          </a:p>
        </p:txBody>
      </p:sp>
    </p:spTree>
    <p:extLst>
      <p:ext uri="{BB962C8B-B14F-4D97-AF65-F5344CB8AC3E}">
        <p14:creationId xmlns:p14="http://schemas.microsoft.com/office/powerpoint/2010/main" val="4516684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63. Hablame Señ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a:stretch>
            <a:fillRect/>
          </a:stretch>
        </p:blipFill>
        <p:spPr>
          <a:xfrm>
            <a:off x="499921" y="402423"/>
            <a:ext cx="8191498" cy="6035322"/>
          </a:xfrm>
          <a:prstGeom prst="rect">
            <a:avLst/>
          </a:prstGeom>
          <a:scene3d>
            <a:camera prst="orthographicFront"/>
            <a:lightRig rig="threePt" dir="t"/>
          </a:scene3d>
          <a:sp3d>
            <a:bevelT w="152400" h="50800" prst="softRound"/>
          </a:sp3d>
        </p:spPr>
      </p:pic>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22112" y="6187787"/>
            <a:ext cx="4590686" cy="249958"/>
          </a:xfrm>
          <a:prstGeom prst="rect">
            <a:avLst/>
          </a:prstGeom>
        </p:spPr>
      </p:pic>
    </p:spTree>
    <p:extLst>
      <p:ext uri="{BB962C8B-B14F-4D97-AF65-F5344CB8AC3E}">
        <p14:creationId xmlns:p14="http://schemas.microsoft.com/office/powerpoint/2010/main" val="191809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52582" y="412033"/>
            <a:ext cx="8229599" cy="6007239"/>
          </a:xfrm>
          <a:prstGeom prst="rect">
            <a:avLst/>
          </a:prstGeom>
        </p:spPr>
      </p:pic>
      <p:sp>
        <p:nvSpPr>
          <p:cNvPr id="52227" name="Rectangle 3"/>
          <p:cNvSpPr>
            <a:spLocks noChangeArrowheads="1"/>
          </p:cNvSpPr>
          <p:nvPr/>
        </p:nvSpPr>
        <p:spPr bwMode="auto">
          <a:xfrm>
            <a:off x="526472" y="4767421"/>
            <a:ext cx="7906327" cy="1523494"/>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100" b="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Y dijo a la gente</a:t>
            </a:r>
            <a:r>
              <a:rPr lang="es-ES" sz="3100" b="1" i="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3100" b="1" dirty="0" smtClean="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Miren</a:t>
            </a:r>
            <a:r>
              <a:rPr lang="es-ES" sz="3100" b="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guárdense de toda clase de codicia. Que por más rico que uno  sea, la vida no depende de los </a:t>
            </a:r>
            <a:r>
              <a:rPr lang="es-ES" sz="3100" b="1" dirty="0" smtClean="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bienes</a:t>
            </a:r>
            <a:endParaRPr lang="es-ES" sz="3100" b="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01864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292" y="398429"/>
            <a:ext cx="8224126" cy="6108192"/>
          </a:xfrm>
          <a:prstGeom prst="rect">
            <a:avLst/>
          </a:prstGeom>
        </p:spPr>
      </p:pic>
      <p:sp>
        <p:nvSpPr>
          <p:cNvPr id="8" name="Rectangle 3"/>
          <p:cNvSpPr>
            <a:spLocks noChangeArrowheads="1"/>
          </p:cNvSpPr>
          <p:nvPr/>
        </p:nvSpPr>
        <p:spPr bwMode="auto">
          <a:xfrm>
            <a:off x="673935" y="5121626"/>
            <a:ext cx="8017483" cy="1384995"/>
          </a:xfrm>
          <a:prstGeom prst="rect">
            <a:avLst/>
          </a:prstGeom>
          <a:noFill/>
          <a:ln w="9525">
            <a:noFill/>
            <a:miter lim="800000"/>
            <a:headEnd/>
            <a:tailEnd/>
          </a:ln>
          <a:effectLst/>
        </p:spPr>
        <p:txBody>
          <a:bodyPr wrap="square">
            <a:spAutoFit/>
          </a:bodyPr>
          <a:lstStyle/>
          <a:p>
            <a:pPr algn="ctr" fontAlgn="base">
              <a:spcAft>
                <a:spcPct val="0"/>
              </a:spcAft>
              <a:defRPr/>
            </a:pPr>
            <a:r>
              <a:rPr lang="es-ES" sz="2800" b="1" dirty="0" smtClean="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Un </a:t>
            </a:r>
            <a:r>
              <a:rPr lang="es-ES" sz="2800" b="1" dirty="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hombre rico tuvo una gran cosecha. </a:t>
            </a:r>
            <a:r>
              <a:rPr lang="es-ES" sz="2800" b="1" dirty="0" smtClean="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Y </a:t>
            </a:r>
            <a:r>
              <a:rPr lang="es-ES" sz="2800" b="1" dirty="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se </a:t>
            </a:r>
            <a:r>
              <a:rPr lang="es-ES" sz="2800" b="1" dirty="0" smtClean="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puso </a:t>
            </a:r>
            <a:r>
              <a:rPr lang="es-ES" sz="2800" b="1" dirty="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 pensar: “¿Qué haré? no tengo dónde almacenar la cosecha." </a:t>
            </a:r>
          </a:p>
        </p:txBody>
      </p:sp>
      <p:sp>
        <p:nvSpPr>
          <p:cNvPr id="54275" name="Rectangle 3"/>
          <p:cNvSpPr>
            <a:spLocks noChangeArrowheads="1"/>
          </p:cNvSpPr>
          <p:nvPr/>
        </p:nvSpPr>
        <p:spPr bwMode="auto">
          <a:xfrm>
            <a:off x="543795" y="530062"/>
            <a:ext cx="8422782" cy="523220"/>
          </a:xfrm>
          <a:prstGeom prst="rect">
            <a:avLst/>
          </a:prstGeom>
          <a:noFill/>
          <a:ln w="9525">
            <a:noFill/>
            <a:miter lim="800000"/>
            <a:headEnd/>
            <a:tailEnd/>
          </a:ln>
          <a:effectLst/>
        </p:spPr>
        <p:txBody>
          <a:bodyPr wrap="square">
            <a:spAutoFit/>
          </a:bodyPr>
          <a:lstStyle/>
          <a:p>
            <a:pPr fontAlgn="base">
              <a:spcAft>
                <a:spcPct val="0"/>
              </a:spcAft>
              <a:defRPr/>
            </a:pPr>
            <a:r>
              <a:rPr lang="es-ES" sz="2800" b="1" dirty="0">
                <a:solidFill>
                  <a:srgbClr val="FFFFFF"/>
                </a:solidFill>
                <a:effectLst>
                  <a:glow rad="101600">
                    <a:srgbClr val="0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Y les propuso una parábola:   </a:t>
            </a:r>
          </a:p>
        </p:txBody>
      </p:sp>
    </p:spTree>
    <p:extLst>
      <p:ext uri="{BB962C8B-B14F-4D97-AF65-F5344CB8AC3E}">
        <p14:creationId xmlns:p14="http://schemas.microsoft.com/office/powerpoint/2010/main" val="1614951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childTnLst>
                                </p:cTn>
                              </p:par>
                            </p:childTnLst>
                          </p:cTn>
                        </p:par>
                        <p:par>
                          <p:cTn id="9" fill="hold">
                            <p:stCondLst>
                              <p:cond delay="26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42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578" y="405775"/>
            <a:ext cx="8258603" cy="6031970"/>
          </a:xfrm>
          <a:prstGeom prst="rect">
            <a:avLst/>
          </a:prstGeom>
        </p:spPr>
      </p:pic>
      <p:sp>
        <p:nvSpPr>
          <p:cNvPr id="56323" name="Rectangle 3"/>
          <p:cNvSpPr>
            <a:spLocks noChangeArrowheads="1"/>
          </p:cNvSpPr>
          <p:nvPr/>
        </p:nvSpPr>
        <p:spPr bwMode="auto">
          <a:xfrm>
            <a:off x="297212" y="4870494"/>
            <a:ext cx="8532756"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Y se dijo: </a:t>
            </a:r>
            <a:r>
              <a:rPr lang="es-ES" sz="2800" b="1" dirty="0" smtClean="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es-ES" sz="2800" b="1" dirty="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Haré lo siguiente: derribaré los </a:t>
            </a:r>
            <a:r>
              <a:rPr lang="es-ES" sz="2800" b="1" dirty="0" smtClean="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graneros </a:t>
            </a:r>
            <a:r>
              <a:rPr lang="es-ES" sz="2800" b="1" dirty="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y construiré otros más grandes, y almacenaré allí todo el grano y el resto de mi cosecha. </a:t>
            </a:r>
            <a:r>
              <a:rPr lang="es-ES" sz="2800" b="1" dirty="0" smtClean="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2800" b="1" dirty="0">
              <a:solidFill>
                <a:schemeClr val="bg1"/>
              </a:solidFill>
              <a:effectLst>
                <a:glow rad="101600">
                  <a:srgbClr val="000000">
                    <a:lumMod val="95000"/>
                    <a:lumOff val="5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62612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6323"/>
                                        </p:tgtEl>
                                        <p:attrNameLst>
                                          <p:attrName>style.visibility</p:attrName>
                                        </p:attrNameLst>
                                      </p:cBhvr>
                                      <p:to>
                                        <p:strVal val="visible"/>
                                      </p:to>
                                    </p:set>
                                    <p:animEffect transition="in" filter="fade">
                                      <p:cBhvr>
                                        <p:cTn id="7" dur="1000"/>
                                        <p:tgtEl>
                                          <p:spTgt spid="56323"/>
                                        </p:tgtEl>
                                      </p:cBhvr>
                                    </p:animEffect>
                                    <p:anim calcmode="lin" valueType="num">
                                      <p:cBhvr>
                                        <p:cTn id="8" dur="1000" fill="hold"/>
                                        <p:tgtEl>
                                          <p:spTgt spid="56323"/>
                                        </p:tgtEl>
                                        <p:attrNameLst>
                                          <p:attrName>ppt_x</p:attrName>
                                        </p:attrNameLst>
                                      </p:cBhvr>
                                      <p:tavLst>
                                        <p:tav tm="0">
                                          <p:val>
                                            <p:strVal val="#ppt_x-.1"/>
                                          </p:val>
                                        </p:tav>
                                        <p:tav tm="100000">
                                          <p:val>
                                            <p:strVal val="#ppt_x"/>
                                          </p:val>
                                        </p:tav>
                                      </p:tavLst>
                                    </p:anim>
                                    <p:anim calcmode="lin" valueType="num">
                                      <p:cBhvr>
                                        <p:cTn id="9" dur="1000" fill="hold"/>
                                        <p:tgtEl>
                                          <p:spTgt spid="5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6468" y="395500"/>
            <a:ext cx="8311896" cy="6044949"/>
          </a:xfrm>
          <a:prstGeom prst="rect">
            <a:avLst/>
          </a:prstGeom>
        </p:spPr>
      </p:pic>
      <p:sp>
        <p:nvSpPr>
          <p:cNvPr id="4" name="Rectangle 3"/>
          <p:cNvSpPr>
            <a:spLocks noChangeArrowheads="1"/>
          </p:cNvSpPr>
          <p:nvPr/>
        </p:nvSpPr>
        <p:spPr bwMode="auto">
          <a:xfrm>
            <a:off x="646545" y="5027747"/>
            <a:ext cx="7974515"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chemeClr val="bg1"/>
                </a:solidFill>
                <a:effectLst>
                  <a:glow rad="1270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Y entonces me diré a mí mismo: Hombre, tienes bienes acumulados para muchos años; descansa, come, bebe y date buena </a:t>
            </a:r>
            <a:r>
              <a:rPr lang="es-ES" sz="2800" b="1" dirty="0" smtClean="0">
                <a:solidFill>
                  <a:schemeClr val="bg1"/>
                </a:solidFill>
                <a:effectLst>
                  <a:glow rad="1270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vida”. </a:t>
            </a:r>
            <a:endParaRPr lang="es-ES" sz="2800" b="1" dirty="0">
              <a:solidFill>
                <a:schemeClr val="bg1"/>
              </a:solidFill>
              <a:effectLst>
                <a:glow rad="1270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61492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636" y="426628"/>
            <a:ext cx="8301711" cy="5986272"/>
          </a:xfrm>
          <a:prstGeom prst="rect">
            <a:avLst/>
          </a:prstGeom>
          <a:scene3d>
            <a:camera prst="orthographicFront"/>
            <a:lightRig rig="threePt" dir="t"/>
          </a:scene3d>
          <a:sp3d>
            <a:bevelT w="152400" h="50800" prst="softRound"/>
          </a:sp3d>
        </p:spPr>
      </p:pic>
      <p:sp>
        <p:nvSpPr>
          <p:cNvPr id="56323" name="Rectangle 3"/>
          <p:cNvSpPr>
            <a:spLocks noChangeArrowheads="1"/>
          </p:cNvSpPr>
          <p:nvPr/>
        </p:nvSpPr>
        <p:spPr bwMode="auto">
          <a:xfrm>
            <a:off x="463363" y="5254111"/>
            <a:ext cx="8246807"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400" b="1" dirty="0">
                <a:solidFill>
                  <a:srgbClr val="FFFFFF"/>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Pero Dios le dijo: </a:t>
            </a:r>
            <a:r>
              <a:rPr lang="es-ES" sz="2800" b="1" dirty="0">
                <a:solidFill>
                  <a:srgbClr val="FFFFFF"/>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"Necio, esta misma noche vas </a:t>
            </a:r>
            <a:r>
              <a:rPr lang="es-ES" sz="2800" b="1" dirty="0" smtClean="0">
                <a:solidFill>
                  <a:srgbClr val="FFFFFF"/>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 </a:t>
            </a:r>
            <a:r>
              <a:rPr lang="es-ES" sz="2800" b="1" dirty="0">
                <a:solidFill>
                  <a:srgbClr val="FFFFFF"/>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morir. </a:t>
            </a:r>
            <a:r>
              <a:rPr lang="es-PE" sz="2800" b="1" dirty="0">
                <a:solidFill>
                  <a:srgbClr val="FFFFFF"/>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Lo que has acumulado, ¿para quién será?” </a:t>
            </a:r>
            <a:endParaRPr lang="es-ES" sz="2800" b="1" dirty="0">
              <a:solidFill>
                <a:srgbClr val="FFFFFF"/>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488938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035" y="436695"/>
            <a:ext cx="8231909" cy="6001050"/>
          </a:xfrm>
          <a:prstGeom prst="rect">
            <a:avLst/>
          </a:prstGeom>
        </p:spPr>
      </p:pic>
      <p:sp>
        <p:nvSpPr>
          <p:cNvPr id="56323" name="Rectangle 3"/>
          <p:cNvSpPr>
            <a:spLocks noChangeArrowheads="1"/>
          </p:cNvSpPr>
          <p:nvPr/>
        </p:nvSpPr>
        <p:spPr bwMode="auto">
          <a:xfrm>
            <a:off x="618838" y="5172469"/>
            <a:ext cx="7887855" cy="107721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Así le sucede al que amontona riquezas para </a:t>
            </a:r>
            <a:r>
              <a:rPr lang="es-ES" sz="3200" b="1" dirty="0" smtClean="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sí mismo </a:t>
            </a:r>
            <a:r>
              <a:rPr lang="es-ES" sz="3200" b="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y no es rico a los ojos de Dios</a:t>
            </a:r>
            <a:r>
              <a:rPr lang="es-ES" sz="3200" b="1" dirty="0" smtClean="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3200" b="1" dirty="0">
              <a:solidFill>
                <a:schemeClr val="bg1"/>
              </a:solidFill>
              <a:effectLst>
                <a:glow rad="101600">
                  <a:schemeClr val="accent4">
                    <a:satMod val="175000"/>
                    <a:alpha val="4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199379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3458" y="432537"/>
            <a:ext cx="8238724" cy="5975135"/>
          </a:xfrm>
          <a:prstGeom prst="rect">
            <a:avLst/>
          </a:prstGeom>
          <a:scene3d>
            <a:camera prst="orthographicFront"/>
            <a:lightRig rig="threePt" dir="t"/>
          </a:scene3d>
          <a:sp3d>
            <a:bevelT w="152400" h="50800" prst="softRound"/>
          </a:sp3d>
        </p:spPr>
      </p:pic>
      <p:sp>
        <p:nvSpPr>
          <p:cNvPr id="14" name="Rectangle 3"/>
          <p:cNvSpPr txBox="1">
            <a:spLocks noChangeArrowheads="1"/>
          </p:cNvSpPr>
          <p:nvPr/>
        </p:nvSpPr>
        <p:spPr bwMode="auto">
          <a:xfrm>
            <a:off x="706192" y="5170446"/>
            <a:ext cx="7621583" cy="1082855"/>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20000"/>
              </a:spcBef>
              <a:spcAft>
                <a:spcPct val="0"/>
              </a:spcAft>
              <a:defRPr/>
            </a:pPr>
            <a:r>
              <a:rPr lang="es-PE" sz="3200" b="1" kern="0" dirty="0">
                <a:solidFill>
                  <a:srgbClr val="FFFFFF"/>
                </a:solidFill>
                <a:effectLst>
                  <a:glow rad="139700">
                    <a:schemeClr val="accent4">
                      <a:satMod val="175000"/>
                      <a:alpha val="40000"/>
                    </a:schemeClr>
                  </a:glow>
                  <a:outerShdw blurRad="50800" dist="38100" algn="l" rotWithShape="0">
                    <a:srgbClr val="AAB8FF">
                      <a:lumMod val="10000"/>
                    </a:srgbClr>
                  </a:outerShdw>
                </a:effectLst>
              </a:rPr>
              <a:t>¿Qué es lo que dice sobre la avaricia?</a:t>
            </a:r>
          </a:p>
          <a:p>
            <a:pPr algn="ctr" fontAlgn="base">
              <a:spcBef>
                <a:spcPct val="20000"/>
              </a:spcBef>
              <a:spcAft>
                <a:spcPct val="0"/>
              </a:spcAft>
              <a:defRPr/>
            </a:pPr>
            <a:r>
              <a:rPr lang="es-ES_tradnl" sz="3200" b="1" kern="0" dirty="0">
                <a:solidFill>
                  <a:srgbClr val="FFFFFF"/>
                </a:solidFill>
                <a:effectLst>
                  <a:glow rad="139700">
                    <a:schemeClr val="accent4">
                      <a:satMod val="175000"/>
                      <a:alpha val="40000"/>
                    </a:schemeClr>
                  </a:glow>
                  <a:outerShdw blurRad="50800" dist="38100" algn="l" rotWithShape="0">
                    <a:srgbClr val="AAB8FF">
                      <a:lumMod val="10000"/>
                    </a:srgbClr>
                  </a:outerShdw>
                </a:effectLst>
              </a:rPr>
              <a:t>¿Cómo ilustra esta enseñanza?</a:t>
            </a:r>
          </a:p>
          <a:p>
            <a:pPr algn="ctr" fontAlgn="base">
              <a:spcBef>
                <a:spcPct val="20000"/>
              </a:spcBef>
              <a:spcAft>
                <a:spcPct val="0"/>
              </a:spcAft>
              <a:defRPr/>
            </a:pPr>
            <a:endParaRPr lang="es-ES_tradnl" sz="3200" b="1" kern="0" dirty="0">
              <a:solidFill>
                <a:srgbClr val="FFFFFF"/>
              </a:solidFill>
              <a:effectLst>
                <a:glow rad="139700">
                  <a:schemeClr val="accent4">
                    <a:satMod val="175000"/>
                    <a:alpha val="40000"/>
                  </a:schemeClr>
                </a:glow>
                <a:outerShdw blurRad="50800" dist="38100" algn="l" rotWithShape="0">
                  <a:srgbClr val="AAB8FF">
                    <a:lumMod val="10000"/>
                  </a:srgbClr>
                </a:outerShdw>
              </a:effectLst>
            </a:endParaRPr>
          </a:p>
          <a:p>
            <a:pPr algn="ctr" fontAlgn="base">
              <a:spcBef>
                <a:spcPct val="20000"/>
              </a:spcBef>
              <a:spcAft>
                <a:spcPct val="0"/>
              </a:spcAft>
              <a:defRPr/>
            </a:pPr>
            <a:endParaRPr lang="es-ES" sz="3200" kern="0" dirty="0">
              <a:solidFill>
                <a:srgbClr val="FFFFFF"/>
              </a:solidFill>
              <a:effectLst>
                <a:glow rad="139700">
                  <a:schemeClr val="accent4">
                    <a:satMod val="175000"/>
                    <a:alpha val="40000"/>
                  </a:schemeClr>
                </a:glow>
                <a:outerShdw blurRad="50800" dist="38100" algn="l" rotWithShape="0">
                  <a:srgbClr val="AAB8FF">
                    <a:lumMod val="10000"/>
                  </a:srgbClr>
                </a:outerShdw>
              </a:effectLst>
            </a:endParaRPr>
          </a:p>
        </p:txBody>
      </p:sp>
      <p:sp>
        <p:nvSpPr>
          <p:cNvPr id="4" name="2 Marcador de contenido"/>
          <p:cNvSpPr txBox="1">
            <a:spLocks/>
          </p:cNvSpPr>
          <p:nvPr/>
        </p:nvSpPr>
        <p:spPr bwMode="auto">
          <a:xfrm>
            <a:off x="443458" y="3527372"/>
            <a:ext cx="8066621" cy="1643074"/>
          </a:xfrm>
          <a:prstGeom prst="rect">
            <a:avLst/>
          </a:prstGeom>
          <a:noFill/>
          <a:ln w="9525">
            <a:noFill/>
            <a:miter lim="800000"/>
            <a:headEnd/>
            <a:tailEnd/>
          </a:ln>
          <a:effectLst/>
        </p:spPr>
        <p:txBody>
          <a:bodyPr/>
          <a:lstStyle/>
          <a:p>
            <a:pPr marL="457200" indent="-457200" algn="ctr" fontAlgn="base">
              <a:spcBef>
                <a:spcPct val="20000"/>
              </a:spcBef>
              <a:spcAft>
                <a:spcPct val="0"/>
              </a:spcAft>
              <a:buClr>
                <a:srgbClr val="FFC000"/>
              </a:buClr>
              <a:buFont typeface="Courier New" panose="02070309020205020404" pitchFamily="49" charset="0"/>
              <a:buChar char="o"/>
              <a:defRPr/>
            </a:pPr>
            <a:r>
              <a:rPr lang="es-PE" sz="3200" kern="0" dirty="0">
                <a:solidFill>
                  <a:srgbClr val="1C1C1C">
                    <a:lumMod val="10000"/>
                    <a:lumOff val="90000"/>
                  </a:srgbClr>
                </a:solidFill>
                <a:effectLst>
                  <a:glow rad="101600">
                    <a:srgbClr val="002A00">
                      <a:alpha val="60000"/>
                    </a:srgbClr>
                  </a:glow>
                  <a:outerShdw blurRad="50800" dist="38100" algn="l" rotWithShape="0">
                    <a:srgbClr val="CCCCFF">
                      <a:lumMod val="10000"/>
                    </a:srgbClr>
                  </a:outerShdw>
                </a:effectLst>
              </a:rPr>
              <a:t>Por el camino que lleva a Jerusalén, </a:t>
            </a:r>
            <a:r>
              <a:rPr lang="es-PE" sz="3200" kern="0" dirty="0" smtClean="0">
                <a:solidFill>
                  <a:srgbClr val="1C1C1C">
                    <a:lumMod val="10000"/>
                    <a:lumOff val="90000"/>
                  </a:srgbClr>
                </a:solidFill>
                <a:effectLst>
                  <a:glow rad="101600">
                    <a:srgbClr val="002A00">
                      <a:alpha val="60000"/>
                    </a:srgbClr>
                  </a:glow>
                  <a:outerShdw blurRad="50800" dist="38100" algn="l" rotWithShape="0">
                    <a:srgbClr val="CCCCFF">
                      <a:lumMod val="10000"/>
                    </a:srgbClr>
                  </a:outerShdw>
                </a:effectLst>
              </a:rPr>
              <a:t>                   Jesús </a:t>
            </a:r>
            <a:r>
              <a:rPr lang="es-PE" sz="3200" kern="0" dirty="0">
                <a:solidFill>
                  <a:srgbClr val="1C1C1C">
                    <a:lumMod val="10000"/>
                    <a:lumOff val="90000"/>
                  </a:srgbClr>
                </a:solidFill>
                <a:effectLst>
                  <a:glow rad="101600">
                    <a:srgbClr val="002A00">
                      <a:alpha val="60000"/>
                    </a:srgbClr>
                  </a:glow>
                  <a:outerShdw blurRad="50800" dist="38100" algn="l" rotWithShape="0">
                    <a:srgbClr val="CCCCFF">
                      <a:lumMod val="10000"/>
                    </a:srgbClr>
                  </a:outerShdw>
                </a:effectLst>
              </a:rPr>
              <a:t>instruye a sus discípulos sobre el sentido y las exigencias del discipulado. </a:t>
            </a:r>
          </a:p>
        </p:txBody>
      </p:sp>
      <p:sp>
        <p:nvSpPr>
          <p:cNvPr id="10" name="9 Rectángulo"/>
          <p:cNvSpPr/>
          <p:nvPr/>
        </p:nvSpPr>
        <p:spPr>
          <a:xfrm>
            <a:off x="1954574" y="342581"/>
            <a:ext cx="521649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PE" sz="3200" b="1" dirty="0">
                <a:ln w="11430"/>
                <a:solidFill>
                  <a:srgbClr val="FFFF00"/>
                </a:solidFill>
                <a:effectLst>
                  <a:glow rad="101600">
                    <a:schemeClr val="accent4">
                      <a:satMod val="175000"/>
                      <a:alpha val="40000"/>
                    </a:schemeClr>
                  </a:glow>
                  <a:outerShdw blurRad="50800" dist="39000" dir="5460000" algn="tl">
                    <a:srgbClr val="000000">
                      <a:alpha val="38000"/>
                    </a:srgbClr>
                  </a:outerShdw>
                </a:effectLst>
                <a:cs typeface="Arial" charset="0"/>
              </a:rPr>
              <a:t>Preguntas para la lectura:</a:t>
            </a:r>
            <a:endParaRPr lang="es-PE" sz="3200" b="1" dirty="0">
              <a:ln w="11430"/>
              <a:solidFill>
                <a:srgbClr val="FFFF00"/>
              </a:solidFill>
              <a:effectLst>
                <a:glow rad="101600">
                  <a:schemeClr val="accent4">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450242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4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1750" fill="hold"/>
                                        <p:tgtEl>
                                          <p:spTgt spid="14"/>
                                        </p:tgtEl>
                                        <p:attrNameLst>
                                          <p:attrName>ppt_w</p:attrName>
                                        </p:attrNameLst>
                                      </p:cBhvr>
                                      <p:tavLst>
                                        <p:tav tm="0">
                                          <p:val>
                                            <p:fltVal val="0"/>
                                          </p:val>
                                        </p:tav>
                                        <p:tav tm="100000">
                                          <p:val>
                                            <p:strVal val="#ppt_w"/>
                                          </p:val>
                                        </p:tav>
                                      </p:tavLst>
                                    </p:anim>
                                    <p:anim calcmode="lin" valueType="num">
                                      <p:cBhvr>
                                        <p:cTn id="13" dur="1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4800" y="420715"/>
            <a:ext cx="8274394" cy="6007793"/>
          </a:xfrm>
          <a:prstGeom prst="rect">
            <a:avLst/>
          </a:prstGeom>
        </p:spPr>
      </p:pic>
      <p:sp>
        <p:nvSpPr>
          <p:cNvPr id="12" name="2 Marcador de contenido"/>
          <p:cNvSpPr txBox="1">
            <a:spLocks/>
          </p:cNvSpPr>
          <p:nvPr/>
        </p:nvSpPr>
        <p:spPr>
          <a:xfrm>
            <a:off x="1069700" y="5381101"/>
            <a:ext cx="7283470" cy="751842"/>
          </a:xfrm>
          <a:prstGeom prst="rect">
            <a:avLst/>
          </a:prstGeom>
          <a:no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lstStyle/>
          <a:p>
            <a:pPr marL="342900" indent="-342900" algn="ctr">
              <a:spcBef>
                <a:spcPct val="20000"/>
              </a:spcBef>
              <a:defRPr/>
            </a:pPr>
            <a:r>
              <a:rPr lang="es-PE" sz="3600" b="1" dirty="0">
                <a:ln w="18415" cmpd="sng">
                  <a:solidFill>
                    <a:srgbClr val="FFFFFF"/>
                  </a:solidFill>
                  <a:prstDash val="solid"/>
                </a:ln>
                <a:solidFill>
                  <a:srgbClr val="FFFF00"/>
                </a:solidFill>
                <a:effectLst>
                  <a:glow rad="101600">
                    <a:srgbClr val="420000">
                      <a:alpha val="60000"/>
                    </a:srgbClr>
                  </a:glow>
                  <a:outerShdw blurRad="63500" dir="3600000" algn="tl" rotWithShape="0">
                    <a:srgbClr val="000000">
                      <a:alpha val="70000"/>
                    </a:srgbClr>
                  </a:outerShdw>
                </a:effectLst>
                <a:latin typeface="Tekton Pro" panose="020F0603020208020904" pitchFamily="34" charset="0"/>
              </a:rPr>
              <a:t>¿qué es lo único que le importa? </a:t>
            </a:r>
          </a:p>
        </p:txBody>
      </p:sp>
      <p:sp>
        <p:nvSpPr>
          <p:cNvPr id="9" name="2 Marcador de contenido"/>
          <p:cNvSpPr txBox="1">
            <a:spLocks/>
          </p:cNvSpPr>
          <p:nvPr/>
        </p:nvSpPr>
        <p:spPr>
          <a:xfrm>
            <a:off x="790829" y="534058"/>
            <a:ext cx="7562341" cy="844716"/>
          </a:xfrm>
          <a:prstGeom prst="rect">
            <a:avLst/>
          </a:prstGeom>
          <a:noFill/>
        </p:spPr>
        <p:style>
          <a:lnRef idx="0">
            <a:schemeClr val="accent1"/>
          </a:lnRef>
          <a:fillRef idx="3">
            <a:schemeClr val="accent1"/>
          </a:fillRef>
          <a:effectRef idx="3">
            <a:schemeClr val="accent1"/>
          </a:effectRef>
          <a:fontRef idx="minor">
            <a:schemeClr val="lt1"/>
          </a:fontRef>
        </p:style>
        <p:txBody>
          <a:bodyPr/>
          <a:lstStyle/>
          <a:p>
            <a:pPr marL="457200" indent="-457200" algn="ctr">
              <a:spcBef>
                <a:spcPct val="20000"/>
              </a:spcBef>
              <a:buClr>
                <a:srgbClr val="FFFF00"/>
              </a:buClr>
              <a:buFont typeface="Wingdings" panose="05000000000000000000" pitchFamily="2" charset="2"/>
              <a:buChar char="q"/>
              <a:defRPr/>
            </a:pPr>
            <a:r>
              <a:rPr lang="es-ES_tradnl" sz="3600" b="1" dirty="0">
                <a:ln w="18415" cmpd="sng">
                  <a:solidFill>
                    <a:srgbClr val="FFFFFF"/>
                  </a:solidFill>
                  <a:prstDash val="solid"/>
                </a:ln>
                <a:solidFill>
                  <a:srgbClr val="FFFFFF"/>
                </a:solidFill>
                <a:effectLst>
                  <a:glow rad="101600">
                    <a:srgbClr val="420000">
                      <a:alpha val="60000"/>
                    </a:srgbClr>
                  </a:glow>
                  <a:outerShdw blurRad="63500" dir="3600000" algn="tl" rotWithShape="0">
                    <a:srgbClr val="000000">
                      <a:alpha val="70000"/>
                    </a:srgbClr>
                  </a:outerShdw>
                </a:effectLst>
                <a:latin typeface="Tekton Pro" panose="020F0603020208020904" pitchFamily="34" charset="0"/>
                <a:ea typeface="Times New Roman" pitchFamily="18" charset="0"/>
                <a:cs typeface="Arial" pitchFamily="34" charset="0"/>
              </a:rPr>
              <a:t>En la parábola, el hombre que ha tenido un buen año, habla consigo mismo, </a:t>
            </a:r>
            <a:endParaRPr lang="es-ES_tradnl" sz="3600" b="1" dirty="0">
              <a:ln w="18415" cmpd="sng">
                <a:solidFill>
                  <a:srgbClr val="FFFFFF"/>
                </a:solidFill>
                <a:prstDash val="solid"/>
              </a:ln>
              <a:solidFill>
                <a:srgbClr val="FFFFFF"/>
              </a:solidFill>
              <a:effectLst>
                <a:glow rad="101600">
                  <a:srgbClr val="420000">
                    <a:alpha val="60000"/>
                  </a:srgbClr>
                </a:glow>
                <a:outerShdw blurRad="63500" dir="3600000" algn="tl" rotWithShape="0">
                  <a:srgbClr val="000000">
                    <a:alpha val="70000"/>
                  </a:srgbClr>
                </a:outerShdw>
              </a:effectLst>
              <a:latin typeface="Tekton Pro" panose="020F0603020208020904" pitchFamily="34" charset="0"/>
              <a:cs typeface="Arial" pitchFamily="34" charset="0"/>
            </a:endParaRPr>
          </a:p>
        </p:txBody>
      </p:sp>
    </p:spTree>
    <p:extLst>
      <p:ext uri="{BB962C8B-B14F-4D97-AF65-F5344CB8AC3E}">
        <p14:creationId xmlns:p14="http://schemas.microsoft.com/office/powerpoint/2010/main" val="3841959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 calcmode="lin" valueType="num">
                                      <p:cBhvr>
                                        <p:cTn id="9" dur="1750" fill="hold"/>
                                        <p:tgtEl>
                                          <p:spTgt spid="9"/>
                                        </p:tgtEl>
                                        <p:attrNameLst>
                                          <p:attrName>ppt_x</p:attrName>
                                        </p:attrNameLst>
                                      </p:cBhvr>
                                      <p:tavLst>
                                        <p:tav tm="0">
                                          <p:val>
                                            <p:fltVal val="0.5"/>
                                          </p:val>
                                        </p:tav>
                                        <p:tav tm="100000">
                                          <p:val>
                                            <p:strVal val="#ppt_x"/>
                                          </p:val>
                                        </p:tav>
                                      </p:tavLst>
                                    </p:anim>
                                    <p:anim calcmode="lin" valueType="num">
                                      <p:cBhvr>
                                        <p:cTn id="10" dur="1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45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1750" fill="hold"/>
                                        <p:tgtEl>
                                          <p:spTgt spid="12"/>
                                        </p:tgtEl>
                                        <p:attrNameLst>
                                          <p:attrName>ppt_w</p:attrName>
                                        </p:attrNameLst>
                                      </p:cBhvr>
                                      <p:tavLst>
                                        <p:tav tm="0">
                                          <p:val>
                                            <p:fltVal val="0"/>
                                          </p:val>
                                        </p:tav>
                                        <p:tav tm="100000">
                                          <p:val>
                                            <p:strVal val="#ppt_w"/>
                                          </p:val>
                                        </p:tav>
                                      </p:tavLst>
                                    </p:anim>
                                    <p:anim calcmode="lin" valueType="num">
                                      <p:cBhvr>
                                        <p:cTn id="15" dur="1750" fill="hold"/>
                                        <p:tgtEl>
                                          <p:spTgt spid="12"/>
                                        </p:tgtEl>
                                        <p:attrNameLst>
                                          <p:attrName>ppt_h</p:attrName>
                                        </p:attrNameLst>
                                      </p:cBhvr>
                                      <p:tavLst>
                                        <p:tav tm="0">
                                          <p:val>
                                            <p:fltVal val="0"/>
                                          </p:val>
                                        </p:tav>
                                        <p:tav tm="100000">
                                          <p:val>
                                            <p:strVal val="#ppt_h"/>
                                          </p:val>
                                        </p:tav>
                                      </p:tavLst>
                                    </p:anim>
                                    <p:anim calcmode="lin" valueType="num">
                                      <p:cBhvr>
                                        <p:cTn id="16" dur="1750" fill="hold"/>
                                        <p:tgtEl>
                                          <p:spTgt spid="12"/>
                                        </p:tgtEl>
                                        <p:attrNameLst>
                                          <p:attrName>ppt_x</p:attrName>
                                        </p:attrNameLst>
                                      </p:cBhvr>
                                      <p:tavLst>
                                        <p:tav tm="0">
                                          <p:val>
                                            <p:fltVal val="0.5"/>
                                          </p:val>
                                        </p:tav>
                                        <p:tav tm="100000">
                                          <p:val>
                                            <p:strVal val="#ppt_x"/>
                                          </p:val>
                                        </p:tav>
                                      </p:tavLst>
                                    </p:anim>
                                    <p:anim calcmode="lin" valueType="num">
                                      <p:cBhvr>
                                        <p:cTn id="17" dur="1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3437" y="397029"/>
            <a:ext cx="8229507" cy="6022243"/>
          </a:xfrm>
          <a:prstGeom prst="rect">
            <a:avLst/>
          </a:prstGeom>
        </p:spPr>
      </p:pic>
      <p:sp>
        <p:nvSpPr>
          <p:cNvPr id="7" name="6 Rectángulo"/>
          <p:cNvSpPr/>
          <p:nvPr/>
        </p:nvSpPr>
        <p:spPr>
          <a:xfrm>
            <a:off x="1836853" y="4463783"/>
            <a:ext cx="5145838" cy="1687636"/>
          </a:xfrm>
          <a:prstGeom prst="rect">
            <a:avLst/>
          </a:prstGeom>
        </p:spPr>
        <p:txBody>
          <a:bodyPr wrap="none">
            <a:prstTxWarp prst="textStop">
              <a:avLst/>
            </a:prstTxWarp>
            <a:spAutoFit/>
          </a:bodyPr>
          <a:lstStyle/>
          <a:p>
            <a:pPr algn="ctr" fontAlgn="base">
              <a:spcBef>
                <a:spcPct val="0"/>
              </a:spcBef>
              <a:spcAft>
                <a:spcPct val="0"/>
              </a:spcAft>
            </a:pPr>
            <a:r>
              <a:rPr lang="es-PE" sz="3200" dirty="0">
                <a:solidFill>
                  <a:srgbClr val="FFFF00"/>
                </a:solidFill>
                <a:effectLst>
                  <a:glow rad="101600">
                    <a:srgbClr val="420000">
                      <a:alpha val="40000"/>
                    </a:srgbClr>
                  </a:glow>
                  <a:outerShdw blurRad="50800" dist="38100" algn="l" rotWithShape="0">
                    <a:srgbClr val="420000"/>
                  </a:outerShdw>
                </a:effectLst>
                <a:latin typeface="Times New Roman" pitchFamily="18" charset="0"/>
                <a:cs typeface="Arial" charset="0"/>
              </a:rPr>
              <a:t>¿Con qué realidad</a:t>
            </a:r>
          </a:p>
          <a:p>
            <a:pPr algn="ctr" fontAlgn="base">
              <a:spcBef>
                <a:spcPct val="0"/>
              </a:spcBef>
              <a:spcAft>
                <a:spcPct val="0"/>
              </a:spcAft>
            </a:pPr>
            <a:r>
              <a:rPr lang="es-PE" sz="3200" dirty="0">
                <a:solidFill>
                  <a:srgbClr val="FFFF00"/>
                </a:solidFill>
                <a:effectLst>
                  <a:glow rad="101600">
                    <a:srgbClr val="420000">
                      <a:alpha val="40000"/>
                    </a:srgbClr>
                  </a:glow>
                  <a:outerShdw blurRad="50800" dist="38100" algn="l" rotWithShape="0">
                    <a:srgbClr val="420000"/>
                  </a:outerShdw>
                </a:effectLst>
                <a:latin typeface="Times New Roman" pitchFamily="18" charset="0"/>
                <a:cs typeface="Arial" charset="0"/>
              </a:rPr>
              <a:t> lo enfrenta</a:t>
            </a:r>
            <a:r>
              <a:rPr lang="es-PE" sz="3200" dirty="0" smtClean="0">
                <a:solidFill>
                  <a:srgbClr val="FFFF00"/>
                </a:solidFill>
                <a:effectLst>
                  <a:glow rad="101600">
                    <a:srgbClr val="420000">
                      <a:alpha val="40000"/>
                    </a:srgbClr>
                  </a:glow>
                  <a:outerShdw blurRad="50800" dist="38100" algn="l" rotWithShape="0">
                    <a:srgbClr val="420000"/>
                  </a:outerShdw>
                </a:effectLst>
                <a:latin typeface="Times New Roman" pitchFamily="18" charset="0"/>
                <a:cs typeface="Arial" charset="0"/>
              </a:rPr>
              <a:t>?</a:t>
            </a:r>
            <a:endParaRPr lang="es-PE" sz="3200" dirty="0">
              <a:solidFill>
                <a:srgbClr val="FFFF00"/>
              </a:solidFill>
              <a:effectLst>
                <a:glow rad="101600">
                  <a:srgbClr val="420000">
                    <a:alpha val="40000"/>
                  </a:srgbClr>
                </a:glow>
                <a:outerShdw blurRad="50800" dist="38100" algn="l" rotWithShape="0">
                  <a:srgbClr val="420000"/>
                </a:outerShdw>
              </a:effectLst>
              <a:latin typeface="Times New Roman" pitchFamily="18" charset="0"/>
              <a:cs typeface="Arial" charset="0"/>
            </a:endParaRPr>
          </a:p>
        </p:txBody>
      </p:sp>
      <p:sp>
        <p:nvSpPr>
          <p:cNvPr id="6" name="2 Marcador de contenido"/>
          <p:cNvSpPr txBox="1">
            <a:spLocks/>
          </p:cNvSpPr>
          <p:nvPr/>
        </p:nvSpPr>
        <p:spPr>
          <a:xfrm>
            <a:off x="5220072" y="2932966"/>
            <a:ext cx="3282144" cy="665242"/>
          </a:xfrm>
          <a:prstGeom prst="rect">
            <a:avLst/>
          </a:prstGeom>
          <a:noFill/>
          <a:scene3d>
            <a:camera prst="orthographicFront"/>
            <a:lightRig rig="threePt" dir="t"/>
          </a:scene3d>
          <a:sp3d>
            <a:bevelT prst="slope"/>
          </a:sp3d>
        </p:spPr>
        <p:txBody>
          <a:bodyPr>
            <a:prstTxWarp prst="textWave1">
              <a:avLst>
                <a:gd name="adj1" fmla="val 0"/>
                <a:gd name="adj2" fmla="val 0"/>
              </a:avLst>
            </a:prstTxWarp>
          </a:bodyPr>
          <a:lstStyle/>
          <a:p>
            <a:pPr marL="342900" indent="-342900" algn="ctr" eaLnBrk="0" fontAlgn="base" hangingPunct="0">
              <a:spcBef>
                <a:spcPct val="20000"/>
              </a:spcBef>
              <a:spcAft>
                <a:spcPct val="0"/>
              </a:spcAft>
              <a:defRPr/>
            </a:pPr>
            <a:r>
              <a:rPr lang="es-PE" sz="3200" b="1" kern="0" dirty="0">
                <a:ln w="6600">
                  <a:solidFill>
                    <a:schemeClr val="accent2"/>
                  </a:solidFill>
                  <a:prstDash val="solid"/>
                </a:ln>
                <a:solidFill>
                  <a:srgbClr val="FFFFFF"/>
                </a:solidFill>
                <a:effectLst>
                  <a:glow rad="139700">
                    <a:schemeClr val="tx1">
                      <a:lumMod val="95000"/>
                      <a:lumOff val="5000"/>
                      <a:alpha val="40000"/>
                    </a:schemeClr>
                  </a:glow>
                  <a:outerShdw dist="38100" dir="2700000" algn="tl" rotWithShape="0">
                    <a:schemeClr val="accent2"/>
                  </a:outerShdw>
                </a:effectLst>
                <a:cs typeface="Arial" charset="0"/>
              </a:rPr>
              <a:t>¿Qué le dice? </a:t>
            </a:r>
            <a:endParaRPr lang="es-PE" sz="3200" b="1" kern="0" dirty="0">
              <a:ln w="6600">
                <a:solidFill>
                  <a:schemeClr val="accent2"/>
                </a:solidFill>
                <a:prstDash val="solid"/>
              </a:ln>
              <a:solidFill>
                <a:srgbClr val="FFFFFF"/>
              </a:solidFill>
              <a:effectLst>
                <a:glow rad="139700">
                  <a:schemeClr val="tx1">
                    <a:lumMod val="95000"/>
                    <a:lumOff val="5000"/>
                    <a:alpha val="40000"/>
                  </a:schemeClr>
                </a:glow>
                <a:outerShdw dist="38100" dir="2700000" algn="tl" rotWithShape="0">
                  <a:schemeClr val="accent2"/>
                </a:outerShdw>
              </a:effectLst>
            </a:endParaRPr>
          </a:p>
        </p:txBody>
      </p:sp>
      <p:sp>
        <p:nvSpPr>
          <p:cNvPr id="5" name="2 Marcador de contenido"/>
          <p:cNvSpPr txBox="1">
            <a:spLocks/>
          </p:cNvSpPr>
          <p:nvPr/>
        </p:nvSpPr>
        <p:spPr>
          <a:xfrm>
            <a:off x="424329" y="397029"/>
            <a:ext cx="8248615" cy="1800200"/>
          </a:xfrm>
          <a:prstGeom prst="rect">
            <a:avLst/>
          </a:prstGeom>
          <a:noFill/>
          <a:scene3d>
            <a:camera prst="orthographicFront"/>
            <a:lightRig rig="threePt" dir="t"/>
          </a:scene3d>
          <a:sp3d>
            <a:bevelT prst="slope"/>
          </a:sp3d>
        </p:spPr>
        <p:txBody>
          <a:bodyPr/>
          <a:lstStyle/>
          <a:p>
            <a:pPr marL="457200" indent="-457200" eaLnBrk="0" fontAlgn="base" hangingPunct="0">
              <a:spcBef>
                <a:spcPct val="20000"/>
              </a:spcBef>
              <a:spcAft>
                <a:spcPct val="0"/>
              </a:spcAft>
              <a:buClr>
                <a:srgbClr val="FFFF00"/>
              </a:buClr>
              <a:buFont typeface="Wingdings" panose="05000000000000000000" pitchFamily="2" charset="2"/>
              <a:buChar char="Ø"/>
              <a:defRPr/>
            </a:pPr>
            <a:r>
              <a:rPr lang="es-PE" sz="3200" b="1" kern="0" dirty="0">
                <a:solidFill>
                  <a:prstClr val="white"/>
                </a:solidFill>
                <a:effectLst>
                  <a:glow rad="101600">
                    <a:srgbClr val="0D0D0D">
                      <a:alpha val="60000"/>
                    </a:srgbClr>
                  </a:glow>
                </a:effectLst>
                <a:cs typeface="Arial" charset="0"/>
              </a:rPr>
              <a:t>En su situación de prosperidad se ha olvidado de algo importante. </a:t>
            </a:r>
            <a:r>
              <a:rPr lang="es-PE" sz="3200" b="1" kern="0" dirty="0" smtClean="0">
                <a:solidFill>
                  <a:prstClr val="white"/>
                </a:solidFill>
                <a:effectLst>
                  <a:glow rad="101600">
                    <a:srgbClr val="0D0D0D">
                      <a:alpha val="60000"/>
                    </a:srgbClr>
                  </a:glow>
                </a:effectLst>
                <a:cs typeface="Arial" charset="0"/>
              </a:rPr>
              <a:t>                           Y </a:t>
            </a:r>
            <a:r>
              <a:rPr lang="es-PE" sz="3200" b="1" kern="0" dirty="0">
                <a:solidFill>
                  <a:prstClr val="white"/>
                </a:solidFill>
                <a:effectLst>
                  <a:glow rad="101600">
                    <a:srgbClr val="0D0D0D">
                      <a:alpha val="60000"/>
                    </a:srgbClr>
                  </a:glow>
                </a:effectLst>
                <a:cs typeface="Arial" charset="0"/>
              </a:rPr>
              <a:t>Dios lo </a:t>
            </a:r>
            <a:r>
              <a:rPr lang="es-PE" sz="3200" b="1" kern="0" dirty="0" smtClean="0">
                <a:solidFill>
                  <a:prstClr val="white"/>
                </a:solidFill>
                <a:effectLst>
                  <a:glow rad="101600">
                    <a:srgbClr val="0D0D0D">
                      <a:alpha val="60000"/>
                    </a:srgbClr>
                  </a:glow>
                </a:effectLst>
                <a:cs typeface="Arial" charset="0"/>
              </a:rPr>
              <a:t>sorprende entrando                              en </a:t>
            </a:r>
            <a:r>
              <a:rPr lang="es-PE" sz="3200" b="1" kern="0" dirty="0">
                <a:solidFill>
                  <a:prstClr val="white"/>
                </a:solidFill>
                <a:effectLst>
                  <a:glow rad="101600">
                    <a:srgbClr val="0D0D0D">
                      <a:alpha val="60000"/>
                    </a:srgbClr>
                  </a:glow>
                </a:effectLst>
                <a:cs typeface="Arial" charset="0"/>
              </a:rPr>
              <a:t>diálogo con él. </a:t>
            </a:r>
            <a:endParaRPr lang="es-PE" sz="3200" b="1" kern="0" dirty="0">
              <a:solidFill>
                <a:prstClr val="white"/>
              </a:solidFill>
              <a:effectLst>
                <a:glow rad="101600">
                  <a:srgbClr val="0D0D0D">
                    <a:alpha val="60000"/>
                  </a:srgbClr>
                </a:glow>
              </a:effectLst>
            </a:endParaRPr>
          </a:p>
        </p:txBody>
      </p:sp>
    </p:spTree>
    <p:extLst>
      <p:ext uri="{BB962C8B-B14F-4D97-AF65-F5344CB8AC3E}">
        <p14:creationId xmlns:p14="http://schemas.microsoft.com/office/powerpoint/2010/main" val="43476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54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strVal val="2/3*#ppt_w"/>
                                          </p:val>
                                        </p:tav>
                                        <p:tav tm="100000">
                                          <p:val>
                                            <p:strVal val="#ppt_w"/>
                                          </p:val>
                                        </p:tav>
                                      </p:tavLst>
                                    </p:anim>
                                    <p:anim calcmode="lin" valueType="num">
                                      <p:cBhvr>
                                        <p:cTn id="13" dur="1750" fill="hold"/>
                                        <p:tgtEl>
                                          <p:spTgt spid="6"/>
                                        </p:tgtEl>
                                        <p:attrNameLst>
                                          <p:attrName>ppt_h</p:attrName>
                                        </p:attrNameLst>
                                      </p:cBhvr>
                                      <p:tavLst>
                                        <p:tav tm="0">
                                          <p:val>
                                            <p:strVal val="2/3*#ppt_h"/>
                                          </p:val>
                                        </p:tav>
                                        <p:tav tm="100000">
                                          <p:val>
                                            <p:strVal val="#ppt_h"/>
                                          </p:val>
                                        </p:tav>
                                      </p:tavLst>
                                    </p:anim>
                                  </p:childTnLst>
                                </p:cTn>
                              </p:par>
                            </p:childTnLst>
                          </p:cTn>
                        </p:par>
                        <p:par>
                          <p:cTn id="14" fill="hold">
                            <p:stCondLst>
                              <p:cond delay="7875"/>
                            </p:stCondLst>
                            <p:childTnLst>
                              <p:par>
                                <p:cTn id="15" presetID="23" presetClass="entr" presetSubtype="272" fill="hold" grpId="0"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750" fill="hold"/>
                                        <p:tgtEl>
                                          <p:spTgt spid="7"/>
                                        </p:tgtEl>
                                        <p:attrNameLst>
                                          <p:attrName>ppt_w</p:attrName>
                                        </p:attrNameLst>
                                      </p:cBhvr>
                                      <p:tavLst>
                                        <p:tav tm="0">
                                          <p:val>
                                            <p:strVal val="2/3*#ppt_w"/>
                                          </p:val>
                                        </p:tav>
                                        <p:tav tm="100000">
                                          <p:val>
                                            <p:strVal val="#ppt_w"/>
                                          </p:val>
                                        </p:tav>
                                      </p:tavLst>
                                    </p:anim>
                                    <p:anim calcmode="lin" valueType="num">
                                      <p:cBhvr>
                                        <p:cTn id="18"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4109" y="405323"/>
            <a:ext cx="8257309" cy="6023186"/>
          </a:xfrm>
          <a:prstGeom prst="rect">
            <a:avLst/>
          </a:prstGeom>
          <a:scene3d>
            <a:camera prst="orthographicFront"/>
            <a:lightRig rig="threePt" dir="t"/>
          </a:scene3d>
          <a:sp3d>
            <a:bevelT w="152400" h="50800" prst="softRound"/>
          </a:sp3d>
        </p:spPr>
      </p:pic>
      <p:sp>
        <p:nvSpPr>
          <p:cNvPr id="6" name="2 Marcador de contenido"/>
          <p:cNvSpPr txBox="1">
            <a:spLocks/>
          </p:cNvSpPr>
          <p:nvPr/>
        </p:nvSpPr>
        <p:spPr bwMode="auto">
          <a:xfrm>
            <a:off x="2598218" y="578272"/>
            <a:ext cx="3929090" cy="1571636"/>
          </a:xfrm>
          <a:prstGeom prst="rect">
            <a:avLst/>
          </a:prstGeom>
          <a:noFill/>
          <a:ln w="9525">
            <a:noFill/>
            <a:miter lim="800000"/>
            <a:headEnd/>
            <a:tailEnd/>
          </a:ln>
          <a:effectLst/>
        </p:spPr>
        <p:txBody>
          <a:bodyPr vert="horz" wrap="square" lIns="91440" tIns="45720" rIns="91440" bIns="45720" numCol="1" anchor="t" anchorCtr="0" compatLnSpc="1">
            <a:prstTxWarp prst="textCanUp">
              <a:avLst>
                <a:gd name="adj" fmla="val 72785"/>
              </a:avLst>
            </a:prstTxWarp>
          </a:bodyPr>
          <a:lstStyle/>
          <a:p>
            <a:pPr marL="571500" indent="-571500" fontAlgn="base">
              <a:spcBef>
                <a:spcPct val="20000"/>
              </a:spcBef>
              <a:spcAft>
                <a:spcPct val="0"/>
              </a:spcAft>
              <a:buFont typeface="Wingdings" panose="05000000000000000000" pitchFamily="2" charset="2"/>
              <a:buChar char="v"/>
              <a:defRPr/>
            </a:pPr>
            <a:r>
              <a:rPr lang="es-ES_tradnl" sz="4000" kern="0" dirty="0">
                <a:solidFill>
                  <a:prstClr val="white"/>
                </a:solidFill>
                <a:effectLst>
                  <a:glow rad="101600">
                    <a:schemeClr val="accent2">
                      <a:lumMod val="50000"/>
                      <a:alpha val="60000"/>
                    </a:schemeClr>
                  </a:glow>
                  <a:outerShdw blurRad="50800" dist="50800" dir="5400000" algn="ctr" rotWithShape="0">
                    <a:srgbClr val="C00000"/>
                  </a:outerShdw>
                </a:effectLst>
                <a:cs typeface="Arial" charset="0"/>
              </a:rPr>
              <a:t>A partir del evangelio, </a:t>
            </a:r>
            <a:endParaRPr lang="es-PE" sz="4000" kern="0" dirty="0">
              <a:solidFill>
                <a:prstClr val="white"/>
              </a:solidFill>
              <a:effectLst>
                <a:glow rad="101600">
                  <a:schemeClr val="accent2">
                    <a:lumMod val="50000"/>
                    <a:alpha val="60000"/>
                  </a:schemeClr>
                </a:glow>
                <a:outerShdw blurRad="50800" dist="50800" dir="5400000" algn="ctr" rotWithShape="0">
                  <a:srgbClr val="C00000"/>
                </a:outerShdw>
              </a:effectLst>
            </a:endParaRPr>
          </a:p>
        </p:txBody>
      </p:sp>
      <p:sp>
        <p:nvSpPr>
          <p:cNvPr id="7" name="2 Marcador de contenido"/>
          <p:cNvSpPr txBox="1">
            <a:spLocks/>
          </p:cNvSpPr>
          <p:nvPr/>
        </p:nvSpPr>
        <p:spPr bwMode="auto">
          <a:xfrm>
            <a:off x="1712312" y="4879577"/>
            <a:ext cx="5353505" cy="1978423"/>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r>
              <a:rPr lang="es-PE" sz="4400" b="1" i="1" kern="0" dirty="0">
                <a:solidFill>
                  <a:prstClr val="white"/>
                </a:solidFill>
                <a:effectLst>
                  <a:glow rad="101600">
                    <a:schemeClr val="tx2">
                      <a:lumMod val="50000"/>
                      <a:alpha val="60000"/>
                    </a:schemeClr>
                  </a:glow>
                  <a:outerShdw blurRad="50800" dist="50800" dir="5400000" algn="ctr" rotWithShape="0">
                    <a:srgbClr val="C00000"/>
                  </a:outerShdw>
                </a:effectLst>
                <a:cs typeface="Arial" charset="0"/>
              </a:rPr>
              <a:t>¿qué significa hacerse rico ante Dios</a:t>
            </a:r>
            <a:r>
              <a:rPr lang="es-ES_tradnl" sz="4400" b="1" i="1" kern="0" dirty="0">
                <a:solidFill>
                  <a:prstClr val="white"/>
                </a:solidFill>
                <a:effectLst>
                  <a:glow rad="101600">
                    <a:schemeClr val="tx2">
                      <a:lumMod val="50000"/>
                      <a:alpha val="60000"/>
                    </a:schemeClr>
                  </a:glow>
                  <a:outerShdw blurRad="50800" dist="50800" dir="5400000" algn="ctr" rotWithShape="0">
                    <a:srgbClr val="C00000"/>
                  </a:outerShdw>
                </a:effectLst>
                <a:cs typeface="Arial" charset="0"/>
              </a:rPr>
              <a:t>?</a:t>
            </a:r>
          </a:p>
          <a:p>
            <a:pPr marL="342900" indent="-342900" algn="ctr" fontAlgn="base">
              <a:spcBef>
                <a:spcPct val="20000"/>
              </a:spcBef>
              <a:spcAft>
                <a:spcPct val="0"/>
              </a:spcAft>
              <a:defRPr/>
            </a:pPr>
            <a:r>
              <a:rPr lang="es-ES_tradnl" sz="4400" b="1" i="1" kern="0" dirty="0">
                <a:solidFill>
                  <a:prstClr val="white"/>
                </a:solidFill>
                <a:effectLst>
                  <a:glow rad="101600">
                    <a:schemeClr val="tx2">
                      <a:lumMod val="50000"/>
                      <a:alpha val="60000"/>
                    </a:schemeClr>
                  </a:glow>
                  <a:outerShdw blurRad="50800" dist="50800" dir="5400000" algn="ctr" rotWithShape="0">
                    <a:srgbClr val="C00000"/>
                  </a:outerShdw>
                </a:effectLst>
                <a:cs typeface="Arial" charset="0"/>
              </a:rPr>
              <a:t> </a:t>
            </a:r>
            <a:endParaRPr lang="es-PE" sz="4400" b="1" i="1" kern="0" dirty="0">
              <a:solidFill>
                <a:prstClr val="white"/>
              </a:solidFill>
              <a:effectLst>
                <a:glow rad="101600">
                  <a:schemeClr val="tx2">
                    <a:lumMod val="50000"/>
                    <a:alpha val="60000"/>
                  </a:schemeClr>
                </a:glow>
                <a:outerShdw blurRad="50800" dist="50800" dir="5400000" algn="ctr" rotWithShape="0">
                  <a:srgbClr val="C00000"/>
                </a:outerShdw>
              </a:effectLst>
            </a:endParaRPr>
          </a:p>
        </p:txBody>
      </p:sp>
    </p:spTree>
    <p:extLst>
      <p:ext uri="{BB962C8B-B14F-4D97-AF65-F5344CB8AC3E}">
        <p14:creationId xmlns:p14="http://schemas.microsoft.com/office/powerpoint/2010/main" val="1068531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 calcmode="lin" valueType="num">
                                      <p:cBhvr>
                                        <p:cTn id="14" dur="3000" fill="hold"/>
                                        <p:tgtEl>
                                          <p:spTgt spid="7"/>
                                        </p:tgtEl>
                                        <p:attrNameLst>
                                          <p:attrName>ppt_x</p:attrName>
                                        </p:attrNameLst>
                                      </p:cBhvr>
                                      <p:tavLst>
                                        <p:tav tm="0">
                                          <p:val>
                                            <p:fltVal val="0.5"/>
                                          </p:val>
                                        </p:tav>
                                        <p:tav tm="100000">
                                          <p:val>
                                            <p:strVal val="#ppt_x"/>
                                          </p:val>
                                        </p:tav>
                                      </p:tavLst>
                                    </p:anim>
                                    <p:anim calcmode="lin" valueType="num">
                                      <p:cBhvr>
                                        <p:cTn id="15" dur="3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 Reino de los Cielos - Oíd Y Ved - Media Min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1344"/>
            <a:ext cx="8202436" cy="5979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32968" y="431344"/>
            <a:ext cx="3220753" cy="83099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fontAlgn="base">
              <a:spcBef>
                <a:spcPct val="0"/>
              </a:spcBef>
              <a:spcAft>
                <a:spcPct val="0"/>
              </a:spcAft>
              <a:defRPr/>
            </a:pPr>
            <a:r>
              <a:rPr lang="ca-ES" sz="24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Arial" charset="0"/>
              </a:rPr>
              <a:t>DOMINGO 18º T.O</a:t>
            </a:r>
          </a:p>
          <a:p>
            <a:pPr algn="ctr" fontAlgn="base">
              <a:spcBef>
                <a:spcPct val="0"/>
              </a:spcBef>
              <a:spcAft>
                <a:spcPct val="0"/>
              </a:spcAft>
              <a:defRPr/>
            </a:pPr>
            <a:endParaRPr lang="ca-ES" sz="24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Arial" charset="0"/>
            </a:endParaRPr>
          </a:p>
        </p:txBody>
      </p:sp>
      <p:sp>
        <p:nvSpPr>
          <p:cNvPr id="4" name="1 Rectángulo"/>
          <p:cNvSpPr/>
          <p:nvPr/>
        </p:nvSpPr>
        <p:spPr>
          <a:xfrm>
            <a:off x="5111068" y="385177"/>
            <a:ext cx="3672800" cy="461665"/>
          </a:xfrm>
          <a:prstGeom prst="rect">
            <a:avLst/>
          </a:prstGeom>
        </p:spPr>
        <p:txBody>
          <a:bodyPr wrap="none">
            <a:spAutoFit/>
          </a:bodyPr>
          <a:lstStyle/>
          <a:p>
            <a:pPr fontAlgn="base">
              <a:spcBef>
                <a:spcPct val="0"/>
              </a:spcBef>
              <a:spcAft>
                <a:spcPct val="0"/>
              </a:spcAft>
            </a:pPr>
            <a:r>
              <a:rPr lang="es-ES" sz="2400" b="1" dirty="0">
                <a:ln w="11430"/>
                <a:solidFill>
                  <a:schemeClr val="bg1"/>
                </a:solidFill>
                <a:effectLst>
                  <a:glow rad="139700">
                    <a:schemeClr val="accent4">
                      <a:satMod val="175000"/>
                      <a:alpha val="40000"/>
                    </a:schemeClr>
                  </a:glow>
                  <a:outerShdw blurRad="50800" dist="39000" dir="5460000" algn="tl">
                    <a:srgbClr val="000000">
                      <a:alpha val="38000"/>
                    </a:srgbClr>
                  </a:outerShdw>
                </a:effectLst>
                <a:latin typeface="Arial Black" panose="020B0A04020102020204" pitchFamily="34" charset="0"/>
                <a:ea typeface="Arial Unicode MS" pitchFamily="34" charset="-128"/>
                <a:cs typeface="Arial Unicode MS" pitchFamily="34" charset="-128"/>
              </a:rPr>
              <a:t>San Lucas 12, 13-21 </a:t>
            </a:r>
            <a:endParaRPr lang="es-PE" sz="2400" dirty="0">
              <a:solidFill>
                <a:schemeClr val="bg1"/>
              </a:solidFill>
              <a:effectLst>
                <a:glow rad="139700">
                  <a:schemeClr val="accent4">
                    <a:satMod val="175000"/>
                    <a:alpha val="40000"/>
                  </a:schemeClr>
                </a:glow>
                <a:outerShdw blurRad="50800" dist="39000" dir="5460000" algn="tl">
                  <a:srgbClr val="000000">
                    <a:alpha val="38000"/>
                  </a:srgbClr>
                </a:outerShdw>
              </a:effectLst>
              <a:latin typeface="Arial Black" panose="020B0A04020102020204" pitchFamily="34" charset="0"/>
              <a:cs typeface="Arial" charset="0"/>
            </a:endParaRPr>
          </a:p>
        </p:txBody>
      </p:sp>
      <p:sp>
        <p:nvSpPr>
          <p:cNvPr id="5" name="WordArt 2"/>
          <p:cNvSpPr>
            <a:spLocks noChangeArrowheads="1" noChangeShapeType="1" noTextEdit="1"/>
          </p:cNvSpPr>
          <p:nvPr/>
        </p:nvSpPr>
        <p:spPr bwMode="auto">
          <a:xfrm>
            <a:off x="893944" y="1678456"/>
            <a:ext cx="4130523" cy="2124521"/>
          </a:xfrm>
          <a:prstGeom prst="rect">
            <a:avLst/>
          </a:prstGeom>
        </p:spPr>
        <p:txBody>
          <a:bodyPr wrap="none" fromWordArt="1">
            <a:prstTxWarp prst="textPlain">
              <a:avLst/>
            </a:prstTxWarp>
          </a:bodyPr>
          <a:lstStyle/>
          <a:p>
            <a:pPr algn="ctr" fontAlgn="base">
              <a:spcBef>
                <a:spcPct val="0"/>
              </a:spcBef>
              <a:spcAft>
                <a:spcPct val="0"/>
              </a:spcAft>
            </a:pPr>
            <a:r>
              <a:rPr lang="es-PE" sz="1600" b="1" kern="10"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Gill Sans Ultra Bold Condensed" panose="020B0A06020104020203" pitchFamily="34" charset="0"/>
                <a:cs typeface="Arial" charset="0"/>
              </a:rPr>
              <a:t>EL REINO ES </a:t>
            </a:r>
          </a:p>
          <a:p>
            <a:pPr algn="ctr" fontAlgn="base">
              <a:spcBef>
                <a:spcPct val="0"/>
              </a:spcBef>
              <a:spcAft>
                <a:spcPct val="0"/>
              </a:spcAft>
            </a:pPr>
            <a:r>
              <a:rPr lang="es-PE" sz="1600" b="1" kern="10"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Gill Sans Ultra Bold Condensed" panose="020B0A06020104020203" pitchFamily="34" charset="0"/>
                <a:cs typeface="Arial" charset="0"/>
              </a:rPr>
              <a:t>LO PRIMERO</a:t>
            </a:r>
          </a:p>
          <a:p>
            <a:pPr algn="ctr" fontAlgn="base">
              <a:spcBef>
                <a:spcPct val="0"/>
              </a:spcBef>
              <a:spcAft>
                <a:spcPct val="0"/>
              </a:spcAft>
            </a:pPr>
            <a:endParaRPr lang="es-PE" sz="1600" b="1" kern="10"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Gill Sans Ultra Bold Condensed" panose="020B0A06020104020203" pitchFamily="34" charset="0"/>
              <a:cs typeface="Arial" charset="0"/>
            </a:endParaRPr>
          </a:p>
        </p:txBody>
      </p:sp>
      <p:sp>
        <p:nvSpPr>
          <p:cNvPr id="6" name="Text Box 5"/>
          <p:cNvSpPr txBox="1">
            <a:spLocks noChangeArrowheads="1"/>
          </p:cNvSpPr>
          <p:nvPr/>
        </p:nvSpPr>
        <p:spPr bwMode="auto">
          <a:xfrm>
            <a:off x="5522238" y="5949280"/>
            <a:ext cx="2852063" cy="461665"/>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fontAlgn="base">
              <a:spcBef>
                <a:spcPct val="0"/>
              </a:spcBef>
              <a:spcAft>
                <a:spcPct val="0"/>
              </a:spcAft>
              <a:defRPr/>
            </a:pPr>
            <a:r>
              <a:rPr lang="es-ES" sz="2400" b="1" i="1" dirty="0">
                <a:effectLst>
                  <a:outerShdw blurRad="38100" dist="38100" dir="2700000" algn="tl">
                    <a:srgbClr val="000000">
                      <a:alpha val="43137"/>
                    </a:srgbClr>
                  </a:outerShdw>
                </a:effectLst>
                <a:latin typeface="Comic Sans MS" pitchFamily="66" charset="0"/>
                <a:cs typeface="Arial" charset="0"/>
              </a:rPr>
              <a:t>31 de Julio </a:t>
            </a:r>
            <a:r>
              <a:rPr lang="es-ES" sz="2400" b="1" i="1" dirty="0" smtClean="0">
                <a:effectLst>
                  <a:outerShdw blurRad="38100" dist="38100" dir="2700000" algn="tl">
                    <a:srgbClr val="000000">
                      <a:alpha val="43137"/>
                    </a:srgbClr>
                  </a:outerShdw>
                </a:effectLst>
                <a:latin typeface="Comic Sans MS" pitchFamily="66" charset="0"/>
                <a:cs typeface="Arial" charset="0"/>
              </a:rPr>
              <a:t>2022</a:t>
            </a:r>
            <a:r>
              <a:rPr lang="ca-ES" sz="2400" i="1" dirty="0" smtClean="0">
                <a:effectLst>
                  <a:outerShdw blurRad="38100" dist="38100" dir="2700000" algn="tl">
                    <a:srgbClr val="000000">
                      <a:alpha val="43137"/>
                    </a:srgbClr>
                  </a:outerShdw>
                </a:effectLst>
                <a:latin typeface="Comic Sans MS" pitchFamily="66" charset="0"/>
                <a:cs typeface="Arial" charset="0"/>
              </a:rPr>
              <a:t> </a:t>
            </a:r>
            <a:endParaRPr lang="ca-ES" sz="2400" i="1" dirty="0">
              <a:effectLst>
                <a:outerShdw blurRad="38100" dist="38100" dir="2700000" algn="tl">
                  <a:srgbClr val="000000">
                    <a:alpha val="43137"/>
                  </a:srgbClr>
                </a:outerShdw>
              </a:effectLst>
              <a:latin typeface="Comic Sans MS" pitchFamily="66" charset="0"/>
              <a:cs typeface="Arial" charset="0"/>
            </a:endParaRPr>
          </a:p>
        </p:txBody>
      </p:sp>
    </p:spTree>
    <p:extLst>
      <p:ext uri="{BB962C8B-B14F-4D97-AF65-F5344CB8AC3E}">
        <p14:creationId xmlns:p14="http://schemas.microsoft.com/office/powerpoint/2010/main" val="14225576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0-#ppt_h/2"/>
                                          </p:val>
                                        </p:tav>
                                        <p:tav tm="100000">
                                          <p:val>
                                            <p:strVal val="#ppt_y"/>
                                          </p:val>
                                        </p:tav>
                                      </p:tavLst>
                                    </p:anim>
                                  </p:childTnLst>
                                </p:cTn>
                              </p:par>
                              <p:par>
                                <p:cTn id="14" presetID="9" presetClass="path" presetSubtype="0" fill="hold" grpId="1" nodeType="withEffect">
                                  <p:stCondLst>
                                    <p:cond delay="0"/>
                                  </p:stCondLst>
                                  <p:iterate type="lt">
                                    <p:tmPct val="8000"/>
                                  </p:iterate>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15" dur="2000" fill="hold"/>
                                        <p:tgtEl>
                                          <p:spTgt spid="5"/>
                                        </p:tgtEl>
                                        <p:attrNameLst>
                                          <p:attrName>ppt_x</p:attrName>
                                          <p:attrName>ppt_y</p:attrName>
                                        </p:attrNameLst>
                                      </p:cBhvr>
                                    </p:animMotion>
                                  </p:childTnLst>
                                </p:cTn>
                              </p:par>
                            </p:childTnLst>
                          </p:cTn>
                        </p:par>
                        <p:par>
                          <p:cTn id="16" fill="hold">
                            <p:stCondLst>
                              <p:cond delay="5970"/>
                            </p:stCondLst>
                            <p:childTnLst>
                              <p:par>
                                <p:cTn id="17" presetID="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p:bldP spid="5" grpId="1"/>
      <p:bldP spid="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7164" y="383412"/>
            <a:ext cx="8294254" cy="6026624"/>
          </a:xfrm>
          <a:prstGeom prst="rect">
            <a:avLst/>
          </a:prstGeom>
          <a:scene3d>
            <a:camera prst="orthographicFront"/>
            <a:lightRig rig="threePt" dir="t"/>
          </a:scene3d>
          <a:sp3d>
            <a:bevelT prst="relaxedInset"/>
          </a:sp3d>
        </p:spPr>
      </p:pic>
      <p:sp>
        <p:nvSpPr>
          <p:cNvPr id="9" name="8 CuadroTexto"/>
          <p:cNvSpPr txBox="1"/>
          <p:nvPr/>
        </p:nvSpPr>
        <p:spPr>
          <a:xfrm>
            <a:off x="351684" y="1567728"/>
            <a:ext cx="3040391" cy="923330"/>
          </a:xfrm>
          <a:prstGeom prst="rect">
            <a:avLst/>
          </a:prstGeom>
          <a:noFill/>
          <a:scene3d>
            <a:camera prst="orthographicFront"/>
            <a:lightRig rig="threePt" dir="t"/>
          </a:scene3d>
          <a:sp3d>
            <a:bevelT w="114300" prst="artDeco"/>
          </a:sp3d>
        </p:spPr>
        <p:txBody>
          <a:bodyPr wrap="square" rtlCol="0">
            <a:spAutoFit/>
          </a:bodyPr>
          <a:lstStyle/>
          <a:p>
            <a:pPr algn="ctr" fontAlgn="base">
              <a:spcBef>
                <a:spcPct val="0"/>
              </a:spcBef>
              <a:spcAft>
                <a:spcPct val="0"/>
              </a:spcAft>
            </a:pPr>
            <a:r>
              <a:rPr lang="es-PE" sz="2700" i="1" dirty="0">
                <a:ln>
                  <a:solidFill>
                    <a:srgbClr val="FFFFFF"/>
                  </a:solidFill>
                </a:ln>
                <a:solidFill>
                  <a:srgbClr val="FFFF00"/>
                </a:solidFill>
                <a:effectLst>
                  <a:glow rad="101600">
                    <a:srgbClr val="C00000">
                      <a:alpha val="60000"/>
                    </a:srgbClr>
                  </a:glow>
                  <a:outerShdw blurRad="50800" dist="38100" algn="l" rotWithShape="0">
                    <a:srgbClr val="000000"/>
                  </a:outerShdw>
                </a:effectLst>
                <a:latin typeface="Book Antiqua" panose="02040602050305030304" pitchFamily="18" charset="0"/>
                <a:cs typeface="Arial" charset="0"/>
              </a:rPr>
              <a:t>Motivación</a:t>
            </a:r>
            <a:r>
              <a:rPr lang="es-PE" sz="2700" i="1" dirty="0" smtClean="0">
                <a:ln>
                  <a:solidFill>
                    <a:srgbClr val="FFFFFF"/>
                  </a:solidFill>
                </a:ln>
                <a:solidFill>
                  <a:srgbClr val="FFFF00"/>
                </a:solidFill>
                <a:effectLst>
                  <a:glow rad="101600">
                    <a:srgbClr val="C00000">
                      <a:alpha val="60000"/>
                    </a:srgbClr>
                  </a:glow>
                  <a:outerShdw blurRad="50800" dist="38100" algn="l" rotWithShape="0">
                    <a:srgbClr val="000000"/>
                  </a:outerShdw>
                </a:effectLst>
                <a:latin typeface="Book Antiqua" panose="02040602050305030304" pitchFamily="18" charset="0"/>
                <a:cs typeface="Arial" charset="0"/>
              </a:rPr>
              <a:t>:</a:t>
            </a:r>
            <a:endParaRPr lang="es-PE" sz="2700" i="1" dirty="0">
              <a:ln>
                <a:solidFill>
                  <a:srgbClr val="FFFFFF"/>
                </a:solidFill>
              </a:ln>
              <a:solidFill>
                <a:srgbClr val="FFFF00"/>
              </a:solidFill>
              <a:effectLst>
                <a:glow rad="101600">
                  <a:srgbClr val="C00000">
                    <a:alpha val="60000"/>
                  </a:srgbClr>
                </a:glow>
                <a:outerShdw blurRad="50800" dist="38100" algn="l" rotWithShape="0">
                  <a:srgbClr val="000000"/>
                </a:outerShdw>
              </a:effectLst>
              <a:latin typeface="Book Antiqua" panose="02040602050305030304" pitchFamily="18" charset="0"/>
              <a:cs typeface="Arial" charset="0"/>
            </a:endParaRPr>
          </a:p>
          <a:p>
            <a:pPr algn="ctr" fontAlgn="base">
              <a:spcBef>
                <a:spcPct val="0"/>
              </a:spcBef>
              <a:spcAft>
                <a:spcPct val="0"/>
              </a:spcAft>
            </a:pPr>
            <a:endParaRPr lang="es-PE" sz="2700" i="1" dirty="0">
              <a:ln w="19050">
                <a:solidFill>
                  <a:srgbClr val="000000">
                    <a:tint val="1000"/>
                  </a:srgbClr>
                </a:solidFill>
                <a:prstDash val="solid"/>
              </a:ln>
              <a:solidFill>
                <a:srgbClr val="FFFF00"/>
              </a:solidFill>
              <a:effectLst>
                <a:glow rad="101600">
                  <a:srgbClr val="C00000">
                    <a:alpha val="60000"/>
                  </a:srgbClr>
                </a:glow>
                <a:outerShdw blurRad="50000" dist="50800" dir="7500000" algn="tl">
                  <a:srgbClr val="000000">
                    <a:shade val="5000"/>
                    <a:alpha val="35000"/>
                  </a:srgbClr>
                </a:outerShdw>
              </a:effectLst>
              <a:latin typeface="Book Antiqua" panose="02040602050305030304" pitchFamily="18" charset="0"/>
              <a:cs typeface="Arial" charset="0"/>
            </a:endParaRPr>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055" y="430213"/>
            <a:ext cx="2964872" cy="872114"/>
          </a:xfrm>
          <a:prstGeom prst="roundRect">
            <a:avLst/>
          </a:prstGeom>
        </p:spPr>
      </p:pic>
      <p:sp>
        <p:nvSpPr>
          <p:cNvPr id="15" name="8 CuadroTexto"/>
          <p:cNvSpPr txBox="1"/>
          <p:nvPr/>
        </p:nvSpPr>
        <p:spPr>
          <a:xfrm>
            <a:off x="383970" y="3851659"/>
            <a:ext cx="8352928" cy="2585323"/>
          </a:xfrm>
          <a:prstGeom prst="rect">
            <a:avLst/>
          </a:prstGeom>
          <a:noFill/>
          <a:scene3d>
            <a:camera prst="orthographicFront"/>
            <a:lightRig rig="threePt" dir="t"/>
          </a:scene3d>
          <a:sp3d>
            <a:bevelT w="114300" prst="artDeco"/>
          </a:sp3d>
        </p:spPr>
        <p:txBody>
          <a:bodyPr wrap="square" rtlCol="0">
            <a:spAutoFit/>
          </a:bodyPr>
          <a:lstStyle/>
          <a:p>
            <a:pPr algn="ctr" fontAlgn="base">
              <a:spcBef>
                <a:spcPct val="0"/>
              </a:spcBef>
              <a:spcAft>
                <a:spcPct val="0"/>
              </a:spcAft>
            </a:pPr>
            <a:r>
              <a:rPr lang="es-PE" sz="2700" b="1" i="1" dirty="0" smtClean="0">
                <a:ln>
                  <a:solidFill>
                    <a:srgbClr val="FFFFFF"/>
                  </a:solidFill>
                </a:ln>
                <a:solidFill>
                  <a:schemeClr val="bg1"/>
                </a:solidFill>
                <a:effectLst>
                  <a:glow rad="101600">
                    <a:srgbClr val="C00000">
                      <a:alpha val="60000"/>
                    </a:srgbClr>
                  </a:glow>
                  <a:outerShdw blurRad="50800" dist="38100" algn="l" rotWithShape="0">
                    <a:srgbClr val="000000"/>
                  </a:outerShdw>
                </a:effectLst>
                <a:latin typeface="Book Antiqua" panose="02040602050305030304" pitchFamily="18" charset="0"/>
                <a:cs typeface="Arial" charset="0"/>
              </a:rPr>
              <a:t>El </a:t>
            </a:r>
            <a:r>
              <a:rPr lang="es-PE" sz="2700" b="1" i="1" dirty="0">
                <a:ln>
                  <a:solidFill>
                    <a:srgbClr val="FFFFFF"/>
                  </a:solidFill>
                </a:ln>
                <a:solidFill>
                  <a:schemeClr val="bg1"/>
                </a:solidFill>
                <a:effectLst>
                  <a:glow rad="101600">
                    <a:srgbClr val="C00000">
                      <a:alpha val="60000"/>
                    </a:srgbClr>
                  </a:glow>
                  <a:outerShdw blurRad="50800" dist="38100" algn="l" rotWithShape="0">
                    <a:srgbClr val="000000"/>
                  </a:outerShdw>
                </a:effectLst>
                <a:latin typeface="Book Antiqua" panose="02040602050305030304" pitchFamily="18" charset="0"/>
                <a:cs typeface="Arial" charset="0"/>
              </a:rPr>
              <a:t>Evangelio no condena los valores humanos ni los bienes materiales. Lo que sí condena es hacer de ellos el centro de la vida, el "único dios" que conduce a una forma de vida totalmente egoísta e insolidaria. Reflexionemos sobre el significado de este pasaje para nuestras vidas</a:t>
            </a:r>
            <a:r>
              <a:rPr lang="es-PE" sz="2700" b="1" i="1" dirty="0" smtClean="0">
                <a:ln>
                  <a:solidFill>
                    <a:srgbClr val="FFFFFF"/>
                  </a:solidFill>
                </a:ln>
                <a:solidFill>
                  <a:schemeClr val="bg1"/>
                </a:solidFill>
                <a:effectLst>
                  <a:glow rad="101600">
                    <a:srgbClr val="C00000">
                      <a:alpha val="60000"/>
                    </a:srgbClr>
                  </a:glow>
                  <a:outerShdw blurRad="50800" dist="38100" algn="l" rotWithShape="0">
                    <a:srgbClr val="000000"/>
                  </a:outerShdw>
                </a:effectLst>
                <a:latin typeface="Book Antiqua" panose="02040602050305030304" pitchFamily="18" charset="0"/>
                <a:cs typeface="Arial" charset="0"/>
              </a:rPr>
              <a:t>:</a:t>
            </a:r>
            <a:endParaRPr lang="es-PE" sz="2700" b="1" i="1" dirty="0">
              <a:ln w="19050">
                <a:solidFill>
                  <a:srgbClr val="000000">
                    <a:tint val="1000"/>
                  </a:srgbClr>
                </a:solidFill>
                <a:prstDash val="solid"/>
              </a:ln>
              <a:solidFill>
                <a:schemeClr val="bg1"/>
              </a:solidFill>
              <a:effectLst>
                <a:glow rad="101600">
                  <a:srgbClr val="C00000">
                    <a:alpha val="60000"/>
                  </a:srgbClr>
                </a:glow>
                <a:outerShdw blurRad="50000" dist="50800" dir="7500000" algn="tl">
                  <a:srgbClr val="000000">
                    <a:shade val="5000"/>
                    <a:alpha val="35000"/>
                  </a:srgbClr>
                </a:outerShdw>
              </a:effectLst>
              <a:latin typeface="Book Antiqua" panose="02040602050305030304" pitchFamily="18" charset="0"/>
              <a:cs typeface="Arial" charset="0"/>
            </a:endParaRPr>
          </a:p>
        </p:txBody>
      </p:sp>
    </p:spTree>
    <p:extLst>
      <p:ext uri="{BB962C8B-B14F-4D97-AF65-F5344CB8AC3E}">
        <p14:creationId xmlns:p14="http://schemas.microsoft.com/office/powerpoint/2010/main" val="325060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3300"/>
                            </p:stCondLst>
                            <p:childTnLst>
                              <p:par>
                                <p:cTn id="10" presetID="2" presetClass="entr" presetSubtype="6" fill="hold" grpId="0" nodeType="afterEffect">
                                  <p:stCondLst>
                                    <p:cond delay="0"/>
                                  </p:stCondLst>
                                  <p:iterate type="wd">
                                    <p:tmPct val="10000"/>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3000" fill="hold"/>
                                        <p:tgtEl>
                                          <p:spTgt spid="15"/>
                                        </p:tgtEl>
                                        <p:attrNameLst>
                                          <p:attrName>ppt_x</p:attrName>
                                        </p:attrNameLst>
                                      </p:cBhvr>
                                      <p:tavLst>
                                        <p:tav tm="0">
                                          <p:val>
                                            <p:strVal val="1+#ppt_w/2"/>
                                          </p:val>
                                        </p:tav>
                                        <p:tav tm="100000">
                                          <p:val>
                                            <p:strVal val="#ppt_x"/>
                                          </p:val>
                                        </p:tav>
                                      </p:tavLst>
                                    </p:anim>
                                    <p:anim calcmode="lin" valueType="num">
                                      <p:cBhvr additive="base">
                                        <p:cTn id="13"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419567"/>
            <a:ext cx="8295882" cy="5990471"/>
          </a:xfrm>
          <a:prstGeom prst="rect">
            <a:avLst/>
          </a:prstGeom>
          <a:scene3d>
            <a:camera prst="orthographicFront"/>
            <a:lightRig rig="threePt" dir="t"/>
          </a:scene3d>
          <a:sp3d>
            <a:bevelT w="152400" h="50800" prst="softRound"/>
          </a:sp3d>
        </p:spPr>
      </p:pic>
      <p:sp>
        <p:nvSpPr>
          <p:cNvPr id="4" name="Rectángulo 3"/>
          <p:cNvSpPr/>
          <p:nvPr/>
        </p:nvSpPr>
        <p:spPr>
          <a:xfrm>
            <a:off x="1537437" y="1820111"/>
            <a:ext cx="5803331" cy="1200329"/>
          </a:xfrm>
          <a:prstGeom prst="rect">
            <a:avLst/>
          </a:prstGeom>
        </p:spPr>
        <p:txBody>
          <a:bodyPr wrap="square">
            <a:spAutoFit/>
          </a:bodyPr>
          <a:lstStyle/>
          <a:p>
            <a:pPr algn="ctr" fontAlgn="base">
              <a:spcBef>
                <a:spcPct val="0"/>
              </a:spcBef>
              <a:spcAft>
                <a:spcPct val="0"/>
              </a:spcAft>
              <a:defRPr/>
            </a:pPr>
            <a:r>
              <a:rPr lang="es-PE" sz="3600" b="1" dirty="0" smtClean="0">
                <a:solidFill>
                  <a:schemeClr val="bg1"/>
                </a:solidFill>
                <a:effectLst>
                  <a:glow rad="228600">
                    <a:schemeClr val="accent4">
                      <a:satMod val="175000"/>
                      <a:alpha val="40000"/>
                    </a:schemeClr>
                  </a:glow>
                </a:effectLst>
                <a:cs typeface="Arial" charset="0"/>
              </a:rPr>
              <a:t>¿</a:t>
            </a:r>
            <a:r>
              <a:rPr lang="es-PE" sz="3600" b="1" dirty="0">
                <a:solidFill>
                  <a:schemeClr val="bg1"/>
                </a:solidFill>
                <a:effectLst>
                  <a:glow rad="228600">
                    <a:schemeClr val="accent4">
                      <a:satMod val="175000"/>
                      <a:alpha val="40000"/>
                    </a:schemeClr>
                  </a:glow>
                </a:effectLst>
                <a:cs typeface="Arial" charset="0"/>
              </a:rPr>
              <a:t>Cómo es mi relación con el dinero y con mis bienes?</a:t>
            </a:r>
            <a:endParaRPr lang="es-ES" sz="3600" b="1" dirty="0">
              <a:solidFill>
                <a:schemeClr val="bg1"/>
              </a:solidFill>
              <a:effectLst>
                <a:glow rad="228600">
                  <a:schemeClr val="accent4">
                    <a:satMod val="175000"/>
                    <a:alpha val="40000"/>
                  </a:schemeClr>
                </a:glow>
              </a:effectLst>
              <a:cs typeface="Arial" charset="0"/>
            </a:endParaRPr>
          </a:p>
        </p:txBody>
      </p:sp>
      <p:sp>
        <p:nvSpPr>
          <p:cNvPr id="7" name="Text Box 6"/>
          <p:cNvSpPr txBox="1">
            <a:spLocks noChangeArrowheads="1"/>
          </p:cNvSpPr>
          <p:nvPr/>
        </p:nvSpPr>
        <p:spPr bwMode="auto">
          <a:xfrm>
            <a:off x="338235" y="5113308"/>
            <a:ext cx="8410484" cy="769441"/>
          </a:xfrm>
          <a:prstGeom prst="rect">
            <a:avLst/>
          </a:prstGeom>
          <a:noFill/>
          <a:ln w="9525">
            <a:noFill/>
            <a:miter lim="800000"/>
            <a:headEnd/>
            <a:tailEnd/>
          </a:ln>
          <a:scene3d>
            <a:camera prst="orthographicFront"/>
            <a:lightRig rig="threePt" dir="t"/>
          </a:scene3d>
          <a:sp3d>
            <a:bevelT w="114300" prst="artDeco"/>
          </a:sp3d>
        </p:spPr>
        <p:txBody>
          <a:bodyPr wrap="square">
            <a:spAutoFit/>
          </a:bodyPr>
          <a:lstStyle/>
          <a:p>
            <a:pPr algn="ctr" fontAlgn="base">
              <a:spcBef>
                <a:spcPct val="0"/>
              </a:spcBef>
              <a:spcAft>
                <a:spcPct val="0"/>
              </a:spcAft>
              <a:defRPr/>
            </a:pPr>
            <a:r>
              <a:rPr lang="es-PE" sz="4400" b="1" dirty="0">
                <a:solidFill>
                  <a:srgbClr val="FFFF00"/>
                </a:solidFill>
                <a:effectLst>
                  <a:glow rad="101600">
                    <a:srgbClr val="420000">
                      <a:alpha val="60000"/>
                    </a:srgbClr>
                  </a:glow>
                  <a:outerShdw blurRad="38100" dist="38100" dir="2700000" algn="tl">
                    <a:srgbClr val="000000">
                      <a:alpha val="43137"/>
                    </a:srgbClr>
                  </a:outerShdw>
                </a:effectLst>
              </a:rPr>
              <a:t>¿A qué me invita el pasaje de hoy?</a:t>
            </a:r>
            <a:endParaRPr lang="es-ES" sz="4400" b="1" dirty="0">
              <a:solidFill>
                <a:srgbClr val="FFFF00"/>
              </a:solidFill>
              <a:effectLst>
                <a:glow rad="101600">
                  <a:srgbClr val="420000">
                    <a:alpha val="60000"/>
                  </a:srgbClr>
                </a:glow>
                <a:outerShdw blurRad="38100" dist="38100" dir="2700000" algn="tl">
                  <a:srgbClr val="000000">
                    <a:alpha val="43137"/>
                  </a:srgbClr>
                </a:outerShdw>
              </a:effectLst>
            </a:endParaRPr>
          </a:p>
        </p:txBody>
      </p:sp>
      <p:sp>
        <p:nvSpPr>
          <p:cNvPr id="5" name="Text Box 5"/>
          <p:cNvSpPr txBox="1">
            <a:spLocks noChangeArrowheads="1"/>
          </p:cNvSpPr>
          <p:nvPr/>
        </p:nvSpPr>
        <p:spPr bwMode="auto">
          <a:xfrm>
            <a:off x="2641855" y="419567"/>
            <a:ext cx="4032448" cy="1569660"/>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3200" b="1" i="1" dirty="0">
                <a:solidFill>
                  <a:srgbClr val="FFFF00"/>
                </a:solidFill>
                <a:effectLst>
                  <a:glow rad="139700">
                    <a:schemeClr val="accent4">
                      <a:satMod val="175000"/>
                      <a:alpha val="40000"/>
                    </a:schemeClr>
                  </a:glow>
                  <a:outerShdw blurRad="38100" dist="38100" dir="2700000" algn="tl">
                    <a:srgbClr val="000000"/>
                  </a:outerShdw>
                </a:effectLst>
                <a:latin typeface="Arial" charset="0"/>
              </a:rPr>
              <a:t>Ya tienes almacenado para muchos años… </a:t>
            </a:r>
            <a:endParaRPr lang="ca-ES" sz="3200" b="1" i="1" dirty="0">
              <a:solidFill>
                <a:srgbClr val="FFFF00"/>
              </a:solidFill>
              <a:effectLst>
                <a:glow rad="139700">
                  <a:schemeClr val="accent4">
                    <a:satMod val="175000"/>
                    <a:alpha val="40000"/>
                  </a:schemeClr>
                </a:glow>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116393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2" presetClass="entr" presetSubtype="6"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1+#ppt_w/2"/>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86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7">
                                            <p:txEl>
                                              <p:pRg st="0" end="0"/>
                                            </p:txEl>
                                          </p:spTgt>
                                        </p:tgtEl>
                                        <p:attrNameLst>
                                          <p:attrName>style.visibility</p:attrName>
                                        </p:attrNameLst>
                                      </p:cBhvr>
                                      <p:to>
                                        <p:strVal val="visible"/>
                                      </p:to>
                                    </p:set>
                                    <p:anim by="(-#ppt_w*2)" calcmode="lin" valueType="num">
                                      <p:cBhvr rctx="PPT">
                                        <p:cTn id="20" dur="1000" autoRev="1" fill="hold">
                                          <p:stCondLst>
                                            <p:cond delay="0"/>
                                          </p:stCondLst>
                                        </p:cTn>
                                        <p:tgtEl>
                                          <p:spTgt spid="7">
                                            <p:txEl>
                                              <p:pRg st="0" end="0"/>
                                            </p:txEl>
                                          </p:spTgt>
                                        </p:tgtEl>
                                        <p:attrNameLst>
                                          <p:attrName>ppt_w</p:attrName>
                                        </p:attrNameLst>
                                      </p:cBhvr>
                                    </p:anim>
                                    <p:anim by="(#ppt_w*0.50)" calcmode="lin" valueType="num">
                                      <p:cBhvr>
                                        <p:cTn id="21" dur="1000" decel="50000" autoRev="1" fill="hold">
                                          <p:stCondLst>
                                            <p:cond delay="0"/>
                                          </p:stCondLst>
                                        </p:cTn>
                                        <p:tgtEl>
                                          <p:spTgt spid="7">
                                            <p:txEl>
                                              <p:pRg st="0" end="0"/>
                                            </p:txEl>
                                          </p:spTgt>
                                        </p:tgtEl>
                                        <p:attrNameLst>
                                          <p:attrName>ppt_x</p:attrName>
                                        </p:attrNameLst>
                                      </p:cBhvr>
                                    </p:anim>
                                    <p:anim from="(-#ppt_h/2)" to="(#ppt_y)" calcmode="lin" valueType="num">
                                      <p:cBhvr>
                                        <p:cTn id="22" dur="2000" fill="hold">
                                          <p:stCondLst>
                                            <p:cond delay="0"/>
                                          </p:stCondLst>
                                        </p:cTn>
                                        <p:tgtEl>
                                          <p:spTgt spid="7">
                                            <p:txEl>
                                              <p:pRg st="0" end="0"/>
                                            </p:txEl>
                                          </p:spTgt>
                                        </p:tgtEl>
                                        <p:attrNameLst>
                                          <p:attrName>ppt_y</p:attrName>
                                        </p:attrNameLst>
                                      </p:cBhvr>
                                    </p:anim>
                                    <p:animRot by="21600000">
                                      <p:cBhvr>
                                        <p:cTn id="23" dur="2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e8/95/8d/e8958d293e079568ac139321c3959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02" y="400627"/>
            <a:ext cx="8249516" cy="602788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4394419" y="2077493"/>
            <a:ext cx="4031813" cy="1323439"/>
          </a:xfrm>
          <a:prstGeom prst="rect">
            <a:avLst/>
          </a:prstGeom>
          <a:noFill/>
          <a:ln w="9525">
            <a:noFill/>
            <a:miter lim="800000"/>
            <a:headEnd/>
            <a:tailEnd/>
          </a:ln>
          <a:scene3d>
            <a:camera prst="orthographicFront"/>
            <a:lightRig rig="threePt" dir="t"/>
          </a:scene3d>
          <a:sp3d>
            <a:bevelT w="114300" prst="artDeco"/>
          </a:sp3d>
        </p:spPr>
        <p:txBody>
          <a:bodyPr wrap="square">
            <a:spAutoFit/>
          </a:bodyPr>
          <a:lstStyle/>
          <a:p>
            <a:pPr algn="ctr" fontAlgn="base">
              <a:spcBef>
                <a:spcPct val="0"/>
              </a:spcBef>
              <a:spcAft>
                <a:spcPct val="0"/>
              </a:spcAft>
            </a:pPr>
            <a:r>
              <a:rPr lang="es-PE" sz="4000" b="1" dirty="0">
                <a:solidFill>
                  <a:schemeClr val="bg1"/>
                </a:solidFill>
                <a:effectLst>
                  <a:glow rad="139700">
                    <a:schemeClr val="tx2">
                      <a:lumMod val="95000"/>
                      <a:lumOff val="5000"/>
                      <a:alpha val="40000"/>
                    </a:schemeClr>
                  </a:glow>
                  <a:outerShdw blurRad="38100" dist="38100" dir="2700000" algn="tl">
                    <a:srgbClr val="000000">
                      <a:alpha val="43137"/>
                    </a:srgbClr>
                  </a:outerShdw>
                </a:effectLst>
                <a:latin typeface="Bahnschrift Light Condensed" panose="020B0502040204020203" pitchFamily="34" charset="0"/>
                <a:cs typeface="Arial" charset="0"/>
              </a:rPr>
              <a:t>… ¿En qué estoy invirtiendo mi vida</a:t>
            </a:r>
            <a:r>
              <a:rPr lang="es-PE" sz="4000" b="1" dirty="0" smtClean="0">
                <a:solidFill>
                  <a:schemeClr val="bg1"/>
                </a:solidFill>
                <a:effectLst>
                  <a:glow rad="139700">
                    <a:schemeClr val="tx2">
                      <a:lumMod val="95000"/>
                      <a:lumOff val="5000"/>
                      <a:alpha val="40000"/>
                    </a:schemeClr>
                  </a:glow>
                  <a:outerShdw blurRad="38100" dist="38100" dir="2700000" algn="tl">
                    <a:srgbClr val="000000">
                      <a:alpha val="43137"/>
                    </a:srgbClr>
                  </a:outerShdw>
                </a:effectLst>
                <a:latin typeface="Bahnschrift Light Condensed" panose="020B0502040204020203" pitchFamily="34" charset="0"/>
                <a:cs typeface="Arial" charset="0"/>
              </a:rPr>
              <a:t>?</a:t>
            </a:r>
            <a:endParaRPr lang="es-PE" sz="4000" b="1" dirty="0">
              <a:solidFill>
                <a:schemeClr val="bg1"/>
              </a:solidFill>
              <a:effectLst>
                <a:glow rad="139700">
                  <a:schemeClr val="tx2">
                    <a:lumMod val="95000"/>
                    <a:lumOff val="5000"/>
                    <a:alpha val="40000"/>
                  </a:schemeClr>
                </a:glow>
                <a:outerShdw blurRad="38100" dist="38100" dir="2700000" algn="tl">
                  <a:srgbClr val="000000">
                    <a:alpha val="43137"/>
                  </a:srgbClr>
                </a:outerShdw>
              </a:effectLst>
              <a:latin typeface="Bahnschrift Light Condensed" panose="020B0502040204020203" pitchFamily="34" charset="0"/>
              <a:cs typeface="Arial" charset="0"/>
            </a:endParaRPr>
          </a:p>
        </p:txBody>
      </p:sp>
      <p:sp>
        <p:nvSpPr>
          <p:cNvPr id="53252" name="Text Box 4"/>
          <p:cNvSpPr txBox="1">
            <a:spLocks noChangeArrowheads="1"/>
          </p:cNvSpPr>
          <p:nvPr/>
        </p:nvSpPr>
        <p:spPr bwMode="auto">
          <a:xfrm>
            <a:off x="755576" y="432067"/>
            <a:ext cx="7670656" cy="1200329"/>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571500" indent="-571500" algn="ctr" fontAlgn="base">
              <a:spcBef>
                <a:spcPct val="0"/>
              </a:spcBef>
              <a:spcAft>
                <a:spcPct val="0"/>
              </a:spcAft>
              <a:buFont typeface="Wingdings" panose="05000000000000000000" pitchFamily="2" charset="2"/>
              <a:buChar char="Ø"/>
              <a:defRPr/>
            </a:pPr>
            <a:r>
              <a:rPr lang="es-PE" sz="3600" b="1" i="1" dirty="0">
                <a:solidFill>
                  <a:srgbClr val="FFFFFF"/>
                </a:solidFill>
                <a:effectLst>
                  <a:glow rad="101600">
                    <a:srgbClr val="420000">
                      <a:alpha val="60000"/>
                    </a:srgbClr>
                  </a:glow>
                  <a:outerShdw blurRad="50800" dist="38100" algn="l" rotWithShape="0">
                    <a:srgbClr val="C00000"/>
                  </a:outerShdw>
                </a:effectLst>
                <a:latin typeface="Arial" charset="0"/>
              </a:rPr>
              <a:t>El hombre de la parábola invirtió en su granero…</a:t>
            </a:r>
            <a:endParaRPr lang="es-ES" sz="3600" b="1" i="1" dirty="0">
              <a:solidFill>
                <a:srgbClr val="FFFFFF"/>
              </a:solidFill>
              <a:effectLst>
                <a:glow rad="101600">
                  <a:srgbClr val="420000">
                    <a:alpha val="60000"/>
                  </a:srgbClr>
                </a:glow>
                <a:outerShdw blurRad="50800" dist="38100" algn="l" rotWithShape="0">
                  <a:srgbClr val="C00000"/>
                </a:outerShdw>
              </a:effectLst>
              <a:latin typeface="Arial" charset="0"/>
            </a:endParaRPr>
          </a:p>
        </p:txBody>
      </p:sp>
      <p:sp>
        <p:nvSpPr>
          <p:cNvPr id="6" name="Text Box 3"/>
          <p:cNvSpPr txBox="1">
            <a:spLocks noChangeArrowheads="1"/>
          </p:cNvSpPr>
          <p:nvPr/>
        </p:nvSpPr>
        <p:spPr bwMode="auto">
          <a:xfrm>
            <a:off x="4158891" y="4019569"/>
            <a:ext cx="4031813" cy="1938992"/>
          </a:xfrm>
          <a:prstGeom prst="rect">
            <a:avLst/>
          </a:prstGeom>
          <a:noFill/>
          <a:ln w="9525">
            <a:noFill/>
            <a:miter lim="800000"/>
            <a:headEnd/>
            <a:tailEnd/>
          </a:ln>
          <a:scene3d>
            <a:camera prst="orthographicFront"/>
            <a:lightRig rig="threePt" dir="t"/>
          </a:scene3d>
          <a:sp3d>
            <a:bevelT w="114300" prst="artDeco"/>
          </a:sp3d>
        </p:spPr>
        <p:txBody>
          <a:bodyPr wrap="square">
            <a:spAutoFit/>
          </a:bodyPr>
          <a:lstStyle/>
          <a:p>
            <a:pPr algn="ctr" fontAlgn="base">
              <a:spcBef>
                <a:spcPct val="0"/>
              </a:spcBef>
              <a:spcAft>
                <a:spcPct val="0"/>
              </a:spcAft>
            </a:pPr>
            <a:r>
              <a:rPr lang="es-PE" sz="40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Bahnschrift SemiBold Condensed" panose="020B0502040204020203" pitchFamily="34" charset="0"/>
                <a:cs typeface="Arial" charset="0"/>
              </a:rPr>
              <a:t>A </a:t>
            </a:r>
            <a:r>
              <a:rPr lang="es-PE" sz="40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Bahnschrift SemiBold Condensed" panose="020B0502040204020203" pitchFamily="34" charset="0"/>
                <a:cs typeface="Arial" charset="0"/>
              </a:rPr>
              <a:t>la luz del evangelio,</a:t>
            </a:r>
          </a:p>
          <a:p>
            <a:pPr algn="ctr" fontAlgn="base">
              <a:spcBef>
                <a:spcPct val="0"/>
              </a:spcBef>
              <a:spcAft>
                <a:spcPct val="0"/>
              </a:spcAft>
            </a:pPr>
            <a:r>
              <a:rPr lang="es-PE" sz="40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Bahnschrift SemiBold Condensed" panose="020B0502040204020203" pitchFamily="34" charset="0"/>
                <a:cs typeface="Arial" charset="0"/>
              </a:rPr>
              <a:t>¿considero que vale la pena esta inversión?</a:t>
            </a:r>
            <a:endParaRPr lang="es-ES" sz="40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Bahnschrift SemiBold Condensed" panose="020B0502040204020203" pitchFamily="34" charset="0"/>
              <a:cs typeface="Arial" charset="0"/>
            </a:endParaRPr>
          </a:p>
        </p:txBody>
      </p:sp>
    </p:spTree>
    <p:extLst>
      <p:ext uri="{BB962C8B-B14F-4D97-AF65-F5344CB8AC3E}">
        <p14:creationId xmlns:p14="http://schemas.microsoft.com/office/powerpoint/2010/main" val="23829121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3252"/>
                                        </p:tgtEl>
                                        <p:attrNameLst>
                                          <p:attrName>style.visibility</p:attrName>
                                        </p:attrNameLst>
                                      </p:cBhvr>
                                      <p:to>
                                        <p:strVal val="visible"/>
                                      </p:to>
                                    </p:set>
                                    <p:anim calcmode="lin" valueType="num">
                                      <p:cBhvr>
                                        <p:cTn id="7" dur="1750" fill="hold"/>
                                        <p:tgtEl>
                                          <p:spTgt spid="53252"/>
                                        </p:tgtEl>
                                        <p:attrNameLst>
                                          <p:attrName>ppt_w</p:attrName>
                                        </p:attrNameLst>
                                      </p:cBhvr>
                                      <p:tavLst>
                                        <p:tav tm="0">
                                          <p:val>
                                            <p:fltVal val="0"/>
                                          </p:val>
                                        </p:tav>
                                        <p:tav tm="100000">
                                          <p:val>
                                            <p:strVal val="#ppt_w"/>
                                          </p:val>
                                        </p:tav>
                                      </p:tavLst>
                                    </p:anim>
                                    <p:anim calcmode="lin" valueType="num">
                                      <p:cBhvr>
                                        <p:cTn id="8" dur="1750" fill="hold"/>
                                        <p:tgtEl>
                                          <p:spTgt spid="53252"/>
                                        </p:tgtEl>
                                        <p:attrNameLst>
                                          <p:attrName>ppt_h</p:attrName>
                                        </p:attrNameLst>
                                      </p:cBhvr>
                                      <p:tavLst>
                                        <p:tav tm="0">
                                          <p:val>
                                            <p:fltVal val="0"/>
                                          </p:val>
                                        </p:tav>
                                        <p:tav tm="100000">
                                          <p:val>
                                            <p:strVal val="#ppt_h"/>
                                          </p:val>
                                        </p:tav>
                                      </p:tavLst>
                                    </p:anim>
                                  </p:childTnLst>
                                </p:cTn>
                              </p:par>
                            </p:childTnLst>
                          </p:cTn>
                        </p:par>
                        <p:par>
                          <p:cTn id="9" fill="hold">
                            <p:stCondLst>
                              <p:cond delay="33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3251"/>
                                        </p:tgtEl>
                                        <p:attrNameLst>
                                          <p:attrName>style.visibility</p:attrName>
                                        </p:attrNameLst>
                                      </p:cBhvr>
                                      <p:to>
                                        <p:strVal val="visible"/>
                                      </p:to>
                                    </p:set>
                                    <p:anim calcmode="lin" valueType="num">
                                      <p:cBhvr>
                                        <p:cTn id="12" dur="1750" fill="hold"/>
                                        <p:tgtEl>
                                          <p:spTgt spid="53251"/>
                                        </p:tgtEl>
                                        <p:attrNameLst>
                                          <p:attrName>ppt_w</p:attrName>
                                        </p:attrNameLst>
                                      </p:cBhvr>
                                      <p:tavLst>
                                        <p:tav tm="0">
                                          <p:val>
                                            <p:fltVal val="0"/>
                                          </p:val>
                                        </p:tav>
                                        <p:tav tm="100000">
                                          <p:val>
                                            <p:strVal val="#ppt_w"/>
                                          </p:val>
                                        </p:tav>
                                      </p:tavLst>
                                    </p:anim>
                                    <p:anim calcmode="lin" valueType="num">
                                      <p:cBhvr>
                                        <p:cTn id="13" dur="1750" fill="hold"/>
                                        <p:tgtEl>
                                          <p:spTgt spid="53251"/>
                                        </p:tgtEl>
                                        <p:attrNameLst>
                                          <p:attrName>ppt_h</p:attrName>
                                        </p:attrNameLst>
                                      </p:cBhvr>
                                      <p:tavLst>
                                        <p:tav tm="0">
                                          <p:val>
                                            <p:fltVal val="0"/>
                                          </p:val>
                                        </p:tav>
                                        <p:tav tm="100000">
                                          <p:val>
                                            <p:strVal val="#ppt_h"/>
                                          </p:val>
                                        </p:tav>
                                      </p:tavLst>
                                    </p:anim>
                                  </p:childTnLst>
                                </p:cTn>
                              </p:par>
                            </p:childTnLst>
                          </p:cTn>
                        </p:par>
                        <p:par>
                          <p:cTn id="14" fill="hold">
                            <p:stCondLst>
                              <p:cond delay="64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d6/7c/d6/d67cd6455660291b6599b3ca13028a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8" y="389535"/>
            <a:ext cx="8235774" cy="6048209"/>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1 Marcador de fecha"/>
          <p:cNvSpPr>
            <a:spLocks noGrp="1"/>
          </p:cNvSpPr>
          <p:nvPr>
            <p:ph type="dt" sz="half" idx="10"/>
          </p:nvPr>
        </p:nvSpPr>
        <p:spPr/>
        <p:txBody>
          <a:bodyPr/>
          <a:lstStyle/>
          <a:p>
            <a:pPr>
              <a:defRPr/>
            </a:pPr>
            <a:fld id="{EE430F7A-6495-4F81-8E2B-CECACF43089B}" type="datetime10">
              <a:rPr lang="ca-ES" smtClean="0">
                <a:solidFill>
                  <a:srgbClr val="000000"/>
                </a:solidFill>
              </a:rPr>
              <a:pPr>
                <a:defRPr/>
              </a:pPr>
              <a:t>08:45</a:t>
            </a:fld>
            <a:endParaRPr lang="es-ES" dirty="0">
              <a:solidFill>
                <a:srgbClr val="000000"/>
              </a:solidFill>
            </a:endParaRPr>
          </a:p>
        </p:txBody>
      </p:sp>
      <p:sp>
        <p:nvSpPr>
          <p:cNvPr id="4" name="Rectangle 3"/>
          <p:cNvSpPr>
            <a:spLocks noChangeArrowheads="1"/>
          </p:cNvSpPr>
          <p:nvPr/>
        </p:nvSpPr>
        <p:spPr bwMode="auto">
          <a:xfrm>
            <a:off x="446408" y="404664"/>
            <a:ext cx="8158040" cy="1569660"/>
          </a:xfrm>
          <a:prstGeom prst="rect">
            <a:avLst/>
          </a:prstGeom>
          <a:noFill/>
          <a:ln w="9525">
            <a:noFill/>
            <a:miter lim="800000"/>
            <a:headEnd/>
            <a:tailEnd/>
          </a:ln>
          <a:effectLst/>
        </p:spPr>
        <p:txBody>
          <a:bodyPr wrap="square">
            <a:spAutoFit/>
          </a:bodyPr>
          <a:lstStyle/>
          <a:p>
            <a:pPr marL="457200" indent="-457200" algn="ctr" fontAlgn="base">
              <a:spcBef>
                <a:spcPct val="50000"/>
              </a:spcBef>
              <a:spcAft>
                <a:spcPct val="0"/>
              </a:spcAft>
              <a:buFont typeface="Wingdings" panose="05000000000000000000" pitchFamily="2" charset="2"/>
              <a:buChar char="Ø"/>
              <a:defRPr/>
            </a:pPr>
            <a:r>
              <a:rPr lang="es-PE" sz="3200" dirty="0">
                <a:solidFill>
                  <a:schemeClr val="bg1"/>
                </a:solidFill>
                <a:effectLst>
                  <a:glow rad="101600">
                    <a:srgbClr val="420000">
                      <a:alpha val="60000"/>
                    </a:srgbClr>
                  </a:glow>
                  <a:outerShdw blurRad="38100" dist="38100" dir="2700000" algn="tl">
                    <a:srgbClr val="000000"/>
                  </a:outerShdw>
                </a:effectLst>
                <a:latin typeface="Britannic Bold" panose="020B0903060703020204" pitchFamily="34" charset="0"/>
                <a:cs typeface="Arial" charset="0"/>
              </a:rPr>
              <a:t>A partir de lo que hemos reflexionado, </a:t>
            </a:r>
            <a:r>
              <a:rPr lang="es-PE" sz="3200" dirty="0" smtClean="0">
                <a:solidFill>
                  <a:schemeClr val="bg1"/>
                </a:solidFill>
                <a:effectLst>
                  <a:glow rad="101600">
                    <a:srgbClr val="420000">
                      <a:alpha val="60000"/>
                    </a:srgbClr>
                  </a:glow>
                  <a:outerShdw blurRad="38100" dist="38100" dir="2700000" algn="tl">
                    <a:srgbClr val="000000"/>
                  </a:outerShdw>
                </a:effectLst>
                <a:latin typeface="Britannic Bold" panose="020B0903060703020204" pitchFamily="34" charset="0"/>
                <a:cs typeface="Arial" charset="0"/>
              </a:rPr>
              <a:t> ¿</a:t>
            </a:r>
            <a:r>
              <a:rPr lang="es-PE" sz="3200" dirty="0">
                <a:solidFill>
                  <a:schemeClr val="bg1"/>
                </a:solidFill>
                <a:effectLst>
                  <a:glow rad="101600">
                    <a:srgbClr val="420000">
                      <a:alpha val="60000"/>
                    </a:srgbClr>
                  </a:glow>
                  <a:outerShdw blurRad="38100" dist="38100" dir="2700000" algn="tl">
                    <a:srgbClr val="000000"/>
                  </a:outerShdw>
                </a:effectLst>
                <a:latin typeface="Britannic Bold" panose="020B0903060703020204" pitchFamily="34" charset="0"/>
                <a:cs typeface="Arial" charset="0"/>
              </a:rPr>
              <a:t>qué es lo que de verdad enriquece a una persona? </a:t>
            </a:r>
            <a:endParaRPr lang="es-ES" sz="3200" dirty="0">
              <a:solidFill>
                <a:schemeClr val="bg1"/>
              </a:solidFill>
              <a:effectLst>
                <a:glow rad="101600">
                  <a:srgbClr val="420000">
                    <a:alpha val="60000"/>
                  </a:srgbClr>
                </a:glow>
                <a:outerShdw blurRad="38100" dist="38100" dir="2700000" algn="tl">
                  <a:srgbClr val="000000"/>
                </a:outerShdw>
              </a:effectLst>
              <a:latin typeface="Britannic Bold" panose="020B0903060703020204" pitchFamily="34" charset="0"/>
              <a:cs typeface="Arial" charset="0"/>
            </a:endParaRPr>
          </a:p>
        </p:txBody>
      </p:sp>
      <p:sp>
        <p:nvSpPr>
          <p:cNvPr id="5" name="Rectangle 3"/>
          <p:cNvSpPr>
            <a:spLocks noChangeArrowheads="1"/>
          </p:cNvSpPr>
          <p:nvPr/>
        </p:nvSpPr>
        <p:spPr bwMode="auto">
          <a:xfrm>
            <a:off x="331160" y="4577362"/>
            <a:ext cx="8273288" cy="1754326"/>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3600" b="1" dirty="0">
                <a:solidFill>
                  <a:schemeClr val="bg1"/>
                </a:solidFill>
                <a:effectLst>
                  <a:glow rad="101600">
                    <a:srgbClr val="420000">
                      <a:alpha val="60000"/>
                    </a:srgbClr>
                  </a:glow>
                  <a:outerShdw blurRad="38100" dist="38100" dir="2700000" algn="tl">
                    <a:srgbClr val="000000"/>
                  </a:outerShdw>
                </a:effectLst>
                <a:latin typeface="Cambria Math" panose="02040503050406030204" pitchFamily="18" charset="0"/>
                <a:ea typeface="Cambria Math" panose="02040503050406030204" pitchFamily="18" charset="0"/>
                <a:cs typeface="Arial" charset="0"/>
              </a:rPr>
              <a:t>¿Busco que mi fe, mi compromiso, mi solidaridad, aumente al mismo ritmo </a:t>
            </a:r>
            <a:r>
              <a:rPr lang="es-PE" sz="3600" b="1" dirty="0" smtClean="0">
                <a:solidFill>
                  <a:schemeClr val="bg1"/>
                </a:solidFill>
                <a:effectLst>
                  <a:glow rad="101600">
                    <a:srgbClr val="420000">
                      <a:alpha val="60000"/>
                    </a:srgbClr>
                  </a:glow>
                  <a:outerShdw blurRad="38100" dist="38100" dir="2700000" algn="tl">
                    <a:srgbClr val="000000"/>
                  </a:outerShdw>
                </a:effectLst>
                <a:latin typeface="Cambria Math" panose="02040503050406030204" pitchFamily="18" charset="0"/>
                <a:ea typeface="Cambria Math" panose="02040503050406030204" pitchFamily="18" charset="0"/>
                <a:cs typeface="Arial" charset="0"/>
              </a:rPr>
              <a:t>    que </a:t>
            </a:r>
            <a:r>
              <a:rPr lang="es-PE" sz="3600" b="1" dirty="0">
                <a:solidFill>
                  <a:schemeClr val="bg1"/>
                </a:solidFill>
                <a:effectLst>
                  <a:glow rad="101600">
                    <a:srgbClr val="420000">
                      <a:alpha val="60000"/>
                    </a:srgbClr>
                  </a:glow>
                  <a:outerShdw blurRad="38100" dist="38100" dir="2700000" algn="tl">
                    <a:srgbClr val="000000"/>
                  </a:outerShdw>
                </a:effectLst>
                <a:latin typeface="Cambria Math" panose="02040503050406030204" pitchFamily="18" charset="0"/>
                <a:ea typeface="Cambria Math" panose="02040503050406030204" pitchFamily="18" charset="0"/>
                <a:cs typeface="Arial" charset="0"/>
              </a:rPr>
              <a:t>mis bienes?</a:t>
            </a:r>
            <a:endParaRPr lang="es-ES" sz="3600" b="1" dirty="0">
              <a:solidFill>
                <a:schemeClr val="bg1"/>
              </a:solidFill>
              <a:effectLst>
                <a:glow rad="101600">
                  <a:srgbClr val="420000">
                    <a:alpha val="60000"/>
                  </a:srgbClr>
                </a:glow>
                <a:outerShdw blurRad="38100" dist="38100" dir="2700000" algn="tl">
                  <a:srgbClr val="000000"/>
                </a:outerShdw>
              </a:effectLst>
              <a:latin typeface="Cambria Math" panose="02040503050406030204" pitchFamily="18" charset="0"/>
              <a:ea typeface="Cambria Math" panose="02040503050406030204" pitchFamily="18" charset="0"/>
              <a:cs typeface="Arial" charset="0"/>
            </a:endParaRPr>
          </a:p>
        </p:txBody>
      </p:sp>
    </p:spTree>
    <p:extLst>
      <p:ext uri="{BB962C8B-B14F-4D97-AF65-F5344CB8AC3E}">
        <p14:creationId xmlns:p14="http://schemas.microsoft.com/office/powerpoint/2010/main" val="2247101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87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8d/e5/6f/8de56f3bb8e5c31479194517456573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65" y="415199"/>
            <a:ext cx="8221808" cy="600407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755216" y="3882034"/>
            <a:ext cx="3788353" cy="193899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PE" sz="4000" dirty="0">
                <a:solidFill>
                  <a:srgbClr val="FFFF00"/>
                </a:solidFill>
                <a:latin typeface="Britannic Bold" panose="020B0903060703020204" pitchFamily="34" charset="0"/>
                <a:cs typeface="Arial" charset="0"/>
              </a:rPr>
              <a:t>¿Cuáles son tus riquezas ante Dios?</a:t>
            </a:r>
            <a:endParaRPr lang="es-ES" sz="4000" dirty="0">
              <a:solidFill>
                <a:srgbClr val="FFFF00"/>
              </a:solidFill>
              <a:latin typeface="Britannic Bold" panose="020B0903060703020204" pitchFamily="34" charset="0"/>
              <a:cs typeface="Arial" charset="0"/>
            </a:endParaRPr>
          </a:p>
        </p:txBody>
      </p:sp>
      <p:sp>
        <p:nvSpPr>
          <p:cNvPr id="9" name="Rectangle 5"/>
          <p:cNvSpPr>
            <a:spLocks noChangeArrowheads="1"/>
          </p:cNvSpPr>
          <p:nvPr/>
        </p:nvSpPr>
        <p:spPr bwMode="auto">
          <a:xfrm>
            <a:off x="3564657" y="525863"/>
            <a:ext cx="4905088" cy="2062103"/>
          </a:xfrm>
          <a:prstGeom prst="rect">
            <a:avLst/>
          </a:prstGeom>
          <a:noFill/>
          <a:ln w="9525">
            <a:noFill/>
            <a:miter lim="800000"/>
            <a:headEnd/>
            <a:tailEnd/>
          </a:ln>
        </p:spPr>
        <p:txBody>
          <a:bodyPr wrap="square">
            <a:spAutoFit/>
          </a:bodyPr>
          <a:lstStyle/>
          <a:p>
            <a:pPr marL="457200" indent="-457200" algn="ctr" fontAlgn="base">
              <a:spcBef>
                <a:spcPct val="50000"/>
              </a:spcBef>
              <a:spcAft>
                <a:spcPct val="0"/>
              </a:spcAft>
              <a:buFont typeface="Wingdings" panose="05000000000000000000" pitchFamily="2" charset="2"/>
              <a:buChar char="Ø"/>
            </a:pPr>
            <a:r>
              <a:rPr lang="es-PE" sz="3200" b="1" dirty="0">
                <a:solidFill>
                  <a:srgbClr val="FFFFFF"/>
                </a:solidFill>
                <a:effectLst>
                  <a:glow rad="101600">
                    <a:srgbClr val="080400">
                      <a:alpha val="60000"/>
                    </a:srgbClr>
                  </a:glow>
                  <a:outerShdw blurRad="38100" dist="38100" dir="2700000" algn="tl">
                    <a:srgbClr val="000000">
                      <a:alpha val="43137"/>
                    </a:srgbClr>
                  </a:outerShdw>
                </a:effectLst>
                <a:latin typeface="Comic Sans MS" pitchFamily="66" charset="0"/>
                <a:cs typeface="Arial" charset="0"/>
              </a:rPr>
              <a:t>Así le sucede a quien atesora para sí en lugar de hacerse rico ante Dios.</a:t>
            </a:r>
            <a:endParaRPr lang="es-ES" sz="3200" b="1" dirty="0">
              <a:solidFill>
                <a:srgbClr val="FFFFFF"/>
              </a:solidFill>
              <a:effectLst>
                <a:glow rad="101600">
                  <a:srgbClr val="080400">
                    <a:alpha val="60000"/>
                  </a:srgbClr>
                </a:glow>
                <a:outerShdw blurRad="38100" dist="38100" dir="2700000" algn="tl">
                  <a:srgbClr val="000000">
                    <a:alpha val="43137"/>
                  </a:srgbClr>
                </a:outerShdw>
              </a:effectLst>
              <a:latin typeface="Comic Sans MS" pitchFamily="66" charset="0"/>
              <a:cs typeface="Arial" charset="0"/>
            </a:endParaRPr>
          </a:p>
        </p:txBody>
      </p:sp>
    </p:spTree>
    <p:extLst>
      <p:ext uri="{BB962C8B-B14F-4D97-AF65-F5344CB8AC3E}">
        <p14:creationId xmlns:p14="http://schemas.microsoft.com/office/powerpoint/2010/main" val="17431575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7500"/>
                            </p:stCondLst>
                            <p:childTnLst>
                              <p:par>
                                <p:cTn id="10" presetID="2" presetClass="entr" presetSubtype="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1+#ppt_w/2"/>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83/7e/13/837e13368eb089f3b3f0bb7d5fc788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94" y="373928"/>
            <a:ext cx="8270633" cy="605400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967548" y="736748"/>
            <a:ext cx="2387071" cy="523220"/>
          </a:xfrm>
          <a:prstGeom prst="rect">
            <a:avLst/>
          </a:prstGeom>
          <a:noFill/>
        </p:spPr>
        <p:txBody>
          <a:bodyPr wrap="square" rtlCol="0">
            <a:spAutoFit/>
          </a:bodyPr>
          <a:lstStyle/>
          <a:p>
            <a:pPr algn="ctr" fontAlgn="base">
              <a:spcBef>
                <a:spcPct val="0"/>
              </a:spcBef>
              <a:spcAft>
                <a:spcPct val="0"/>
              </a:spcAft>
            </a:pPr>
            <a:r>
              <a:rPr lang="es-PE" sz="2800" b="1" dirty="0">
                <a:solidFill>
                  <a:schemeClr val="bg1"/>
                </a:solidFill>
                <a:effectLst>
                  <a:glow rad="114300">
                    <a:srgbClr val="000000">
                      <a:satMod val="175000"/>
                      <a:alpha val="40000"/>
                    </a:srgbClr>
                  </a:glow>
                  <a:outerShdw blurRad="50800" dist="38100" algn="l" rotWithShape="0">
                    <a:prstClr val="black"/>
                  </a:outerShdw>
                </a:effectLst>
                <a:cs typeface="Arial" charset="0"/>
              </a:rPr>
              <a:t>Motivación</a:t>
            </a:r>
            <a:r>
              <a:rPr lang="es-PE" sz="2800" b="1" dirty="0" smtClean="0">
                <a:solidFill>
                  <a:schemeClr val="bg1"/>
                </a:solidFill>
                <a:effectLst>
                  <a:glow rad="114300">
                    <a:srgbClr val="000000">
                      <a:satMod val="175000"/>
                      <a:alpha val="40000"/>
                    </a:srgbClr>
                  </a:glow>
                  <a:outerShdw blurRad="50800" dist="38100" algn="l" rotWithShape="0">
                    <a:prstClr val="black"/>
                  </a:outerShdw>
                </a:effectLst>
                <a:cs typeface="Arial" charset="0"/>
              </a:rPr>
              <a:t>:</a:t>
            </a:r>
            <a:endParaRPr lang="es-PE" sz="2800" b="1" dirty="0">
              <a:solidFill>
                <a:schemeClr val="bg1"/>
              </a:solidFill>
              <a:effectLst>
                <a:glow rad="114300">
                  <a:srgbClr val="000000">
                    <a:satMod val="175000"/>
                    <a:alpha val="40000"/>
                  </a:srgbClr>
                </a:glow>
                <a:outerShdw blurRad="50800" dist="38100" algn="l" rotWithShape="0">
                  <a:prstClr val="black"/>
                </a:outerShdw>
              </a:effectLst>
              <a:cs typeface="Arial"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11406" y="518898"/>
            <a:ext cx="3393230" cy="958919"/>
          </a:xfrm>
          <a:prstGeom prst="roundRect">
            <a:avLst/>
          </a:prstGeom>
        </p:spPr>
      </p:pic>
      <p:sp>
        <p:nvSpPr>
          <p:cNvPr id="8" name="6 CuadroTexto"/>
          <p:cNvSpPr txBox="1"/>
          <p:nvPr/>
        </p:nvSpPr>
        <p:spPr>
          <a:xfrm>
            <a:off x="511406" y="1622787"/>
            <a:ext cx="8208911" cy="2554545"/>
          </a:xfrm>
          <a:prstGeom prst="rect">
            <a:avLst/>
          </a:prstGeom>
          <a:noFill/>
        </p:spPr>
        <p:txBody>
          <a:bodyPr wrap="square" rtlCol="0">
            <a:spAutoFit/>
          </a:bodyPr>
          <a:lstStyle/>
          <a:p>
            <a:pPr algn="ctr" fontAlgn="base">
              <a:spcBef>
                <a:spcPct val="0"/>
              </a:spcBef>
              <a:spcAft>
                <a:spcPct val="0"/>
              </a:spcAft>
            </a:pPr>
            <a:r>
              <a:rPr lang="es-PE" sz="3200" b="1" i="1" dirty="0" smtClean="0">
                <a:solidFill>
                  <a:schemeClr val="bg1"/>
                </a:solidFill>
                <a:effectLst>
                  <a:glow rad="114300">
                    <a:srgbClr val="000000">
                      <a:satMod val="175000"/>
                      <a:alpha val="40000"/>
                    </a:srgbClr>
                  </a:glow>
                  <a:outerShdw blurRad="50800" dist="38100" algn="l" rotWithShape="0">
                    <a:prstClr val="black"/>
                  </a:outerShdw>
                </a:effectLst>
                <a:cs typeface="Arial" charset="0"/>
              </a:rPr>
              <a:t>La </a:t>
            </a:r>
            <a:r>
              <a:rPr lang="es-PE" sz="3200" b="1" i="1" dirty="0">
                <a:solidFill>
                  <a:schemeClr val="bg1"/>
                </a:solidFill>
                <a:effectLst>
                  <a:glow rad="114300">
                    <a:srgbClr val="000000">
                      <a:satMod val="175000"/>
                      <a:alpha val="40000"/>
                    </a:srgbClr>
                  </a:glow>
                  <a:outerShdw blurRad="50800" dist="38100" algn="l" rotWithShape="0">
                    <a:prstClr val="black"/>
                  </a:outerShdw>
                </a:effectLst>
                <a:cs typeface="Arial" charset="0"/>
              </a:rPr>
              <a:t>enseñanza de Jesús es clara, pero no es fácil establecer la frontera entre lo necesario y lo superfluo. Pidámosle al Señor aprender a discernir y a compartir para hacernos ricos antes Dios.</a:t>
            </a:r>
          </a:p>
        </p:txBody>
      </p:sp>
    </p:spTree>
    <p:extLst>
      <p:ext uri="{BB962C8B-B14F-4D97-AF65-F5344CB8AC3E}">
        <p14:creationId xmlns:p14="http://schemas.microsoft.com/office/powerpoint/2010/main" val="1351826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par>
                          <p:cTn id="11" fill="hold">
                            <p:stCondLst>
                              <p:cond delay="20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36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8352928" cy="6048672"/>
          </a:xfrm>
          <a:prstGeom prst="rect">
            <a:avLst/>
          </a:prstGeom>
        </p:spPr>
      </p:pic>
      <p:sp>
        <p:nvSpPr>
          <p:cNvPr id="4" name="1 Rectángulo"/>
          <p:cNvSpPr/>
          <p:nvPr/>
        </p:nvSpPr>
        <p:spPr>
          <a:xfrm>
            <a:off x="539552" y="5084561"/>
            <a:ext cx="8064896" cy="1200329"/>
          </a:xfrm>
          <a:prstGeom prst="rect">
            <a:avLst/>
          </a:prstGeom>
        </p:spPr>
        <p:txBody>
          <a:bodyPr wrap="square">
            <a:spAutoFit/>
          </a:bodyPr>
          <a:lstStyle/>
          <a:p>
            <a:pPr algn="ctr" fontAlgn="base">
              <a:spcBef>
                <a:spcPct val="0"/>
              </a:spcBef>
              <a:spcAft>
                <a:spcPct val="0"/>
              </a:spcAft>
            </a:pPr>
            <a:r>
              <a:rPr lang="es-ES_tradnl" sz="2400" b="1" dirty="0">
                <a:solidFill>
                  <a:srgbClr val="FFFF00"/>
                </a:solidFill>
                <a:effectLst>
                  <a:glow rad="101600">
                    <a:srgbClr val="000000">
                      <a:satMod val="175000"/>
                      <a:alpha val="40000"/>
                    </a:srgbClr>
                  </a:glow>
                  <a:outerShdw blurRad="50800" dist="38100" algn="l" rotWithShape="0">
                    <a:prstClr val="black"/>
                  </a:outerShdw>
                </a:effectLst>
                <a:latin typeface="Calibri Light" pitchFamily="34" charset="0"/>
              </a:rPr>
              <a:t>Luego de un tiempo de oración personal, podemos compartir en voz alta nuestra oración, siempre dirigiéndonos a Dios mediante la alabanza, la acción de gracias o la súplica confiada.</a:t>
            </a:r>
            <a:endParaRPr lang="es-PE" sz="2400" b="1" dirty="0">
              <a:solidFill>
                <a:srgbClr val="FFFF00"/>
              </a:solidFill>
              <a:effectLst>
                <a:glow rad="101600">
                  <a:srgbClr val="000000">
                    <a:satMod val="175000"/>
                    <a:alpha val="40000"/>
                  </a:srgbClr>
                </a:glow>
                <a:outerShdw blurRad="50800" dist="38100" algn="l" rotWithShape="0">
                  <a:prstClr val="black"/>
                </a:outerShdw>
              </a:effectLst>
              <a:latin typeface="Calibri Light" pitchFamily="34" charset="0"/>
            </a:endParaRPr>
          </a:p>
        </p:txBody>
      </p:sp>
    </p:spTree>
    <p:extLst>
      <p:ext uri="{BB962C8B-B14F-4D97-AF65-F5344CB8AC3E}">
        <p14:creationId xmlns:p14="http://schemas.microsoft.com/office/powerpoint/2010/main" val="24885981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920" y="404664"/>
            <a:ext cx="8277409" cy="6008219"/>
          </a:xfrm>
          <a:prstGeom prst="rect">
            <a:avLst/>
          </a:prstGeom>
        </p:spPr>
      </p:pic>
      <p:sp>
        <p:nvSpPr>
          <p:cNvPr id="3075" name="Text Box 3"/>
          <p:cNvSpPr txBox="1">
            <a:spLocks noChangeArrowheads="1"/>
          </p:cNvSpPr>
          <p:nvPr/>
        </p:nvSpPr>
        <p:spPr bwMode="auto">
          <a:xfrm>
            <a:off x="498470" y="404664"/>
            <a:ext cx="2367956" cy="769441"/>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fontAlgn="base">
              <a:spcBef>
                <a:spcPct val="0"/>
              </a:spcBef>
              <a:spcAft>
                <a:spcPct val="0"/>
              </a:spcAft>
              <a:defRPr/>
            </a:pPr>
            <a:r>
              <a:rPr lang="ca-ES" sz="4400" b="1" i="1" dirty="0">
                <a:solidFill>
                  <a:srgbClr val="00CC99">
                    <a:lumMod val="20000"/>
                    <a:lumOff val="80000"/>
                  </a:srgbClr>
                </a:solidFill>
                <a:latin typeface="Comic Sans MS" pitchFamily="66" charset="0"/>
                <a:cs typeface="Arial" charset="0"/>
              </a:rPr>
              <a:t> </a:t>
            </a:r>
            <a:r>
              <a:rPr lang="ca-ES" sz="3200" b="1" i="1" dirty="0" err="1">
                <a:solidFill>
                  <a:srgbClr val="00CC99">
                    <a:lumMod val="20000"/>
                    <a:lumOff val="80000"/>
                  </a:srgbClr>
                </a:solidFill>
                <a:latin typeface="Comic Sans MS" pitchFamily="66" charset="0"/>
                <a:cs typeface="Arial" charset="0"/>
              </a:rPr>
              <a:t>Salmo</a:t>
            </a:r>
            <a:r>
              <a:rPr lang="ca-ES" sz="3200" b="1" i="1" dirty="0">
                <a:solidFill>
                  <a:srgbClr val="00CC99">
                    <a:lumMod val="20000"/>
                    <a:lumOff val="80000"/>
                  </a:srgbClr>
                </a:solidFill>
                <a:latin typeface="Comic Sans MS" pitchFamily="66" charset="0"/>
                <a:cs typeface="Arial" charset="0"/>
              </a:rPr>
              <a:t> 89</a:t>
            </a:r>
            <a:r>
              <a:rPr lang="ca-ES" sz="1600" b="1" i="1" dirty="0">
                <a:solidFill>
                  <a:srgbClr val="00CC99">
                    <a:lumMod val="20000"/>
                    <a:lumOff val="80000"/>
                  </a:srgbClr>
                </a:solidFill>
                <a:latin typeface="Comic Sans MS" pitchFamily="66" charset="0"/>
                <a:cs typeface="Arial" charset="0"/>
              </a:rPr>
              <a:t> </a:t>
            </a:r>
            <a:endParaRPr lang="ca-ES" sz="4400" b="1" i="1" dirty="0">
              <a:solidFill>
                <a:srgbClr val="00CC99">
                  <a:lumMod val="20000"/>
                  <a:lumOff val="80000"/>
                </a:srgbClr>
              </a:solidFill>
              <a:latin typeface="Comic Sans MS" pitchFamily="66" charset="0"/>
              <a:cs typeface="Arial" charset="0"/>
            </a:endParaRPr>
          </a:p>
        </p:txBody>
      </p:sp>
      <p:sp>
        <p:nvSpPr>
          <p:cNvPr id="3077" name="Rectangle 5"/>
          <p:cNvSpPr>
            <a:spLocks noChangeArrowheads="1"/>
          </p:cNvSpPr>
          <p:nvPr/>
        </p:nvSpPr>
        <p:spPr bwMode="auto">
          <a:xfrm>
            <a:off x="654153" y="1254337"/>
            <a:ext cx="8018791"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a:solidFill>
                  <a:schemeClr val="bg1"/>
                </a:solidFill>
                <a:effectLst>
                  <a:glow rad="101600">
                    <a:srgbClr val="864300">
                      <a:alpha val="60000"/>
                    </a:srgbClr>
                  </a:glow>
                  <a:outerShdw blurRad="50800" dist="38100" algn="l" rotWithShape="0">
                    <a:srgbClr val="140A00"/>
                  </a:outerShdw>
                </a:effectLst>
                <a:latin typeface="Arial Rounded MT Bold" panose="020F0704030504030204" pitchFamily="34" charset="0"/>
                <a:cs typeface="Times New Roman" pitchFamily="18" charset="0"/>
              </a:rPr>
              <a:t>Tú reduces el hombre a polvo, diciendo: “Retornen, hijos de Adán” </a:t>
            </a:r>
            <a:r>
              <a:rPr lang="es-ES" sz="3200" dirty="0" smtClean="0">
                <a:solidFill>
                  <a:schemeClr val="bg1"/>
                </a:solidFill>
                <a:effectLst>
                  <a:glow rad="101600">
                    <a:srgbClr val="864300">
                      <a:alpha val="60000"/>
                    </a:srgbClr>
                  </a:glow>
                  <a:outerShdw blurRad="50800" dist="38100" algn="l" rotWithShape="0">
                    <a:srgbClr val="140A00"/>
                  </a:outerShdw>
                </a:effectLst>
                <a:latin typeface="Arial Rounded MT Bold" panose="020F0704030504030204" pitchFamily="34" charset="0"/>
                <a:cs typeface="Times New Roman" pitchFamily="18" charset="0"/>
              </a:rPr>
              <a:t>              Mil </a:t>
            </a:r>
            <a:r>
              <a:rPr lang="es-ES" sz="3200" dirty="0">
                <a:solidFill>
                  <a:schemeClr val="bg1"/>
                </a:solidFill>
                <a:effectLst>
                  <a:glow rad="101600">
                    <a:srgbClr val="864300">
                      <a:alpha val="60000"/>
                    </a:srgbClr>
                  </a:glow>
                  <a:outerShdw blurRad="50800" dist="38100" algn="l" rotWithShape="0">
                    <a:srgbClr val="140A00"/>
                  </a:outerShdw>
                </a:effectLst>
                <a:latin typeface="Arial Rounded MT Bold" panose="020F0704030504030204" pitchFamily="34" charset="0"/>
                <a:cs typeface="Times New Roman" pitchFamily="18" charset="0"/>
              </a:rPr>
              <a:t>años en tu presencia son un ayer, que pasó, una vela nocturna.</a:t>
            </a:r>
            <a:endParaRPr lang="ca-ES" sz="3200" dirty="0">
              <a:solidFill>
                <a:schemeClr val="bg1"/>
              </a:solidFill>
              <a:effectLst>
                <a:glow rad="101600">
                  <a:srgbClr val="864300">
                    <a:alpha val="60000"/>
                  </a:srgbClr>
                </a:glow>
                <a:outerShdw blurRad="50800" dist="38100" algn="l" rotWithShape="0">
                  <a:srgbClr val="140A00"/>
                </a:outerShdw>
              </a:effectLst>
              <a:latin typeface="Arial Rounded MT Bold" panose="020F0704030504030204" pitchFamily="34" charset="0"/>
              <a:cs typeface="Arial" charset="0"/>
            </a:endParaRPr>
          </a:p>
        </p:txBody>
      </p:sp>
      <p:sp>
        <p:nvSpPr>
          <p:cNvPr id="6" name="Rectangle 3"/>
          <p:cNvSpPr>
            <a:spLocks noChangeArrowheads="1"/>
          </p:cNvSpPr>
          <p:nvPr/>
        </p:nvSpPr>
        <p:spPr bwMode="auto">
          <a:xfrm>
            <a:off x="877454" y="5210253"/>
            <a:ext cx="7234802"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i="1" dirty="0" err="1">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Señor</a:t>
            </a: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a:t>
            </a:r>
            <a:r>
              <a:rPr lang="ca-ES" sz="3200" b="1" i="1" dirty="0" err="1">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tú</a:t>
            </a: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has </a:t>
            </a:r>
            <a:r>
              <a:rPr lang="ca-ES" sz="3200" b="1" i="1" dirty="0" err="1">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sido</a:t>
            </a: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a:t>
            </a:r>
            <a:r>
              <a:rPr lang="ca-ES" sz="3200" b="1" i="1" dirty="0" err="1">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nuestro</a:t>
            </a: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refugio</a:t>
            </a:r>
            <a:b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b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de </a:t>
            </a:r>
            <a:r>
              <a:rPr lang="ca-ES" sz="3200" b="1" i="1" dirty="0" err="1">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generación</a:t>
            </a: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en </a:t>
            </a:r>
            <a:r>
              <a:rPr lang="ca-ES" sz="3200" b="1" i="1" dirty="0" err="1">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generación</a:t>
            </a:r>
            <a:r>
              <a:rPr lang="ca-ES" sz="3200" b="1" i="1" dirty="0">
                <a:solidFill>
                  <a:srgbClr val="FFFF00"/>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46818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077"/>
                                        </p:tgtEl>
                                        <p:attrNameLst>
                                          <p:attrName>style.visibility</p:attrName>
                                        </p:attrNameLst>
                                      </p:cBhvr>
                                      <p:to>
                                        <p:strVal val="visible"/>
                                      </p:to>
                                    </p:set>
                                    <p:anim calcmode="lin" valueType="num">
                                      <p:cBhvr>
                                        <p:cTn id="7" dur="750" fill="hold"/>
                                        <p:tgtEl>
                                          <p:spTgt spid="3077"/>
                                        </p:tgtEl>
                                        <p:attrNameLst>
                                          <p:attrName>ppt_w</p:attrName>
                                        </p:attrNameLst>
                                      </p:cBhvr>
                                      <p:tavLst>
                                        <p:tav tm="0">
                                          <p:val>
                                            <p:fltVal val="0"/>
                                          </p:val>
                                        </p:tav>
                                        <p:tav tm="100000">
                                          <p:val>
                                            <p:strVal val="#ppt_w"/>
                                          </p:val>
                                        </p:tav>
                                      </p:tavLst>
                                    </p:anim>
                                    <p:anim calcmode="lin" valueType="num">
                                      <p:cBhvr>
                                        <p:cTn id="8" dur="750" fill="hold"/>
                                        <p:tgtEl>
                                          <p:spTgt spid="3077"/>
                                        </p:tgtEl>
                                        <p:attrNameLst>
                                          <p:attrName>ppt_h</p:attrName>
                                        </p:attrNameLst>
                                      </p:cBhvr>
                                      <p:tavLst>
                                        <p:tav tm="0">
                                          <p:val>
                                            <p:fltVal val="0"/>
                                          </p:val>
                                        </p:tav>
                                        <p:tav tm="100000">
                                          <p:val>
                                            <p:strVal val="#ppt_h"/>
                                          </p:val>
                                        </p:tav>
                                      </p:tavLst>
                                    </p:anim>
                                  </p:childTnLst>
                                </p:cTn>
                              </p:par>
                            </p:childTnLst>
                          </p:cTn>
                        </p:par>
                        <p:par>
                          <p:cTn id="9" fill="hold">
                            <p:stCondLst>
                              <p:cond delay="8850"/>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 calcmode="lin" valueType="num">
                                      <p:cBhvr>
                                        <p:cTn id="14" dur="750" fill="hold"/>
                                        <p:tgtEl>
                                          <p:spTgt spid="6"/>
                                        </p:tgtEl>
                                        <p:attrNameLst>
                                          <p:attrName>ppt_x</p:attrName>
                                        </p:attrNameLst>
                                      </p:cBhvr>
                                      <p:tavLst>
                                        <p:tav tm="0">
                                          <p:val>
                                            <p:fltVal val="0.5"/>
                                          </p:val>
                                        </p:tav>
                                        <p:tav tm="100000">
                                          <p:val>
                                            <p:strVal val="#ppt_x"/>
                                          </p:val>
                                        </p:tav>
                                      </p:tavLst>
                                    </p:anim>
                                    <p:anim calcmode="lin" valueType="num">
                                      <p:cBhvr>
                                        <p:cTn id="15"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tos de Persona sembrando, Imágenes de Persona sembrando ⬇ Descargar |  Depositphoto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4193" y="404664"/>
            <a:ext cx="8267989" cy="602384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291" name="Rectangle 3"/>
          <p:cNvSpPr>
            <a:spLocks noChangeArrowheads="1"/>
          </p:cNvSpPr>
          <p:nvPr/>
        </p:nvSpPr>
        <p:spPr bwMode="auto">
          <a:xfrm>
            <a:off x="755576" y="5157192"/>
            <a:ext cx="7035800" cy="106680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ca-ES" sz="3200" b="1" i="1" dirty="0" err="1">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Señor</a:t>
            </a: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a:t>
            </a:r>
            <a:r>
              <a:rPr lang="ca-ES" sz="3200" b="1" i="1" dirty="0" err="1">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tú</a:t>
            </a: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has </a:t>
            </a:r>
            <a:r>
              <a:rPr lang="ca-ES" sz="3200" b="1" i="1" dirty="0" err="1">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sido</a:t>
            </a: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a:t>
            </a:r>
            <a:r>
              <a:rPr lang="ca-ES" sz="3200" b="1" i="1" dirty="0" err="1">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nuestro</a:t>
            </a: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refugio</a:t>
            </a:r>
            <a:b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b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de </a:t>
            </a:r>
            <a:r>
              <a:rPr lang="ca-ES" sz="3200" b="1" i="1" dirty="0" err="1">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generación</a:t>
            </a: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en </a:t>
            </a:r>
            <a:r>
              <a:rPr lang="ca-ES" sz="3200" b="1" i="1" dirty="0" err="1">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generación</a:t>
            </a:r>
            <a:r>
              <a:rPr lang="ca-ES" sz="3200" b="1" i="1" dirty="0">
                <a:solidFill>
                  <a:srgbClr val="FFFF00"/>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a:t>
            </a:r>
          </a:p>
        </p:txBody>
      </p:sp>
      <p:sp>
        <p:nvSpPr>
          <p:cNvPr id="12292" name="Rectangle 4"/>
          <p:cNvSpPr>
            <a:spLocks noChangeArrowheads="1"/>
          </p:cNvSpPr>
          <p:nvPr/>
        </p:nvSpPr>
        <p:spPr bwMode="auto">
          <a:xfrm>
            <a:off x="4513666" y="404664"/>
            <a:ext cx="4168516" cy="2677656"/>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Los siembras año por año, como hierba que se renueva: que florece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y  se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renueva por la mañana, y por la tarde se marchita y se seca.</a:t>
            </a:r>
            <a:endPar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87289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750" fill="hold"/>
                                        <p:tgtEl>
                                          <p:spTgt spid="12292"/>
                                        </p:tgtEl>
                                        <p:attrNameLst>
                                          <p:attrName>ppt_w</p:attrName>
                                        </p:attrNameLst>
                                      </p:cBhvr>
                                      <p:tavLst>
                                        <p:tav tm="0">
                                          <p:val>
                                            <p:fltVal val="0"/>
                                          </p:val>
                                        </p:tav>
                                        <p:tav tm="100000">
                                          <p:val>
                                            <p:strVal val="#ppt_w"/>
                                          </p:val>
                                        </p:tav>
                                      </p:tavLst>
                                    </p:anim>
                                    <p:anim calcmode="lin" valueType="num">
                                      <p:cBhvr>
                                        <p:cTn id="8" dur="750" fill="hold"/>
                                        <p:tgtEl>
                                          <p:spTgt spid="12292"/>
                                        </p:tgtEl>
                                        <p:attrNameLst>
                                          <p:attrName>ppt_h</p:attrName>
                                        </p:attrNameLst>
                                      </p:cBhvr>
                                      <p:tavLst>
                                        <p:tav tm="0">
                                          <p:val>
                                            <p:fltVal val="0"/>
                                          </p:val>
                                        </p:tav>
                                        <p:tav tm="100000">
                                          <p:val>
                                            <p:strVal val="#ppt_h"/>
                                          </p:val>
                                        </p:tav>
                                      </p:tavLst>
                                    </p:anim>
                                    <p:anim calcmode="lin" valueType="num">
                                      <p:cBhvr>
                                        <p:cTn id="9" dur="750" fill="hold"/>
                                        <p:tgtEl>
                                          <p:spTgt spid="12292"/>
                                        </p:tgtEl>
                                        <p:attrNameLst>
                                          <p:attrName>ppt_x</p:attrName>
                                        </p:attrNameLst>
                                      </p:cBhvr>
                                      <p:tavLst>
                                        <p:tav tm="0">
                                          <p:val>
                                            <p:fltVal val="0.5"/>
                                          </p:val>
                                        </p:tav>
                                        <p:tav tm="100000">
                                          <p:val>
                                            <p:strVal val="#ppt_x"/>
                                          </p:val>
                                        </p:tav>
                                      </p:tavLst>
                                    </p:anim>
                                    <p:anim calcmode="lin" valueType="num">
                                      <p:cBhvr>
                                        <p:cTn id="10" dur="750" fill="hold"/>
                                        <p:tgtEl>
                                          <p:spTgt spid="12292"/>
                                        </p:tgtEl>
                                        <p:attrNameLst>
                                          <p:attrName>ppt_y</p:attrName>
                                        </p:attrNameLst>
                                      </p:cBhvr>
                                      <p:tavLst>
                                        <p:tav tm="0">
                                          <p:val>
                                            <p:fltVal val="0.5"/>
                                          </p:val>
                                        </p:tav>
                                        <p:tav tm="100000">
                                          <p:val>
                                            <p:strVal val="#ppt_y"/>
                                          </p:val>
                                        </p:tav>
                                      </p:tavLst>
                                    </p:anim>
                                  </p:childTnLst>
                                </p:cTn>
                              </p:par>
                            </p:childTnLst>
                          </p:cTn>
                        </p:par>
                        <p:par>
                          <p:cTn id="11" fill="hold">
                            <p:stCondLst>
                              <p:cond delay="85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12291"/>
                                        </p:tgtEl>
                                        <p:attrNameLst>
                                          <p:attrName>style.visibility</p:attrName>
                                        </p:attrNameLst>
                                      </p:cBhvr>
                                      <p:to>
                                        <p:strVal val="visible"/>
                                      </p:to>
                                    </p:set>
                                    <p:anim calcmode="lin" valueType="num">
                                      <p:cBhvr>
                                        <p:cTn id="14" dur="750" fill="hold"/>
                                        <p:tgtEl>
                                          <p:spTgt spid="12291"/>
                                        </p:tgtEl>
                                        <p:attrNameLst>
                                          <p:attrName>ppt_w</p:attrName>
                                        </p:attrNameLst>
                                      </p:cBhvr>
                                      <p:tavLst>
                                        <p:tav tm="0">
                                          <p:val>
                                            <p:fltVal val="0"/>
                                          </p:val>
                                        </p:tav>
                                        <p:tav tm="100000">
                                          <p:val>
                                            <p:strVal val="#ppt_w"/>
                                          </p:val>
                                        </p:tav>
                                      </p:tavLst>
                                    </p:anim>
                                    <p:anim calcmode="lin" valueType="num">
                                      <p:cBhvr>
                                        <p:cTn id="15" dur="750" fill="hold"/>
                                        <p:tgtEl>
                                          <p:spTgt spid="12291"/>
                                        </p:tgtEl>
                                        <p:attrNameLst>
                                          <p:attrName>ppt_h</p:attrName>
                                        </p:attrNameLst>
                                      </p:cBhvr>
                                      <p:tavLst>
                                        <p:tav tm="0">
                                          <p:val>
                                            <p:fltVal val="0"/>
                                          </p:val>
                                        </p:tav>
                                        <p:tav tm="100000">
                                          <p:val>
                                            <p:strVal val="#ppt_h"/>
                                          </p:val>
                                        </p:tav>
                                      </p:tavLst>
                                    </p:anim>
                                    <p:anim calcmode="lin" valueType="num">
                                      <p:cBhvr>
                                        <p:cTn id="16" dur="750" fill="hold"/>
                                        <p:tgtEl>
                                          <p:spTgt spid="12291"/>
                                        </p:tgtEl>
                                        <p:attrNameLst>
                                          <p:attrName>ppt_x</p:attrName>
                                        </p:attrNameLst>
                                      </p:cBhvr>
                                      <p:tavLst>
                                        <p:tav tm="0">
                                          <p:val>
                                            <p:fltVal val="0.5"/>
                                          </p:val>
                                        </p:tav>
                                        <p:tav tm="100000">
                                          <p:val>
                                            <p:strVal val="#ppt_x"/>
                                          </p:val>
                                        </p:tav>
                                      </p:tavLst>
                                    </p:anim>
                                    <p:anim calcmode="lin" valueType="num">
                                      <p:cBhvr>
                                        <p:cTn id="17" dur="750" fill="hold"/>
                                        <p:tgtEl>
                                          <p:spTgt spid="122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398395"/>
            <a:ext cx="8274496" cy="6030113"/>
          </a:xfrm>
          <a:prstGeom prst="rect">
            <a:avLst/>
          </a:prstGeom>
          <a:scene3d>
            <a:camera prst="orthographicFront"/>
            <a:lightRig rig="threePt" dir="t"/>
          </a:scene3d>
          <a:sp3d>
            <a:bevelT w="152400" h="50800" prst="softRound"/>
          </a:sp3d>
        </p:spPr>
      </p:pic>
      <p:sp>
        <p:nvSpPr>
          <p:cNvPr id="4099" name="Rectangle 3"/>
          <p:cNvSpPr>
            <a:spLocks noChangeArrowheads="1"/>
          </p:cNvSpPr>
          <p:nvPr/>
        </p:nvSpPr>
        <p:spPr bwMode="auto">
          <a:xfrm>
            <a:off x="1086892" y="5229200"/>
            <a:ext cx="7035800" cy="1066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ca-ES" sz="3200" b="1" i="1" dirty="0" err="1">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Señor</a:t>
            </a: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a:t>
            </a:r>
            <a:r>
              <a:rPr lang="ca-ES" sz="3200" b="1" i="1" dirty="0" err="1">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tú</a:t>
            </a: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has </a:t>
            </a:r>
            <a:r>
              <a:rPr lang="ca-ES" sz="3200" b="1" i="1" dirty="0" err="1">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sido</a:t>
            </a: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a:t>
            </a:r>
            <a:r>
              <a:rPr lang="ca-ES" sz="3200" b="1" i="1" dirty="0" err="1">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nuestro</a:t>
            </a: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refugio</a:t>
            </a:r>
            <a:b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b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de </a:t>
            </a:r>
            <a:r>
              <a:rPr lang="ca-ES" sz="3200" b="1" i="1" dirty="0" err="1">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generación</a:t>
            </a: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 en </a:t>
            </a:r>
            <a:r>
              <a:rPr lang="ca-ES" sz="3200" b="1" i="1" dirty="0" err="1">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generación</a:t>
            </a:r>
            <a:r>
              <a:rPr lang="ca-ES" sz="3200" b="1" i="1" dirty="0">
                <a:solidFill>
                  <a:schemeClr val="bg1"/>
                </a:solidFill>
                <a:effectLst>
                  <a:glow rad="101600">
                    <a:srgbClr val="420000">
                      <a:alpha val="60000"/>
                    </a:srgbClr>
                  </a:glow>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4100" name="Rectangle 4"/>
          <p:cNvSpPr>
            <a:spLocks noChangeArrowheads="1"/>
          </p:cNvSpPr>
          <p:nvPr/>
        </p:nvSpPr>
        <p:spPr bwMode="auto">
          <a:xfrm>
            <a:off x="467544" y="398395"/>
            <a:ext cx="8274496" cy="1815882"/>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a:solidFill>
                  <a:schemeClr val="bg1"/>
                </a:solidFill>
                <a:effectLst>
                  <a:glow rad="1016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Enséñanos a calcular nuestros años, para que adquiramos un corazón sensato. Vuélvete, Señor, ¿hasta cuándo? </a:t>
            </a:r>
            <a:r>
              <a:rPr lang="es-ES" sz="2800" b="1" dirty="0" smtClean="0">
                <a:solidFill>
                  <a:schemeClr val="bg1"/>
                </a:solidFill>
                <a:effectLst>
                  <a:glow rad="1016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Ten </a:t>
            </a:r>
            <a:r>
              <a:rPr lang="es-ES" sz="2800" b="1" dirty="0">
                <a:solidFill>
                  <a:schemeClr val="bg1"/>
                </a:solidFill>
                <a:effectLst>
                  <a:glow rad="1016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compasión de tus </a:t>
            </a:r>
            <a:r>
              <a:rPr lang="es-ES" sz="2800" b="1" dirty="0" smtClean="0">
                <a:solidFill>
                  <a:schemeClr val="bg1"/>
                </a:solidFill>
                <a:effectLst>
                  <a:glow rad="1016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siervos.</a:t>
            </a:r>
            <a:endParaRPr lang="ca-ES" sz="2800" b="1" dirty="0">
              <a:solidFill>
                <a:schemeClr val="bg1"/>
              </a:solidFill>
              <a:effectLst>
                <a:glow rad="1016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1077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750" fill="hold"/>
                                        <p:tgtEl>
                                          <p:spTgt spid="4100"/>
                                        </p:tgtEl>
                                        <p:attrNameLst>
                                          <p:attrName>ppt_w</p:attrName>
                                        </p:attrNameLst>
                                      </p:cBhvr>
                                      <p:tavLst>
                                        <p:tav tm="0">
                                          <p:val>
                                            <p:fltVal val="0"/>
                                          </p:val>
                                        </p:tav>
                                        <p:tav tm="100000">
                                          <p:val>
                                            <p:strVal val="#ppt_w"/>
                                          </p:val>
                                        </p:tav>
                                      </p:tavLst>
                                    </p:anim>
                                    <p:anim calcmode="lin" valueType="num">
                                      <p:cBhvr>
                                        <p:cTn id="8" dur="750" fill="hold"/>
                                        <p:tgtEl>
                                          <p:spTgt spid="4100"/>
                                        </p:tgtEl>
                                        <p:attrNameLst>
                                          <p:attrName>ppt_h</p:attrName>
                                        </p:attrNameLst>
                                      </p:cBhvr>
                                      <p:tavLst>
                                        <p:tav tm="0">
                                          <p:val>
                                            <p:fltVal val="0"/>
                                          </p:val>
                                        </p:tav>
                                        <p:tav tm="100000">
                                          <p:val>
                                            <p:strVal val="#ppt_h"/>
                                          </p:val>
                                        </p:tav>
                                      </p:tavLst>
                                    </p:anim>
                                  </p:childTnLst>
                                </p:cTn>
                              </p:par>
                            </p:childTnLst>
                          </p:cTn>
                        </p:par>
                        <p:par>
                          <p:cTn id="9" fill="hold">
                            <p:stCondLst>
                              <p:cond delay="9525"/>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4099"/>
                                        </p:tgtEl>
                                        <p:attrNameLst>
                                          <p:attrName>style.visibility</p:attrName>
                                        </p:attrNameLst>
                                      </p:cBhvr>
                                      <p:to>
                                        <p:strVal val="visible"/>
                                      </p:to>
                                    </p:set>
                                    <p:anim calcmode="lin" valueType="num">
                                      <p:cBhvr>
                                        <p:cTn id="12" dur="750" fill="hold"/>
                                        <p:tgtEl>
                                          <p:spTgt spid="4099"/>
                                        </p:tgtEl>
                                        <p:attrNameLst>
                                          <p:attrName>ppt_w</p:attrName>
                                        </p:attrNameLst>
                                      </p:cBhvr>
                                      <p:tavLst>
                                        <p:tav tm="0">
                                          <p:val>
                                            <p:fltVal val="0"/>
                                          </p:val>
                                        </p:tav>
                                        <p:tav tm="100000">
                                          <p:val>
                                            <p:strVal val="#ppt_w"/>
                                          </p:val>
                                        </p:tav>
                                      </p:tavLst>
                                    </p:anim>
                                    <p:anim calcmode="lin" valueType="num">
                                      <p:cBhvr>
                                        <p:cTn id="13" dur="750" fill="hold"/>
                                        <p:tgtEl>
                                          <p:spTgt spid="4099"/>
                                        </p:tgtEl>
                                        <p:attrNameLst>
                                          <p:attrName>ppt_h</p:attrName>
                                        </p:attrNameLst>
                                      </p:cBhvr>
                                      <p:tavLst>
                                        <p:tav tm="0">
                                          <p:val>
                                            <p:fltVal val="0"/>
                                          </p:val>
                                        </p:tav>
                                        <p:tav tm="100000">
                                          <p:val>
                                            <p:strVal val="#ppt_h"/>
                                          </p:val>
                                        </p:tav>
                                      </p:tavLst>
                                    </p:anim>
                                    <p:anim calcmode="lin" valueType="num">
                                      <p:cBhvr>
                                        <p:cTn id="14" dur="750" fill="hold"/>
                                        <p:tgtEl>
                                          <p:spTgt spid="4099"/>
                                        </p:tgtEl>
                                        <p:attrNameLst>
                                          <p:attrName>ppt_x</p:attrName>
                                        </p:attrNameLst>
                                      </p:cBhvr>
                                      <p:tavLst>
                                        <p:tav tm="0">
                                          <p:val>
                                            <p:fltVal val="0.5"/>
                                          </p:val>
                                        </p:tav>
                                        <p:tav tm="100000">
                                          <p:val>
                                            <p:strVal val="#ppt_x"/>
                                          </p:val>
                                        </p:tav>
                                      </p:tavLst>
                                    </p:anim>
                                    <p:anim calcmode="lin" valueType="num">
                                      <p:cBhvr>
                                        <p:cTn id="15" dur="750" fill="hold"/>
                                        <p:tgtEl>
                                          <p:spTgt spid="40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978" y="420053"/>
            <a:ext cx="8300203" cy="5989664"/>
          </a:xfrm>
          <a:prstGeom prst="rect">
            <a:avLst/>
          </a:prstGeom>
          <a:scene3d>
            <a:camera prst="orthographicFront"/>
            <a:lightRig rig="threePt" dir="t"/>
          </a:scene3d>
          <a:sp3d>
            <a:bevelT w="152400" h="50800" prst="softRound"/>
          </a:sp3d>
        </p:spPr>
      </p:pic>
      <p:sp>
        <p:nvSpPr>
          <p:cNvPr id="7" name="6 CuadroTexto"/>
          <p:cNvSpPr txBox="1"/>
          <p:nvPr/>
        </p:nvSpPr>
        <p:spPr>
          <a:xfrm>
            <a:off x="976813" y="5934401"/>
            <a:ext cx="7188131" cy="461665"/>
          </a:xfrm>
          <a:prstGeom prst="rect">
            <a:avLst/>
          </a:prstGeom>
          <a:noFill/>
        </p:spPr>
        <p:txBody>
          <a:bodyPr wrap="square" rtlCol="0">
            <a:spAutoFit/>
          </a:bodyPr>
          <a:lstStyle/>
          <a:p>
            <a:pPr fontAlgn="base">
              <a:spcBef>
                <a:spcPct val="0"/>
              </a:spcBef>
              <a:spcAft>
                <a:spcPct val="0"/>
              </a:spcAft>
            </a:pPr>
            <a:r>
              <a:rPr lang="es-ES_tradnl" sz="2400" b="1" dirty="0">
                <a:solidFill>
                  <a:srgbClr val="FFFF00"/>
                </a:solidFill>
                <a:cs typeface="Arial" charset="0"/>
              </a:rPr>
              <a:t>Cantos sugeridos: </a:t>
            </a:r>
            <a:r>
              <a:rPr lang="es-PE" sz="2400" b="1" dirty="0">
                <a:solidFill>
                  <a:srgbClr val="FFFFFF"/>
                </a:solidFill>
                <a:cs typeface="Arial" charset="0"/>
              </a:rPr>
              <a:t>Señor, enséñanos a orar; </a:t>
            </a:r>
            <a:r>
              <a:rPr lang="es-PE" sz="2400" b="1" dirty="0" smtClean="0">
                <a:solidFill>
                  <a:srgbClr val="FFFFFF"/>
                </a:solidFill>
                <a:cs typeface="Arial" charset="0"/>
              </a:rPr>
              <a:t>Háblame</a:t>
            </a:r>
            <a:endParaRPr lang="es-ES_tradnl" sz="2400" b="1" dirty="0">
              <a:solidFill>
                <a:srgbClr val="FFFF00"/>
              </a:solidFill>
              <a:cs typeface="Arial" charset="0"/>
            </a:endParaRPr>
          </a:p>
        </p:txBody>
      </p:sp>
      <p:sp>
        <p:nvSpPr>
          <p:cNvPr id="4" name="Rectángulo 3"/>
          <p:cNvSpPr/>
          <p:nvPr/>
        </p:nvSpPr>
        <p:spPr>
          <a:xfrm>
            <a:off x="3682872" y="3658972"/>
            <a:ext cx="1477188" cy="1323439"/>
          </a:xfrm>
          <a:prstGeom prst="rect">
            <a:avLst/>
          </a:prstGeom>
        </p:spPr>
        <p:txBody>
          <a:bodyPr wrap="square">
            <a:spAutoFit/>
          </a:bodyPr>
          <a:lstStyle/>
          <a:p>
            <a:pPr algn="ctr" fontAlgn="base">
              <a:spcBef>
                <a:spcPct val="0"/>
              </a:spcBef>
              <a:spcAft>
                <a:spcPct val="0"/>
              </a:spcAft>
            </a:pPr>
            <a:r>
              <a:rPr lang="es-PE" sz="2000" b="1" dirty="0">
                <a:solidFill>
                  <a:srgbClr val="FFFFFF"/>
                </a:solidFill>
                <a:effectLst>
                  <a:glow rad="63500">
                    <a:srgbClr val="000000">
                      <a:satMod val="175000"/>
                      <a:alpha val="40000"/>
                    </a:srgbClr>
                  </a:glow>
                  <a:outerShdw blurRad="50800" dist="38100" algn="l" rotWithShape="0">
                    <a:prstClr val="black"/>
                  </a:outerShdw>
                </a:effectLst>
                <a:latin typeface="Arial Rounded MT Bold" panose="020F0704030504030204" pitchFamily="34" charset="0"/>
                <a:cs typeface="Arial" charset="0"/>
              </a:rPr>
              <a:t>“Eres mi riqueza, </a:t>
            </a:r>
            <a:r>
              <a:rPr lang="es-PE" sz="2000" dirty="0">
                <a:solidFill>
                  <a:srgbClr val="FFFFFF"/>
                </a:solidFill>
                <a:effectLst>
                  <a:glow rad="63500">
                    <a:srgbClr val="000000">
                      <a:satMod val="175000"/>
                      <a:alpha val="40000"/>
                    </a:srgbClr>
                  </a:glow>
                  <a:outerShdw blurRad="50800" dist="38100" algn="l" rotWithShape="0">
                    <a:prstClr val="black"/>
                  </a:outerShdw>
                </a:effectLst>
                <a:latin typeface="Arial Rounded MT Bold" panose="020F0704030504030204" pitchFamily="34" charset="0"/>
                <a:cs typeface="Arial" charset="0"/>
              </a:rPr>
              <a:t>eres</a:t>
            </a:r>
            <a:r>
              <a:rPr lang="es-PE" sz="2000" b="1" dirty="0">
                <a:solidFill>
                  <a:srgbClr val="FFFFFF"/>
                </a:solidFill>
                <a:effectLst>
                  <a:glow rad="63500">
                    <a:srgbClr val="000000">
                      <a:satMod val="175000"/>
                      <a:alpha val="40000"/>
                    </a:srgbClr>
                  </a:glow>
                  <a:outerShdw blurRad="50800" dist="38100" algn="l" rotWithShape="0">
                    <a:prstClr val="black"/>
                  </a:outerShdw>
                </a:effectLst>
                <a:latin typeface="Arial Rounded MT Bold" panose="020F0704030504030204" pitchFamily="34" charset="0"/>
                <a:cs typeface="Arial" charset="0"/>
              </a:rPr>
              <a:t> mi Señor”</a:t>
            </a:r>
          </a:p>
        </p:txBody>
      </p:sp>
      <p:sp>
        <p:nvSpPr>
          <p:cNvPr id="3" name="2 CuadroTexto"/>
          <p:cNvSpPr txBox="1"/>
          <p:nvPr/>
        </p:nvSpPr>
        <p:spPr>
          <a:xfrm>
            <a:off x="664570" y="420053"/>
            <a:ext cx="7882487" cy="1569660"/>
          </a:xfrm>
          <a:prstGeom prst="rect">
            <a:avLst/>
          </a:prstGeom>
          <a:noFill/>
        </p:spPr>
        <p:txBody>
          <a:bodyPr wrap="square" rtlCol="0">
            <a:spAutoFit/>
          </a:bodyPr>
          <a:lstStyle/>
          <a:p>
            <a:pPr fontAlgn="base">
              <a:spcBef>
                <a:spcPct val="0"/>
              </a:spcBef>
              <a:spcAft>
                <a:spcPct val="0"/>
              </a:spcAft>
            </a:pPr>
            <a:r>
              <a:rPr lang="es-ES_tradnl" sz="2400" b="1" u="sng" dirty="0">
                <a:solidFill>
                  <a:srgbClr val="FFFF00"/>
                </a:solidFill>
                <a:effectLst>
                  <a:glow rad="63500">
                    <a:srgbClr val="000000">
                      <a:satMod val="175000"/>
                      <a:alpha val="40000"/>
                    </a:srgbClr>
                  </a:glow>
                  <a:outerShdw blurRad="50800" dist="38100" algn="l" rotWithShape="0">
                    <a:prstClr val="black"/>
                  </a:outerShdw>
                </a:effectLst>
                <a:cs typeface="Arial" charset="0"/>
              </a:rPr>
              <a:t>Ambientación: </a:t>
            </a:r>
            <a:r>
              <a:rPr lang="es-PE" sz="2400" b="1" dirty="0">
                <a:solidFill>
                  <a:srgbClr val="FFFFFF"/>
                </a:solidFill>
                <a:effectLst>
                  <a:glow rad="63500">
                    <a:srgbClr val="000000">
                      <a:satMod val="175000"/>
                      <a:alpha val="40000"/>
                    </a:srgbClr>
                  </a:glow>
                  <a:outerShdw blurRad="50800" dist="38100" algn="l" rotWithShape="0">
                    <a:prstClr val="black"/>
                  </a:outerShdw>
                </a:effectLst>
                <a:cs typeface="Arial" charset="0"/>
              </a:rPr>
              <a:t>Billetes, monedas. En medio de ellos unos papeles que simulen billetes donde estén escritas riquezas que hoy deslumbran a la gente: joyas, carros, ropa, etc. Una vela con la frase: “Eres mi riqueza, eres mi Señor”</a:t>
            </a:r>
          </a:p>
        </p:txBody>
      </p:sp>
    </p:spTree>
    <p:extLst>
      <p:ext uri="{BB962C8B-B14F-4D97-AF65-F5344CB8AC3E}">
        <p14:creationId xmlns:p14="http://schemas.microsoft.com/office/powerpoint/2010/main" val="3087144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1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fltVal val="0"/>
                                          </p:val>
                                        </p:tav>
                                        <p:tav tm="100000">
                                          <p:val>
                                            <p:strVal val="#ppt_w"/>
                                          </p:val>
                                        </p:tav>
                                      </p:tavLst>
                                    </p:anim>
                                    <p:anim calcmode="lin" valueType="num">
                                      <p:cBhvr>
                                        <p:cTn id="13" dur="175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33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750" fill="hold"/>
                                        <p:tgtEl>
                                          <p:spTgt spid="7"/>
                                        </p:tgtEl>
                                        <p:attrNameLst>
                                          <p:attrName>ppt_w</p:attrName>
                                        </p:attrNameLst>
                                      </p:cBhvr>
                                      <p:tavLst>
                                        <p:tav tm="0">
                                          <p:val>
                                            <p:fltVal val="0"/>
                                          </p:val>
                                        </p:tav>
                                        <p:tav tm="100000">
                                          <p:val>
                                            <p:strVal val="#ppt_w"/>
                                          </p:val>
                                        </p:tav>
                                      </p:tavLst>
                                    </p:anim>
                                    <p:anim calcmode="lin" valueType="num">
                                      <p:cBhvr>
                                        <p:cTn id="1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013" y="368428"/>
            <a:ext cx="8266283" cy="6041608"/>
          </a:xfrm>
          <a:prstGeom prst="rect">
            <a:avLst/>
          </a:prstGeom>
        </p:spPr>
      </p:pic>
      <p:sp>
        <p:nvSpPr>
          <p:cNvPr id="2051" name="Rectangle 3"/>
          <p:cNvSpPr>
            <a:spLocks noChangeArrowheads="1"/>
          </p:cNvSpPr>
          <p:nvPr/>
        </p:nvSpPr>
        <p:spPr bwMode="auto">
          <a:xfrm>
            <a:off x="1108510" y="4985203"/>
            <a:ext cx="7103228" cy="107721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ca-ES" sz="3200" b="1" dirty="0" err="1">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Señor</a:t>
            </a: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a:t>
            </a:r>
            <a:r>
              <a:rPr lang="ca-ES" sz="3200" b="1" dirty="0" err="1">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tú</a:t>
            </a: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has </a:t>
            </a:r>
            <a:r>
              <a:rPr lang="ca-ES" sz="3200" b="1" dirty="0" err="1">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sido</a:t>
            </a: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a:t>
            </a:r>
            <a:r>
              <a:rPr lang="ca-ES" sz="3200" b="1" dirty="0" err="1">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nuestro</a:t>
            </a: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refugio</a:t>
            </a:r>
            <a:b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b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de </a:t>
            </a:r>
            <a:r>
              <a:rPr lang="ca-ES" sz="3200" b="1" dirty="0" err="1">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generación</a:t>
            </a: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 en </a:t>
            </a:r>
            <a:r>
              <a:rPr lang="ca-ES" sz="3200" b="1" dirty="0" err="1">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generación</a:t>
            </a:r>
            <a:r>
              <a:rPr lang="ca-ES" sz="3200" b="1" dirty="0">
                <a:solidFill>
                  <a:schemeClr val="bg1"/>
                </a:solidFill>
                <a:effectLst>
                  <a:glow rad="101600">
                    <a:srgbClr val="001000">
                      <a:alpha val="60000"/>
                    </a:srgbClr>
                  </a:glow>
                  <a:outerShdw blurRad="38100" dist="38100" dir="2700000" algn="tl">
                    <a:srgbClr val="000000"/>
                  </a:outerShdw>
                </a:effectLst>
                <a:latin typeface="Arial Rounded MT Bold" panose="020F0704030504030204" pitchFamily="34" charset="0"/>
                <a:cs typeface="Arial" charset="0"/>
              </a:rPr>
              <a:t>.</a:t>
            </a:r>
          </a:p>
        </p:txBody>
      </p:sp>
      <p:sp>
        <p:nvSpPr>
          <p:cNvPr id="7" name="Rectangle 4"/>
          <p:cNvSpPr>
            <a:spLocks noChangeArrowheads="1"/>
          </p:cNvSpPr>
          <p:nvPr/>
        </p:nvSpPr>
        <p:spPr bwMode="auto">
          <a:xfrm>
            <a:off x="6214182" y="368428"/>
            <a:ext cx="2467737" cy="4031873"/>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3200" b="1" dirty="0" smtClean="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Baje </a:t>
            </a:r>
            <a:r>
              <a:rPr lang="es-ES" sz="3200" b="1" dirty="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a nosotros la bondad del Señor y haga prósperas </a:t>
            </a:r>
            <a:r>
              <a:rPr lang="es-ES" sz="3200" b="1" dirty="0" smtClean="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                 las </a:t>
            </a:r>
            <a:r>
              <a:rPr lang="es-ES" sz="3200" b="1" dirty="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obras de nuestras manos.</a:t>
            </a:r>
            <a:endParaRPr lang="ca-ES" sz="3200" b="1" dirty="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endParaRPr>
          </a:p>
        </p:txBody>
      </p:sp>
      <p:sp>
        <p:nvSpPr>
          <p:cNvPr id="2052" name="Rectangle 4"/>
          <p:cNvSpPr>
            <a:spLocks noChangeArrowheads="1"/>
          </p:cNvSpPr>
          <p:nvPr/>
        </p:nvSpPr>
        <p:spPr bwMode="auto">
          <a:xfrm>
            <a:off x="414013" y="355941"/>
            <a:ext cx="2467737" cy="452431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200" b="1" dirty="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Por la mañana sácianos </a:t>
            </a:r>
            <a:r>
              <a:rPr lang="es-ES" sz="3200" b="1" dirty="0" smtClean="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                de  tu </a:t>
            </a:r>
            <a:r>
              <a:rPr lang="es-ES" sz="3200" b="1" dirty="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misericordia, y toda nuestra vida será alegría y júbilo</a:t>
            </a:r>
            <a:r>
              <a:rPr lang="es-ES" sz="3200" b="1" dirty="0" smtClean="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rPr>
              <a:t>..</a:t>
            </a:r>
            <a:endParaRPr lang="ca-ES" sz="3200" b="1" dirty="0">
              <a:solidFill>
                <a:schemeClr val="bg1"/>
              </a:solidFill>
              <a:effectLst>
                <a:glow rad="101600">
                  <a:srgbClr val="000022">
                    <a:alpha val="60000"/>
                  </a:srgbClr>
                </a:glow>
                <a:outerShdw blurRad="50800" dist="38100" algn="l" rotWithShape="0">
                  <a:srgbClr val="420000"/>
                </a:outerShdw>
              </a:effectLst>
              <a:latin typeface="Calibri Light" pitchFamily="34" charset="0"/>
              <a:cs typeface="Times New Roman" pitchFamily="18" charset="0"/>
            </a:endParaRPr>
          </a:p>
        </p:txBody>
      </p:sp>
    </p:spTree>
    <p:extLst>
      <p:ext uri="{BB962C8B-B14F-4D97-AF65-F5344CB8AC3E}">
        <p14:creationId xmlns:p14="http://schemas.microsoft.com/office/powerpoint/2010/main" val="420291346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750" fill="hold"/>
                                        <p:tgtEl>
                                          <p:spTgt spid="2052"/>
                                        </p:tgtEl>
                                        <p:attrNameLst>
                                          <p:attrName>ppt_w</p:attrName>
                                        </p:attrNameLst>
                                      </p:cBhvr>
                                      <p:tavLst>
                                        <p:tav tm="0">
                                          <p:val>
                                            <p:fltVal val="0"/>
                                          </p:val>
                                        </p:tav>
                                        <p:tav tm="100000">
                                          <p:val>
                                            <p:strVal val="#ppt_w"/>
                                          </p:val>
                                        </p:tav>
                                      </p:tavLst>
                                    </p:anim>
                                    <p:anim calcmode="lin" valueType="num">
                                      <p:cBhvr>
                                        <p:cTn id="8" dur="750" fill="hold"/>
                                        <p:tgtEl>
                                          <p:spTgt spid="2052"/>
                                        </p:tgtEl>
                                        <p:attrNameLst>
                                          <p:attrName>ppt_h</p:attrName>
                                        </p:attrNameLst>
                                      </p:cBhvr>
                                      <p:tavLst>
                                        <p:tav tm="0">
                                          <p:val>
                                            <p:fltVal val="0"/>
                                          </p:val>
                                        </p:tav>
                                        <p:tav tm="100000">
                                          <p:val>
                                            <p:strVal val="#ppt_h"/>
                                          </p:val>
                                        </p:tav>
                                      </p:tavLst>
                                    </p:anim>
                                    <p:anim calcmode="lin" valueType="num">
                                      <p:cBhvr>
                                        <p:cTn id="9" dur="750" fill="hold"/>
                                        <p:tgtEl>
                                          <p:spTgt spid="2052"/>
                                        </p:tgtEl>
                                        <p:attrNameLst>
                                          <p:attrName>ppt_x</p:attrName>
                                        </p:attrNameLst>
                                      </p:cBhvr>
                                      <p:tavLst>
                                        <p:tav tm="0">
                                          <p:val>
                                            <p:fltVal val="0.5"/>
                                          </p:val>
                                        </p:tav>
                                        <p:tav tm="100000">
                                          <p:val>
                                            <p:strVal val="#ppt_x"/>
                                          </p:val>
                                        </p:tav>
                                      </p:tavLst>
                                    </p:anim>
                                    <p:anim calcmode="lin" valueType="num">
                                      <p:cBhvr>
                                        <p:cTn id="10" dur="750" fill="hold"/>
                                        <p:tgtEl>
                                          <p:spTgt spid="2052"/>
                                        </p:tgtEl>
                                        <p:attrNameLst>
                                          <p:attrName>ppt_y</p:attrName>
                                        </p:attrNameLst>
                                      </p:cBhvr>
                                      <p:tavLst>
                                        <p:tav tm="0">
                                          <p:val>
                                            <p:fltVal val="0.5"/>
                                          </p:val>
                                        </p:tav>
                                        <p:tav tm="100000">
                                          <p:val>
                                            <p:strVal val="#ppt_y"/>
                                          </p:val>
                                        </p:tav>
                                      </p:tavLst>
                                    </p:anim>
                                  </p:childTnLst>
                                </p:cTn>
                              </p:par>
                            </p:childTnLst>
                          </p:cTn>
                        </p:par>
                        <p:par>
                          <p:cTn id="11" fill="hold">
                            <p:stCondLst>
                              <p:cond delay="607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 calcmode="lin" valueType="num">
                                      <p:cBhvr>
                                        <p:cTn id="16" dur="750" fill="hold"/>
                                        <p:tgtEl>
                                          <p:spTgt spid="7"/>
                                        </p:tgtEl>
                                        <p:attrNameLst>
                                          <p:attrName>ppt_x</p:attrName>
                                        </p:attrNameLst>
                                      </p:cBhvr>
                                      <p:tavLst>
                                        <p:tav tm="0">
                                          <p:val>
                                            <p:fltVal val="0.5"/>
                                          </p:val>
                                        </p:tav>
                                        <p:tav tm="100000">
                                          <p:val>
                                            <p:strVal val="#ppt_x"/>
                                          </p:val>
                                        </p:tav>
                                      </p:tavLst>
                                    </p:anim>
                                    <p:anim calcmode="lin" valueType="num">
                                      <p:cBhvr>
                                        <p:cTn id="17" dur="75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11775"/>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2051"/>
                                        </p:tgtEl>
                                        <p:attrNameLst>
                                          <p:attrName>style.visibility</p:attrName>
                                        </p:attrNameLst>
                                      </p:cBhvr>
                                      <p:to>
                                        <p:strVal val="visible"/>
                                      </p:to>
                                    </p:set>
                                    <p:anim calcmode="lin" valueType="num">
                                      <p:cBhvr>
                                        <p:cTn id="21" dur="750" fill="hold"/>
                                        <p:tgtEl>
                                          <p:spTgt spid="2051"/>
                                        </p:tgtEl>
                                        <p:attrNameLst>
                                          <p:attrName>ppt_w</p:attrName>
                                        </p:attrNameLst>
                                      </p:cBhvr>
                                      <p:tavLst>
                                        <p:tav tm="0">
                                          <p:val>
                                            <p:fltVal val="0"/>
                                          </p:val>
                                        </p:tav>
                                        <p:tav tm="100000">
                                          <p:val>
                                            <p:strVal val="#ppt_w"/>
                                          </p:val>
                                        </p:tav>
                                      </p:tavLst>
                                    </p:anim>
                                    <p:anim calcmode="lin" valueType="num">
                                      <p:cBhvr>
                                        <p:cTn id="22" dur="750" fill="hold"/>
                                        <p:tgtEl>
                                          <p:spTgt spid="2051"/>
                                        </p:tgtEl>
                                        <p:attrNameLst>
                                          <p:attrName>ppt_h</p:attrName>
                                        </p:attrNameLst>
                                      </p:cBhvr>
                                      <p:tavLst>
                                        <p:tav tm="0">
                                          <p:val>
                                            <p:fltVal val="0"/>
                                          </p:val>
                                        </p:tav>
                                        <p:tav tm="100000">
                                          <p:val>
                                            <p:strVal val="#ppt_h"/>
                                          </p:val>
                                        </p:tav>
                                      </p:tavLst>
                                    </p:anim>
                                    <p:anim calcmode="lin" valueType="num">
                                      <p:cBhvr>
                                        <p:cTn id="23" dur="750" fill="hold"/>
                                        <p:tgtEl>
                                          <p:spTgt spid="2051"/>
                                        </p:tgtEl>
                                        <p:attrNameLst>
                                          <p:attrName>ppt_x</p:attrName>
                                        </p:attrNameLst>
                                      </p:cBhvr>
                                      <p:tavLst>
                                        <p:tav tm="0">
                                          <p:val>
                                            <p:fltVal val="0.5"/>
                                          </p:val>
                                        </p:tav>
                                        <p:tav tm="100000">
                                          <p:val>
                                            <p:strVal val="#ppt_x"/>
                                          </p:val>
                                        </p:tav>
                                      </p:tavLst>
                                    </p:anim>
                                    <p:anim calcmode="lin" valueType="num">
                                      <p:cBhvr>
                                        <p:cTn id="24" dur="750" fill="hold"/>
                                        <p:tgtEl>
                                          <p:spTgt spid="20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7" grpId="0"/>
      <p:bldP spid="20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24088" y="387938"/>
            <a:ext cx="8285803" cy="6077517"/>
          </a:xfrm>
          <a:prstGeom prst="rect">
            <a:avLst/>
          </a:prstGeom>
          <a:scene3d>
            <a:camera prst="orthographicFront"/>
            <a:lightRig rig="threePt" dir="t"/>
          </a:scene3d>
          <a:sp3d>
            <a:bevelT w="152400" h="50800" prst="softRound"/>
          </a:sp3d>
        </p:spPr>
      </p:pic>
      <p:sp>
        <p:nvSpPr>
          <p:cNvPr id="13" name="12 CuadroTexto"/>
          <p:cNvSpPr txBox="1"/>
          <p:nvPr/>
        </p:nvSpPr>
        <p:spPr>
          <a:xfrm>
            <a:off x="1634836" y="1100813"/>
            <a:ext cx="6899563" cy="5109091"/>
          </a:xfrm>
          <a:prstGeom prst="rect">
            <a:avLst/>
          </a:prstGeom>
          <a:noFill/>
          <a:effectLst>
            <a:innerShdw blurRad="63500" dist="50800" dir="16200000">
              <a:prstClr val="black">
                <a:alpha val="50000"/>
              </a:prstClr>
            </a:innerShdw>
            <a:softEdge rad="127000"/>
          </a:effectLst>
        </p:spPr>
        <p:txBody>
          <a:bodyPr wrap="square" rtlCol="0">
            <a:spAutoFit/>
          </a:bodyPr>
          <a:lstStyle/>
          <a:p>
            <a:pPr algn="ctr">
              <a:defRPr/>
            </a:pPr>
            <a:r>
              <a:rPr lang="es-PE" sz="2400" b="1" kern="0" dirty="0" smtClean="0">
                <a:solidFill>
                  <a:srgbClr val="3A1D00"/>
                </a:solidFill>
                <a:cs typeface="Arial" charset="0"/>
              </a:rPr>
              <a:t>San </a:t>
            </a:r>
            <a:r>
              <a:rPr lang="es-PE" sz="2400" b="1" kern="0" dirty="0">
                <a:solidFill>
                  <a:srgbClr val="3A1D00"/>
                </a:solidFill>
                <a:cs typeface="Arial" charset="0"/>
              </a:rPr>
              <a:t>Vicente era muy firme en lo que respecta al apego de los bienes. El misionero “contagiado” por el espíritu del mundo es un “diablo”, un “esqueleto de misionero”. Hoy nos dice:</a:t>
            </a:r>
            <a:endParaRPr lang="es-PE" sz="2400" b="1" i="1" kern="0" dirty="0">
              <a:solidFill>
                <a:srgbClr val="3A1D00"/>
              </a:solidFill>
              <a:cs typeface="Arial" charset="0"/>
            </a:endParaRPr>
          </a:p>
          <a:p>
            <a:pPr>
              <a:defRPr/>
            </a:pPr>
            <a:r>
              <a:rPr lang="es-PE" sz="2400" b="1" i="1" kern="0" dirty="0">
                <a:solidFill>
                  <a:srgbClr val="3A1D00"/>
                </a:solidFill>
                <a:cs typeface="Arial" charset="0"/>
              </a:rPr>
              <a:t>“¡Desgraciado el misionero que quiera apegarse a los bienes perecederos de esta vida! Pues se verá apresado por ellos, clavado por estas espinas y atado por las ligaduras… De esta forma la ociosidad vendrá tras el espíritu de avaricia; sólo se pensará en conservar y aumentar los bienes temporales, y en buscar las propias satisfacciones; y entonces habrá que decir adiós a todos los ejercicios de la Misión y </a:t>
            </a:r>
            <a:r>
              <a:rPr lang="es-PE" sz="2400" b="1" i="1" kern="0" dirty="0" smtClean="0">
                <a:solidFill>
                  <a:srgbClr val="3A1D00"/>
                </a:solidFill>
                <a:cs typeface="Arial" charset="0"/>
              </a:rPr>
              <a:t>a la Misión misma</a:t>
            </a:r>
            <a:r>
              <a:rPr lang="es-PE" sz="2400" b="1" i="1" kern="0" dirty="0">
                <a:solidFill>
                  <a:srgbClr val="3A1D00"/>
                </a:solidFill>
                <a:cs typeface="Arial" charset="0"/>
              </a:rPr>
              <a:t>, pues dejará de existir”. </a:t>
            </a:r>
          </a:p>
          <a:p>
            <a:pPr>
              <a:defRPr/>
            </a:pPr>
            <a:r>
              <a:rPr lang="es-PE" sz="1600" b="1" kern="0" dirty="0">
                <a:solidFill>
                  <a:srgbClr val="3A1D00"/>
                </a:solidFill>
                <a:effectLst>
                  <a:outerShdw blurRad="38100" dist="38100" dir="2700000" algn="tl">
                    <a:srgbClr val="000000">
                      <a:alpha val="43137"/>
                    </a:srgbClr>
                  </a:outerShdw>
                </a:effectLst>
                <a:cs typeface="Arial" charset="0"/>
              </a:rPr>
              <a:t>(SVP XI, 773) </a:t>
            </a:r>
          </a:p>
        </p:txBody>
      </p:sp>
      <p:pic>
        <p:nvPicPr>
          <p:cNvPr id="4" name="Imagen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4088" y="387938"/>
            <a:ext cx="3255264" cy="812789"/>
          </a:xfrm>
          <a:prstGeom prst="roundRect">
            <a:avLst/>
          </a:prstGeom>
        </p:spPr>
      </p:pic>
      <p:sp>
        <p:nvSpPr>
          <p:cNvPr id="8" name="Rectángulo 7"/>
          <p:cNvSpPr/>
          <p:nvPr/>
        </p:nvSpPr>
        <p:spPr>
          <a:xfrm>
            <a:off x="4045526" y="571518"/>
            <a:ext cx="2152073" cy="461665"/>
          </a:xfrm>
          <a:prstGeom prst="rect">
            <a:avLst/>
          </a:prstGeom>
          <a:solidFill>
            <a:schemeClr val="bg1"/>
          </a:solidFill>
          <a:scene3d>
            <a:camera prst="orthographicFront"/>
            <a:lightRig rig="threePt" dir="t"/>
          </a:scene3d>
          <a:sp3d>
            <a:bevelT prst="relaxedInset"/>
          </a:sp3d>
        </p:spPr>
        <p:txBody>
          <a:bodyPr wrap="square">
            <a:spAutoFit/>
          </a:bodyPr>
          <a:lstStyle/>
          <a:p>
            <a:pPr algn="ctr"/>
            <a:r>
              <a:rPr lang="es-PE" sz="2400" b="1" kern="0" dirty="0" smtClean="0">
                <a:solidFill>
                  <a:srgbClr val="3A1D00"/>
                </a:solidFill>
                <a:cs typeface="Arial" charset="0"/>
              </a:rPr>
              <a:t>Motivación</a:t>
            </a:r>
            <a:r>
              <a:rPr lang="es-PE" sz="2400" b="1" kern="0" dirty="0">
                <a:solidFill>
                  <a:srgbClr val="3A1D00"/>
                </a:solidFill>
                <a:cs typeface="Arial" charset="0"/>
              </a:rPr>
              <a:t>: </a:t>
            </a:r>
            <a:endParaRPr lang="en-US" sz="2400" dirty="0"/>
          </a:p>
        </p:txBody>
      </p:sp>
    </p:spTree>
    <p:extLst>
      <p:ext uri="{BB962C8B-B14F-4D97-AF65-F5344CB8AC3E}">
        <p14:creationId xmlns:p14="http://schemas.microsoft.com/office/powerpoint/2010/main" val="236892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1"/>
                                          </p:val>
                                        </p:tav>
                                        <p:tav tm="100000">
                                          <p:val>
                                            <p:strVal val="#ppt_x"/>
                                          </p:val>
                                        </p:tav>
                                      </p:tavLst>
                                    </p:anim>
                                    <p:anim calcmode="lin" valueType="num">
                                      <p:cBhvr>
                                        <p:cTn id="9"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27/74/e7/2774e72019e4b1cd2b3d5439b181ae9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1054" y="424873"/>
            <a:ext cx="8211127" cy="59851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729018" y="2235201"/>
            <a:ext cx="3676073" cy="3842325"/>
          </a:xfrm>
          <a:solidFill>
            <a:schemeClr val="bg1"/>
          </a:solidFill>
          <a:ln w="76200">
            <a:solidFill>
              <a:srgbClr val="FF0000"/>
            </a:solidFill>
          </a:ln>
          <a:scene3d>
            <a:camera prst="orthographicFront"/>
            <a:lightRig rig="threePt" dir="t"/>
          </a:scene3d>
          <a:sp3d>
            <a:bevelT prst="relaxedInset"/>
          </a:sp3d>
        </p:spPr>
        <p:txBody>
          <a:bodyPr/>
          <a:lstStyle/>
          <a:p>
            <a:pPr>
              <a:buClr>
                <a:srgbClr val="C00000"/>
              </a:buClr>
              <a:buFont typeface="Wingdings" panose="05000000000000000000" pitchFamily="2" charset="2"/>
              <a:buChar char="§"/>
            </a:pPr>
            <a:r>
              <a:rPr lang="es-PE" sz="2400" b="1" dirty="0" smtClean="0">
                <a:latin typeface="Britannic Bold" panose="020B0903060703020204" pitchFamily="34" charset="0"/>
              </a:rPr>
              <a:t>Revisar </a:t>
            </a:r>
            <a:r>
              <a:rPr lang="es-PE" sz="2400" b="1" dirty="0">
                <a:latin typeface="Britannic Bold" panose="020B0903060703020204" pitchFamily="34" charset="0"/>
              </a:rPr>
              <a:t>la propia vida y detectar en aspectos se es “esclavo” de la sociedad de consumo</a:t>
            </a:r>
            <a:r>
              <a:rPr lang="es-PE" sz="2400" b="1" dirty="0" smtClean="0">
                <a:latin typeface="Britannic Bold" panose="020B0903060703020204" pitchFamily="34" charset="0"/>
              </a:rPr>
              <a:t>.</a:t>
            </a:r>
          </a:p>
          <a:p>
            <a:pPr>
              <a:buClr>
                <a:srgbClr val="C00000"/>
              </a:buClr>
              <a:buFont typeface="Wingdings" panose="05000000000000000000" pitchFamily="2" charset="2"/>
              <a:buChar char="§"/>
            </a:pPr>
            <a:r>
              <a:rPr lang="es-PE" sz="2400" b="1" dirty="0" smtClean="0">
                <a:latin typeface="Britannic Bold" panose="020B0903060703020204" pitchFamily="34" charset="0"/>
              </a:rPr>
              <a:t>Nuestro </a:t>
            </a:r>
            <a:r>
              <a:rPr lang="es-PE" sz="2400" b="1" dirty="0">
                <a:latin typeface="Britannic Bold" panose="020B0903060703020204" pitchFamily="34" charset="0"/>
              </a:rPr>
              <a:t>grupo, nuestra comunidad, ¿qué pensamos acerca de la codicia? </a:t>
            </a:r>
            <a:r>
              <a:rPr lang="es-PE" sz="2400" b="1" dirty="0" smtClean="0">
                <a:latin typeface="Britannic Bold" panose="020B0903060703020204" pitchFamily="34" charset="0"/>
              </a:rPr>
              <a:t>            ¿</a:t>
            </a:r>
            <a:r>
              <a:rPr lang="es-PE" sz="2400" b="1" dirty="0">
                <a:latin typeface="Britannic Bold" panose="020B0903060703020204" pitchFamily="34" charset="0"/>
              </a:rPr>
              <a:t>Qué podemos hacer como alternativa?</a:t>
            </a:r>
          </a:p>
          <a:p>
            <a:pPr marL="0" indent="0" algn="ctr">
              <a:buClr>
                <a:srgbClr val="C00000"/>
              </a:buClr>
              <a:buNone/>
            </a:pPr>
            <a:endParaRPr lang="es-PE" sz="2400" b="1" dirty="0" smtClean="0">
              <a:latin typeface="Calibri Light" panose="020F0302020204030204" pitchFamily="34" charset="0"/>
            </a:endParaRPr>
          </a:p>
        </p:txBody>
      </p:sp>
      <p:pic>
        <p:nvPicPr>
          <p:cNvPr id="6148" name="Picture 4" descr="Definición de Codicia » Concepto en Definición 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4" y="1001855"/>
            <a:ext cx="2738939" cy="2942072"/>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5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dd/9e/51/dd9e5188d8e141a9ca618a3fa04983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15" y="440958"/>
            <a:ext cx="8240280" cy="6004830"/>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txBox="1">
            <a:spLocks/>
          </p:cNvSpPr>
          <p:nvPr/>
        </p:nvSpPr>
        <p:spPr bwMode="auto">
          <a:xfrm>
            <a:off x="3448661" y="3350817"/>
            <a:ext cx="5320159" cy="2458857"/>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PE" sz="26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Arial Rounded MT Bold" panose="020F0704030504030204" pitchFamily="34" charset="0"/>
              </a:rPr>
              <a:t>A la luz de tu palabra, Señor, </a:t>
            </a:r>
          </a:p>
          <a:p>
            <a:pPr algn="ctr" eaLnBrk="0" fontAlgn="base" hangingPunct="0">
              <a:spcAft>
                <a:spcPct val="0"/>
              </a:spcAft>
              <a:defRPr/>
            </a:pPr>
            <a:r>
              <a:rPr lang="es-PE" sz="26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Arial Rounded MT Bold" panose="020F0704030504030204" pitchFamily="34" charset="0"/>
              </a:rPr>
              <a:t>te pedimos en este día nos concedas asimilar </a:t>
            </a:r>
          </a:p>
          <a:p>
            <a:pPr algn="ctr" eaLnBrk="0" fontAlgn="base" hangingPunct="0">
              <a:spcAft>
                <a:spcPct val="0"/>
              </a:spcAft>
              <a:defRPr/>
            </a:pPr>
            <a:r>
              <a:rPr lang="es-PE" sz="26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Arial Rounded MT Bold" panose="020F0704030504030204" pitchFamily="34" charset="0"/>
              </a:rPr>
              <a:t>la bienaventuranza de la pobreza efectiva y de espíritu,</a:t>
            </a:r>
          </a:p>
          <a:p>
            <a:pPr algn="ctr" eaLnBrk="0" fontAlgn="base" hangingPunct="0">
              <a:spcAft>
                <a:spcPct val="0"/>
              </a:spcAft>
              <a:defRPr/>
            </a:pPr>
            <a:r>
              <a:rPr lang="es-PE" sz="26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Arial Rounded MT Bold" panose="020F0704030504030204" pitchFamily="34" charset="0"/>
              </a:rPr>
              <a:t>para que no caigamos ante la idolatría consumista.</a:t>
            </a:r>
          </a:p>
          <a:p>
            <a:pPr algn="ctr" eaLnBrk="0" fontAlgn="base" hangingPunct="0">
              <a:spcAft>
                <a:spcPct val="0"/>
              </a:spcAft>
              <a:defRPr/>
            </a:pPr>
            <a:r>
              <a:rPr lang="es-PE" sz="26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Arial Rounded MT Bold" panose="020F0704030504030204" pitchFamily="34" charset="0"/>
              </a:rPr>
              <a:t> </a:t>
            </a:r>
          </a:p>
        </p:txBody>
      </p:sp>
      <p:sp>
        <p:nvSpPr>
          <p:cNvPr id="3" name="Rectángulo 2"/>
          <p:cNvSpPr/>
          <p:nvPr/>
        </p:nvSpPr>
        <p:spPr>
          <a:xfrm>
            <a:off x="407215" y="440958"/>
            <a:ext cx="2736647" cy="584775"/>
          </a:xfrm>
          <a:prstGeom prst="rect">
            <a:avLst/>
          </a:prstGeom>
        </p:spPr>
        <p:txBody>
          <a:bodyPr wrap="none">
            <a:spAutoFit/>
          </a:bodyPr>
          <a:lstStyle/>
          <a:p>
            <a:pPr marL="342900" indent="-342900" algn="ctr" eaLnBrk="0" fontAlgn="base" hangingPunct="0">
              <a:spcBef>
                <a:spcPct val="20000"/>
              </a:spcBef>
              <a:spcAft>
                <a:spcPct val="0"/>
              </a:spcAft>
              <a:defRPr/>
            </a:pPr>
            <a:r>
              <a:rPr lang="es-PE" sz="3200" kern="0" dirty="0">
                <a:solidFill>
                  <a:srgbClr val="C00000"/>
                </a:solidFill>
                <a:effectLst>
                  <a:outerShdw blurRad="38100" dist="38100" dir="2700000" algn="tl">
                    <a:srgbClr val="000000">
                      <a:alpha val="43137"/>
                    </a:srgbClr>
                  </a:outerShdw>
                </a:effectLst>
                <a:latin typeface="Arial Rounded MT Bold" panose="020F0704030504030204" pitchFamily="34" charset="0"/>
                <a:cs typeface="Arial" charset="0"/>
              </a:rPr>
              <a:t>Oración final</a:t>
            </a:r>
          </a:p>
        </p:txBody>
      </p:sp>
    </p:spTree>
    <p:extLst>
      <p:ext uri="{BB962C8B-B14F-4D97-AF65-F5344CB8AC3E}">
        <p14:creationId xmlns:p14="http://schemas.microsoft.com/office/powerpoint/2010/main" val="17141583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5" y="399516"/>
            <a:ext cx="8258629" cy="6058968"/>
          </a:xfrm>
          <a:prstGeom prst="rect">
            <a:avLst/>
          </a:prstGeom>
        </p:spPr>
      </p:pic>
      <p:sp>
        <p:nvSpPr>
          <p:cNvPr id="4" name="2 Marcador de contenido"/>
          <p:cNvSpPr txBox="1">
            <a:spLocks/>
          </p:cNvSpPr>
          <p:nvPr/>
        </p:nvSpPr>
        <p:spPr bwMode="auto">
          <a:xfrm>
            <a:off x="565396" y="3844634"/>
            <a:ext cx="8013206" cy="2473036"/>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PE" sz="2600" b="1" kern="0"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Libéranos</a:t>
            </a: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 Señor, de la sutil seducción </a:t>
            </a:r>
            <a:r>
              <a:rPr lang="es-PE" sz="2600" b="1" kern="0"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del </a:t>
            </a: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consumismo para que, </a:t>
            </a:r>
          </a:p>
          <a:p>
            <a:pPr algn="ctr" eaLnBrk="0" fontAlgn="base" hangingPunct="0">
              <a:spcAft>
                <a:spcPct val="0"/>
              </a:spcAft>
              <a:defRPr/>
            </a:pP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libres de la tiranía del tener y gastar, </a:t>
            </a:r>
          </a:p>
          <a:p>
            <a:pPr algn="ctr" eaLnBrk="0" fontAlgn="base" hangingPunct="0">
              <a:spcAft>
                <a:spcPct val="0"/>
              </a:spcAft>
              <a:defRPr/>
            </a:pP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entendamos que nuestra vida no depende </a:t>
            </a:r>
            <a:r>
              <a:rPr lang="es-PE" sz="2600" b="1" kern="0"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                    de </a:t>
            </a: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los </a:t>
            </a:r>
            <a:r>
              <a:rPr lang="es-PE" sz="2600" b="1" kern="0"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 </a:t>
            </a: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bienes que amontonemos, </a:t>
            </a:r>
          </a:p>
          <a:p>
            <a:pPr algn="ctr" eaLnBrk="0" fontAlgn="base" hangingPunct="0">
              <a:spcAft>
                <a:spcPct val="0"/>
              </a:spcAft>
              <a:defRPr/>
            </a:pP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sino de las riquezas </a:t>
            </a:r>
            <a:r>
              <a:rPr lang="es-PE" sz="2600" b="1" kern="0"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y dones </a:t>
            </a: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de tu reino.</a:t>
            </a:r>
          </a:p>
          <a:p>
            <a:pPr algn="ctr" eaLnBrk="0" fontAlgn="base" hangingPunct="0">
              <a:spcAft>
                <a:spcPct val="0"/>
              </a:spcAft>
              <a:defRPr/>
            </a:pPr>
            <a:r>
              <a:rPr lang="es-PE" sz="2600" b="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rPr>
              <a:t> </a:t>
            </a:r>
          </a:p>
        </p:txBody>
      </p:sp>
    </p:spTree>
    <p:extLst>
      <p:ext uri="{BB962C8B-B14F-4D97-AF65-F5344CB8AC3E}">
        <p14:creationId xmlns:p14="http://schemas.microsoft.com/office/powerpoint/2010/main" val="26160874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1069328" y="3075100"/>
            <a:ext cx="7215690" cy="3390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PE"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Queremos, Señor, </a:t>
            </a:r>
          </a:p>
          <a:p>
            <a:pPr algn="ctr" eaLnBrk="0" fontAlgn="base" hangingPunct="0">
              <a:spcAft>
                <a:spcPct val="0"/>
              </a:spcAft>
              <a:defRPr/>
            </a:pPr>
            <a:r>
              <a:rPr lang="es-PE"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compartir nuestro pan con los demás, </a:t>
            </a:r>
          </a:p>
          <a:p>
            <a:pPr algn="ctr" eaLnBrk="0" fontAlgn="base" hangingPunct="0">
              <a:spcAft>
                <a:spcPct val="0"/>
              </a:spcAft>
              <a:defRPr/>
            </a:pPr>
            <a:r>
              <a:rPr lang="es-PE" sz="2600" b="1" kern="0" dirty="0" smtClean="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invirtiendo nuestros haberes, tiempo y cariño con los más pobres.                            </a:t>
            </a:r>
            <a:r>
              <a:rPr lang="es-ES" sz="2600" b="1" kern="0" dirty="0" smtClean="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Así </a:t>
            </a:r>
            <a:r>
              <a:rPr lang="es-ES"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seremos ricos ante ti y alcanzaremos </a:t>
            </a:r>
          </a:p>
          <a:p>
            <a:pPr algn="ctr" eaLnBrk="0" fontAlgn="base" hangingPunct="0">
              <a:spcAft>
                <a:spcPct val="0"/>
              </a:spcAft>
              <a:defRPr/>
            </a:pPr>
            <a:r>
              <a:rPr lang="es-ES"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el secreto tesoro de la felicidad evangélica: </a:t>
            </a:r>
          </a:p>
          <a:p>
            <a:pPr algn="ctr" eaLnBrk="0" fontAlgn="base" hangingPunct="0">
              <a:spcAft>
                <a:spcPct val="0"/>
              </a:spcAft>
              <a:defRPr/>
            </a:pPr>
            <a:r>
              <a:rPr lang="es-ES"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amar a Dios y a los hermanos. </a:t>
            </a:r>
          </a:p>
          <a:p>
            <a:pPr algn="ctr" eaLnBrk="0" fontAlgn="base" hangingPunct="0">
              <a:spcAft>
                <a:spcPct val="0"/>
              </a:spcAft>
              <a:defRPr/>
            </a:pPr>
            <a:r>
              <a:rPr lang="es-ES"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rPr>
              <a:t>Amén.</a:t>
            </a:r>
          </a:p>
          <a:p>
            <a:pPr algn="ctr" eaLnBrk="0" fontAlgn="base" hangingPunct="0">
              <a:spcAft>
                <a:spcPct val="0"/>
              </a:spcAft>
              <a:defRPr/>
            </a:pPr>
            <a:endParaRPr lang="es-PE" sz="2600" b="1" kern="0" dirty="0" smtClean="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endParaRPr>
          </a:p>
          <a:p>
            <a:pPr algn="ctr" eaLnBrk="0" fontAlgn="base" hangingPunct="0">
              <a:spcAft>
                <a:spcPct val="0"/>
              </a:spcAft>
              <a:defRPr/>
            </a:pPr>
            <a:endParaRPr lang="es-PE" sz="2600" b="1" kern="0" dirty="0">
              <a:solidFill>
                <a:srgbClr val="FFFFFF"/>
              </a:solidFill>
              <a:effectLst>
                <a:glow rad="139700">
                  <a:schemeClr val="accent4">
                    <a:satMod val="175000"/>
                    <a:alpha val="40000"/>
                  </a:schemeClr>
                </a:glow>
                <a:outerShdw blurRad="50800" dist="38100" algn="l"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23531370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645" y="418129"/>
            <a:ext cx="8197827" cy="6010379"/>
          </a:xfrm>
          <a:prstGeom prst="rect">
            <a:avLst/>
          </a:prstGeom>
          <a:scene3d>
            <a:camera prst="orthographicFront"/>
            <a:lightRig rig="threePt" dir="t"/>
          </a:scene3d>
          <a:sp3d>
            <a:bevelT w="152400" h="50800" prst="softRound"/>
          </a:sp3d>
        </p:spPr>
      </p:pic>
      <p:sp>
        <p:nvSpPr>
          <p:cNvPr id="4" name="Text Box 7"/>
          <p:cNvSpPr txBox="1">
            <a:spLocks noChangeArrowheads="1"/>
          </p:cNvSpPr>
          <p:nvPr/>
        </p:nvSpPr>
        <p:spPr bwMode="auto">
          <a:xfrm>
            <a:off x="2107286" y="6377850"/>
            <a:ext cx="4896544" cy="415498"/>
          </a:xfrm>
          <a:prstGeom prst="rect">
            <a:avLst/>
          </a:prstGeom>
          <a:solidFill>
            <a:srgbClr val="2F5B1F"/>
          </a:solidFill>
          <a:ln w="9525">
            <a:solidFill>
              <a:srgbClr val="FFFF00"/>
            </a:solid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Texto de </a:t>
            </a:r>
            <a:r>
              <a:rPr lang="es-PE" sz="1050" dirty="0" err="1">
                <a:solidFill>
                  <a:srgbClr val="FFFFFF"/>
                </a:solidFill>
                <a:effectLst>
                  <a:outerShdw blurRad="38100" dist="38100" dir="2700000" algn="tl">
                    <a:srgbClr val="000000">
                      <a:alpha val="43137"/>
                    </a:srgbClr>
                  </a:outerShdw>
                </a:effectLst>
                <a:latin typeface="Poor Richard" pitchFamily="18" charset="0"/>
                <a:cs typeface="Arial" charset="0"/>
              </a:rPr>
              <a:t>Lectio</a:t>
            </a: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 Divina:  Padre César Chávez  </a:t>
            </a:r>
            <a:r>
              <a:rPr lang="es-PE" sz="1050" dirty="0" err="1">
                <a:solidFill>
                  <a:srgbClr val="FFFFFF"/>
                </a:solidFill>
                <a:effectLst>
                  <a:outerShdw blurRad="38100" dist="38100" dir="2700000" algn="tl">
                    <a:srgbClr val="000000">
                      <a:alpha val="43137"/>
                    </a:srgbClr>
                  </a:outerShdw>
                </a:effectLst>
                <a:latin typeface="Poor Richard" pitchFamily="18" charset="0"/>
                <a:cs typeface="Arial" charset="0"/>
              </a:rPr>
              <a:t>Alva</a:t>
            </a: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 (Chuno) </a:t>
            </a:r>
            <a:r>
              <a:rPr lang="es-PE" sz="1050" dirty="0" err="1">
                <a:solidFill>
                  <a:srgbClr val="FFFFFF"/>
                </a:solidFill>
                <a:effectLst>
                  <a:outerShdw blurRad="38100" dist="38100" dir="2700000" algn="tl">
                    <a:srgbClr val="000000">
                      <a:alpha val="43137"/>
                    </a:srgbClr>
                  </a:outerShdw>
                </a:effectLst>
                <a:latin typeface="Poor Richard" pitchFamily="18" charset="0"/>
                <a:cs typeface="Arial" charset="0"/>
              </a:rPr>
              <a:t>C.ongregación</a:t>
            </a: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 de la Misión.</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 </a:t>
            </a:r>
            <a:r>
              <a:rPr lang="es-PE" sz="1050" dirty="0" err="1">
                <a:solidFill>
                  <a:srgbClr val="FFFFFF"/>
                </a:solidFill>
                <a:effectLst>
                  <a:outerShdw blurRad="38100" dist="38100" dir="2700000" algn="tl">
                    <a:srgbClr val="000000">
                      <a:alpha val="43137"/>
                    </a:srgbClr>
                  </a:outerShdw>
                </a:effectLst>
                <a:latin typeface="Poor Richard" pitchFamily="18" charset="0"/>
                <a:cs typeface="Arial" charset="0"/>
              </a:rPr>
              <a:t>Power</a:t>
            </a: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 Point :  Sor Pilar </a:t>
            </a:r>
            <a:r>
              <a:rPr lang="es-PE" sz="1050" dirty="0" err="1">
                <a:solidFill>
                  <a:srgbClr val="FFFFFF"/>
                </a:solidFill>
                <a:effectLst>
                  <a:outerShdw blurRad="38100" dist="38100" dir="2700000" algn="tl">
                    <a:srgbClr val="000000">
                      <a:alpha val="43137"/>
                    </a:srgbClr>
                  </a:outerShdw>
                </a:effectLst>
                <a:latin typeface="Poor Richard" pitchFamily="18" charset="0"/>
                <a:cs typeface="Arial" charset="0"/>
              </a:rPr>
              <a:t>Caycho</a:t>
            </a:r>
            <a:r>
              <a:rPr lang="es-PE" sz="1050" dirty="0">
                <a:solidFill>
                  <a:srgbClr val="FFFFFF"/>
                </a:solidFill>
                <a:effectLst>
                  <a:outerShdw blurRad="38100" dist="38100" dir="2700000" algn="tl">
                    <a:srgbClr val="000000">
                      <a:alpha val="43137"/>
                    </a:srgbClr>
                  </a:outerShdw>
                </a:effectLst>
                <a:latin typeface="Poor Richard" pitchFamily="18" charset="0"/>
                <a:cs typeface="Arial" charset="0"/>
              </a:rPr>
              <a:t> Vela  - Hija de la Caridad de San Vicente de </a:t>
            </a:r>
            <a:r>
              <a:rPr lang="es-PE" sz="1050" dirty="0" smtClean="0">
                <a:solidFill>
                  <a:srgbClr val="FFFFFF"/>
                </a:solidFill>
                <a:effectLst>
                  <a:outerShdw blurRad="38100" dist="38100" dir="2700000" algn="tl">
                    <a:srgbClr val="000000">
                      <a:alpha val="43137"/>
                    </a:srgbClr>
                  </a:outerShdw>
                </a:effectLst>
                <a:latin typeface="Poor Richard" pitchFamily="18" charset="0"/>
                <a:cs typeface="Arial" charset="0"/>
              </a:rPr>
              <a:t>Paúl</a:t>
            </a:r>
            <a:endParaRPr lang="es-PE" sz="1050" dirty="0">
              <a:solidFill>
                <a:srgbClr val="FFFFFF"/>
              </a:solidFill>
              <a:effectLst>
                <a:outerShdw blurRad="38100" dist="38100" dir="2700000" algn="tl">
                  <a:srgbClr val="000000">
                    <a:alpha val="43137"/>
                  </a:srgbClr>
                </a:outerShdw>
              </a:effectLst>
              <a:latin typeface="Poor Richard" pitchFamily="18" charset="0"/>
              <a:cs typeface="Arial" charset="0"/>
            </a:endParaRPr>
          </a:p>
        </p:txBody>
      </p:sp>
    </p:spTree>
    <p:extLst>
      <p:ext uri="{BB962C8B-B14F-4D97-AF65-F5344CB8AC3E}">
        <p14:creationId xmlns:p14="http://schemas.microsoft.com/office/powerpoint/2010/main" val="304518583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2a/39/f2/2a39f2b38e137fdb07ef8b11cff1d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29" y="411498"/>
            <a:ext cx="8249516" cy="598930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463636" y="663822"/>
            <a:ext cx="4422779" cy="707886"/>
          </a:xfrm>
          <a:prstGeom prst="rect">
            <a:avLst/>
          </a:prstGeom>
          <a:noFill/>
        </p:spPr>
        <p:txBody>
          <a:bodyPr wrap="square" rtlCol="0">
            <a:spAutoFit/>
          </a:bodyPr>
          <a:lstStyle/>
          <a:p>
            <a:pPr algn="ctr" fontAlgn="base">
              <a:spcBef>
                <a:spcPct val="0"/>
              </a:spcBef>
              <a:spcAft>
                <a:spcPct val="0"/>
              </a:spcAft>
            </a:pPr>
            <a:r>
              <a:rPr lang="es-PE" sz="4000" b="1" i="1" dirty="0">
                <a:solidFill>
                  <a:schemeClr val="bg1"/>
                </a:solidFill>
                <a:effectLst>
                  <a:outerShdw blurRad="50800" dist="63500" algn="l" rotWithShape="0">
                    <a:srgbClr val="420000"/>
                  </a:outerShdw>
                </a:effectLst>
                <a:latin typeface="Tekton Pro" panose="020F0603020208020904" pitchFamily="34" charset="0"/>
                <a:cs typeface="Arial" charset="0"/>
              </a:rPr>
              <a:t>AMBIENTACIÓN: </a:t>
            </a:r>
          </a:p>
        </p:txBody>
      </p:sp>
      <p:sp>
        <p:nvSpPr>
          <p:cNvPr id="5" name="3 CuadroTexto"/>
          <p:cNvSpPr txBox="1"/>
          <p:nvPr/>
        </p:nvSpPr>
        <p:spPr>
          <a:xfrm>
            <a:off x="826444" y="2741390"/>
            <a:ext cx="7726425" cy="2092881"/>
          </a:xfrm>
          <a:prstGeom prst="rect">
            <a:avLst/>
          </a:prstGeom>
          <a:noFill/>
        </p:spPr>
        <p:txBody>
          <a:bodyPr wrap="square" rtlCol="0">
            <a:spAutoFit/>
          </a:bodyPr>
          <a:lstStyle/>
          <a:p>
            <a:pPr algn="ctr" fontAlgn="base">
              <a:spcBef>
                <a:spcPct val="0"/>
              </a:spcBef>
              <a:spcAft>
                <a:spcPct val="0"/>
              </a:spcAft>
            </a:pPr>
            <a:r>
              <a:rPr lang="es-PE" sz="2600" i="1"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El </a:t>
            </a:r>
            <a:r>
              <a:rPr lang="es-PE" sz="26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discípulo es un pobre voluntario: porque ha descubierto la libertad respecto a los bienes materiales; y porque ha descubierto su riqueza «en otro sitio», en Dios y en su Reino. Siempre es necesario establecer prioridades en nuestras vidas</a:t>
            </a:r>
            <a:r>
              <a:rPr lang="es-PE" sz="2600" i="1"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endParaRPr lang="es-PE" sz="26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62385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750"/>
                                        <p:tgtEl>
                                          <p:spTgt spid="4"/>
                                        </p:tgtEl>
                                      </p:cBhvr>
                                    </p:animEffect>
                                  </p:childTnLst>
                                </p:cTn>
                              </p:par>
                            </p:childTnLst>
                          </p:cTn>
                        </p:par>
                        <p:par>
                          <p:cTn id="8" fill="hold">
                            <p:stCondLst>
                              <p:cond delay="275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750" fill="hold"/>
                                        <p:tgtEl>
                                          <p:spTgt spid="5"/>
                                        </p:tgtEl>
                                        <p:attrNameLst>
                                          <p:attrName>ppt_w</p:attrName>
                                        </p:attrNameLst>
                                      </p:cBhvr>
                                      <p:tavLst>
                                        <p:tav tm="0">
                                          <p:val>
                                            <p:fltVal val="0"/>
                                          </p:val>
                                        </p:tav>
                                        <p:tav tm="100000">
                                          <p:val>
                                            <p:strVal val="#ppt_w"/>
                                          </p:val>
                                        </p:tav>
                                      </p:tavLst>
                                    </p:anim>
                                    <p:anim calcmode="lin" valueType="num">
                                      <p:cBhvr>
                                        <p:cTn id="12"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28/f6/5a/28f65a05ad1467aef6f564bd98a46e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4" y="412396"/>
            <a:ext cx="8279018" cy="599072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2915816" y="321487"/>
            <a:ext cx="3034822" cy="523220"/>
          </a:xfrm>
          <a:prstGeom prst="rect">
            <a:avLst/>
          </a:prstGeom>
        </p:spPr>
        <p:txBody>
          <a:bodyPr wrap="square">
            <a:spAutoFit/>
          </a:bodyPr>
          <a:lstStyle/>
          <a:p>
            <a:pPr algn="ctr" fontAlgn="base">
              <a:spcBef>
                <a:spcPct val="20000"/>
              </a:spcBef>
              <a:spcAft>
                <a:spcPct val="0"/>
              </a:spcAft>
              <a:defRPr/>
            </a:pPr>
            <a:r>
              <a:rPr lang="es-PE" sz="2800" dirty="0">
                <a:solidFill>
                  <a:srgbClr val="FFFFFF"/>
                </a:solidFill>
                <a:effectLst>
                  <a:outerShdw blurRad="38100" dist="38100" dir="2700000" algn="tl">
                    <a:srgbClr val="000000">
                      <a:alpha val="43137"/>
                    </a:srgbClr>
                  </a:outerShdw>
                </a:effectLst>
                <a:cs typeface="Arial" charset="0"/>
              </a:rPr>
              <a:t>1. Oración inicial</a:t>
            </a:r>
          </a:p>
        </p:txBody>
      </p:sp>
      <p:sp>
        <p:nvSpPr>
          <p:cNvPr id="3" name="2 CuadroTexto"/>
          <p:cNvSpPr txBox="1"/>
          <p:nvPr/>
        </p:nvSpPr>
        <p:spPr>
          <a:xfrm>
            <a:off x="413652" y="770815"/>
            <a:ext cx="8379366" cy="5632311"/>
          </a:xfrm>
          <a:prstGeom prst="rect">
            <a:avLst/>
          </a:prstGeom>
          <a:noFill/>
        </p:spPr>
        <p:txBody>
          <a:bodyPr wrap="square" rtlCol="0">
            <a:spAutoFit/>
          </a:bodyPr>
          <a:lstStyle/>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No permitas, Señor</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 que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nuestros afanes nos aparten de ti,</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que apremiados por el </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hambre y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por todo aquello que nos urge</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no dejemos nunca de volvernos hacia ti:</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¡Oh sumo bien, y único necesario para todos!</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Enséñanos a meditar en este </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día                                                                   cómo todo procede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de tus manos</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       </a:t>
            </a:r>
            <a:endParaRPr lang="es-PE" sz="2400" b="1" dirty="0">
              <a:solidFill>
                <a:srgbClr val="FFFFFF"/>
              </a:solidFill>
              <a:effectLst>
                <a:glow rad="101600">
                  <a:srgbClr val="420000">
                    <a:alpha val="40000"/>
                  </a:srgbClr>
                </a:glow>
                <a:outerShdw blurRad="50800" dist="38100" algn="l" rotWithShape="0">
                  <a:prstClr val="black"/>
                </a:outerShdw>
              </a:effectLst>
              <a:cs typeface="Arial" charset="0"/>
            </a:endParaRP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ilumina nuestra mente y nuestro </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espíritu                                                            para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saber reconocerte </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como la fuente de nuestra dicha.</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Y que esta noche sea </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tranquila                                                                                         porque hayamos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compartido tu voz,</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compartido con el hermano</a:t>
            </a:r>
          </a:p>
          <a:p>
            <a:pPr fontAlgn="base">
              <a:spcBef>
                <a:spcPct val="0"/>
              </a:spcBef>
              <a:spcAft>
                <a:spcPct val="0"/>
              </a:spcAft>
            </a:pP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y colocado </a:t>
            </a:r>
            <a:r>
              <a:rPr lang="es-PE" sz="2400" b="1" dirty="0" err="1">
                <a:solidFill>
                  <a:srgbClr val="FFFFFF"/>
                </a:solidFill>
                <a:effectLst>
                  <a:glow rad="101600">
                    <a:srgbClr val="420000">
                      <a:alpha val="40000"/>
                    </a:srgbClr>
                  </a:glow>
                  <a:outerShdw blurRad="50800" dist="38100" algn="l" rotWithShape="0">
                    <a:prstClr val="black"/>
                  </a:outerShdw>
                </a:effectLst>
                <a:cs typeface="Arial" charset="0"/>
              </a:rPr>
              <a:t>renovadamente</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 </a:t>
            </a:r>
            <a:endPar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endParaRPr>
          </a:p>
          <a:p>
            <a:pPr fontAlgn="base">
              <a:spcBef>
                <a:spcPct val="0"/>
              </a:spcBef>
              <a:spcAft>
                <a:spcPct val="0"/>
              </a:spcAft>
            </a:pP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en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tus </a:t>
            </a: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manos nuestro </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deseos y proyectos. </a:t>
            </a:r>
            <a:endPar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endParaRPr>
          </a:p>
          <a:p>
            <a:pPr fontAlgn="base">
              <a:spcBef>
                <a:spcPct val="0"/>
              </a:spcBef>
              <a:spcAft>
                <a:spcPct val="0"/>
              </a:spcAft>
            </a:pPr>
            <a:r>
              <a:rPr lang="es-PE" sz="2400" b="1" dirty="0" smtClean="0">
                <a:solidFill>
                  <a:srgbClr val="FFFFFF"/>
                </a:solidFill>
                <a:effectLst>
                  <a:glow rad="101600">
                    <a:srgbClr val="420000">
                      <a:alpha val="40000"/>
                    </a:srgbClr>
                  </a:glow>
                  <a:outerShdw blurRad="50800" dist="38100" algn="l" rotWithShape="0">
                    <a:prstClr val="black"/>
                  </a:outerShdw>
                </a:effectLst>
                <a:cs typeface="Arial" charset="0"/>
              </a:rPr>
              <a:t>AMÉN</a:t>
            </a:r>
            <a:r>
              <a:rPr lang="es-PE" sz="2400" b="1" dirty="0">
                <a:solidFill>
                  <a:srgbClr val="FFFFFF"/>
                </a:solidFill>
                <a:effectLst>
                  <a:glow rad="101600">
                    <a:srgbClr val="420000">
                      <a:alpha val="40000"/>
                    </a:srgbClr>
                  </a:glow>
                  <a:outerShdw blurRad="50800" dist="38100" algn="l" rotWithShape="0">
                    <a:prstClr val="black"/>
                  </a:outerShdw>
                </a:effectLst>
                <a:cs typeface="Arial" charset="0"/>
              </a:rPr>
              <a:t>.</a:t>
            </a:r>
          </a:p>
        </p:txBody>
      </p:sp>
    </p:spTree>
    <p:extLst>
      <p:ext uri="{BB962C8B-B14F-4D97-AF65-F5344CB8AC3E}">
        <p14:creationId xmlns:p14="http://schemas.microsoft.com/office/powerpoint/2010/main" val="118574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3/a8/17/43a817211b435d1639826133223132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29" y="397164"/>
            <a:ext cx="8295935" cy="601877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237311" y="1464956"/>
            <a:ext cx="2375925" cy="523220"/>
          </a:xfrm>
          <a:prstGeom prst="rect">
            <a:avLst/>
          </a:prstGeom>
          <a:noFill/>
        </p:spPr>
        <p:txBody>
          <a:bodyPr wrap="square" rtlCol="0">
            <a:spAutoFit/>
          </a:bodyPr>
          <a:lstStyle/>
          <a:p>
            <a:pPr fontAlgn="base">
              <a:spcBef>
                <a:spcPct val="0"/>
              </a:spcBef>
              <a:spcAft>
                <a:spcPct val="0"/>
              </a:spcAft>
            </a:pPr>
            <a:r>
              <a:rPr lang="es-PE"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Berlin Sans FB" panose="020E0602020502020306" pitchFamily="34" charset="0"/>
                <a:cs typeface="Arial" charset="0"/>
              </a:rPr>
              <a:t>Motivación</a:t>
            </a:r>
            <a:r>
              <a:rPr lang="es-PE"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Berlin Sans FB" panose="020E0602020502020306" pitchFamily="34" charset="0"/>
                <a:cs typeface="Arial" charset="0"/>
              </a:rPr>
              <a:t>:</a:t>
            </a:r>
            <a:endParaRPr lang="es-PE"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Berlin Sans FB" panose="020E0602020502020306" pitchFamily="34" charset="0"/>
              <a:cs typeface="Arial" charset="0"/>
            </a:endParaRPr>
          </a:p>
        </p:txBody>
      </p:sp>
      <p:sp>
        <p:nvSpPr>
          <p:cNvPr id="12" name="11 CuadroTexto"/>
          <p:cNvSpPr txBox="1"/>
          <p:nvPr/>
        </p:nvSpPr>
        <p:spPr>
          <a:xfrm>
            <a:off x="574409" y="4350583"/>
            <a:ext cx="8153456" cy="523220"/>
          </a:xfrm>
          <a:prstGeom prst="rect">
            <a:avLst/>
          </a:prstGeom>
          <a:noFill/>
        </p:spPr>
        <p:txBody>
          <a:bodyPr wrap="square" rtlCol="0">
            <a:spAutoFit/>
          </a:bodyPr>
          <a:lstStyle/>
          <a:p>
            <a:pPr algn="ctr" fontAlgn="base">
              <a:spcBef>
                <a:spcPct val="0"/>
              </a:spcBef>
              <a:spcAft>
                <a:spcPct val="0"/>
              </a:spcAft>
            </a:pPr>
            <a:r>
              <a:rPr lang="es-ES_tradnl" sz="2800" dirty="0">
                <a:ln w="18415" cmpd="sng">
                  <a:solidFill>
                    <a:srgbClr val="FFFFFF"/>
                  </a:solidFill>
                  <a:prstDash val="solid"/>
                </a:ln>
                <a:solidFill>
                  <a:srgbClr val="FFFFFF"/>
                </a:solidFill>
                <a:effectLst>
                  <a:glow rad="101600">
                    <a:srgbClr val="420000">
                      <a:alpha val="60000"/>
                    </a:srgbClr>
                  </a:glow>
                  <a:outerShdw blurRad="63500" dir="3600000" algn="tl" rotWithShape="0">
                    <a:srgbClr val="000000">
                      <a:alpha val="70000"/>
                    </a:srgbClr>
                  </a:outerShdw>
                </a:effectLst>
                <a:latin typeface="Calibri Light" pitchFamily="34" charset="0"/>
                <a:ea typeface="Tahoma" pitchFamily="34" charset="0"/>
                <a:cs typeface="Tahoma" pitchFamily="34" charset="0"/>
              </a:rPr>
              <a:t> </a:t>
            </a:r>
            <a:endParaRPr lang="es-PE" sz="2800" dirty="0">
              <a:ln w="18415" cmpd="sng">
                <a:solidFill>
                  <a:srgbClr val="FFFFFF"/>
                </a:solidFill>
                <a:prstDash val="solid"/>
              </a:ln>
              <a:solidFill>
                <a:srgbClr val="FFFFFF"/>
              </a:solidFill>
              <a:effectLst>
                <a:glow rad="101600">
                  <a:srgbClr val="420000">
                    <a:alpha val="60000"/>
                  </a:srgbClr>
                </a:glow>
                <a:outerShdw blurRad="63500" dir="3600000" algn="tl" rotWithShape="0">
                  <a:srgbClr val="000000">
                    <a:alpha val="70000"/>
                  </a:srgbClr>
                </a:outerShdw>
              </a:effectLst>
              <a:latin typeface="Calibri Light" pitchFamily="34" charset="0"/>
              <a:ea typeface="Tahoma" pitchFamily="34" charset="0"/>
              <a:cs typeface="Tahoma" pitchFamily="34" charset="0"/>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74409" y="514249"/>
            <a:ext cx="3395472" cy="770712"/>
          </a:xfrm>
          <a:prstGeom prst="roundRect">
            <a:avLst/>
          </a:prstGeom>
        </p:spPr>
      </p:pic>
      <p:sp>
        <p:nvSpPr>
          <p:cNvPr id="8" name="6 CuadroTexto"/>
          <p:cNvSpPr txBox="1"/>
          <p:nvPr/>
        </p:nvSpPr>
        <p:spPr>
          <a:xfrm>
            <a:off x="574409" y="2951855"/>
            <a:ext cx="4727264" cy="2246769"/>
          </a:xfrm>
          <a:prstGeom prst="rect">
            <a:avLst/>
          </a:prstGeom>
          <a:noFill/>
        </p:spPr>
        <p:txBody>
          <a:bodyPr wrap="square" rtlCol="0">
            <a:spAutoFit/>
          </a:bodyPr>
          <a:lstStyle/>
          <a:p>
            <a:pPr fontAlgn="base">
              <a:spcBef>
                <a:spcPct val="0"/>
              </a:spcBef>
              <a:spcAft>
                <a:spcPct val="0"/>
              </a:spcAft>
            </a:pP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El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Señor, en el Evangelio </a:t>
            </a: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             de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hoy, nos </a:t>
            </a: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hace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una llamada a </a:t>
            </a: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ser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sensatos en nuestros afanes </a:t>
            </a:r>
          </a:p>
          <a:p>
            <a:pPr fontAlgn="base">
              <a:spcBef>
                <a:spcPct val="0"/>
              </a:spcBef>
              <a:spcAft>
                <a:spcPct val="0"/>
              </a:spcAft>
            </a:pP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y saber luchar por los bienes que no perecen.</a:t>
            </a:r>
            <a:r>
              <a:rPr lang="es-ES_tradnl"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 </a:t>
            </a:r>
            <a:r>
              <a:rPr lang="es-ES_tradnl"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                                </a:t>
            </a:r>
            <a:endParaRPr lang="es-PE"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endParaRPr>
          </a:p>
        </p:txBody>
      </p:sp>
      <p:sp>
        <p:nvSpPr>
          <p:cNvPr id="9" name="6 CuadroTexto"/>
          <p:cNvSpPr txBox="1"/>
          <p:nvPr/>
        </p:nvSpPr>
        <p:spPr>
          <a:xfrm>
            <a:off x="2703391" y="5892714"/>
            <a:ext cx="2348900" cy="523220"/>
          </a:xfrm>
          <a:prstGeom prst="rect">
            <a:avLst/>
          </a:prstGeom>
          <a:noFill/>
        </p:spPr>
        <p:txBody>
          <a:bodyPr wrap="square" rtlCol="0">
            <a:spAutoFit/>
          </a:bodyPr>
          <a:lstStyle/>
          <a:p>
            <a:pPr fontAlgn="base">
              <a:spcBef>
                <a:spcPct val="0"/>
              </a:spcBef>
              <a:spcAft>
                <a:spcPct val="0"/>
              </a:spcAft>
            </a:pP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rPr>
              <a:t>Escuchemos</a:t>
            </a:r>
            <a:endParaRPr lang="es-PE"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Light" pitchFamily="34" charset="0"/>
              <a:cs typeface="Arial" charset="0"/>
            </a:endParaRPr>
          </a:p>
        </p:txBody>
      </p:sp>
      <p:sp>
        <p:nvSpPr>
          <p:cNvPr id="3" name="Elipse 2"/>
          <p:cNvSpPr/>
          <p:nvPr/>
        </p:nvSpPr>
        <p:spPr bwMode="auto">
          <a:xfrm>
            <a:off x="8312727" y="2043014"/>
            <a:ext cx="415137" cy="29378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409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500" fill="hold"/>
                                        <p:tgtEl>
                                          <p:spTgt spid="12"/>
                                        </p:tgtEl>
                                        <p:attrNameLst>
                                          <p:attrName>ppt_x</p:attrName>
                                        </p:attrNameLst>
                                      </p:cBhvr>
                                      <p:tavLst>
                                        <p:tav tm="0">
                                          <p:val>
                                            <p:strVal val="0-#ppt_w/2"/>
                                          </p:val>
                                        </p:tav>
                                        <p:tav tm="100000">
                                          <p:val>
                                            <p:strVal val="#ppt_x"/>
                                          </p:val>
                                        </p:tav>
                                      </p:tavLst>
                                    </p:anim>
                                    <p:anim calcmode="lin" valueType="num">
                                      <p:cBhvr additive="base">
                                        <p:cTn id="8" dur="3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54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1750" fill="hold"/>
                                        <p:tgtEl>
                                          <p:spTgt spid="8"/>
                                        </p:tgtEl>
                                        <p:attrNameLst>
                                          <p:attrName>ppt_w</p:attrName>
                                        </p:attrNameLst>
                                      </p:cBhvr>
                                      <p:tavLst>
                                        <p:tav tm="0">
                                          <p:val>
                                            <p:fltVal val="0"/>
                                          </p:val>
                                        </p:tav>
                                        <p:tav tm="100000">
                                          <p:val>
                                            <p:strVal val="#ppt_w"/>
                                          </p:val>
                                        </p:tav>
                                      </p:tavLst>
                                    </p:anim>
                                    <p:anim calcmode="lin" valueType="num">
                                      <p:cBhvr>
                                        <p:cTn id="18" dur="175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2075"/>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1750" fill="hold"/>
                                        <p:tgtEl>
                                          <p:spTgt spid="9"/>
                                        </p:tgtEl>
                                        <p:attrNameLst>
                                          <p:attrName>ppt_w</p:attrName>
                                        </p:attrNameLst>
                                      </p:cBhvr>
                                      <p:tavLst>
                                        <p:tav tm="0">
                                          <p:val>
                                            <p:fltVal val="0"/>
                                          </p:val>
                                        </p:tav>
                                        <p:tav tm="100000">
                                          <p:val>
                                            <p:strVal val="#ppt_w"/>
                                          </p:val>
                                        </p:tav>
                                      </p:tavLst>
                                    </p:anim>
                                    <p:anim calcmode="lin" valueType="num">
                                      <p:cBhvr>
                                        <p:cTn id="23"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5703" y="397253"/>
            <a:ext cx="8274952" cy="6022019"/>
          </a:xfrm>
          <a:prstGeom prst="rect">
            <a:avLst/>
          </a:prstGeom>
          <a:scene3d>
            <a:camera prst="orthographicFront"/>
            <a:lightRig rig="threePt" dir="t"/>
          </a:scene3d>
          <a:sp3d>
            <a:bevelT w="152400" h="50800" prst="softRound"/>
          </a:sp3d>
        </p:spPr>
      </p:pic>
      <p:sp>
        <p:nvSpPr>
          <p:cNvPr id="4" name="3 Rectángulo"/>
          <p:cNvSpPr/>
          <p:nvPr/>
        </p:nvSpPr>
        <p:spPr>
          <a:xfrm>
            <a:off x="421838" y="5685927"/>
            <a:ext cx="8238838" cy="584775"/>
          </a:xfrm>
          <a:prstGeom prst="rect">
            <a:avLst/>
          </a:prstGeom>
        </p:spPr>
        <p:txBody>
          <a:bodyPr wrap="square">
            <a:spAutoFit/>
          </a:bodyPr>
          <a:lstStyle/>
          <a:p>
            <a:pPr algn="ctr" fontAlgn="base">
              <a:spcBef>
                <a:spcPct val="0"/>
              </a:spcBef>
              <a:spcAft>
                <a:spcPct val="0"/>
              </a:spcAft>
            </a:pPr>
            <a:r>
              <a:rPr lang="es-PE" sz="3200" b="1" dirty="0">
                <a:solidFill>
                  <a:srgbClr val="FFFFFF"/>
                </a:solidFill>
                <a:effectLst>
                  <a:glow rad="101600">
                    <a:srgbClr val="0804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En aquel tiempo</a:t>
            </a:r>
            <a:r>
              <a:rPr lang="es-PE" sz="3200" b="1" dirty="0" smtClean="0">
                <a:solidFill>
                  <a:srgbClr val="FFFFFF"/>
                </a:solidFill>
                <a:effectLst>
                  <a:glow rad="101600">
                    <a:srgbClr val="0804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dijo </a:t>
            </a:r>
            <a:r>
              <a:rPr lang="es-PE" sz="3200" b="1" dirty="0">
                <a:solidFill>
                  <a:srgbClr val="FFFFFF"/>
                </a:solidFill>
                <a:effectLst>
                  <a:glow rad="101600">
                    <a:srgbClr val="0804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uno del público a Jesús: </a:t>
            </a:r>
            <a:endParaRPr lang="es-PE" sz="2400" dirty="0">
              <a:solidFill>
                <a:srgbClr val="FFFFFF"/>
              </a:solidFill>
              <a:effectLst>
                <a:glow rad="101600">
                  <a:srgbClr val="080400">
                    <a:alpha val="60000"/>
                  </a:srgbClr>
                </a:glow>
                <a:outerShdw blurRad="38100" dist="38100" dir="2700000" algn="tl">
                  <a:srgbClr val="000000"/>
                </a:outerShdw>
              </a:effectLst>
              <a:cs typeface="Arial" charset="0"/>
            </a:endParaRPr>
          </a:p>
        </p:txBody>
      </p:sp>
      <p:sp>
        <p:nvSpPr>
          <p:cNvPr id="3" name="2 Rectángulo"/>
          <p:cNvSpPr/>
          <p:nvPr/>
        </p:nvSpPr>
        <p:spPr>
          <a:xfrm>
            <a:off x="2917900" y="548680"/>
            <a:ext cx="34868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3600" b="1" dirty="0" smtClean="0">
                <a:ln w="11430"/>
                <a:solidFill>
                  <a:srgbClr val="FFFF00"/>
                </a:solidFill>
                <a:effectLst>
                  <a:glow rad="139700">
                    <a:srgbClr val="000000">
                      <a:satMod val="175000"/>
                      <a:alpha val="40000"/>
                    </a:srgb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Lucas </a:t>
            </a:r>
            <a:r>
              <a:rPr lang="es-ES" sz="3600" b="1" dirty="0">
                <a:ln w="11430"/>
                <a:solidFill>
                  <a:srgbClr val="FFFF00"/>
                </a:solidFill>
                <a:effectLst>
                  <a:glow rad="139700">
                    <a:srgbClr val="000000">
                      <a:satMod val="175000"/>
                      <a:alpha val="40000"/>
                    </a:srgb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12, 13-21 </a:t>
            </a:r>
            <a:endParaRPr lang="es-PE" sz="3600" b="1" dirty="0">
              <a:ln w="11430"/>
              <a:solidFill>
                <a:srgbClr val="FFFF00"/>
              </a:solidFill>
              <a:effectLst>
                <a:glow rad="139700">
                  <a:srgbClr val="000000">
                    <a:satMod val="175000"/>
                    <a:alpha val="40000"/>
                  </a:srgbClr>
                </a:glow>
                <a:outerShdw blurRad="50800" dist="39000" dir="5460000" algn="tl">
                  <a:srgbClr val="000000">
                    <a:alpha val="38000"/>
                  </a:srgbClr>
                </a:outerShdw>
              </a:effectLst>
              <a:cs typeface="Arial" charset="0"/>
            </a:endParaRPr>
          </a:p>
        </p:txBody>
      </p:sp>
    </p:spTree>
    <p:extLst>
      <p:ext uri="{BB962C8B-B14F-4D97-AF65-F5344CB8AC3E}">
        <p14:creationId xmlns:p14="http://schemas.microsoft.com/office/powerpoint/2010/main" val="640083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fltVal val="0"/>
                                          </p:val>
                                        </p:tav>
                                        <p:tav tm="100000">
                                          <p:val>
                                            <p:strVal val="#ppt_w"/>
                                          </p:val>
                                        </p:tav>
                                      </p:tavLst>
                                    </p:anim>
                                    <p:anim calcmode="lin" valueType="num">
                                      <p:cBhvr>
                                        <p:cTn id="13"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625" y="378690"/>
            <a:ext cx="8262793" cy="6012873"/>
          </a:xfrm>
          <a:prstGeom prst="rect">
            <a:avLst/>
          </a:prstGeom>
          <a:scene3d>
            <a:camera prst="orthographicFront"/>
            <a:lightRig rig="threePt" dir="t"/>
          </a:scene3d>
          <a:sp3d>
            <a:bevelT prst="relaxedInset"/>
          </a:sp3d>
        </p:spPr>
      </p:pic>
      <p:sp>
        <p:nvSpPr>
          <p:cNvPr id="34819" name="Rectangle 3"/>
          <p:cNvSpPr>
            <a:spLocks noChangeArrowheads="1"/>
          </p:cNvSpPr>
          <p:nvPr/>
        </p:nvSpPr>
        <p:spPr bwMode="auto">
          <a:xfrm>
            <a:off x="345208" y="5305111"/>
            <a:ext cx="8429625" cy="107721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s-ES" sz="3200" b="1" dirty="0" smtClean="0">
                <a:solidFill>
                  <a:schemeClr val="bg1"/>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Maestro</a:t>
            </a:r>
            <a:r>
              <a:rPr lang="es-ES" sz="3200" b="1" dirty="0">
                <a:solidFill>
                  <a:schemeClr val="bg1"/>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dile a mi hermano que </a:t>
            </a:r>
            <a:r>
              <a:rPr lang="es-ES" sz="3200" b="1" dirty="0" smtClean="0">
                <a:solidFill>
                  <a:schemeClr val="bg1"/>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reparta </a:t>
            </a:r>
            <a:r>
              <a:rPr lang="es-ES" sz="3200" b="1" dirty="0">
                <a:solidFill>
                  <a:schemeClr val="bg1"/>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conmigo la herencia</a:t>
            </a:r>
            <a:r>
              <a:rPr lang="es-ES" sz="3200" b="1" dirty="0" smtClean="0">
                <a:solidFill>
                  <a:schemeClr val="bg1"/>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3200" b="1" dirty="0">
              <a:solidFill>
                <a:schemeClr val="bg1"/>
              </a:solidFill>
              <a:effectLst>
                <a:glow rad="101600">
                  <a:srgbClr val="42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532546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4819"/>
                                        </p:tgtEl>
                                        <p:attrNameLst>
                                          <p:attrName>style.visibility</p:attrName>
                                        </p:attrNameLst>
                                      </p:cBhvr>
                                      <p:to>
                                        <p:strVal val="visible"/>
                                      </p:to>
                                    </p:set>
                                    <p:anim calcmode="lin" valueType="num">
                                      <p:cBhvr>
                                        <p:cTn id="7" dur="1750" fill="hold"/>
                                        <p:tgtEl>
                                          <p:spTgt spid="34819"/>
                                        </p:tgtEl>
                                        <p:attrNameLst>
                                          <p:attrName>ppt_w</p:attrName>
                                        </p:attrNameLst>
                                      </p:cBhvr>
                                      <p:tavLst>
                                        <p:tav tm="0">
                                          <p:val>
                                            <p:fltVal val="0"/>
                                          </p:val>
                                        </p:tav>
                                        <p:tav tm="100000">
                                          <p:val>
                                            <p:strVal val="#ppt_w"/>
                                          </p:val>
                                        </p:tav>
                                      </p:tavLst>
                                    </p:anim>
                                    <p:anim calcmode="lin" valueType="num">
                                      <p:cBhvr>
                                        <p:cTn id="8" dur="1750" fill="hold"/>
                                        <p:tgtEl>
                                          <p:spTgt spid="348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4874" y="389191"/>
            <a:ext cx="8229508" cy="6048554"/>
          </a:xfrm>
          <a:prstGeom prst="rect">
            <a:avLst/>
          </a:prstGeom>
        </p:spPr>
      </p:pic>
      <p:sp>
        <p:nvSpPr>
          <p:cNvPr id="52227" name="Rectangle 3"/>
          <p:cNvSpPr>
            <a:spLocks noChangeArrowheads="1"/>
          </p:cNvSpPr>
          <p:nvPr/>
        </p:nvSpPr>
        <p:spPr bwMode="auto">
          <a:xfrm>
            <a:off x="522676" y="5238244"/>
            <a:ext cx="8131706" cy="1015663"/>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000" b="1" dirty="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Él le contestó: </a:t>
            </a:r>
            <a:r>
              <a:rPr lang="es-ES" sz="3000" b="1" dirty="0" smtClean="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 Hombre</a:t>
            </a:r>
            <a:r>
              <a:rPr lang="es-ES" sz="3000" b="1" dirty="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¿quién me ha </a:t>
            </a:r>
            <a:r>
              <a:rPr lang="es-ES" sz="3000" b="1" dirty="0" smtClean="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nombrado </a:t>
            </a:r>
            <a:r>
              <a:rPr lang="es-ES" sz="3000" b="1" dirty="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juez o árbitro entre ustedes? </a:t>
            </a:r>
            <a:r>
              <a:rPr lang="es-ES" sz="3000" b="1" dirty="0" smtClean="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3000" b="1" dirty="0">
              <a:solidFill>
                <a:schemeClr val="bg1"/>
              </a:solidFill>
              <a:effectLst>
                <a:glow rad="101600">
                  <a:srgbClr val="180C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70756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theme/theme1.xml><?xml version="1.0" encoding="utf-8"?>
<a:theme xmlns:a="http://schemas.openxmlformats.org/drawingml/2006/main" name="Estrutura padrão">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8CADA"/>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PRENDENDO_A_AMAR[1]...">
  <a:themeElements>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fontScheme name="APRENDENDO_A_AMA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lnDef>
  </a:objectDefaults>
  <a:extraClrSchemeLst>
    <a:extraClrScheme>
      <a:clrScheme name="APRENDENDO_A_AMA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RENDENDO_A_AMA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RENDENDO_A_AMA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RENDENDO_A_AMA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RENDENDO_A_AMA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RENDENDO_A_AMA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RENDENDO_A_AMA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RENDENDO_A_AMA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RENDENDO_A_AMA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RENDENDO_A_AMA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RENDENDO_A_AMA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RENDENDO_A_AMA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TotalTime>
  <Words>1354</Words>
  <Application>Microsoft Office PowerPoint</Application>
  <PresentationFormat>Presentación en pantalla (4:3)</PresentationFormat>
  <Paragraphs>106</Paragraphs>
  <Slides>36</Slides>
  <Notes>2</Notes>
  <HiddenSlides>0</HiddenSlides>
  <MMClips>1</MMClips>
  <ScaleCrop>false</ScaleCrop>
  <HeadingPairs>
    <vt:vector size="6" baseType="variant">
      <vt:variant>
        <vt:lpstr>Fuentes usadas</vt:lpstr>
      </vt:variant>
      <vt:variant>
        <vt:i4>22</vt:i4>
      </vt:variant>
      <vt:variant>
        <vt:lpstr>Tema</vt:lpstr>
      </vt:variant>
      <vt:variant>
        <vt:i4>8</vt:i4>
      </vt:variant>
      <vt:variant>
        <vt:lpstr>Títulos de diapositiva</vt:lpstr>
      </vt:variant>
      <vt:variant>
        <vt:i4>36</vt:i4>
      </vt:variant>
    </vt:vector>
  </HeadingPairs>
  <TitlesOfParts>
    <vt:vector size="66" baseType="lpstr">
      <vt:lpstr>Arial</vt:lpstr>
      <vt:lpstr>Arial Black</vt:lpstr>
      <vt:lpstr>Arial Rounded MT Bold</vt:lpstr>
      <vt:lpstr>Arial Unicode MS</vt:lpstr>
      <vt:lpstr>Bahnschrift Light Condensed</vt:lpstr>
      <vt:lpstr>Bahnschrift SemiBold Condensed</vt:lpstr>
      <vt:lpstr>Berlin Sans FB</vt:lpstr>
      <vt:lpstr>Book Antiqua</vt:lpstr>
      <vt:lpstr>Britannic Bold</vt:lpstr>
      <vt:lpstr>Calibri</vt:lpstr>
      <vt:lpstr>Calibri Light</vt:lpstr>
      <vt:lpstr>Cambria Math</vt:lpstr>
      <vt:lpstr>Comic Sans MS</vt:lpstr>
      <vt:lpstr>Courier New</vt:lpstr>
      <vt:lpstr>Gill Sans Ultra Bold Condensed</vt:lpstr>
      <vt:lpstr>Poor Richard</vt:lpstr>
      <vt:lpstr>Segoe UI Semibold</vt:lpstr>
      <vt:lpstr>Tahoma</vt:lpstr>
      <vt:lpstr>Tekton Pro</vt:lpstr>
      <vt:lpstr>Times</vt:lpstr>
      <vt:lpstr>Times New Roman</vt:lpstr>
      <vt:lpstr>Wingdings</vt:lpstr>
      <vt:lpstr>Estrutura padrão</vt:lpstr>
      <vt:lpstr>Diseño predeterminado</vt:lpstr>
      <vt:lpstr>1_colormaster</vt:lpstr>
      <vt:lpstr>1_Tema de Office</vt:lpstr>
      <vt:lpstr>APRENDENDO_A_AMAR[1]...</vt:lpstr>
      <vt:lpstr>En blanco</vt:lpstr>
      <vt:lpstr>1_Diseño predeterminado</vt:lpstr>
      <vt:lpstr>2_Diseño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87</cp:revision>
  <dcterms:created xsi:type="dcterms:W3CDTF">2016-07-26T04:09:53Z</dcterms:created>
  <dcterms:modified xsi:type="dcterms:W3CDTF">2022-07-25T13:48:02Z</dcterms:modified>
</cp:coreProperties>
</file>